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89" r:id="rId2"/>
    <p:sldId id="261" r:id="rId3"/>
    <p:sldId id="290" r:id="rId4"/>
    <p:sldId id="262" r:id="rId5"/>
    <p:sldId id="291" r:id="rId6"/>
    <p:sldId id="292" r:id="rId7"/>
    <p:sldId id="293" r:id="rId8"/>
    <p:sldId id="294" r:id="rId9"/>
    <p:sldId id="295" r:id="rId10"/>
    <p:sldId id="296" r:id="rId11"/>
    <p:sldId id="280" r:id="rId12"/>
    <p:sldId id="32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08FE2-2227-46D4-BC45-A248A87178AD}" type="doc">
      <dgm:prSet loTypeId="urn:microsoft.com/office/officeart/2005/8/layout/cycle6#1" loCatId="cycle" qsTypeId="urn:microsoft.com/office/officeart/2005/8/quickstyle/3d1" qsCatId="3D" csTypeId="urn:microsoft.com/office/officeart/2005/8/colors/accent1_2#1" csCatId="accent1" phldr="1"/>
      <dgm:spPr/>
      <dgm:t>
        <a:bodyPr/>
        <a:lstStyle/>
        <a:p>
          <a:endParaRPr lang="en-IN"/>
        </a:p>
      </dgm:t>
    </dgm:pt>
    <dgm:pt modelId="{38A25EB9-8E75-4EB2-8DE0-13131DDF9E3E}">
      <dgm:prSet phldrT="[Text]"/>
      <dgm:spPr/>
      <dgm:t>
        <a:bodyPr/>
        <a:lstStyle/>
        <a:p>
          <a:r>
            <a:rPr lang="en-US" dirty="0"/>
            <a:t>Abrasion </a:t>
          </a:r>
          <a:endParaRPr lang="en-IN" dirty="0"/>
        </a:p>
      </dgm:t>
    </dgm:pt>
    <dgm:pt modelId="{4321F8DE-3ECE-4E20-A5CB-303C103D6D10}" type="parTrans" cxnId="{640D535B-D4EC-43EC-83FA-8E7E19022A3A}">
      <dgm:prSet/>
      <dgm:spPr/>
      <dgm:t>
        <a:bodyPr/>
        <a:lstStyle/>
        <a:p>
          <a:endParaRPr lang="en-IN"/>
        </a:p>
      </dgm:t>
    </dgm:pt>
    <dgm:pt modelId="{76EECDFF-A38D-49AF-8768-BD1618402D76}" type="sibTrans" cxnId="{640D535B-D4EC-43EC-83FA-8E7E19022A3A}">
      <dgm:prSet/>
      <dgm:spPr/>
      <dgm:t>
        <a:bodyPr/>
        <a:lstStyle/>
        <a:p>
          <a:endParaRPr lang="en-IN"/>
        </a:p>
      </dgm:t>
    </dgm:pt>
    <dgm:pt modelId="{3587B3EF-4CF4-4D1A-9236-DB05F64E59D0}">
      <dgm:prSet phldrT="[Text]"/>
      <dgm:spPr/>
      <dgm:t>
        <a:bodyPr/>
        <a:lstStyle/>
        <a:p>
          <a:r>
            <a:rPr lang="en-US" dirty="0"/>
            <a:t>Contusion</a:t>
          </a:r>
          <a:endParaRPr lang="en-IN" dirty="0"/>
        </a:p>
      </dgm:t>
    </dgm:pt>
    <dgm:pt modelId="{E8FBD783-601E-4593-955E-A29859297ADE}" type="parTrans" cxnId="{E61712F2-2137-46C3-8DEE-0B41E598FA70}">
      <dgm:prSet/>
      <dgm:spPr/>
      <dgm:t>
        <a:bodyPr/>
        <a:lstStyle/>
        <a:p>
          <a:endParaRPr lang="en-IN"/>
        </a:p>
      </dgm:t>
    </dgm:pt>
    <dgm:pt modelId="{7EA0EF69-EE32-4577-91A6-10C8300F6939}" type="sibTrans" cxnId="{E61712F2-2137-46C3-8DEE-0B41E598FA70}">
      <dgm:prSet/>
      <dgm:spPr/>
      <dgm:t>
        <a:bodyPr/>
        <a:lstStyle/>
        <a:p>
          <a:endParaRPr lang="en-IN"/>
        </a:p>
      </dgm:t>
    </dgm:pt>
    <dgm:pt modelId="{E4EC4B26-8C75-47C6-A3F6-2ABE681E5075}">
      <dgm:prSet phldrT="[Text]"/>
      <dgm:spPr/>
      <dgm:t>
        <a:bodyPr/>
        <a:lstStyle/>
        <a:p>
          <a:r>
            <a:rPr lang="en-US" dirty="0"/>
            <a:t>Stab</a:t>
          </a:r>
          <a:endParaRPr lang="en-IN" dirty="0"/>
        </a:p>
      </dgm:t>
    </dgm:pt>
    <dgm:pt modelId="{7DF4282C-AF83-4A81-9552-691E35DEFE5B}" type="parTrans" cxnId="{4F947642-CD1D-4097-B872-BA9E17524C91}">
      <dgm:prSet/>
      <dgm:spPr/>
      <dgm:t>
        <a:bodyPr/>
        <a:lstStyle/>
        <a:p>
          <a:endParaRPr lang="en-IN"/>
        </a:p>
      </dgm:t>
    </dgm:pt>
    <dgm:pt modelId="{2DCC22AE-D2D1-451E-BEE5-4D06DB35A22D}" type="sibTrans" cxnId="{4F947642-CD1D-4097-B872-BA9E17524C91}">
      <dgm:prSet/>
      <dgm:spPr/>
      <dgm:t>
        <a:bodyPr/>
        <a:lstStyle/>
        <a:p>
          <a:endParaRPr lang="en-IN"/>
        </a:p>
      </dgm:t>
    </dgm:pt>
    <dgm:pt modelId="{75BC4053-59FA-4CE9-A7C7-330DA5BFC3CC}">
      <dgm:prSet phldrT="[Text]"/>
      <dgm:spPr/>
      <dgm:t>
        <a:bodyPr/>
        <a:lstStyle/>
        <a:p>
          <a:r>
            <a:rPr lang="en-US" dirty="0"/>
            <a:t>Fire arm </a:t>
          </a:r>
          <a:endParaRPr lang="en-IN" dirty="0"/>
        </a:p>
      </dgm:t>
    </dgm:pt>
    <dgm:pt modelId="{DD0BF6D1-F81A-43C2-B57C-F4E3FAC4CB06}" type="parTrans" cxnId="{1FC39AC2-9E1D-43A8-925E-04B44E8478E7}">
      <dgm:prSet/>
      <dgm:spPr/>
      <dgm:t>
        <a:bodyPr/>
        <a:lstStyle/>
        <a:p>
          <a:endParaRPr lang="en-IN"/>
        </a:p>
      </dgm:t>
    </dgm:pt>
    <dgm:pt modelId="{FB3D7A5E-11B7-4BF4-A1A0-94B3255438A4}" type="sibTrans" cxnId="{1FC39AC2-9E1D-43A8-925E-04B44E8478E7}">
      <dgm:prSet/>
      <dgm:spPr/>
      <dgm:t>
        <a:bodyPr/>
        <a:lstStyle/>
        <a:p>
          <a:endParaRPr lang="en-IN"/>
        </a:p>
      </dgm:t>
    </dgm:pt>
    <dgm:pt modelId="{A6D387B5-2A2F-4857-8E57-4AC320D8630F}">
      <dgm:prSet phldrT="[Text]"/>
      <dgm:spPr/>
      <dgm:t>
        <a:bodyPr/>
        <a:lstStyle/>
        <a:p>
          <a:r>
            <a:rPr lang="en-US" dirty="0"/>
            <a:t>Laceration</a:t>
          </a:r>
          <a:endParaRPr lang="en-IN" dirty="0"/>
        </a:p>
      </dgm:t>
    </dgm:pt>
    <dgm:pt modelId="{9355C12E-44C1-4020-894D-F6227A621679}" type="parTrans" cxnId="{D04A2EA0-F315-4F1C-BC99-8442858E5E46}">
      <dgm:prSet/>
      <dgm:spPr/>
      <dgm:t>
        <a:bodyPr/>
        <a:lstStyle/>
        <a:p>
          <a:endParaRPr lang="en-IN"/>
        </a:p>
      </dgm:t>
    </dgm:pt>
    <dgm:pt modelId="{16B7BEC4-126B-4F66-8B66-D7D1059B1832}" type="sibTrans" cxnId="{D04A2EA0-F315-4F1C-BC99-8442858E5E46}">
      <dgm:prSet/>
      <dgm:spPr/>
      <dgm:t>
        <a:bodyPr/>
        <a:lstStyle/>
        <a:p>
          <a:endParaRPr lang="en-IN"/>
        </a:p>
      </dgm:t>
    </dgm:pt>
    <dgm:pt modelId="{6848C33E-9BE1-4D16-AC65-1F3F9C68D77A}">
      <dgm:prSet phldrT="[Text]"/>
      <dgm:spPr/>
      <dgm:t>
        <a:bodyPr/>
        <a:lstStyle/>
        <a:p>
          <a:r>
            <a:rPr lang="en-US" dirty="0"/>
            <a:t>Incised </a:t>
          </a:r>
          <a:endParaRPr lang="en-IN" dirty="0"/>
        </a:p>
      </dgm:t>
    </dgm:pt>
    <dgm:pt modelId="{AC40F3E3-9373-4E19-85B4-23E1B52B246A}" type="parTrans" cxnId="{F4C5A7E4-C3D6-4220-ACED-8C831E8B0444}">
      <dgm:prSet/>
      <dgm:spPr/>
      <dgm:t>
        <a:bodyPr/>
        <a:lstStyle/>
        <a:p>
          <a:endParaRPr lang="en-IN"/>
        </a:p>
      </dgm:t>
    </dgm:pt>
    <dgm:pt modelId="{91A58A7D-251D-46C6-A2BC-348787D4B36F}" type="sibTrans" cxnId="{F4C5A7E4-C3D6-4220-ACED-8C831E8B0444}">
      <dgm:prSet/>
      <dgm:spPr/>
      <dgm:t>
        <a:bodyPr/>
        <a:lstStyle/>
        <a:p>
          <a:endParaRPr lang="en-IN"/>
        </a:p>
      </dgm:t>
    </dgm:pt>
    <dgm:pt modelId="{CF2DDFF5-D2BC-4043-BCE0-6AA2EA6D3763}" type="pres">
      <dgm:prSet presAssocID="{12708FE2-2227-46D4-BC45-A248A87178AD}" presName="cycle" presStyleCnt="0">
        <dgm:presLayoutVars>
          <dgm:dir/>
          <dgm:resizeHandles val="exact"/>
        </dgm:presLayoutVars>
      </dgm:prSet>
      <dgm:spPr/>
    </dgm:pt>
    <dgm:pt modelId="{2D74C963-A9E2-46E3-81D5-D22BC26EE82C}" type="pres">
      <dgm:prSet presAssocID="{38A25EB9-8E75-4EB2-8DE0-13131DDF9E3E}" presName="node" presStyleLbl="node1" presStyleIdx="0" presStyleCnt="6">
        <dgm:presLayoutVars>
          <dgm:bulletEnabled val="1"/>
        </dgm:presLayoutVars>
      </dgm:prSet>
      <dgm:spPr/>
    </dgm:pt>
    <dgm:pt modelId="{719661D1-0180-4480-933D-309A04444B30}" type="pres">
      <dgm:prSet presAssocID="{38A25EB9-8E75-4EB2-8DE0-13131DDF9E3E}" presName="spNode" presStyleCnt="0"/>
      <dgm:spPr/>
    </dgm:pt>
    <dgm:pt modelId="{F29EE722-B0F2-4D2B-87D9-8E684E26A411}" type="pres">
      <dgm:prSet presAssocID="{76EECDFF-A38D-49AF-8768-BD1618402D76}" presName="sibTrans" presStyleLbl="sibTrans1D1" presStyleIdx="0" presStyleCnt="6"/>
      <dgm:spPr/>
    </dgm:pt>
    <dgm:pt modelId="{7220C7DC-DF1C-453A-8346-1168379D393A}" type="pres">
      <dgm:prSet presAssocID="{3587B3EF-4CF4-4D1A-9236-DB05F64E59D0}" presName="node" presStyleLbl="node1" presStyleIdx="1" presStyleCnt="6">
        <dgm:presLayoutVars>
          <dgm:bulletEnabled val="1"/>
        </dgm:presLayoutVars>
      </dgm:prSet>
      <dgm:spPr/>
    </dgm:pt>
    <dgm:pt modelId="{C3F17471-0FBA-4BC7-83E4-BF75A1BA5332}" type="pres">
      <dgm:prSet presAssocID="{3587B3EF-4CF4-4D1A-9236-DB05F64E59D0}" presName="spNode" presStyleCnt="0"/>
      <dgm:spPr/>
    </dgm:pt>
    <dgm:pt modelId="{70D38944-879E-4137-BC61-9C40DBA7EE65}" type="pres">
      <dgm:prSet presAssocID="{7EA0EF69-EE32-4577-91A6-10C8300F6939}" presName="sibTrans" presStyleLbl="sibTrans1D1" presStyleIdx="1" presStyleCnt="6"/>
      <dgm:spPr/>
    </dgm:pt>
    <dgm:pt modelId="{AEA81226-4B1B-443B-BF86-7A379ECF195E}" type="pres">
      <dgm:prSet presAssocID="{A6D387B5-2A2F-4857-8E57-4AC320D8630F}" presName="node" presStyleLbl="node1" presStyleIdx="2" presStyleCnt="6">
        <dgm:presLayoutVars>
          <dgm:bulletEnabled val="1"/>
        </dgm:presLayoutVars>
      </dgm:prSet>
      <dgm:spPr/>
    </dgm:pt>
    <dgm:pt modelId="{5304E81A-B6EB-4833-B68C-59E05E9ACDF5}" type="pres">
      <dgm:prSet presAssocID="{A6D387B5-2A2F-4857-8E57-4AC320D8630F}" presName="spNode" presStyleCnt="0"/>
      <dgm:spPr/>
    </dgm:pt>
    <dgm:pt modelId="{85DA96D5-D70C-47B7-BA76-6D30FD941DDD}" type="pres">
      <dgm:prSet presAssocID="{16B7BEC4-126B-4F66-8B66-D7D1059B1832}" presName="sibTrans" presStyleLbl="sibTrans1D1" presStyleIdx="2" presStyleCnt="6"/>
      <dgm:spPr/>
    </dgm:pt>
    <dgm:pt modelId="{2148C99C-33B5-4DDD-BC87-7B6C20F589ED}" type="pres">
      <dgm:prSet presAssocID="{6848C33E-9BE1-4D16-AC65-1F3F9C68D77A}" presName="node" presStyleLbl="node1" presStyleIdx="3" presStyleCnt="6">
        <dgm:presLayoutVars>
          <dgm:bulletEnabled val="1"/>
        </dgm:presLayoutVars>
      </dgm:prSet>
      <dgm:spPr/>
    </dgm:pt>
    <dgm:pt modelId="{A1B4BD5D-ADED-48CD-80DB-1D10F35F044D}" type="pres">
      <dgm:prSet presAssocID="{6848C33E-9BE1-4D16-AC65-1F3F9C68D77A}" presName="spNode" presStyleCnt="0"/>
      <dgm:spPr/>
    </dgm:pt>
    <dgm:pt modelId="{65AB7DD8-A652-47C5-9013-66908582D109}" type="pres">
      <dgm:prSet presAssocID="{91A58A7D-251D-46C6-A2BC-348787D4B36F}" presName="sibTrans" presStyleLbl="sibTrans1D1" presStyleIdx="3" presStyleCnt="6"/>
      <dgm:spPr/>
    </dgm:pt>
    <dgm:pt modelId="{B413E892-5EA8-428F-B942-55EB906CA626}" type="pres">
      <dgm:prSet presAssocID="{E4EC4B26-8C75-47C6-A3F6-2ABE681E5075}" presName="node" presStyleLbl="node1" presStyleIdx="4" presStyleCnt="6">
        <dgm:presLayoutVars>
          <dgm:bulletEnabled val="1"/>
        </dgm:presLayoutVars>
      </dgm:prSet>
      <dgm:spPr/>
    </dgm:pt>
    <dgm:pt modelId="{D2C35439-D90D-4F1F-BF87-D67214F6BB74}" type="pres">
      <dgm:prSet presAssocID="{E4EC4B26-8C75-47C6-A3F6-2ABE681E5075}" presName="spNode" presStyleCnt="0"/>
      <dgm:spPr/>
    </dgm:pt>
    <dgm:pt modelId="{DF9CEABA-7509-4E9D-884C-E938DA2A37AC}" type="pres">
      <dgm:prSet presAssocID="{2DCC22AE-D2D1-451E-BEE5-4D06DB35A22D}" presName="sibTrans" presStyleLbl="sibTrans1D1" presStyleIdx="4" presStyleCnt="6"/>
      <dgm:spPr/>
    </dgm:pt>
    <dgm:pt modelId="{1EE8F7CE-E82E-4E4E-A314-1948AF0D517D}" type="pres">
      <dgm:prSet presAssocID="{75BC4053-59FA-4CE9-A7C7-330DA5BFC3CC}" presName="node" presStyleLbl="node1" presStyleIdx="5" presStyleCnt="6">
        <dgm:presLayoutVars>
          <dgm:bulletEnabled val="1"/>
        </dgm:presLayoutVars>
      </dgm:prSet>
      <dgm:spPr/>
    </dgm:pt>
    <dgm:pt modelId="{96D0AA07-4C6B-4985-9153-091138E29C5D}" type="pres">
      <dgm:prSet presAssocID="{75BC4053-59FA-4CE9-A7C7-330DA5BFC3CC}" presName="spNode" presStyleCnt="0"/>
      <dgm:spPr/>
    </dgm:pt>
    <dgm:pt modelId="{60E6C44F-CD26-4BD1-822E-01D21D7137C0}" type="pres">
      <dgm:prSet presAssocID="{FB3D7A5E-11B7-4BF4-A1A0-94B3255438A4}" presName="sibTrans" presStyleLbl="sibTrans1D1" presStyleIdx="5" presStyleCnt="6"/>
      <dgm:spPr/>
    </dgm:pt>
  </dgm:ptLst>
  <dgm:cxnLst>
    <dgm:cxn modelId="{CE1BE518-8684-4F3A-9E16-E1BB06ACEB7E}" type="presOf" srcId="{12708FE2-2227-46D4-BC45-A248A87178AD}" destId="{CF2DDFF5-D2BC-4043-BCE0-6AA2EA6D3763}" srcOrd="0" destOrd="0" presId="urn:microsoft.com/office/officeart/2005/8/layout/cycle6#1"/>
    <dgm:cxn modelId="{4E3A552B-5329-4178-8986-E5F08067B103}" type="presOf" srcId="{91A58A7D-251D-46C6-A2BC-348787D4B36F}" destId="{65AB7DD8-A652-47C5-9013-66908582D109}" srcOrd="0" destOrd="0" presId="urn:microsoft.com/office/officeart/2005/8/layout/cycle6#1"/>
    <dgm:cxn modelId="{640D535B-D4EC-43EC-83FA-8E7E19022A3A}" srcId="{12708FE2-2227-46D4-BC45-A248A87178AD}" destId="{38A25EB9-8E75-4EB2-8DE0-13131DDF9E3E}" srcOrd="0" destOrd="0" parTransId="{4321F8DE-3ECE-4E20-A5CB-303C103D6D10}" sibTransId="{76EECDFF-A38D-49AF-8768-BD1618402D76}"/>
    <dgm:cxn modelId="{0B50E641-A27D-496D-926A-FA7AAF9F9C34}" type="presOf" srcId="{16B7BEC4-126B-4F66-8B66-D7D1059B1832}" destId="{85DA96D5-D70C-47B7-BA76-6D30FD941DDD}" srcOrd="0" destOrd="0" presId="urn:microsoft.com/office/officeart/2005/8/layout/cycle6#1"/>
    <dgm:cxn modelId="{4F947642-CD1D-4097-B872-BA9E17524C91}" srcId="{12708FE2-2227-46D4-BC45-A248A87178AD}" destId="{E4EC4B26-8C75-47C6-A3F6-2ABE681E5075}" srcOrd="4" destOrd="0" parTransId="{7DF4282C-AF83-4A81-9552-691E35DEFE5B}" sibTransId="{2DCC22AE-D2D1-451E-BEE5-4D06DB35A22D}"/>
    <dgm:cxn modelId="{262A0543-8C30-4C82-BB83-01F48AAD6097}" type="presOf" srcId="{FB3D7A5E-11B7-4BF4-A1A0-94B3255438A4}" destId="{60E6C44F-CD26-4BD1-822E-01D21D7137C0}" srcOrd="0" destOrd="0" presId="urn:microsoft.com/office/officeart/2005/8/layout/cycle6#1"/>
    <dgm:cxn modelId="{DACE2E69-7E35-4CC2-9E70-A2E6BB39D7D7}" type="presOf" srcId="{3587B3EF-4CF4-4D1A-9236-DB05F64E59D0}" destId="{7220C7DC-DF1C-453A-8346-1168379D393A}" srcOrd="0" destOrd="0" presId="urn:microsoft.com/office/officeart/2005/8/layout/cycle6#1"/>
    <dgm:cxn modelId="{47A78672-F6C4-45B8-ABE7-F88AFF3A12C9}" type="presOf" srcId="{E4EC4B26-8C75-47C6-A3F6-2ABE681E5075}" destId="{B413E892-5EA8-428F-B942-55EB906CA626}" srcOrd="0" destOrd="0" presId="urn:microsoft.com/office/officeart/2005/8/layout/cycle6#1"/>
    <dgm:cxn modelId="{7F68045A-BF39-4DC4-B57F-1A553296E99E}" type="presOf" srcId="{38A25EB9-8E75-4EB2-8DE0-13131DDF9E3E}" destId="{2D74C963-A9E2-46E3-81D5-D22BC26EE82C}" srcOrd="0" destOrd="0" presId="urn:microsoft.com/office/officeart/2005/8/layout/cycle6#1"/>
    <dgm:cxn modelId="{7CF60285-300C-4D21-8526-281B1FE3DC27}" type="presOf" srcId="{7EA0EF69-EE32-4577-91A6-10C8300F6939}" destId="{70D38944-879E-4137-BC61-9C40DBA7EE65}" srcOrd="0" destOrd="0" presId="urn:microsoft.com/office/officeart/2005/8/layout/cycle6#1"/>
    <dgm:cxn modelId="{D04A2EA0-F315-4F1C-BC99-8442858E5E46}" srcId="{12708FE2-2227-46D4-BC45-A248A87178AD}" destId="{A6D387B5-2A2F-4857-8E57-4AC320D8630F}" srcOrd="2" destOrd="0" parTransId="{9355C12E-44C1-4020-894D-F6227A621679}" sibTransId="{16B7BEC4-126B-4F66-8B66-D7D1059B1832}"/>
    <dgm:cxn modelId="{4555B8A9-585A-40FC-A661-A2EC77249551}" type="presOf" srcId="{6848C33E-9BE1-4D16-AC65-1F3F9C68D77A}" destId="{2148C99C-33B5-4DDD-BC87-7B6C20F589ED}" srcOrd="0" destOrd="0" presId="urn:microsoft.com/office/officeart/2005/8/layout/cycle6#1"/>
    <dgm:cxn modelId="{1FC39AC2-9E1D-43A8-925E-04B44E8478E7}" srcId="{12708FE2-2227-46D4-BC45-A248A87178AD}" destId="{75BC4053-59FA-4CE9-A7C7-330DA5BFC3CC}" srcOrd="5" destOrd="0" parTransId="{DD0BF6D1-F81A-43C2-B57C-F4E3FAC4CB06}" sibTransId="{FB3D7A5E-11B7-4BF4-A1A0-94B3255438A4}"/>
    <dgm:cxn modelId="{A7C24ACF-FA7D-408E-A925-8E25F92417E1}" type="presOf" srcId="{76EECDFF-A38D-49AF-8768-BD1618402D76}" destId="{F29EE722-B0F2-4D2B-87D9-8E684E26A411}" srcOrd="0" destOrd="0" presId="urn:microsoft.com/office/officeart/2005/8/layout/cycle6#1"/>
    <dgm:cxn modelId="{6A06E0D1-B2DF-40C7-8225-39504FFE0F26}" type="presOf" srcId="{2DCC22AE-D2D1-451E-BEE5-4D06DB35A22D}" destId="{DF9CEABA-7509-4E9D-884C-E938DA2A37AC}" srcOrd="0" destOrd="0" presId="urn:microsoft.com/office/officeart/2005/8/layout/cycle6#1"/>
    <dgm:cxn modelId="{870774D8-CA1B-4882-A325-88005115233D}" type="presOf" srcId="{A6D387B5-2A2F-4857-8E57-4AC320D8630F}" destId="{AEA81226-4B1B-443B-BF86-7A379ECF195E}" srcOrd="0" destOrd="0" presId="urn:microsoft.com/office/officeart/2005/8/layout/cycle6#1"/>
    <dgm:cxn modelId="{F4C5A7E4-C3D6-4220-ACED-8C831E8B0444}" srcId="{12708FE2-2227-46D4-BC45-A248A87178AD}" destId="{6848C33E-9BE1-4D16-AC65-1F3F9C68D77A}" srcOrd="3" destOrd="0" parTransId="{AC40F3E3-9373-4E19-85B4-23E1B52B246A}" sibTransId="{91A58A7D-251D-46C6-A2BC-348787D4B36F}"/>
    <dgm:cxn modelId="{E61712F2-2137-46C3-8DEE-0B41E598FA70}" srcId="{12708FE2-2227-46D4-BC45-A248A87178AD}" destId="{3587B3EF-4CF4-4D1A-9236-DB05F64E59D0}" srcOrd="1" destOrd="0" parTransId="{E8FBD783-601E-4593-955E-A29859297ADE}" sibTransId="{7EA0EF69-EE32-4577-91A6-10C8300F6939}"/>
    <dgm:cxn modelId="{2C04C9F9-4F1D-4837-9AE3-44AEDED17046}" type="presOf" srcId="{75BC4053-59FA-4CE9-A7C7-330DA5BFC3CC}" destId="{1EE8F7CE-E82E-4E4E-A314-1948AF0D517D}" srcOrd="0" destOrd="0" presId="urn:microsoft.com/office/officeart/2005/8/layout/cycle6#1"/>
    <dgm:cxn modelId="{A1D1C4CE-DB68-4DF9-81C8-422DF2D6E8FE}" type="presParOf" srcId="{CF2DDFF5-D2BC-4043-BCE0-6AA2EA6D3763}" destId="{2D74C963-A9E2-46E3-81D5-D22BC26EE82C}" srcOrd="0" destOrd="0" presId="urn:microsoft.com/office/officeart/2005/8/layout/cycle6#1"/>
    <dgm:cxn modelId="{A676D98C-9614-4B94-AB52-9191866F1620}" type="presParOf" srcId="{CF2DDFF5-D2BC-4043-BCE0-6AA2EA6D3763}" destId="{719661D1-0180-4480-933D-309A04444B30}" srcOrd="1" destOrd="0" presId="urn:microsoft.com/office/officeart/2005/8/layout/cycle6#1"/>
    <dgm:cxn modelId="{B6A8E864-C5B5-4EA2-890A-A6D05C3A1B39}" type="presParOf" srcId="{CF2DDFF5-D2BC-4043-BCE0-6AA2EA6D3763}" destId="{F29EE722-B0F2-4D2B-87D9-8E684E26A411}" srcOrd="2" destOrd="0" presId="urn:microsoft.com/office/officeart/2005/8/layout/cycle6#1"/>
    <dgm:cxn modelId="{4048319A-B89D-4C2F-B9F0-9E9C0F59FE30}" type="presParOf" srcId="{CF2DDFF5-D2BC-4043-BCE0-6AA2EA6D3763}" destId="{7220C7DC-DF1C-453A-8346-1168379D393A}" srcOrd="3" destOrd="0" presId="urn:microsoft.com/office/officeart/2005/8/layout/cycle6#1"/>
    <dgm:cxn modelId="{68EB462C-C93E-457B-9EB1-3FD714A82739}" type="presParOf" srcId="{CF2DDFF5-D2BC-4043-BCE0-6AA2EA6D3763}" destId="{C3F17471-0FBA-4BC7-83E4-BF75A1BA5332}" srcOrd="4" destOrd="0" presId="urn:microsoft.com/office/officeart/2005/8/layout/cycle6#1"/>
    <dgm:cxn modelId="{C4A37770-F57D-4CB3-95CC-99CD78103A4E}" type="presParOf" srcId="{CF2DDFF5-D2BC-4043-BCE0-6AA2EA6D3763}" destId="{70D38944-879E-4137-BC61-9C40DBA7EE65}" srcOrd="5" destOrd="0" presId="urn:microsoft.com/office/officeart/2005/8/layout/cycle6#1"/>
    <dgm:cxn modelId="{62A03AD3-BB95-4A10-8650-39234389B793}" type="presParOf" srcId="{CF2DDFF5-D2BC-4043-BCE0-6AA2EA6D3763}" destId="{AEA81226-4B1B-443B-BF86-7A379ECF195E}" srcOrd="6" destOrd="0" presId="urn:microsoft.com/office/officeart/2005/8/layout/cycle6#1"/>
    <dgm:cxn modelId="{C71792D5-780C-4128-9989-553B64332000}" type="presParOf" srcId="{CF2DDFF5-D2BC-4043-BCE0-6AA2EA6D3763}" destId="{5304E81A-B6EB-4833-B68C-59E05E9ACDF5}" srcOrd="7" destOrd="0" presId="urn:microsoft.com/office/officeart/2005/8/layout/cycle6#1"/>
    <dgm:cxn modelId="{BFEB1269-A3ED-4CF2-A982-11007ED50655}" type="presParOf" srcId="{CF2DDFF5-D2BC-4043-BCE0-6AA2EA6D3763}" destId="{85DA96D5-D70C-47B7-BA76-6D30FD941DDD}" srcOrd="8" destOrd="0" presId="urn:microsoft.com/office/officeart/2005/8/layout/cycle6#1"/>
    <dgm:cxn modelId="{F5B2C515-0F66-48E7-BA4E-D7FE69DF2C0C}" type="presParOf" srcId="{CF2DDFF5-D2BC-4043-BCE0-6AA2EA6D3763}" destId="{2148C99C-33B5-4DDD-BC87-7B6C20F589ED}" srcOrd="9" destOrd="0" presId="urn:microsoft.com/office/officeart/2005/8/layout/cycle6#1"/>
    <dgm:cxn modelId="{2053E097-4CAF-4737-918D-C8D812C801D5}" type="presParOf" srcId="{CF2DDFF5-D2BC-4043-BCE0-6AA2EA6D3763}" destId="{A1B4BD5D-ADED-48CD-80DB-1D10F35F044D}" srcOrd="10" destOrd="0" presId="urn:microsoft.com/office/officeart/2005/8/layout/cycle6#1"/>
    <dgm:cxn modelId="{32219CB1-795B-4E90-BFFE-A711D5EE8D4C}" type="presParOf" srcId="{CF2DDFF5-D2BC-4043-BCE0-6AA2EA6D3763}" destId="{65AB7DD8-A652-47C5-9013-66908582D109}" srcOrd="11" destOrd="0" presId="urn:microsoft.com/office/officeart/2005/8/layout/cycle6#1"/>
    <dgm:cxn modelId="{4B7CC9E8-2906-40E7-9AE0-1D7CAFB431C3}" type="presParOf" srcId="{CF2DDFF5-D2BC-4043-BCE0-6AA2EA6D3763}" destId="{B413E892-5EA8-428F-B942-55EB906CA626}" srcOrd="12" destOrd="0" presId="urn:microsoft.com/office/officeart/2005/8/layout/cycle6#1"/>
    <dgm:cxn modelId="{50A1851E-AB1F-498B-AFB2-DFEA314E8C02}" type="presParOf" srcId="{CF2DDFF5-D2BC-4043-BCE0-6AA2EA6D3763}" destId="{D2C35439-D90D-4F1F-BF87-D67214F6BB74}" srcOrd="13" destOrd="0" presId="urn:microsoft.com/office/officeart/2005/8/layout/cycle6#1"/>
    <dgm:cxn modelId="{5916BEC7-36C1-450F-B851-7901F21A4E98}" type="presParOf" srcId="{CF2DDFF5-D2BC-4043-BCE0-6AA2EA6D3763}" destId="{DF9CEABA-7509-4E9D-884C-E938DA2A37AC}" srcOrd="14" destOrd="0" presId="urn:microsoft.com/office/officeart/2005/8/layout/cycle6#1"/>
    <dgm:cxn modelId="{6D498AC8-4634-4AEE-953D-7F607CA00F06}" type="presParOf" srcId="{CF2DDFF5-D2BC-4043-BCE0-6AA2EA6D3763}" destId="{1EE8F7CE-E82E-4E4E-A314-1948AF0D517D}" srcOrd="15" destOrd="0" presId="urn:microsoft.com/office/officeart/2005/8/layout/cycle6#1"/>
    <dgm:cxn modelId="{3AD6A9D0-6C94-4868-B5BC-743958778246}" type="presParOf" srcId="{CF2DDFF5-D2BC-4043-BCE0-6AA2EA6D3763}" destId="{96D0AA07-4C6B-4985-9153-091138E29C5D}" srcOrd="16" destOrd="0" presId="urn:microsoft.com/office/officeart/2005/8/layout/cycle6#1"/>
    <dgm:cxn modelId="{BF0C1A7C-BC22-43B5-A52A-7FFD239D58EA}" type="presParOf" srcId="{CF2DDFF5-D2BC-4043-BCE0-6AA2EA6D3763}" destId="{60E6C44F-CD26-4BD1-822E-01D21D7137C0}" srcOrd="17" destOrd="0" presId="urn:microsoft.com/office/officeart/2005/8/layout/cycle6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33C8CE-BC43-4D14-9293-422158A2F4AE}" type="doc">
      <dgm:prSet loTypeId="urn:microsoft.com/office/officeart/2005/8/layout/lProcess3#1" loCatId="process" qsTypeId="urn:microsoft.com/office/officeart/2005/8/quickstyle/3d2#1" qsCatId="3D" csTypeId="urn:microsoft.com/office/officeart/2005/8/colors/colorful3#1" csCatId="colorful" phldr="1"/>
      <dgm:spPr/>
      <dgm:t>
        <a:bodyPr/>
        <a:lstStyle/>
        <a:p>
          <a:endParaRPr lang="en-IN"/>
        </a:p>
      </dgm:t>
    </dgm:pt>
    <dgm:pt modelId="{359F5835-4615-41BA-9F6D-7658986A3A07}">
      <dgm:prSet phldrT="[Text]"/>
      <dgm:spPr/>
      <dgm:t>
        <a:bodyPr/>
        <a:lstStyle/>
        <a:p>
          <a:r>
            <a:rPr lang="en-US" dirty="0"/>
            <a:t>Scratches </a:t>
          </a:r>
          <a:endParaRPr lang="en-IN" dirty="0"/>
        </a:p>
      </dgm:t>
    </dgm:pt>
    <dgm:pt modelId="{EF562880-F58B-4593-AED7-CD045A96F4E5}" type="parTrans" cxnId="{AC5C2040-C8FC-470E-8CD9-942B4F7029B8}">
      <dgm:prSet/>
      <dgm:spPr/>
      <dgm:t>
        <a:bodyPr/>
        <a:lstStyle/>
        <a:p>
          <a:endParaRPr lang="en-IN"/>
        </a:p>
      </dgm:t>
    </dgm:pt>
    <dgm:pt modelId="{80FD5891-2922-4F62-9D10-E50600606932}" type="sibTrans" cxnId="{AC5C2040-C8FC-470E-8CD9-942B4F7029B8}">
      <dgm:prSet/>
      <dgm:spPr/>
      <dgm:t>
        <a:bodyPr/>
        <a:lstStyle/>
        <a:p>
          <a:endParaRPr lang="en-IN"/>
        </a:p>
      </dgm:t>
    </dgm:pt>
    <dgm:pt modelId="{2AEC8EF9-CA11-4B30-9CD6-C9D53CB07466}">
      <dgm:prSet phldrT="[Text]"/>
      <dgm:spPr/>
      <dgm:t>
        <a:bodyPr/>
        <a:lstStyle/>
        <a:p>
          <a:r>
            <a:rPr lang="en-US" dirty="0"/>
            <a:t>Linear </a:t>
          </a:r>
          <a:endParaRPr lang="en-IN" dirty="0"/>
        </a:p>
      </dgm:t>
    </dgm:pt>
    <dgm:pt modelId="{12615FD9-FFF9-446D-9D81-2A4D2DB0102A}" type="parTrans" cxnId="{44F21FB3-EDA0-4BDD-9FB1-8DAA44B0FC50}">
      <dgm:prSet/>
      <dgm:spPr/>
      <dgm:t>
        <a:bodyPr/>
        <a:lstStyle/>
        <a:p>
          <a:endParaRPr lang="en-IN"/>
        </a:p>
      </dgm:t>
    </dgm:pt>
    <dgm:pt modelId="{E750BF61-58C5-40EA-8DE1-ED9B9C2F9EB8}" type="sibTrans" cxnId="{44F21FB3-EDA0-4BDD-9FB1-8DAA44B0FC50}">
      <dgm:prSet/>
      <dgm:spPr/>
      <dgm:t>
        <a:bodyPr/>
        <a:lstStyle/>
        <a:p>
          <a:endParaRPr lang="en-IN"/>
        </a:p>
      </dgm:t>
    </dgm:pt>
    <dgm:pt modelId="{14A90B50-A24D-4575-8E2F-1EE0D005C826}">
      <dgm:prSet phldrT="[Text]"/>
      <dgm:spPr/>
      <dgm:t>
        <a:bodyPr/>
        <a:lstStyle/>
        <a:p>
          <a:r>
            <a:rPr lang="en-US" dirty="0"/>
            <a:t>Grazes</a:t>
          </a:r>
          <a:endParaRPr lang="en-IN" dirty="0"/>
        </a:p>
      </dgm:t>
    </dgm:pt>
    <dgm:pt modelId="{4ADD8677-D771-4D83-B786-A2D280E79484}" type="parTrans" cxnId="{64714DAF-FA69-4603-838D-578E1DD212AF}">
      <dgm:prSet/>
      <dgm:spPr/>
      <dgm:t>
        <a:bodyPr/>
        <a:lstStyle/>
        <a:p>
          <a:endParaRPr lang="en-IN"/>
        </a:p>
      </dgm:t>
    </dgm:pt>
    <dgm:pt modelId="{7559025F-C327-4572-8E10-EFB74FE8B178}" type="sibTrans" cxnId="{64714DAF-FA69-4603-838D-578E1DD212AF}">
      <dgm:prSet/>
      <dgm:spPr/>
      <dgm:t>
        <a:bodyPr/>
        <a:lstStyle/>
        <a:p>
          <a:endParaRPr lang="en-IN"/>
        </a:p>
      </dgm:t>
    </dgm:pt>
    <dgm:pt modelId="{6D46B667-AE0A-4A45-8091-671CCB02ED33}">
      <dgm:prSet phldrT="[Text]"/>
      <dgm:spPr/>
      <dgm:t>
        <a:bodyPr/>
        <a:lstStyle/>
        <a:p>
          <a:r>
            <a:rPr lang="en-US" dirty="0"/>
            <a:t>Sliding or Scrapping  </a:t>
          </a:r>
          <a:endParaRPr lang="en-IN" dirty="0"/>
        </a:p>
      </dgm:t>
    </dgm:pt>
    <dgm:pt modelId="{E3D43D7D-AAA5-4132-B4EF-78229679DD03}" type="parTrans" cxnId="{8E218A24-DE63-4660-B998-665F4F96DD75}">
      <dgm:prSet/>
      <dgm:spPr/>
      <dgm:t>
        <a:bodyPr/>
        <a:lstStyle/>
        <a:p>
          <a:endParaRPr lang="en-IN"/>
        </a:p>
      </dgm:t>
    </dgm:pt>
    <dgm:pt modelId="{3718D7C9-8C7F-4C4A-AF98-9BE01BB3D938}" type="sibTrans" cxnId="{8E218A24-DE63-4660-B998-665F4F96DD75}">
      <dgm:prSet/>
      <dgm:spPr/>
      <dgm:t>
        <a:bodyPr/>
        <a:lstStyle/>
        <a:p>
          <a:endParaRPr lang="en-IN"/>
        </a:p>
      </dgm:t>
    </dgm:pt>
    <dgm:pt modelId="{A6499534-7FE5-4543-8EEA-C8039C5ED0DF}">
      <dgm:prSet phldrT="[Text]"/>
      <dgm:spPr/>
      <dgm:t>
        <a:bodyPr/>
        <a:lstStyle/>
        <a:p>
          <a:r>
            <a:rPr lang="en-US" dirty="0"/>
            <a:t>Pressure </a:t>
          </a:r>
        </a:p>
      </dgm:t>
    </dgm:pt>
    <dgm:pt modelId="{F84C90FC-2AFD-40A6-B5E0-2C0DFD78D3D7}" type="parTrans" cxnId="{D11F5999-F184-4CA6-94CE-D48B1BF62BFE}">
      <dgm:prSet/>
      <dgm:spPr/>
      <dgm:t>
        <a:bodyPr/>
        <a:lstStyle/>
        <a:p>
          <a:endParaRPr lang="en-IN"/>
        </a:p>
      </dgm:t>
    </dgm:pt>
    <dgm:pt modelId="{F8072FA5-E18B-4D35-86F8-FE4DB56593D2}" type="sibTrans" cxnId="{D11F5999-F184-4CA6-94CE-D48B1BF62BFE}">
      <dgm:prSet/>
      <dgm:spPr/>
      <dgm:t>
        <a:bodyPr/>
        <a:lstStyle/>
        <a:p>
          <a:endParaRPr lang="en-IN"/>
        </a:p>
      </dgm:t>
    </dgm:pt>
    <dgm:pt modelId="{4659CDA3-2697-422A-892A-96A9D384EC07}">
      <dgm:prSet phldrT="[Text]"/>
      <dgm:spPr/>
      <dgm:t>
        <a:bodyPr/>
        <a:lstStyle/>
        <a:p>
          <a:r>
            <a:rPr lang="en-US" dirty="0"/>
            <a:t>Crushing </a:t>
          </a:r>
          <a:endParaRPr lang="en-IN" dirty="0"/>
        </a:p>
      </dgm:t>
    </dgm:pt>
    <dgm:pt modelId="{1A4F711F-7B1C-41C2-948F-8248BAAD1FB9}" type="parTrans" cxnId="{111E4F88-FEDC-46F4-A186-C6E8A97E18DB}">
      <dgm:prSet/>
      <dgm:spPr/>
      <dgm:t>
        <a:bodyPr/>
        <a:lstStyle/>
        <a:p>
          <a:endParaRPr lang="en-IN"/>
        </a:p>
      </dgm:t>
    </dgm:pt>
    <dgm:pt modelId="{23411C2C-695C-4423-B48F-1ED55DE4DD50}" type="sibTrans" cxnId="{111E4F88-FEDC-46F4-A186-C6E8A97E18DB}">
      <dgm:prSet/>
      <dgm:spPr/>
      <dgm:t>
        <a:bodyPr/>
        <a:lstStyle/>
        <a:p>
          <a:endParaRPr lang="en-IN"/>
        </a:p>
      </dgm:t>
    </dgm:pt>
    <dgm:pt modelId="{35DB4C05-03BE-4BD3-A157-CA3EF24DD134}">
      <dgm:prSet phldrT="[Text]"/>
      <dgm:spPr/>
      <dgm:t>
        <a:bodyPr/>
        <a:lstStyle/>
        <a:p>
          <a:r>
            <a:rPr lang="en-US" dirty="0"/>
            <a:t>Patterned </a:t>
          </a:r>
        </a:p>
      </dgm:t>
    </dgm:pt>
    <dgm:pt modelId="{B010C8F4-1376-4CD4-8E7E-90588EA0CD87}" type="parTrans" cxnId="{D931F2B4-D51D-49D7-B72B-2BA3F9AC6133}">
      <dgm:prSet/>
      <dgm:spPr/>
      <dgm:t>
        <a:bodyPr/>
        <a:lstStyle/>
        <a:p>
          <a:endParaRPr lang="en-IN"/>
        </a:p>
      </dgm:t>
    </dgm:pt>
    <dgm:pt modelId="{F5803958-15D0-4D6C-982B-B9ED3CAAB954}" type="sibTrans" cxnId="{D931F2B4-D51D-49D7-B72B-2BA3F9AC6133}">
      <dgm:prSet/>
      <dgm:spPr/>
      <dgm:t>
        <a:bodyPr/>
        <a:lstStyle/>
        <a:p>
          <a:endParaRPr lang="en-IN"/>
        </a:p>
      </dgm:t>
    </dgm:pt>
    <dgm:pt modelId="{DDFFDBBC-C1A3-48C8-BD87-F83BA11228F7}">
      <dgm:prSet phldrT="[Text]"/>
      <dgm:spPr/>
      <dgm:t>
        <a:bodyPr/>
        <a:lstStyle/>
        <a:p>
          <a:r>
            <a:rPr lang="en-US" dirty="0"/>
            <a:t>Imprint or Impact </a:t>
          </a:r>
          <a:endParaRPr lang="en-IN" dirty="0"/>
        </a:p>
      </dgm:t>
    </dgm:pt>
    <dgm:pt modelId="{84385D4C-BF33-4D0F-9977-DC28453D609B}" type="parTrans" cxnId="{40B3FC46-00D2-4927-8703-34288012E5B9}">
      <dgm:prSet/>
      <dgm:spPr/>
      <dgm:t>
        <a:bodyPr/>
        <a:lstStyle/>
        <a:p>
          <a:endParaRPr lang="en-IN"/>
        </a:p>
      </dgm:t>
    </dgm:pt>
    <dgm:pt modelId="{E10D29EC-A0CA-4168-9385-22799A98B38E}" type="sibTrans" cxnId="{40B3FC46-00D2-4927-8703-34288012E5B9}">
      <dgm:prSet/>
      <dgm:spPr/>
      <dgm:t>
        <a:bodyPr/>
        <a:lstStyle/>
        <a:p>
          <a:endParaRPr lang="en-IN"/>
        </a:p>
      </dgm:t>
    </dgm:pt>
    <dgm:pt modelId="{21FCF607-4B82-4CA0-8593-5F7B11C5E36C}" type="pres">
      <dgm:prSet presAssocID="{AE33C8CE-BC43-4D14-9293-422158A2F4A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B7151A6-1BF1-42A2-924C-D3538B005F20}" type="pres">
      <dgm:prSet presAssocID="{359F5835-4615-41BA-9F6D-7658986A3A07}" presName="horFlow" presStyleCnt="0"/>
      <dgm:spPr/>
    </dgm:pt>
    <dgm:pt modelId="{F0944A56-7E27-45E2-B686-3F494A9ED802}" type="pres">
      <dgm:prSet presAssocID="{359F5835-4615-41BA-9F6D-7658986A3A07}" presName="bigChev" presStyleLbl="node1" presStyleIdx="0" presStyleCnt="4"/>
      <dgm:spPr/>
    </dgm:pt>
    <dgm:pt modelId="{D9047B08-A120-4991-A8F0-A382D6960C42}" type="pres">
      <dgm:prSet presAssocID="{12615FD9-FFF9-446D-9D81-2A4D2DB0102A}" presName="parTrans" presStyleCnt="0"/>
      <dgm:spPr/>
    </dgm:pt>
    <dgm:pt modelId="{A20DBEAD-F5FA-43CC-8351-733F1B569E56}" type="pres">
      <dgm:prSet presAssocID="{2AEC8EF9-CA11-4B30-9CD6-C9D53CB07466}" presName="node" presStyleLbl="alignAccFollowNode1" presStyleIdx="0" presStyleCnt="4">
        <dgm:presLayoutVars>
          <dgm:bulletEnabled val="1"/>
        </dgm:presLayoutVars>
      </dgm:prSet>
      <dgm:spPr/>
    </dgm:pt>
    <dgm:pt modelId="{C4EFB4A4-9D61-44ED-AE1A-91598A559805}" type="pres">
      <dgm:prSet presAssocID="{359F5835-4615-41BA-9F6D-7658986A3A07}" presName="vSp" presStyleCnt="0"/>
      <dgm:spPr/>
    </dgm:pt>
    <dgm:pt modelId="{FBC58218-249E-4D2D-BA90-CCAD79ADC8DF}" type="pres">
      <dgm:prSet presAssocID="{14A90B50-A24D-4575-8E2F-1EE0D005C826}" presName="horFlow" presStyleCnt="0"/>
      <dgm:spPr/>
    </dgm:pt>
    <dgm:pt modelId="{2B8C30AD-EFD8-4862-805B-42A0F3EB4D96}" type="pres">
      <dgm:prSet presAssocID="{14A90B50-A24D-4575-8E2F-1EE0D005C826}" presName="bigChev" presStyleLbl="node1" presStyleIdx="1" presStyleCnt="4"/>
      <dgm:spPr/>
    </dgm:pt>
    <dgm:pt modelId="{1FCC0C59-19D8-46FD-94D1-FB52D5F69B49}" type="pres">
      <dgm:prSet presAssocID="{E3D43D7D-AAA5-4132-B4EF-78229679DD03}" presName="parTrans" presStyleCnt="0"/>
      <dgm:spPr/>
    </dgm:pt>
    <dgm:pt modelId="{2BE7F7AE-4E7C-453F-B6B0-172891C38260}" type="pres">
      <dgm:prSet presAssocID="{6D46B667-AE0A-4A45-8091-671CCB02ED33}" presName="node" presStyleLbl="alignAccFollowNode1" presStyleIdx="1" presStyleCnt="4">
        <dgm:presLayoutVars>
          <dgm:bulletEnabled val="1"/>
        </dgm:presLayoutVars>
      </dgm:prSet>
      <dgm:spPr/>
    </dgm:pt>
    <dgm:pt modelId="{42CD4A6F-8A24-414C-B177-FA6E30B078F9}" type="pres">
      <dgm:prSet presAssocID="{14A90B50-A24D-4575-8E2F-1EE0D005C826}" presName="vSp" presStyleCnt="0"/>
      <dgm:spPr/>
    </dgm:pt>
    <dgm:pt modelId="{DB8B02A7-9954-4975-B421-8288FD01E85E}" type="pres">
      <dgm:prSet presAssocID="{A6499534-7FE5-4543-8EEA-C8039C5ED0DF}" presName="horFlow" presStyleCnt="0"/>
      <dgm:spPr/>
    </dgm:pt>
    <dgm:pt modelId="{DA15F0AF-2304-4904-9300-56959CC0B5AC}" type="pres">
      <dgm:prSet presAssocID="{A6499534-7FE5-4543-8EEA-C8039C5ED0DF}" presName="bigChev" presStyleLbl="node1" presStyleIdx="2" presStyleCnt="4"/>
      <dgm:spPr/>
    </dgm:pt>
    <dgm:pt modelId="{374A1B21-0625-4561-815D-CE1936A44773}" type="pres">
      <dgm:prSet presAssocID="{A6499534-7FE5-4543-8EEA-C8039C5ED0DF}" presName="vSp" presStyleCnt="0"/>
      <dgm:spPr/>
    </dgm:pt>
    <dgm:pt modelId="{20713361-4D3C-47BC-A982-7D7420A22B01}" type="pres">
      <dgm:prSet presAssocID="{35DB4C05-03BE-4BD3-A157-CA3EF24DD134}" presName="horFlow" presStyleCnt="0"/>
      <dgm:spPr/>
    </dgm:pt>
    <dgm:pt modelId="{13774C1B-402D-4499-B5D8-5DA31AFE6B95}" type="pres">
      <dgm:prSet presAssocID="{35DB4C05-03BE-4BD3-A157-CA3EF24DD134}" presName="bigChev" presStyleLbl="node1" presStyleIdx="3" presStyleCnt="4"/>
      <dgm:spPr/>
    </dgm:pt>
    <dgm:pt modelId="{0BB1E95E-4424-4F1A-BCA1-E8BE9B0D7337}" type="pres">
      <dgm:prSet presAssocID="{1A4F711F-7B1C-41C2-948F-8248BAAD1FB9}" presName="parTrans" presStyleCnt="0"/>
      <dgm:spPr/>
    </dgm:pt>
    <dgm:pt modelId="{0EBB7233-00F6-4430-8E18-F9F6A4CC0511}" type="pres">
      <dgm:prSet presAssocID="{4659CDA3-2697-422A-892A-96A9D384EC07}" presName="node" presStyleLbl="alignAccFollowNode1" presStyleIdx="2" presStyleCnt="4" custLinFactY="-35136" custLinFactNeighborX="-18653" custLinFactNeighborY="-100000">
        <dgm:presLayoutVars>
          <dgm:bulletEnabled val="1"/>
        </dgm:presLayoutVars>
      </dgm:prSet>
      <dgm:spPr/>
    </dgm:pt>
    <dgm:pt modelId="{90AEEABD-D44E-49F2-B61E-8EFEF1320BE3}" type="pres">
      <dgm:prSet presAssocID="{23411C2C-695C-4423-B48F-1ED55DE4DD50}" presName="sibTrans" presStyleCnt="0"/>
      <dgm:spPr/>
    </dgm:pt>
    <dgm:pt modelId="{822188E9-C5DC-4A9E-B9FB-E2F1BD3819BF}" type="pres">
      <dgm:prSet presAssocID="{DDFFDBBC-C1A3-48C8-BD87-F83BA11228F7}" presName="node" presStyleLbl="alignAccFollowNode1" presStyleIdx="3" presStyleCnt="4" custLinFactX="-73205" custLinFactNeighborX="-100000" custLinFactNeighborY="485">
        <dgm:presLayoutVars>
          <dgm:bulletEnabled val="1"/>
        </dgm:presLayoutVars>
      </dgm:prSet>
      <dgm:spPr/>
    </dgm:pt>
  </dgm:ptLst>
  <dgm:cxnLst>
    <dgm:cxn modelId="{8E218A24-DE63-4660-B998-665F4F96DD75}" srcId="{14A90B50-A24D-4575-8E2F-1EE0D005C826}" destId="{6D46B667-AE0A-4A45-8091-671CCB02ED33}" srcOrd="0" destOrd="0" parTransId="{E3D43D7D-AAA5-4132-B4EF-78229679DD03}" sibTransId="{3718D7C9-8C7F-4C4A-AF98-9BE01BB3D938}"/>
    <dgm:cxn modelId="{23EF0B29-60D8-402C-A550-8FAA08F245DC}" type="presOf" srcId="{359F5835-4615-41BA-9F6D-7658986A3A07}" destId="{F0944A56-7E27-45E2-B686-3F494A9ED802}" srcOrd="0" destOrd="0" presId="urn:microsoft.com/office/officeart/2005/8/layout/lProcess3#1"/>
    <dgm:cxn modelId="{5DFA5634-09AE-4183-9850-AD8D5758C11E}" type="presOf" srcId="{4659CDA3-2697-422A-892A-96A9D384EC07}" destId="{0EBB7233-00F6-4430-8E18-F9F6A4CC0511}" srcOrd="0" destOrd="0" presId="urn:microsoft.com/office/officeart/2005/8/layout/lProcess3#1"/>
    <dgm:cxn modelId="{AC5C2040-C8FC-470E-8CD9-942B4F7029B8}" srcId="{AE33C8CE-BC43-4D14-9293-422158A2F4AE}" destId="{359F5835-4615-41BA-9F6D-7658986A3A07}" srcOrd="0" destOrd="0" parTransId="{EF562880-F58B-4593-AED7-CD045A96F4E5}" sibTransId="{80FD5891-2922-4F62-9D10-E50600606932}"/>
    <dgm:cxn modelId="{E7351141-E59C-4398-B8B1-351E9357A060}" type="presOf" srcId="{A6499534-7FE5-4543-8EEA-C8039C5ED0DF}" destId="{DA15F0AF-2304-4904-9300-56959CC0B5AC}" srcOrd="0" destOrd="0" presId="urn:microsoft.com/office/officeart/2005/8/layout/lProcess3#1"/>
    <dgm:cxn modelId="{40B3FC46-00D2-4927-8703-34288012E5B9}" srcId="{35DB4C05-03BE-4BD3-A157-CA3EF24DD134}" destId="{DDFFDBBC-C1A3-48C8-BD87-F83BA11228F7}" srcOrd="1" destOrd="0" parTransId="{84385D4C-BF33-4D0F-9977-DC28453D609B}" sibTransId="{E10D29EC-A0CA-4168-9385-22799A98B38E}"/>
    <dgm:cxn modelId="{BE292272-2D6F-479B-A3B1-C4539FE8A014}" type="presOf" srcId="{DDFFDBBC-C1A3-48C8-BD87-F83BA11228F7}" destId="{822188E9-C5DC-4A9E-B9FB-E2F1BD3819BF}" srcOrd="0" destOrd="0" presId="urn:microsoft.com/office/officeart/2005/8/layout/lProcess3#1"/>
    <dgm:cxn modelId="{111E4F88-FEDC-46F4-A186-C6E8A97E18DB}" srcId="{35DB4C05-03BE-4BD3-A157-CA3EF24DD134}" destId="{4659CDA3-2697-422A-892A-96A9D384EC07}" srcOrd="0" destOrd="0" parTransId="{1A4F711F-7B1C-41C2-948F-8248BAAD1FB9}" sibTransId="{23411C2C-695C-4423-B48F-1ED55DE4DD50}"/>
    <dgm:cxn modelId="{C867158F-F7C5-4096-92E1-EA9D82818389}" type="presOf" srcId="{35DB4C05-03BE-4BD3-A157-CA3EF24DD134}" destId="{13774C1B-402D-4499-B5D8-5DA31AFE6B95}" srcOrd="0" destOrd="0" presId="urn:microsoft.com/office/officeart/2005/8/layout/lProcess3#1"/>
    <dgm:cxn modelId="{D11F5999-F184-4CA6-94CE-D48B1BF62BFE}" srcId="{AE33C8CE-BC43-4D14-9293-422158A2F4AE}" destId="{A6499534-7FE5-4543-8EEA-C8039C5ED0DF}" srcOrd="2" destOrd="0" parTransId="{F84C90FC-2AFD-40A6-B5E0-2C0DFD78D3D7}" sibTransId="{F8072FA5-E18B-4D35-86F8-FE4DB56593D2}"/>
    <dgm:cxn modelId="{401624A9-DAF8-4857-96DB-BC65C214A1CC}" type="presOf" srcId="{6D46B667-AE0A-4A45-8091-671CCB02ED33}" destId="{2BE7F7AE-4E7C-453F-B6B0-172891C38260}" srcOrd="0" destOrd="0" presId="urn:microsoft.com/office/officeart/2005/8/layout/lProcess3#1"/>
    <dgm:cxn modelId="{64714DAF-FA69-4603-838D-578E1DD212AF}" srcId="{AE33C8CE-BC43-4D14-9293-422158A2F4AE}" destId="{14A90B50-A24D-4575-8E2F-1EE0D005C826}" srcOrd="1" destOrd="0" parTransId="{4ADD8677-D771-4D83-B786-A2D280E79484}" sibTransId="{7559025F-C327-4572-8E10-EFB74FE8B178}"/>
    <dgm:cxn modelId="{44F21FB3-EDA0-4BDD-9FB1-8DAA44B0FC50}" srcId="{359F5835-4615-41BA-9F6D-7658986A3A07}" destId="{2AEC8EF9-CA11-4B30-9CD6-C9D53CB07466}" srcOrd="0" destOrd="0" parTransId="{12615FD9-FFF9-446D-9D81-2A4D2DB0102A}" sibTransId="{E750BF61-58C5-40EA-8DE1-ED9B9C2F9EB8}"/>
    <dgm:cxn modelId="{D931F2B4-D51D-49D7-B72B-2BA3F9AC6133}" srcId="{AE33C8CE-BC43-4D14-9293-422158A2F4AE}" destId="{35DB4C05-03BE-4BD3-A157-CA3EF24DD134}" srcOrd="3" destOrd="0" parTransId="{B010C8F4-1376-4CD4-8E7E-90588EA0CD87}" sibTransId="{F5803958-15D0-4D6C-982B-B9ED3CAAB954}"/>
    <dgm:cxn modelId="{BCD772BB-7A45-47B0-B9EE-A59E32FD81DC}" type="presOf" srcId="{AE33C8CE-BC43-4D14-9293-422158A2F4AE}" destId="{21FCF607-4B82-4CA0-8593-5F7B11C5E36C}" srcOrd="0" destOrd="0" presId="urn:microsoft.com/office/officeart/2005/8/layout/lProcess3#1"/>
    <dgm:cxn modelId="{8EE7FAD1-937B-4DF3-8203-76A05AB8E4C5}" type="presOf" srcId="{14A90B50-A24D-4575-8E2F-1EE0D005C826}" destId="{2B8C30AD-EFD8-4862-805B-42A0F3EB4D96}" srcOrd="0" destOrd="0" presId="urn:microsoft.com/office/officeart/2005/8/layout/lProcess3#1"/>
    <dgm:cxn modelId="{130CCAF1-725B-4899-BB4D-36EFDA2FC633}" type="presOf" srcId="{2AEC8EF9-CA11-4B30-9CD6-C9D53CB07466}" destId="{A20DBEAD-F5FA-43CC-8351-733F1B569E56}" srcOrd="0" destOrd="0" presId="urn:microsoft.com/office/officeart/2005/8/layout/lProcess3#1"/>
    <dgm:cxn modelId="{10A841B1-12D6-41CA-A44C-CC38988C026E}" type="presParOf" srcId="{21FCF607-4B82-4CA0-8593-5F7B11C5E36C}" destId="{BB7151A6-1BF1-42A2-924C-D3538B005F20}" srcOrd="0" destOrd="0" presId="urn:microsoft.com/office/officeart/2005/8/layout/lProcess3#1"/>
    <dgm:cxn modelId="{18CE8D0C-AE55-46BE-8499-9B222471B7DF}" type="presParOf" srcId="{BB7151A6-1BF1-42A2-924C-D3538B005F20}" destId="{F0944A56-7E27-45E2-B686-3F494A9ED802}" srcOrd="0" destOrd="0" presId="urn:microsoft.com/office/officeart/2005/8/layout/lProcess3#1"/>
    <dgm:cxn modelId="{FACE1AC9-EA36-472F-89AC-29564400D65E}" type="presParOf" srcId="{BB7151A6-1BF1-42A2-924C-D3538B005F20}" destId="{D9047B08-A120-4991-A8F0-A382D6960C42}" srcOrd="1" destOrd="0" presId="urn:microsoft.com/office/officeart/2005/8/layout/lProcess3#1"/>
    <dgm:cxn modelId="{EB6B1384-9F17-4160-9785-9CAFBC4C6EDD}" type="presParOf" srcId="{BB7151A6-1BF1-42A2-924C-D3538B005F20}" destId="{A20DBEAD-F5FA-43CC-8351-733F1B569E56}" srcOrd="2" destOrd="0" presId="urn:microsoft.com/office/officeart/2005/8/layout/lProcess3#1"/>
    <dgm:cxn modelId="{C3F9B75B-E5E9-4E41-86C9-0B00AC71E1A2}" type="presParOf" srcId="{21FCF607-4B82-4CA0-8593-5F7B11C5E36C}" destId="{C4EFB4A4-9D61-44ED-AE1A-91598A559805}" srcOrd="1" destOrd="0" presId="urn:microsoft.com/office/officeart/2005/8/layout/lProcess3#1"/>
    <dgm:cxn modelId="{F23B8463-591E-4FD2-93BE-104C752C6737}" type="presParOf" srcId="{21FCF607-4B82-4CA0-8593-5F7B11C5E36C}" destId="{FBC58218-249E-4D2D-BA90-CCAD79ADC8DF}" srcOrd="2" destOrd="0" presId="urn:microsoft.com/office/officeart/2005/8/layout/lProcess3#1"/>
    <dgm:cxn modelId="{2B35D2A0-C704-48FF-8B5B-27FB36A230C6}" type="presParOf" srcId="{FBC58218-249E-4D2D-BA90-CCAD79ADC8DF}" destId="{2B8C30AD-EFD8-4862-805B-42A0F3EB4D96}" srcOrd="0" destOrd="0" presId="urn:microsoft.com/office/officeart/2005/8/layout/lProcess3#1"/>
    <dgm:cxn modelId="{94D81D37-AD1C-4FA8-B665-1D74546E429D}" type="presParOf" srcId="{FBC58218-249E-4D2D-BA90-CCAD79ADC8DF}" destId="{1FCC0C59-19D8-46FD-94D1-FB52D5F69B49}" srcOrd="1" destOrd="0" presId="urn:microsoft.com/office/officeart/2005/8/layout/lProcess3#1"/>
    <dgm:cxn modelId="{07D962E7-4104-43BD-8848-48A2A341EB44}" type="presParOf" srcId="{FBC58218-249E-4D2D-BA90-CCAD79ADC8DF}" destId="{2BE7F7AE-4E7C-453F-B6B0-172891C38260}" srcOrd="2" destOrd="0" presId="urn:microsoft.com/office/officeart/2005/8/layout/lProcess3#1"/>
    <dgm:cxn modelId="{B51AD4B3-3A32-4E40-965C-D3B0715E2146}" type="presParOf" srcId="{21FCF607-4B82-4CA0-8593-5F7B11C5E36C}" destId="{42CD4A6F-8A24-414C-B177-FA6E30B078F9}" srcOrd="3" destOrd="0" presId="urn:microsoft.com/office/officeart/2005/8/layout/lProcess3#1"/>
    <dgm:cxn modelId="{4EA0809F-6060-4AB7-82F2-EB9205B6AC68}" type="presParOf" srcId="{21FCF607-4B82-4CA0-8593-5F7B11C5E36C}" destId="{DB8B02A7-9954-4975-B421-8288FD01E85E}" srcOrd="4" destOrd="0" presId="urn:microsoft.com/office/officeart/2005/8/layout/lProcess3#1"/>
    <dgm:cxn modelId="{A4AF1AAE-B02A-425E-8434-0439A8430BF2}" type="presParOf" srcId="{DB8B02A7-9954-4975-B421-8288FD01E85E}" destId="{DA15F0AF-2304-4904-9300-56959CC0B5AC}" srcOrd="0" destOrd="0" presId="urn:microsoft.com/office/officeart/2005/8/layout/lProcess3#1"/>
    <dgm:cxn modelId="{927AC61A-B4B6-4BC8-947A-7D8CED0127C6}" type="presParOf" srcId="{21FCF607-4B82-4CA0-8593-5F7B11C5E36C}" destId="{374A1B21-0625-4561-815D-CE1936A44773}" srcOrd="5" destOrd="0" presId="urn:microsoft.com/office/officeart/2005/8/layout/lProcess3#1"/>
    <dgm:cxn modelId="{E2A94587-825D-4899-B72E-345E96ABA83E}" type="presParOf" srcId="{21FCF607-4B82-4CA0-8593-5F7B11C5E36C}" destId="{20713361-4D3C-47BC-A982-7D7420A22B01}" srcOrd="6" destOrd="0" presId="urn:microsoft.com/office/officeart/2005/8/layout/lProcess3#1"/>
    <dgm:cxn modelId="{DF494E77-DF1B-4C4C-A23D-F551D86B5D14}" type="presParOf" srcId="{20713361-4D3C-47BC-A982-7D7420A22B01}" destId="{13774C1B-402D-4499-B5D8-5DA31AFE6B95}" srcOrd="0" destOrd="0" presId="urn:microsoft.com/office/officeart/2005/8/layout/lProcess3#1"/>
    <dgm:cxn modelId="{E1EEB57A-AC16-4D47-98C1-09406616B005}" type="presParOf" srcId="{20713361-4D3C-47BC-A982-7D7420A22B01}" destId="{0BB1E95E-4424-4F1A-BCA1-E8BE9B0D7337}" srcOrd="1" destOrd="0" presId="urn:microsoft.com/office/officeart/2005/8/layout/lProcess3#1"/>
    <dgm:cxn modelId="{9C3BF9AC-D696-4099-9A35-66CB1FB20E95}" type="presParOf" srcId="{20713361-4D3C-47BC-A982-7D7420A22B01}" destId="{0EBB7233-00F6-4430-8E18-F9F6A4CC0511}" srcOrd="2" destOrd="0" presId="urn:microsoft.com/office/officeart/2005/8/layout/lProcess3#1"/>
    <dgm:cxn modelId="{765095AE-1B19-413B-933E-89D2B6A70914}" type="presParOf" srcId="{20713361-4D3C-47BC-A982-7D7420A22B01}" destId="{90AEEABD-D44E-49F2-B61E-8EFEF1320BE3}" srcOrd="3" destOrd="0" presId="urn:microsoft.com/office/officeart/2005/8/layout/lProcess3#1"/>
    <dgm:cxn modelId="{C6D4634B-D7E6-4CAC-9F63-A08A96114E59}" type="presParOf" srcId="{20713361-4D3C-47BC-A982-7D7420A22B01}" destId="{822188E9-C5DC-4A9E-B9FB-E2F1BD3819BF}" srcOrd="4" destOrd="0" presId="urn:microsoft.com/office/officeart/2005/8/layout/lProcess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1C9AC5-4C08-4C79-82F4-A71779BBC547}" type="doc">
      <dgm:prSet loTypeId="urn:microsoft.com/office/officeart/2005/8/layout/process2" loCatId="process" qsTypeId="urn:microsoft.com/office/officeart/2005/8/quickstyle/simple1#2" qsCatId="simple" csTypeId="urn:microsoft.com/office/officeart/2005/8/colors/accent1_2#2" csCatId="accent1" phldr="1"/>
      <dgm:spPr/>
    </dgm:pt>
    <dgm:pt modelId="{989AD154-01A5-4F4B-9E89-58CFDB97EDB5}">
      <dgm:prSet phldrT="[Text]"/>
      <dgm:spPr/>
      <dgm:t>
        <a:bodyPr/>
        <a:lstStyle/>
        <a:p>
          <a:r>
            <a:rPr lang="en-US" dirty="0"/>
            <a:t>Initially Bleeding </a:t>
          </a:r>
          <a:endParaRPr lang="en-IN" dirty="0"/>
        </a:p>
      </dgm:t>
    </dgm:pt>
    <dgm:pt modelId="{A78CCA2B-E7B5-41B8-A2A1-DCAA5F9CE96C}" type="parTrans" cxnId="{2A4C9180-0986-4DCD-85E6-E0BCA49EB6C5}">
      <dgm:prSet/>
      <dgm:spPr/>
      <dgm:t>
        <a:bodyPr/>
        <a:lstStyle/>
        <a:p>
          <a:endParaRPr lang="en-IN"/>
        </a:p>
      </dgm:t>
    </dgm:pt>
    <dgm:pt modelId="{821A71FB-9977-4DB3-83E4-C239CA1BCD51}" type="sibTrans" cxnId="{2A4C9180-0986-4DCD-85E6-E0BCA49EB6C5}">
      <dgm:prSet/>
      <dgm:spPr/>
      <dgm:t>
        <a:bodyPr/>
        <a:lstStyle/>
        <a:p>
          <a:endParaRPr lang="en-IN"/>
        </a:p>
      </dgm:t>
    </dgm:pt>
    <dgm:pt modelId="{568607B4-A558-4CB1-A8BB-D011DAC2EBB0}">
      <dgm:prSet phldrT="[Text]"/>
      <dgm:spPr/>
      <dgm:t>
        <a:bodyPr/>
        <a:lstStyle/>
        <a:p>
          <a:r>
            <a:rPr lang="en-US" dirty="0"/>
            <a:t>Clotting</a:t>
          </a:r>
          <a:endParaRPr lang="en-IN" dirty="0"/>
        </a:p>
      </dgm:t>
    </dgm:pt>
    <dgm:pt modelId="{DF16FC4D-FB3C-4BE2-94B3-35EC78252758}" type="parTrans" cxnId="{5FD35856-AEEA-43AE-A710-03544D6118C1}">
      <dgm:prSet/>
      <dgm:spPr/>
      <dgm:t>
        <a:bodyPr/>
        <a:lstStyle/>
        <a:p>
          <a:endParaRPr lang="en-IN"/>
        </a:p>
      </dgm:t>
    </dgm:pt>
    <dgm:pt modelId="{C1F12120-FDB2-4357-A2C0-021C9226BB5A}" type="sibTrans" cxnId="{5FD35856-AEEA-43AE-A710-03544D6118C1}">
      <dgm:prSet/>
      <dgm:spPr/>
      <dgm:t>
        <a:bodyPr/>
        <a:lstStyle/>
        <a:p>
          <a:endParaRPr lang="en-IN"/>
        </a:p>
      </dgm:t>
    </dgm:pt>
    <dgm:pt modelId="{B3674B7C-7237-49BB-A9BA-7503A2C38686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Scab formation</a:t>
          </a:r>
          <a:endParaRPr lang="en-IN" dirty="0"/>
        </a:p>
      </dgm:t>
    </dgm:pt>
    <dgm:pt modelId="{5B3DCD32-21FB-4314-AB31-276CD602A2B5}" type="parTrans" cxnId="{571DC8E7-9849-4520-86DC-C8D742037972}">
      <dgm:prSet/>
      <dgm:spPr/>
      <dgm:t>
        <a:bodyPr/>
        <a:lstStyle/>
        <a:p>
          <a:endParaRPr lang="en-IN"/>
        </a:p>
      </dgm:t>
    </dgm:pt>
    <dgm:pt modelId="{AE1E2C59-6E90-41DC-B60C-4CDF053117AE}" type="sibTrans" cxnId="{571DC8E7-9849-4520-86DC-C8D742037972}">
      <dgm:prSet/>
      <dgm:spPr/>
      <dgm:t>
        <a:bodyPr/>
        <a:lstStyle/>
        <a:p>
          <a:endParaRPr lang="en-IN"/>
        </a:p>
      </dgm:t>
    </dgm:pt>
    <dgm:pt modelId="{CAA76AD4-10CD-42F7-9D2E-2FCB6209BD3A}">
      <dgm:prSet phldrT="[Text]"/>
      <dgm:spPr/>
      <dgm:t>
        <a:bodyPr/>
        <a:lstStyle/>
        <a:p>
          <a:r>
            <a:rPr lang="en-US" dirty="0"/>
            <a:t>Scab  Dark </a:t>
          </a:r>
          <a:endParaRPr lang="en-IN" dirty="0"/>
        </a:p>
      </dgm:t>
    </dgm:pt>
    <dgm:pt modelId="{2CD343EA-33B9-466F-88D5-E89A35A2A876}" type="parTrans" cxnId="{448DBD73-44A6-441A-A280-FFCB14C30310}">
      <dgm:prSet/>
      <dgm:spPr/>
      <dgm:t>
        <a:bodyPr/>
        <a:lstStyle/>
        <a:p>
          <a:endParaRPr lang="en-IN"/>
        </a:p>
      </dgm:t>
    </dgm:pt>
    <dgm:pt modelId="{4293B01B-C537-473A-B0B0-DF8EBE82F25A}" type="sibTrans" cxnId="{448DBD73-44A6-441A-A280-FFCB14C30310}">
      <dgm:prSet/>
      <dgm:spPr/>
      <dgm:t>
        <a:bodyPr/>
        <a:lstStyle/>
        <a:p>
          <a:endParaRPr lang="en-IN"/>
        </a:p>
      </dgm:t>
    </dgm:pt>
    <dgm:pt modelId="{194C7244-C9EE-4B5E-8B30-86004092E6A6}">
      <dgm:prSet phldrT="[Text]"/>
      <dgm:spPr/>
      <dgm:t>
        <a:bodyPr/>
        <a:lstStyle/>
        <a:p>
          <a:r>
            <a:rPr lang="en-US" dirty="0"/>
            <a:t>Scab Falloff </a:t>
          </a:r>
        </a:p>
      </dgm:t>
    </dgm:pt>
    <dgm:pt modelId="{F05AA313-0E51-4B19-8D7F-E0F9AF7A603F}" type="parTrans" cxnId="{95A77976-B504-4FB5-A110-77D2F7BB52CE}">
      <dgm:prSet/>
      <dgm:spPr/>
      <dgm:t>
        <a:bodyPr/>
        <a:lstStyle/>
        <a:p>
          <a:endParaRPr lang="en-IN"/>
        </a:p>
      </dgm:t>
    </dgm:pt>
    <dgm:pt modelId="{415D05A0-76E7-41BC-8A8C-8882A69D891C}" type="sibTrans" cxnId="{95A77976-B504-4FB5-A110-77D2F7BB52CE}">
      <dgm:prSet/>
      <dgm:spPr/>
      <dgm:t>
        <a:bodyPr/>
        <a:lstStyle/>
        <a:p>
          <a:endParaRPr lang="en-IN"/>
        </a:p>
      </dgm:t>
    </dgm:pt>
    <dgm:pt modelId="{944F3670-A35F-41FA-AC00-B0D621865A49}">
      <dgm:prSet phldrT="[Text]"/>
      <dgm:spPr/>
      <dgm:t>
        <a:bodyPr/>
        <a:lstStyle/>
        <a:p>
          <a:r>
            <a:rPr lang="en-US" dirty="0"/>
            <a:t>Normal skin </a:t>
          </a:r>
        </a:p>
      </dgm:t>
    </dgm:pt>
    <dgm:pt modelId="{D1012B99-66B2-4C21-9FDB-2A7EA86F1E23}" type="parTrans" cxnId="{6F18C8E1-5E5B-4B73-904A-C595DB04A676}">
      <dgm:prSet/>
      <dgm:spPr/>
      <dgm:t>
        <a:bodyPr/>
        <a:lstStyle/>
        <a:p>
          <a:endParaRPr lang="en-IN"/>
        </a:p>
      </dgm:t>
    </dgm:pt>
    <dgm:pt modelId="{B11C67B9-9A47-4DD0-B343-AD824D125D80}" type="sibTrans" cxnId="{6F18C8E1-5E5B-4B73-904A-C595DB04A676}">
      <dgm:prSet/>
      <dgm:spPr/>
      <dgm:t>
        <a:bodyPr/>
        <a:lstStyle/>
        <a:p>
          <a:endParaRPr lang="en-IN"/>
        </a:p>
      </dgm:t>
    </dgm:pt>
    <dgm:pt modelId="{2175E23D-889D-467C-BEC9-41200B4CB30E}" type="pres">
      <dgm:prSet presAssocID="{B31C9AC5-4C08-4C79-82F4-A71779BBC547}" presName="linearFlow" presStyleCnt="0">
        <dgm:presLayoutVars>
          <dgm:resizeHandles val="exact"/>
        </dgm:presLayoutVars>
      </dgm:prSet>
      <dgm:spPr/>
    </dgm:pt>
    <dgm:pt modelId="{37877B9A-1D52-42B6-8287-0B13AECCC085}" type="pres">
      <dgm:prSet presAssocID="{989AD154-01A5-4F4B-9E89-58CFDB97EDB5}" presName="node" presStyleLbl="node1" presStyleIdx="0" presStyleCnt="6" custScaleX="174889" custScaleY="76414">
        <dgm:presLayoutVars>
          <dgm:bulletEnabled val="1"/>
        </dgm:presLayoutVars>
      </dgm:prSet>
      <dgm:spPr/>
    </dgm:pt>
    <dgm:pt modelId="{E60050A5-FA04-46C2-973A-5F345D477CAA}" type="pres">
      <dgm:prSet presAssocID="{821A71FB-9977-4DB3-83E4-C239CA1BCD51}" presName="sibTrans" presStyleLbl="sibTrans2D1" presStyleIdx="0" presStyleCnt="5"/>
      <dgm:spPr/>
    </dgm:pt>
    <dgm:pt modelId="{DBF8ABF7-D77C-4DAB-95E5-CF06EE58C21D}" type="pres">
      <dgm:prSet presAssocID="{821A71FB-9977-4DB3-83E4-C239CA1BCD51}" presName="connectorText" presStyleLbl="sibTrans2D1" presStyleIdx="0" presStyleCnt="5"/>
      <dgm:spPr/>
    </dgm:pt>
    <dgm:pt modelId="{50EAA9FE-FA89-4466-9128-E5C18C102518}" type="pres">
      <dgm:prSet presAssocID="{568607B4-A558-4CB1-A8BB-D011DAC2EBB0}" presName="node" presStyleLbl="node1" presStyleIdx="1" presStyleCnt="6">
        <dgm:presLayoutVars>
          <dgm:bulletEnabled val="1"/>
        </dgm:presLayoutVars>
      </dgm:prSet>
      <dgm:spPr/>
    </dgm:pt>
    <dgm:pt modelId="{C4EE6289-40E7-4F1C-9F80-E6A5C64BA30B}" type="pres">
      <dgm:prSet presAssocID="{C1F12120-FDB2-4357-A2C0-021C9226BB5A}" presName="sibTrans" presStyleLbl="sibTrans2D1" presStyleIdx="1" presStyleCnt="5"/>
      <dgm:spPr/>
    </dgm:pt>
    <dgm:pt modelId="{FFB6A29F-B4ED-4494-BC39-74ACE1AEF29F}" type="pres">
      <dgm:prSet presAssocID="{C1F12120-FDB2-4357-A2C0-021C9226BB5A}" presName="connectorText" presStyleLbl="sibTrans2D1" presStyleIdx="1" presStyleCnt="5"/>
      <dgm:spPr/>
    </dgm:pt>
    <dgm:pt modelId="{61F7AF28-FBFF-4F6D-AD69-9C60BD5AA8C9}" type="pres">
      <dgm:prSet presAssocID="{B3674B7C-7237-49BB-A9BA-7503A2C38686}" presName="node" presStyleLbl="node1" presStyleIdx="2" presStyleCnt="6">
        <dgm:presLayoutVars>
          <dgm:bulletEnabled val="1"/>
        </dgm:presLayoutVars>
      </dgm:prSet>
      <dgm:spPr/>
    </dgm:pt>
    <dgm:pt modelId="{B42C2C84-A05F-4EAB-A580-55B37DA33086}" type="pres">
      <dgm:prSet presAssocID="{AE1E2C59-6E90-41DC-B60C-4CDF053117AE}" presName="sibTrans" presStyleLbl="sibTrans2D1" presStyleIdx="2" presStyleCnt="5"/>
      <dgm:spPr/>
    </dgm:pt>
    <dgm:pt modelId="{B7951958-96F1-4833-8032-45B3F0EBC8F7}" type="pres">
      <dgm:prSet presAssocID="{AE1E2C59-6E90-41DC-B60C-4CDF053117AE}" presName="connectorText" presStyleLbl="sibTrans2D1" presStyleIdx="2" presStyleCnt="5"/>
      <dgm:spPr/>
    </dgm:pt>
    <dgm:pt modelId="{8A19E157-DD51-43FC-8205-6A6B0435574F}" type="pres">
      <dgm:prSet presAssocID="{CAA76AD4-10CD-42F7-9D2E-2FCB6209BD3A}" presName="node" presStyleLbl="node1" presStyleIdx="3" presStyleCnt="6">
        <dgm:presLayoutVars>
          <dgm:bulletEnabled val="1"/>
        </dgm:presLayoutVars>
      </dgm:prSet>
      <dgm:spPr/>
    </dgm:pt>
    <dgm:pt modelId="{B9A2E073-B46E-4C86-9A45-21F3C2595F2B}" type="pres">
      <dgm:prSet presAssocID="{4293B01B-C537-473A-B0B0-DF8EBE82F25A}" presName="sibTrans" presStyleLbl="sibTrans2D1" presStyleIdx="3" presStyleCnt="5"/>
      <dgm:spPr/>
    </dgm:pt>
    <dgm:pt modelId="{3E3475A5-231B-4A37-B5C5-653EAD28C6F7}" type="pres">
      <dgm:prSet presAssocID="{4293B01B-C537-473A-B0B0-DF8EBE82F25A}" presName="connectorText" presStyleLbl="sibTrans2D1" presStyleIdx="3" presStyleCnt="5"/>
      <dgm:spPr/>
    </dgm:pt>
    <dgm:pt modelId="{84E41DC9-9C4E-4515-A3BB-88126529C35D}" type="pres">
      <dgm:prSet presAssocID="{194C7244-C9EE-4B5E-8B30-86004092E6A6}" presName="node" presStyleLbl="node1" presStyleIdx="4" presStyleCnt="6">
        <dgm:presLayoutVars>
          <dgm:bulletEnabled val="1"/>
        </dgm:presLayoutVars>
      </dgm:prSet>
      <dgm:spPr/>
    </dgm:pt>
    <dgm:pt modelId="{A79E3B31-F0A0-406B-BA7A-E69DD3DCECBD}" type="pres">
      <dgm:prSet presAssocID="{415D05A0-76E7-41BC-8A8C-8882A69D891C}" presName="sibTrans" presStyleLbl="sibTrans2D1" presStyleIdx="4" presStyleCnt="5"/>
      <dgm:spPr/>
    </dgm:pt>
    <dgm:pt modelId="{5A4F1414-4FF3-41DE-87C8-262D5D20A3F4}" type="pres">
      <dgm:prSet presAssocID="{415D05A0-76E7-41BC-8A8C-8882A69D891C}" presName="connectorText" presStyleLbl="sibTrans2D1" presStyleIdx="4" presStyleCnt="5"/>
      <dgm:spPr/>
    </dgm:pt>
    <dgm:pt modelId="{8C22A104-6136-4986-8257-ED1FAC0C7A2E}" type="pres">
      <dgm:prSet presAssocID="{944F3670-A35F-41FA-AC00-B0D621865A49}" presName="node" presStyleLbl="node1" presStyleIdx="5" presStyleCnt="6">
        <dgm:presLayoutVars>
          <dgm:bulletEnabled val="1"/>
        </dgm:presLayoutVars>
      </dgm:prSet>
      <dgm:spPr/>
    </dgm:pt>
  </dgm:ptLst>
  <dgm:cxnLst>
    <dgm:cxn modelId="{1F108F05-14EE-47FE-B1E9-67E35C77C297}" type="presOf" srcId="{B31C9AC5-4C08-4C79-82F4-A71779BBC547}" destId="{2175E23D-889D-467C-BEC9-41200B4CB30E}" srcOrd="0" destOrd="0" presId="urn:microsoft.com/office/officeart/2005/8/layout/process2"/>
    <dgm:cxn modelId="{BD9D9B11-C5A4-4EC9-9F48-131023F19CA0}" type="presOf" srcId="{C1F12120-FDB2-4357-A2C0-021C9226BB5A}" destId="{C4EE6289-40E7-4F1C-9F80-E6A5C64BA30B}" srcOrd="0" destOrd="0" presId="urn:microsoft.com/office/officeart/2005/8/layout/process2"/>
    <dgm:cxn modelId="{4C26F011-196F-40F6-847D-E404CCB3C5AD}" type="presOf" srcId="{821A71FB-9977-4DB3-83E4-C239CA1BCD51}" destId="{DBF8ABF7-D77C-4DAB-95E5-CF06EE58C21D}" srcOrd="1" destOrd="0" presId="urn:microsoft.com/office/officeart/2005/8/layout/process2"/>
    <dgm:cxn modelId="{A469C31C-55F3-4747-8BE5-3D4EEE058ED0}" type="presOf" srcId="{194C7244-C9EE-4B5E-8B30-86004092E6A6}" destId="{84E41DC9-9C4E-4515-A3BB-88126529C35D}" srcOrd="0" destOrd="0" presId="urn:microsoft.com/office/officeart/2005/8/layout/process2"/>
    <dgm:cxn modelId="{21963028-70BE-46E7-A396-EE385FCD21C5}" type="presOf" srcId="{989AD154-01A5-4F4B-9E89-58CFDB97EDB5}" destId="{37877B9A-1D52-42B6-8287-0B13AECCC085}" srcOrd="0" destOrd="0" presId="urn:microsoft.com/office/officeart/2005/8/layout/process2"/>
    <dgm:cxn modelId="{35BA933D-6F19-4D27-A442-3D0DA07177B4}" type="presOf" srcId="{C1F12120-FDB2-4357-A2C0-021C9226BB5A}" destId="{FFB6A29F-B4ED-4494-BC39-74ACE1AEF29F}" srcOrd="1" destOrd="0" presId="urn:microsoft.com/office/officeart/2005/8/layout/process2"/>
    <dgm:cxn modelId="{386FC03D-66B4-4865-B101-186E56A504D3}" type="presOf" srcId="{568607B4-A558-4CB1-A8BB-D011DAC2EBB0}" destId="{50EAA9FE-FA89-4466-9128-E5C18C102518}" srcOrd="0" destOrd="0" presId="urn:microsoft.com/office/officeart/2005/8/layout/process2"/>
    <dgm:cxn modelId="{FA25DA5D-6BE0-49E9-B3BA-FD5063563250}" type="presOf" srcId="{4293B01B-C537-473A-B0B0-DF8EBE82F25A}" destId="{B9A2E073-B46E-4C86-9A45-21F3C2595F2B}" srcOrd="0" destOrd="0" presId="urn:microsoft.com/office/officeart/2005/8/layout/process2"/>
    <dgm:cxn modelId="{448DBD73-44A6-441A-A280-FFCB14C30310}" srcId="{B31C9AC5-4C08-4C79-82F4-A71779BBC547}" destId="{CAA76AD4-10CD-42F7-9D2E-2FCB6209BD3A}" srcOrd="3" destOrd="0" parTransId="{2CD343EA-33B9-466F-88D5-E89A35A2A876}" sibTransId="{4293B01B-C537-473A-B0B0-DF8EBE82F25A}"/>
    <dgm:cxn modelId="{5FD35856-AEEA-43AE-A710-03544D6118C1}" srcId="{B31C9AC5-4C08-4C79-82F4-A71779BBC547}" destId="{568607B4-A558-4CB1-A8BB-D011DAC2EBB0}" srcOrd="1" destOrd="0" parTransId="{DF16FC4D-FB3C-4BE2-94B3-35EC78252758}" sibTransId="{C1F12120-FDB2-4357-A2C0-021C9226BB5A}"/>
    <dgm:cxn modelId="{95A77976-B504-4FB5-A110-77D2F7BB52CE}" srcId="{B31C9AC5-4C08-4C79-82F4-A71779BBC547}" destId="{194C7244-C9EE-4B5E-8B30-86004092E6A6}" srcOrd="4" destOrd="0" parTransId="{F05AA313-0E51-4B19-8D7F-E0F9AF7A603F}" sibTransId="{415D05A0-76E7-41BC-8A8C-8882A69D891C}"/>
    <dgm:cxn modelId="{2A4C9180-0986-4DCD-85E6-E0BCA49EB6C5}" srcId="{B31C9AC5-4C08-4C79-82F4-A71779BBC547}" destId="{989AD154-01A5-4F4B-9E89-58CFDB97EDB5}" srcOrd="0" destOrd="0" parTransId="{A78CCA2B-E7B5-41B8-A2A1-DCAA5F9CE96C}" sibTransId="{821A71FB-9977-4DB3-83E4-C239CA1BCD51}"/>
    <dgm:cxn modelId="{B210BD81-8E1F-4130-AB0F-50B61C0E4201}" type="presOf" srcId="{944F3670-A35F-41FA-AC00-B0D621865A49}" destId="{8C22A104-6136-4986-8257-ED1FAC0C7A2E}" srcOrd="0" destOrd="0" presId="urn:microsoft.com/office/officeart/2005/8/layout/process2"/>
    <dgm:cxn modelId="{DE6FB28D-013E-4C40-83F8-D8065A63D54D}" type="presOf" srcId="{821A71FB-9977-4DB3-83E4-C239CA1BCD51}" destId="{E60050A5-FA04-46C2-973A-5F345D477CAA}" srcOrd="0" destOrd="0" presId="urn:microsoft.com/office/officeart/2005/8/layout/process2"/>
    <dgm:cxn modelId="{43E9E79E-D5CB-4D32-829E-1F944DC263D0}" type="presOf" srcId="{4293B01B-C537-473A-B0B0-DF8EBE82F25A}" destId="{3E3475A5-231B-4A37-B5C5-653EAD28C6F7}" srcOrd="1" destOrd="0" presId="urn:microsoft.com/office/officeart/2005/8/layout/process2"/>
    <dgm:cxn modelId="{8B3A20AD-A381-4DF2-ACF9-E54916B8DB23}" type="presOf" srcId="{AE1E2C59-6E90-41DC-B60C-4CDF053117AE}" destId="{B42C2C84-A05F-4EAB-A580-55B37DA33086}" srcOrd="0" destOrd="0" presId="urn:microsoft.com/office/officeart/2005/8/layout/process2"/>
    <dgm:cxn modelId="{D82CF8B0-946B-4ACB-8256-3374372A8A65}" type="presOf" srcId="{CAA76AD4-10CD-42F7-9D2E-2FCB6209BD3A}" destId="{8A19E157-DD51-43FC-8205-6A6B0435574F}" srcOrd="0" destOrd="0" presId="urn:microsoft.com/office/officeart/2005/8/layout/process2"/>
    <dgm:cxn modelId="{1F3169B5-7990-4FAE-883D-5C2D938EA099}" type="presOf" srcId="{415D05A0-76E7-41BC-8A8C-8882A69D891C}" destId="{5A4F1414-4FF3-41DE-87C8-262D5D20A3F4}" srcOrd="1" destOrd="0" presId="urn:microsoft.com/office/officeart/2005/8/layout/process2"/>
    <dgm:cxn modelId="{B7BA97DF-6AF0-419B-BB6D-B25A6A937029}" type="presOf" srcId="{AE1E2C59-6E90-41DC-B60C-4CDF053117AE}" destId="{B7951958-96F1-4833-8032-45B3F0EBC8F7}" srcOrd="1" destOrd="0" presId="urn:microsoft.com/office/officeart/2005/8/layout/process2"/>
    <dgm:cxn modelId="{6F18C8E1-5E5B-4B73-904A-C595DB04A676}" srcId="{B31C9AC5-4C08-4C79-82F4-A71779BBC547}" destId="{944F3670-A35F-41FA-AC00-B0D621865A49}" srcOrd="5" destOrd="0" parTransId="{D1012B99-66B2-4C21-9FDB-2A7EA86F1E23}" sibTransId="{B11C67B9-9A47-4DD0-B343-AD824D125D80}"/>
    <dgm:cxn modelId="{C5A540E2-7559-4AD2-AA97-2EFAE95439DC}" type="presOf" srcId="{B3674B7C-7237-49BB-A9BA-7503A2C38686}" destId="{61F7AF28-FBFF-4F6D-AD69-9C60BD5AA8C9}" srcOrd="0" destOrd="0" presId="urn:microsoft.com/office/officeart/2005/8/layout/process2"/>
    <dgm:cxn modelId="{B7C84EE4-0F1E-4F64-8C98-26EFE234CE24}" type="presOf" srcId="{415D05A0-76E7-41BC-8A8C-8882A69D891C}" destId="{A79E3B31-F0A0-406B-BA7A-E69DD3DCECBD}" srcOrd="0" destOrd="0" presId="urn:microsoft.com/office/officeart/2005/8/layout/process2"/>
    <dgm:cxn modelId="{571DC8E7-9849-4520-86DC-C8D742037972}" srcId="{B31C9AC5-4C08-4C79-82F4-A71779BBC547}" destId="{B3674B7C-7237-49BB-A9BA-7503A2C38686}" srcOrd="2" destOrd="0" parTransId="{5B3DCD32-21FB-4314-AB31-276CD602A2B5}" sibTransId="{AE1E2C59-6E90-41DC-B60C-4CDF053117AE}"/>
    <dgm:cxn modelId="{85F4E027-964C-40D4-BFD7-B9A0CBD7E0C5}" type="presParOf" srcId="{2175E23D-889D-467C-BEC9-41200B4CB30E}" destId="{37877B9A-1D52-42B6-8287-0B13AECCC085}" srcOrd="0" destOrd="0" presId="urn:microsoft.com/office/officeart/2005/8/layout/process2"/>
    <dgm:cxn modelId="{90F85521-9939-4409-82F6-3B70105187FB}" type="presParOf" srcId="{2175E23D-889D-467C-BEC9-41200B4CB30E}" destId="{E60050A5-FA04-46C2-973A-5F345D477CAA}" srcOrd="1" destOrd="0" presId="urn:microsoft.com/office/officeart/2005/8/layout/process2"/>
    <dgm:cxn modelId="{824E554F-47DF-4422-A9D1-A8774352D68F}" type="presParOf" srcId="{E60050A5-FA04-46C2-973A-5F345D477CAA}" destId="{DBF8ABF7-D77C-4DAB-95E5-CF06EE58C21D}" srcOrd="0" destOrd="0" presId="urn:microsoft.com/office/officeart/2005/8/layout/process2"/>
    <dgm:cxn modelId="{02531E9D-53C1-477C-8C9B-E9466E6AFBD9}" type="presParOf" srcId="{2175E23D-889D-467C-BEC9-41200B4CB30E}" destId="{50EAA9FE-FA89-4466-9128-E5C18C102518}" srcOrd="2" destOrd="0" presId="urn:microsoft.com/office/officeart/2005/8/layout/process2"/>
    <dgm:cxn modelId="{D59D6FBB-BF38-4043-8927-890C8879F210}" type="presParOf" srcId="{2175E23D-889D-467C-BEC9-41200B4CB30E}" destId="{C4EE6289-40E7-4F1C-9F80-E6A5C64BA30B}" srcOrd="3" destOrd="0" presId="urn:microsoft.com/office/officeart/2005/8/layout/process2"/>
    <dgm:cxn modelId="{ACB65EBF-DA3D-4470-8AFE-79B1CF58C259}" type="presParOf" srcId="{C4EE6289-40E7-4F1C-9F80-E6A5C64BA30B}" destId="{FFB6A29F-B4ED-4494-BC39-74ACE1AEF29F}" srcOrd="0" destOrd="0" presId="urn:microsoft.com/office/officeart/2005/8/layout/process2"/>
    <dgm:cxn modelId="{9A6DE2E9-793B-45A9-81F2-8953178A8F2C}" type="presParOf" srcId="{2175E23D-889D-467C-BEC9-41200B4CB30E}" destId="{61F7AF28-FBFF-4F6D-AD69-9C60BD5AA8C9}" srcOrd="4" destOrd="0" presId="urn:microsoft.com/office/officeart/2005/8/layout/process2"/>
    <dgm:cxn modelId="{D35562EC-CAA9-4DFC-AD06-9607F979FF60}" type="presParOf" srcId="{2175E23D-889D-467C-BEC9-41200B4CB30E}" destId="{B42C2C84-A05F-4EAB-A580-55B37DA33086}" srcOrd="5" destOrd="0" presId="urn:microsoft.com/office/officeart/2005/8/layout/process2"/>
    <dgm:cxn modelId="{F973EE50-3C52-4F06-9825-B4066462B3E2}" type="presParOf" srcId="{B42C2C84-A05F-4EAB-A580-55B37DA33086}" destId="{B7951958-96F1-4833-8032-45B3F0EBC8F7}" srcOrd="0" destOrd="0" presId="urn:microsoft.com/office/officeart/2005/8/layout/process2"/>
    <dgm:cxn modelId="{FD9861BE-9EBF-4AC7-8426-2BDA1DDCE1A5}" type="presParOf" srcId="{2175E23D-889D-467C-BEC9-41200B4CB30E}" destId="{8A19E157-DD51-43FC-8205-6A6B0435574F}" srcOrd="6" destOrd="0" presId="urn:microsoft.com/office/officeart/2005/8/layout/process2"/>
    <dgm:cxn modelId="{B6603BF7-36AB-4CF8-A83A-77BF2BA1E067}" type="presParOf" srcId="{2175E23D-889D-467C-BEC9-41200B4CB30E}" destId="{B9A2E073-B46E-4C86-9A45-21F3C2595F2B}" srcOrd="7" destOrd="0" presId="urn:microsoft.com/office/officeart/2005/8/layout/process2"/>
    <dgm:cxn modelId="{50F7DDE8-CCE9-479E-BC7B-03DAA673B3F5}" type="presParOf" srcId="{B9A2E073-B46E-4C86-9A45-21F3C2595F2B}" destId="{3E3475A5-231B-4A37-B5C5-653EAD28C6F7}" srcOrd="0" destOrd="0" presId="urn:microsoft.com/office/officeart/2005/8/layout/process2"/>
    <dgm:cxn modelId="{81CB2077-14D4-46FC-9817-63ADAB8F9CEA}" type="presParOf" srcId="{2175E23D-889D-467C-BEC9-41200B4CB30E}" destId="{84E41DC9-9C4E-4515-A3BB-88126529C35D}" srcOrd="8" destOrd="0" presId="urn:microsoft.com/office/officeart/2005/8/layout/process2"/>
    <dgm:cxn modelId="{118E570E-53F0-494F-8DBB-0B4A576A527A}" type="presParOf" srcId="{2175E23D-889D-467C-BEC9-41200B4CB30E}" destId="{A79E3B31-F0A0-406B-BA7A-E69DD3DCECBD}" srcOrd="9" destOrd="0" presId="urn:microsoft.com/office/officeart/2005/8/layout/process2"/>
    <dgm:cxn modelId="{E3DC42DA-B80A-42F4-8F29-0A56A7920FB5}" type="presParOf" srcId="{A79E3B31-F0A0-406B-BA7A-E69DD3DCECBD}" destId="{5A4F1414-4FF3-41DE-87C8-262D5D20A3F4}" srcOrd="0" destOrd="0" presId="urn:microsoft.com/office/officeart/2005/8/layout/process2"/>
    <dgm:cxn modelId="{702C16C5-37BD-4854-87C3-7E0D6311F496}" type="presParOf" srcId="{2175E23D-889D-467C-BEC9-41200B4CB30E}" destId="{8C22A104-6136-4986-8257-ED1FAC0C7A2E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4C963-A9E2-46E3-81D5-D22BC26EE82C}">
      <dsp:nvSpPr>
        <dsp:cNvPr id="0" name=""/>
        <dsp:cNvSpPr/>
      </dsp:nvSpPr>
      <dsp:spPr>
        <a:xfrm>
          <a:off x="2589976" y="765"/>
          <a:ext cx="1249467" cy="8121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Abrasion </a:t>
          </a:r>
          <a:endParaRPr lang="en-IN" sz="1700" kern="1200" dirty="0"/>
        </a:p>
      </dsp:txBody>
      <dsp:txXfrm>
        <a:off x="2629622" y="40411"/>
        <a:ext cx="1170175" cy="732861"/>
      </dsp:txXfrm>
    </dsp:sp>
    <dsp:sp modelId="{F29EE722-B0F2-4D2B-87D9-8E684E26A411}">
      <dsp:nvSpPr>
        <dsp:cNvPr id="0" name=""/>
        <dsp:cNvSpPr/>
      </dsp:nvSpPr>
      <dsp:spPr>
        <a:xfrm>
          <a:off x="1299829" y="406842"/>
          <a:ext cx="3829761" cy="3829761"/>
        </a:xfrm>
        <a:custGeom>
          <a:avLst/>
          <a:gdLst/>
          <a:ahLst/>
          <a:cxnLst/>
          <a:rect l="0" t="0" r="0" b="0"/>
          <a:pathLst>
            <a:path>
              <a:moveTo>
                <a:pt x="2547615" y="107557"/>
              </a:moveTo>
              <a:arcTo wR="1914880" hR="1914880" stAng="17357693" swAng="1502916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0C7DC-DF1C-453A-8346-1168379D393A}">
      <dsp:nvSpPr>
        <dsp:cNvPr id="0" name=""/>
        <dsp:cNvSpPr/>
      </dsp:nvSpPr>
      <dsp:spPr>
        <a:xfrm>
          <a:off x="4248311" y="958205"/>
          <a:ext cx="1249467" cy="8121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Contusion</a:t>
          </a:r>
          <a:endParaRPr lang="en-IN" sz="1700" kern="1200" dirty="0"/>
        </a:p>
      </dsp:txBody>
      <dsp:txXfrm>
        <a:off x="4287957" y="997851"/>
        <a:ext cx="1170175" cy="732861"/>
      </dsp:txXfrm>
    </dsp:sp>
    <dsp:sp modelId="{70D38944-879E-4137-BC61-9C40DBA7EE65}">
      <dsp:nvSpPr>
        <dsp:cNvPr id="0" name=""/>
        <dsp:cNvSpPr/>
      </dsp:nvSpPr>
      <dsp:spPr>
        <a:xfrm>
          <a:off x="1299829" y="406842"/>
          <a:ext cx="3829761" cy="3829761"/>
        </a:xfrm>
        <a:custGeom>
          <a:avLst/>
          <a:gdLst/>
          <a:ahLst/>
          <a:cxnLst/>
          <a:rect l="0" t="0" r="0" b="0"/>
          <a:pathLst>
            <a:path>
              <a:moveTo>
                <a:pt x="3751810" y="1374086"/>
              </a:moveTo>
              <a:arcTo wR="1914880" hR="1914880" stAng="20615731" swAng="1968539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81226-4B1B-443B-BF86-7A379ECF195E}">
      <dsp:nvSpPr>
        <dsp:cNvPr id="0" name=""/>
        <dsp:cNvSpPr/>
      </dsp:nvSpPr>
      <dsp:spPr>
        <a:xfrm>
          <a:off x="4248311" y="2873086"/>
          <a:ext cx="1249467" cy="8121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Laceration</a:t>
          </a:r>
          <a:endParaRPr lang="en-IN" sz="1700" kern="1200" dirty="0"/>
        </a:p>
      </dsp:txBody>
      <dsp:txXfrm>
        <a:off x="4287957" y="2912732"/>
        <a:ext cx="1170175" cy="732861"/>
      </dsp:txXfrm>
    </dsp:sp>
    <dsp:sp modelId="{85DA96D5-D70C-47B7-BA76-6D30FD941DDD}">
      <dsp:nvSpPr>
        <dsp:cNvPr id="0" name=""/>
        <dsp:cNvSpPr/>
      </dsp:nvSpPr>
      <dsp:spPr>
        <a:xfrm>
          <a:off x="1299829" y="406842"/>
          <a:ext cx="3829761" cy="3829761"/>
        </a:xfrm>
        <a:custGeom>
          <a:avLst/>
          <a:gdLst/>
          <a:ahLst/>
          <a:cxnLst/>
          <a:rect l="0" t="0" r="0" b="0"/>
          <a:pathLst>
            <a:path>
              <a:moveTo>
                <a:pt x="3253302" y="3284332"/>
              </a:moveTo>
              <a:arcTo wR="1914880" hR="1914880" stAng="2739391" swAng="1502916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8C99C-33B5-4DDD-BC87-7B6C20F589ED}">
      <dsp:nvSpPr>
        <dsp:cNvPr id="0" name=""/>
        <dsp:cNvSpPr/>
      </dsp:nvSpPr>
      <dsp:spPr>
        <a:xfrm>
          <a:off x="2589976" y="3830527"/>
          <a:ext cx="1249467" cy="8121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Incised </a:t>
          </a:r>
          <a:endParaRPr lang="en-IN" sz="1700" kern="1200" dirty="0"/>
        </a:p>
      </dsp:txBody>
      <dsp:txXfrm>
        <a:off x="2629622" y="3870173"/>
        <a:ext cx="1170175" cy="732861"/>
      </dsp:txXfrm>
    </dsp:sp>
    <dsp:sp modelId="{65AB7DD8-A652-47C5-9013-66908582D109}">
      <dsp:nvSpPr>
        <dsp:cNvPr id="0" name=""/>
        <dsp:cNvSpPr/>
      </dsp:nvSpPr>
      <dsp:spPr>
        <a:xfrm>
          <a:off x="1299829" y="406842"/>
          <a:ext cx="3829761" cy="3829761"/>
        </a:xfrm>
        <a:custGeom>
          <a:avLst/>
          <a:gdLst/>
          <a:ahLst/>
          <a:cxnLst/>
          <a:rect l="0" t="0" r="0" b="0"/>
          <a:pathLst>
            <a:path>
              <a:moveTo>
                <a:pt x="1282146" y="3722203"/>
              </a:moveTo>
              <a:arcTo wR="1914880" hR="1914880" stAng="6557693" swAng="1502916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3E892-5EA8-428F-B942-55EB906CA626}">
      <dsp:nvSpPr>
        <dsp:cNvPr id="0" name=""/>
        <dsp:cNvSpPr/>
      </dsp:nvSpPr>
      <dsp:spPr>
        <a:xfrm>
          <a:off x="931640" y="2873086"/>
          <a:ext cx="1249467" cy="8121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Stab</a:t>
          </a:r>
          <a:endParaRPr lang="en-IN" sz="1700" kern="1200" dirty="0"/>
        </a:p>
      </dsp:txBody>
      <dsp:txXfrm>
        <a:off x="971286" y="2912732"/>
        <a:ext cx="1170175" cy="732861"/>
      </dsp:txXfrm>
    </dsp:sp>
    <dsp:sp modelId="{DF9CEABA-7509-4E9D-884C-E938DA2A37AC}">
      <dsp:nvSpPr>
        <dsp:cNvPr id="0" name=""/>
        <dsp:cNvSpPr/>
      </dsp:nvSpPr>
      <dsp:spPr>
        <a:xfrm>
          <a:off x="1299829" y="406842"/>
          <a:ext cx="3829761" cy="3829761"/>
        </a:xfrm>
        <a:custGeom>
          <a:avLst/>
          <a:gdLst/>
          <a:ahLst/>
          <a:cxnLst/>
          <a:rect l="0" t="0" r="0" b="0"/>
          <a:pathLst>
            <a:path>
              <a:moveTo>
                <a:pt x="77951" y="2455675"/>
              </a:moveTo>
              <a:arcTo wR="1914880" hR="1914880" stAng="9815731" swAng="1968539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8F7CE-E82E-4E4E-A314-1948AF0D517D}">
      <dsp:nvSpPr>
        <dsp:cNvPr id="0" name=""/>
        <dsp:cNvSpPr/>
      </dsp:nvSpPr>
      <dsp:spPr>
        <a:xfrm>
          <a:off x="931640" y="958205"/>
          <a:ext cx="1249467" cy="8121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Fire arm </a:t>
          </a:r>
          <a:endParaRPr lang="en-IN" sz="1700" kern="1200" dirty="0"/>
        </a:p>
      </dsp:txBody>
      <dsp:txXfrm>
        <a:off x="971286" y="997851"/>
        <a:ext cx="1170175" cy="732861"/>
      </dsp:txXfrm>
    </dsp:sp>
    <dsp:sp modelId="{60E6C44F-CD26-4BD1-822E-01D21D7137C0}">
      <dsp:nvSpPr>
        <dsp:cNvPr id="0" name=""/>
        <dsp:cNvSpPr/>
      </dsp:nvSpPr>
      <dsp:spPr>
        <a:xfrm>
          <a:off x="1299829" y="406842"/>
          <a:ext cx="3829761" cy="3829761"/>
        </a:xfrm>
        <a:custGeom>
          <a:avLst/>
          <a:gdLst/>
          <a:ahLst/>
          <a:cxnLst/>
          <a:rect l="0" t="0" r="0" b="0"/>
          <a:pathLst>
            <a:path>
              <a:moveTo>
                <a:pt x="576459" y="545429"/>
              </a:moveTo>
              <a:arcTo wR="1914880" hR="1914880" stAng="13539391" swAng="1502916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44A56-7E27-45E2-B686-3F494A9ED802}">
      <dsp:nvSpPr>
        <dsp:cNvPr id="0" name=""/>
        <dsp:cNvSpPr/>
      </dsp:nvSpPr>
      <dsp:spPr>
        <a:xfrm>
          <a:off x="96445" y="2027"/>
          <a:ext cx="2583697" cy="103347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Scratches </a:t>
          </a:r>
          <a:endParaRPr lang="en-IN" sz="2700" kern="1200" dirty="0"/>
        </a:p>
      </dsp:txBody>
      <dsp:txXfrm>
        <a:off x="613185" y="2027"/>
        <a:ext cx="1550218" cy="1033479"/>
      </dsp:txXfrm>
    </dsp:sp>
    <dsp:sp modelId="{A20DBEAD-F5FA-43CC-8351-733F1B569E56}">
      <dsp:nvSpPr>
        <dsp:cNvPr id="0" name=""/>
        <dsp:cNvSpPr/>
      </dsp:nvSpPr>
      <dsp:spPr>
        <a:xfrm>
          <a:off x="2344262" y="89873"/>
          <a:ext cx="2144468" cy="857787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3">
              <a:tint val="40000"/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Linear </a:t>
          </a:r>
          <a:endParaRPr lang="en-IN" sz="2200" kern="1200" dirty="0"/>
        </a:p>
      </dsp:txBody>
      <dsp:txXfrm>
        <a:off x="2773156" y="89873"/>
        <a:ext cx="1286681" cy="857787"/>
      </dsp:txXfrm>
    </dsp:sp>
    <dsp:sp modelId="{2B8C30AD-EFD8-4862-805B-42A0F3EB4D96}">
      <dsp:nvSpPr>
        <dsp:cNvPr id="0" name=""/>
        <dsp:cNvSpPr/>
      </dsp:nvSpPr>
      <dsp:spPr>
        <a:xfrm>
          <a:off x="96445" y="1180193"/>
          <a:ext cx="2583697" cy="1033479"/>
        </a:xfrm>
        <a:prstGeom prst="chevron">
          <a:avLst/>
        </a:prstGeom>
        <a:gradFill rotWithShape="0">
          <a:gsLst>
            <a:gs pos="0">
              <a:schemeClr val="accent3">
                <a:hueOff val="395524"/>
                <a:satOff val="7441"/>
                <a:lumOff val="1961"/>
                <a:alphaOff val="0"/>
                <a:tint val="74000"/>
              </a:schemeClr>
            </a:gs>
            <a:gs pos="49000">
              <a:schemeClr val="accent3">
                <a:hueOff val="395524"/>
                <a:satOff val="7441"/>
                <a:lumOff val="1961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395524"/>
                <a:satOff val="7441"/>
                <a:lumOff val="1961"/>
                <a:alphaOff val="0"/>
                <a:shade val="55000"/>
                <a:satMod val="150000"/>
              </a:schemeClr>
            </a:gs>
            <a:gs pos="92000">
              <a:schemeClr val="accent3">
                <a:hueOff val="395524"/>
                <a:satOff val="7441"/>
                <a:lumOff val="1961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395524"/>
                <a:satOff val="7441"/>
                <a:lumOff val="1961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395524"/>
              <a:satOff val="7441"/>
              <a:lumOff val="1961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Grazes</a:t>
          </a:r>
          <a:endParaRPr lang="en-IN" sz="2700" kern="1200" dirty="0"/>
        </a:p>
      </dsp:txBody>
      <dsp:txXfrm>
        <a:off x="613185" y="1180193"/>
        <a:ext cx="1550218" cy="1033479"/>
      </dsp:txXfrm>
    </dsp:sp>
    <dsp:sp modelId="{2BE7F7AE-4E7C-453F-B6B0-172891C38260}">
      <dsp:nvSpPr>
        <dsp:cNvPr id="0" name=""/>
        <dsp:cNvSpPr/>
      </dsp:nvSpPr>
      <dsp:spPr>
        <a:xfrm>
          <a:off x="2344262" y="1268039"/>
          <a:ext cx="2144468" cy="857787"/>
        </a:xfrm>
        <a:prstGeom prst="chevron">
          <a:avLst/>
        </a:prstGeom>
        <a:solidFill>
          <a:schemeClr val="accent3">
            <a:tint val="40000"/>
            <a:alpha val="90000"/>
            <a:hueOff val="390879"/>
            <a:satOff val="10384"/>
            <a:lumOff val="677"/>
            <a:alphaOff val="0"/>
          </a:schemeClr>
        </a:solidFill>
        <a:ln w="11430" cap="flat" cmpd="sng" algn="ctr">
          <a:solidFill>
            <a:schemeClr val="accent3">
              <a:tint val="40000"/>
              <a:alpha val="90000"/>
              <a:hueOff val="390879"/>
              <a:satOff val="10384"/>
              <a:lumOff val="677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3">
              <a:tint val="40000"/>
              <a:alpha val="90000"/>
              <a:hueOff val="390879"/>
              <a:satOff val="10384"/>
              <a:lumOff val="677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Sliding or Scrapping  </a:t>
          </a:r>
          <a:endParaRPr lang="en-IN" sz="2200" kern="1200" dirty="0"/>
        </a:p>
      </dsp:txBody>
      <dsp:txXfrm>
        <a:off x="2773156" y="1268039"/>
        <a:ext cx="1286681" cy="857787"/>
      </dsp:txXfrm>
    </dsp:sp>
    <dsp:sp modelId="{DA15F0AF-2304-4904-9300-56959CC0B5AC}">
      <dsp:nvSpPr>
        <dsp:cNvPr id="0" name=""/>
        <dsp:cNvSpPr/>
      </dsp:nvSpPr>
      <dsp:spPr>
        <a:xfrm>
          <a:off x="96445" y="2358359"/>
          <a:ext cx="2583697" cy="1033479"/>
        </a:xfrm>
        <a:prstGeom prst="chevron">
          <a:avLst/>
        </a:prstGeom>
        <a:gradFill rotWithShape="0">
          <a:gsLst>
            <a:gs pos="0">
              <a:schemeClr val="accent3">
                <a:hueOff val="791047"/>
                <a:satOff val="14882"/>
                <a:lumOff val="3922"/>
                <a:alphaOff val="0"/>
                <a:tint val="74000"/>
              </a:schemeClr>
            </a:gs>
            <a:gs pos="49000">
              <a:schemeClr val="accent3">
                <a:hueOff val="791047"/>
                <a:satOff val="14882"/>
                <a:lumOff val="3922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791047"/>
                <a:satOff val="14882"/>
                <a:lumOff val="3922"/>
                <a:alphaOff val="0"/>
                <a:shade val="55000"/>
                <a:satMod val="150000"/>
              </a:schemeClr>
            </a:gs>
            <a:gs pos="92000">
              <a:schemeClr val="accent3">
                <a:hueOff val="791047"/>
                <a:satOff val="14882"/>
                <a:lumOff val="3922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791047"/>
                <a:satOff val="14882"/>
                <a:lumOff val="3922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791047"/>
              <a:satOff val="14882"/>
              <a:lumOff val="3922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Pressure </a:t>
          </a:r>
        </a:p>
      </dsp:txBody>
      <dsp:txXfrm>
        <a:off x="613185" y="2358359"/>
        <a:ext cx="1550218" cy="1033479"/>
      </dsp:txXfrm>
    </dsp:sp>
    <dsp:sp modelId="{13774C1B-402D-4499-B5D8-5DA31AFE6B95}">
      <dsp:nvSpPr>
        <dsp:cNvPr id="0" name=""/>
        <dsp:cNvSpPr/>
      </dsp:nvSpPr>
      <dsp:spPr>
        <a:xfrm>
          <a:off x="96445" y="3536525"/>
          <a:ext cx="2583697" cy="1033479"/>
        </a:xfrm>
        <a:prstGeom prst="chevron">
          <a:avLst/>
        </a:prstGeom>
        <a:gradFill rotWithShape="0">
          <a:gsLst>
            <a:gs pos="0">
              <a:schemeClr val="accent3">
                <a:hueOff val="1186571"/>
                <a:satOff val="22323"/>
                <a:lumOff val="5883"/>
                <a:alphaOff val="0"/>
                <a:tint val="74000"/>
              </a:schemeClr>
            </a:gs>
            <a:gs pos="49000">
              <a:schemeClr val="accent3">
                <a:hueOff val="1186571"/>
                <a:satOff val="22323"/>
                <a:lumOff val="5883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1186571"/>
                <a:satOff val="22323"/>
                <a:lumOff val="5883"/>
                <a:alphaOff val="0"/>
                <a:shade val="55000"/>
                <a:satMod val="150000"/>
              </a:schemeClr>
            </a:gs>
            <a:gs pos="92000">
              <a:schemeClr val="accent3">
                <a:hueOff val="1186571"/>
                <a:satOff val="22323"/>
                <a:lumOff val="5883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1186571"/>
                <a:satOff val="22323"/>
                <a:lumOff val="5883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1186571"/>
              <a:satOff val="22323"/>
              <a:lumOff val="588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Patterned </a:t>
          </a:r>
        </a:p>
      </dsp:txBody>
      <dsp:txXfrm>
        <a:off x="613185" y="3536525"/>
        <a:ext cx="1550218" cy="1033479"/>
      </dsp:txXfrm>
    </dsp:sp>
    <dsp:sp modelId="{0EBB7233-00F6-4430-8E18-F9F6A4CC0511}">
      <dsp:nvSpPr>
        <dsp:cNvPr id="0" name=""/>
        <dsp:cNvSpPr/>
      </dsp:nvSpPr>
      <dsp:spPr>
        <a:xfrm>
          <a:off x="2288261" y="2465191"/>
          <a:ext cx="2144468" cy="857787"/>
        </a:xfrm>
        <a:prstGeom prst="chevron">
          <a:avLst/>
        </a:prstGeom>
        <a:solidFill>
          <a:schemeClr val="accent3">
            <a:tint val="40000"/>
            <a:alpha val="90000"/>
            <a:hueOff val="781758"/>
            <a:satOff val="20767"/>
            <a:lumOff val="1353"/>
            <a:alphaOff val="0"/>
          </a:schemeClr>
        </a:solidFill>
        <a:ln w="11430" cap="flat" cmpd="sng" algn="ctr">
          <a:solidFill>
            <a:schemeClr val="accent3">
              <a:tint val="40000"/>
              <a:alpha val="90000"/>
              <a:hueOff val="781758"/>
              <a:satOff val="20767"/>
              <a:lumOff val="1353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3">
              <a:tint val="40000"/>
              <a:alpha val="90000"/>
              <a:hueOff val="781758"/>
              <a:satOff val="20767"/>
              <a:lumOff val="135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Crushing </a:t>
          </a:r>
          <a:endParaRPr lang="en-IN" sz="2200" kern="1200" dirty="0"/>
        </a:p>
      </dsp:txBody>
      <dsp:txXfrm>
        <a:off x="2717155" y="2465191"/>
        <a:ext cx="1286681" cy="857787"/>
      </dsp:txXfrm>
    </dsp:sp>
    <dsp:sp modelId="{822188E9-C5DC-4A9E-B9FB-E2F1BD3819BF}">
      <dsp:nvSpPr>
        <dsp:cNvPr id="0" name=""/>
        <dsp:cNvSpPr/>
      </dsp:nvSpPr>
      <dsp:spPr>
        <a:xfrm>
          <a:off x="2318421" y="3628531"/>
          <a:ext cx="2144468" cy="857787"/>
        </a:xfrm>
        <a:prstGeom prst="chevron">
          <a:avLst/>
        </a:prstGeom>
        <a:solidFill>
          <a:schemeClr val="accent3">
            <a:tint val="40000"/>
            <a:alpha val="90000"/>
            <a:hueOff val="1172637"/>
            <a:satOff val="31151"/>
            <a:lumOff val="2030"/>
            <a:alphaOff val="0"/>
          </a:schemeClr>
        </a:solidFill>
        <a:ln w="11430" cap="flat" cmpd="sng" algn="ctr">
          <a:solidFill>
            <a:schemeClr val="accent3">
              <a:tint val="40000"/>
              <a:alpha val="90000"/>
              <a:hueOff val="1172637"/>
              <a:satOff val="31151"/>
              <a:lumOff val="203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3">
              <a:tint val="40000"/>
              <a:alpha val="90000"/>
              <a:hueOff val="1172637"/>
              <a:satOff val="31151"/>
              <a:lumOff val="203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Imprint or Impact </a:t>
          </a:r>
          <a:endParaRPr lang="en-IN" sz="2200" kern="1200" dirty="0"/>
        </a:p>
      </dsp:txBody>
      <dsp:txXfrm>
        <a:off x="2747315" y="3628531"/>
        <a:ext cx="1286681" cy="857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77B9A-1D52-42B6-8287-0B13AECCC085}">
      <dsp:nvSpPr>
        <dsp:cNvPr id="0" name=""/>
        <dsp:cNvSpPr/>
      </dsp:nvSpPr>
      <dsp:spPr>
        <a:xfrm>
          <a:off x="1843174" y="681"/>
          <a:ext cx="2409650" cy="461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Initially Bleeding </a:t>
          </a:r>
          <a:endParaRPr lang="en-IN" sz="1400" kern="1200" dirty="0"/>
        </a:p>
      </dsp:txBody>
      <dsp:txXfrm>
        <a:off x="1856691" y="14198"/>
        <a:ext cx="2382616" cy="434487"/>
      </dsp:txXfrm>
    </dsp:sp>
    <dsp:sp modelId="{E60050A5-FA04-46C2-973A-5F345D477CAA}">
      <dsp:nvSpPr>
        <dsp:cNvPr id="0" name=""/>
        <dsp:cNvSpPr/>
      </dsp:nvSpPr>
      <dsp:spPr>
        <a:xfrm rot="5400000">
          <a:off x="2934754" y="477302"/>
          <a:ext cx="226490" cy="271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100" kern="1200"/>
        </a:p>
      </dsp:txBody>
      <dsp:txXfrm rot="-5400000">
        <a:off x="2966464" y="499951"/>
        <a:ext cx="163072" cy="158543"/>
      </dsp:txXfrm>
    </dsp:sp>
    <dsp:sp modelId="{50EAA9FE-FA89-4466-9128-E5C18C102518}">
      <dsp:nvSpPr>
        <dsp:cNvPr id="0" name=""/>
        <dsp:cNvSpPr/>
      </dsp:nvSpPr>
      <dsp:spPr>
        <a:xfrm>
          <a:off x="2359091" y="764190"/>
          <a:ext cx="1377817" cy="603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Clotting</a:t>
          </a:r>
          <a:endParaRPr lang="en-IN" sz="1400" kern="1200" dirty="0"/>
        </a:p>
      </dsp:txBody>
      <dsp:txXfrm>
        <a:off x="2376781" y="781880"/>
        <a:ext cx="1342437" cy="568594"/>
      </dsp:txXfrm>
    </dsp:sp>
    <dsp:sp modelId="{C4EE6289-40E7-4F1C-9F80-E6A5C64BA30B}">
      <dsp:nvSpPr>
        <dsp:cNvPr id="0" name=""/>
        <dsp:cNvSpPr/>
      </dsp:nvSpPr>
      <dsp:spPr>
        <a:xfrm rot="5400000">
          <a:off x="2934754" y="1383264"/>
          <a:ext cx="226490" cy="271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100" kern="1200"/>
        </a:p>
      </dsp:txBody>
      <dsp:txXfrm rot="-5400000">
        <a:off x="2966464" y="1405913"/>
        <a:ext cx="163072" cy="158543"/>
      </dsp:txXfrm>
    </dsp:sp>
    <dsp:sp modelId="{61F7AF28-FBFF-4F6D-AD69-9C60BD5AA8C9}">
      <dsp:nvSpPr>
        <dsp:cNvPr id="0" name=""/>
        <dsp:cNvSpPr/>
      </dsp:nvSpPr>
      <dsp:spPr>
        <a:xfrm>
          <a:off x="2359091" y="1670152"/>
          <a:ext cx="1377817" cy="603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Scab formation</a:t>
          </a:r>
          <a:endParaRPr lang="en-IN" sz="1400" kern="1200" dirty="0"/>
        </a:p>
      </dsp:txBody>
      <dsp:txXfrm>
        <a:off x="2376781" y="1687842"/>
        <a:ext cx="1342437" cy="568594"/>
      </dsp:txXfrm>
    </dsp:sp>
    <dsp:sp modelId="{B42C2C84-A05F-4EAB-A580-55B37DA33086}">
      <dsp:nvSpPr>
        <dsp:cNvPr id="0" name=""/>
        <dsp:cNvSpPr/>
      </dsp:nvSpPr>
      <dsp:spPr>
        <a:xfrm rot="5400000">
          <a:off x="2934754" y="2289225"/>
          <a:ext cx="226490" cy="271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100" kern="1200"/>
        </a:p>
      </dsp:txBody>
      <dsp:txXfrm rot="-5400000">
        <a:off x="2966464" y="2311874"/>
        <a:ext cx="163072" cy="158543"/>
      </dsp:txXfrm>
    </dsp:sp>
    <dsp:sp modelId="{8A19E157-DD51-43FC-8205-6A6B0435574F}">
      <dsp:nvSpPr>
        <dsp:cNvPr id="0" name=""/>
        <dsp:cNvSpPr/>
      </dsp:nvSpPr>
      <dsp:spPr>
        <a:xfrm>
          <a:off x="2359091" y="2576113"/>
          <a:ext cx="1377817" cy="603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Scab  Dark </a:t>
          </a:r>
          <a:endParaRPr lang="en-IN" sz="1400" kern="1200" dirty="0"/>
        </a:p>
      </dsp:txBody>
      <dsp:txXfrm>
        <a:off x="2376781" y="2593803"/>
        <a:ext cx="1342437" cy="568594"/>
      </dsp:txXfrm>
    </dsp:sp>
    <dsp:sp modelId="{B9A2E073-B46E-4C86-9A45-21F3C2595F2B}">
      <dsp:nvSpPr>
        <dsp:cNvPr id="0" name=""/>
        <dsp:cNvSpPr/>
      </dsp:nvSpPr>
      <dsp:spPr>
        <a:xfrm rot="5400000">
          <a:off x="2934754" y="3195187"/>
          <a:ext cx="226490" cy="271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100" kern="1200"/>
        </a:p>
      </dsp:txBody>
      <dsp:txXfrm rot="-5400000">
        <a:off x="2966464" y="3217836"/>
        <a:ext cx="163072" cy="158543"/>
      </dsp:txXfrm>
    </dsp:sp>
    <dsp:sp modelId="{84E41DC9-9C4E-4515-A3BB-88126529C35D}">
      <dsp:nvSpPr>
        <dsp:cNvPr id="0" name=""/>
        <dsp:cNvSpPr/>
      </dsp:nvSpPr>
      <dsp:spPr>
        <a:xfrm>
          <a:off x="2359091" y="3482075"/>
          <a:ext cx="1377817" cy="603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Scab Falloff </a:t>
          </a:r>
        </a:p>
      </dsp:txBody>
      <dsp:txXfrm>
        <a:off x="2376781" y="3499765"/>
        <a:ext cx="1342437" cy="568594"/>
      </dsp:txXfrm>
    </dsp:sp>
    <dsp:sp modelId="{A79E3B31-F0A0-406B-BA7A-E69DD3DCECBD}">
      <dsp:nvSpPr>
        <dsp:cNvPr id="0" name=""/>
        <dsp:cNvSpPr/>
      </dsp:nvSpPr>
      <dsp:spPr>
        <a:xfrm rot="5400000">
          <a:off x="2934754" y="4101149"/>
          <a:ext cx="226490" cy="271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100" kern="1200"/>
        </a:p>
      </dsp:txBody>
      <dsp:txXfrm rot="-5400000">
        <a:off x="2966464" y="4123798"/>
        <a:ext cx="163072" cy="158543"/>
      </dsp:txXfrm>
    </dsp:sp>
    <dsp:sp modelId="{8C22A104-6136-4986-8257-ED1FAC0C7A2E}">
      <dsp:nvSpPr>
        <dsp:cNvPr id="0" name=""/>
        <dsp:cNvSpPr/>
      </dsp:nvSpPr>
      <dsp:spPr>
        <a:xfrm>
          <a:off x="2359091" y="4388037"/>
          <a:ext cx="1377817" cy="603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Normal skin </a:t>
          </a:r>
        </a:p>
      </dsp:txBody>
      <dsp:txXfrm>
        <a:off x="2376781" y="4405727"/>
        <a:ext cx="1342437" cy="568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#1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endSty" val="noArr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#1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nodeVertAlign" val="t"/>
          <dgm:param type="vertAlign" val="mid"/>
          <dgm:param type="nodeHorzAlign" val="l"/>
          <dgm:param type="fallback" val="2D"/>
        </dgm:alg>
      </dgm:if>
      <dgm:else name="Name3">
        <dgm:alg type="lin">
          <dgm:param type="linDir" val="fromT"/>
          <dgm:param type="nodeVertAlign" val="t"/>
          <dgm:param type="vertAlign" val="mid"/>
          <dgm:param type="nodeHorzAlign" val="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VertAlign" val="mid"/>
              <dgm:param type="nodeHorzAlign" val="l"/>
              <dgm:param type="fallback" val="2D"/>
            </dgm:alg>
          </dgm:if>
          <dgm:else name="Name7">
            <dgm:alg type="lin">
              <dgm:param type="linDir" val="fromR"/>
              <dgm:param type="nodeVertAlign" val="mid"/>
              <dgm:param type="nodeHorzAlign" val="r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23F103-BC34-4FE4-A40E-EDDEECFDA5D0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CDA879A6-0FD0-4734-A311-86BFCA472E6E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4E6425-0181-43F2-84FC-787E803FD2F8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8D7E02-BCB8-4D50-A234-369438C08659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E451C3-0FF4-47C4-B829-773ADF60F88C}" type="datetimeFigureOut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1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 /><Relationship Id="rId3" Type="http://schemas.openxmlformats.org/officeDocument/2006/relationships/diagramLayout" Target="../diagrams/layout2.xml" /><Relationship Id="rId7" Type="http://schemas.openxmlformats.org/officeDocument/2006/relationships/image" Target="../media/image5.jpeg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1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10" Type="http://schemas.openxmlformats.org/officeDocument/2006/relationships/image" Target="../media/image8.jpeg" /><Relationship Id="rId4" Type="http://schemas.openxmlformats.org/officeDocument/2006/relationships/diagramQuickStyle" Target="../diagrams/quickStyle2.xml" /><Relationship Id="rId9" Type="http://schemas.openxmlformats.org/officeDocument/2006/relationships/image" Target="../media/image7.jpe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1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026" y="961902"/>
            <a:ext cx="992276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Copperplate Gothic Light" pitchFamily="34" charset="0"/>
              </a:rPr>
              <a:t>Smt. Vimladevi Ayurvedic Medical Collage  &amp; Hospital , Wandhari  Chandrapur 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1419" y="4417622"/>
            <a:ext cx="308758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u="sng" dirty="0">
                <a:ln w="50800"/>
                <a:solidFill>
                  <a:schemeClr val="bg1">
                    <a:shade val="50000"/>
                  </a:schemeClr>
                </a:solidFill>
              </a:rPr>
              <a:t>Guided by :-</a:t>
            </a:r>
          </a:p>
          <a:p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              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74577" y="4766745"/>
            <a:ext cx="363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Arial Narrow" pitchFamily="34" charset="0"/>
              </a:rPr>
              <a:t>Dr. Akhilesh Deshmukh</a:t>
            </a:r>
          </a:p>
          <a:p>
            <a:r>
              <a:rPr lang="en-US" b="1" dirty="0">
                <a:solidFill>
                  <a:schemeClr val="bg2">
                    <a:lumMod val="90000"/>
                  </a:schemeClr>
                </a:solidFill>
                <a:latin typeface="Arial Narrow" pitchFamily="34" charset="0"/>
              </a:rPr>
              <a:t>Dr. Yogesh Dahegaonkar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9428" y="2641601"/>
            <a:ext cx="81134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Department Of Agadtantra &amp; Vyavhar Ayurved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2825" y="4490977"/>
            <a:ext cx="4120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Presented by – </a:t>
            </a:r>
            <a:r>
              <a:rPr lang="en-US" b="1" dirty="0" err="1"/>
              <a:t>Anjali</a:t>
            </a:r>
            <a:r>
              <a:rPr lang="en-US" b="1" dirty="0"/>
              <a:t>  </a:t>
            </a:r>
            <a:r>
              <a:rPr lang="en-US" b="1" dirty="0" err="1"/>
              <a:t>Bhuyar</a:t>
            </a:r>
            <a:endParaRPr lang="en-US" b="1" dirty="0"/>
          </a:p>
          <a:p>
            <a:r>
              <a:rPr lang="en-US" b="1" dirty="0"/>
              <a:t>Roll no. - 09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789" y="496549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Differential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Diagnosis </a:t>
            </a:r>
            <a:endParaRPr lang="en-IN" sz="3200" dirty="0">
              <a:solidFill>
                <a:schemeClr val="accent6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1224" y="1142984"/>
            <a:ext cx="571504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Excoriation  of  Skin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Bed Sores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PM Injuries </a:t>
            </a:r>
          </a:p>
          <a:p>
            <a:pPr marL="342900" indent="-342900"/>
            <a:endParaRPr lang="en-IN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1158" y="3000373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Medicolegal  Aspect</a:t>
            </a:r>
            <a:endParaRPr lang="en-IN" sz="3600" dirty="0">
              <a:solidFill>
                <a:schemeClr val="accent6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2357" y="3807147"/>
            <a:ext cx="5143536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Nature </a:t>
            </a:r>
            <a:r>
              <a:rPr lang="en-IN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, Type and age of Injury 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Direction Of injury 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Purpose Of Injury </a:t>
            </a:r>
          </a:p>
          <a:p>
            <a:pPr marL="342900" indent="-342900">
              <a:buFont typeface="+mj-lt"/>
              <a:buAutoNum type="arabicPeriod"/>
            </a:pPr>
            <a:r>
              <a:rPr lang="en-IN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An Abrasion on Cornea can Lead to Blindness , a Grievous  Injury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55065" y="642620"/>
            <a:ext cx="8825865" cy="5161915"/>
          </a:xfrm>
        </p:spPr>
        <p:txBody>
          <a:bodyPr>
            <a:normAutofit/>
          </a:bodyPr>
          <a:lstStyle/>
          <a:p>
            <a:r>
              <a:rPr lang="en-US" sz="4400" b="1" u="sng">
                <a:solidFill>
                  <a:schemeClr val="tx2">
                    <a:lumMod val="20000"/>
                    <a:lumOff val="80000"/>
                  </a:schemeClr>
                </a:solidFill>
              </a:rPr>
              <a:t>treatment of abrassion </a:t>
            </a:r>
          </a:p>
          <a:p>
            <a:r>
              <a:rPr lang="en-US" sz="4400" b="1" u="sng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1273175" y="1745615"/>
            <a:ext cx="10768965" cy="415417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Ø"/>
            </a:pPr>
            <a:r>
              <a:rPr lang="en-US" sz="2400">
                <a:solidFill>
                  <a:schemeClr val="accent3">
                    <a:lumMod val="20000"/>
                    <a:lumOff val="80000"/>
                  </a:schemeClr>
                </a:solidFill>
              </a:rPr>
              <a:t>Rinse and clean the abrassion </a:t>
            </a:r>
          </a:p>
          <a:p>
            <a:pPr marL="342900" indent="-342900">
              <a:buFont typeface="Wingdings" panose="05000000000000000000" charset="0"/>
              <a:buChar char="Ø"/>
            </a:pPr>
            <a:endParaRPr 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sz="2400">
                <a:solidFill>
                  <a:schemeClr val="accent3">
                    <a:lumMod val="20000"/>
                    <a:lumOff val="80000"/>
                  </a:schemeClr>
                </a:solidFill>
              </a:rPr>
              <a:t>Apply thin layer of petroleum jelly or anitibiotic ointment</a:t>
            </a:r>
          </a:p>
          <a:p>
            <a:pPr marL="342900" indent="-342900">
              <a:buFont typeface="Wingdings" panose="05000000000000000000" charset="0"/>
              <a:buChar char="Ø"/>
            </a:pPr>
            <a:endParaRPr 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sz="2400">
                <a:solidFill>
                  <a:schemeClr val="accent3">
                    <a:lumMod val="20000"/>
                    <a:lumOff val="80000"/>
                  </a:schemeClr>
                </a:solidFill>
              </a:rPr>
              <a:t>Protect and cover the abrassion </a:t>
            </a:r>
          </a:p>
          <a:p>
            <a:pPr marL="342900" indent="-342900">
              <a:buFont typeface="Wingdings" panose="05000000000000000000" charset="0"/>
              <a:buChar char="Ø"/>
            </a:pPr>
            <a:endParaRPr 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sz="2400">
                <a:solidFill>
                  <a:schemeClr val="accent3">
                    <a:lumMod val="20000"/>
                    <a:lumOff val="80000"/>
                  </a:schemeClr>
                </a:solidFill>
              </a:rPr>
              <a:t>Change the dressing </a:t>
            </a:r>
          </a:p>
          <a:p>
            <a:pPr marL="342900" indent="-342900">
              <a:buFont typeface="Wingdings" panose="05000000000000000000" charset="0"/>
              <a:buChar char="Ø"/>
            </a:pPr>
            <a:endParaRPr 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sz="2400">
                <a:solidFill>
                  <a:schemeClr val="accent3">
                    <a:lumMod val="20000"/>
                    <a:lumOff val="80000"/>
                  </a:schemeClr>
                </a:solidFill>
              </a:rPr>
              <a:t>Do not pick scabs</a:t>
            </a:r>
          </a:p>
          <a:p>
            <a:pPr marL="342900" indent="-342900">
              <a:buFont typeface="Wingdings" panose="05000000000000000000" charset="0"/>
              <a:buChar char="Ø"/>
            </a:pPr>
            <a:endParaRPr 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Wingdings" panose="05000000000000000000" charset="0"/>
              <a:buChar char="Ø"/>
            </a:pPr>
            <a:r>
              <a:rPr lang="en-US" sz="2400">
                <a:solidFill>
                  <a:schemeClr val="accent3">
                    <a:lumMod val="20000"/>
                    <a:lumOff val="80000"/>
                  </a:schemeClr>
                </a:solidFill>
              </a:rPr>
              <a:t>Check for size of infection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140-thank-you-note.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3527"/>
            <a:ext cx="12192000" cy="70050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0075" y="304721"/>
            <a:ext cx="88091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ahnschrift SemiBold" panose="020B0502040204020203" pitchFamily="34" charset="0"/>
              </a:rPr>
              <a:t>Injuries</a:t>
            </a:r>
            <a:endParaRPr lang="en-IN" sz="13800" b="1" i="1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04254F-C0BC-F346-ADED-971B3BE60535}"/>
              </a:ext>
            </a:extLst>
          </p:cNvPr>
          <p:cNvSpPr txBox="1"/>
          <p:nvPr/>
        </p:nvSpPr>
        <p:spPr>
          <a:xfrm>
            <a:off x="5179562" y="252071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C8AB5A-69AB-BF4B-AB9A-0DE3D22B4A33}"/>
              </a:ext>
            </a:extLst>
          </p:cNvPr>
          <p:cNvSpPr txBox="1"/>
          <p:nvPr/>
        </p:nvSpPr>
        <p:spPr>
          <a:xfrm>
            <a:off x="4159109" y="3666596"/>
            <a:ext cx="6038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/>
              <a:t>Topic - ABRASION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0693" y="1376989"/>
            <a:ext cx="6547485" cy="11068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6600" dirty="0">
                <a:ln/>
                <a:solidFill>
                  <a:schemeClr val="accent4"/>
                </a:solidFill>
                <a:effectLst/>
              </a:rPr>
              <a:t>Injuries(</a:t>
            </a:r>
            <a:r>
              <a:rPr lang="hi-IN" sz="6600" dirty="0">
                <a:ln/>
                <a:solidFill>
                  <a:schemeClr val="accent4"/>
                </a:solidFill>
                <a:effectLst/>
              </a:rPr>
              <a:t>व्रण</a:t>
            </a:r>
            <a:r>
              <a:rPr lang="en-US" sz="6600" dirty="0">
                <a:ln/>
                <a:solidFill>
                  <a:schemeClr val="accent4"/>
                </a:solidFill>
                <a:effectLst/>
              </a:rPr>
              <a:t>)</a:t>
            </a:r>
          </a:p>
        </p:txBody>
      </p:sp>
      <p:pic>
        <p:nvPicPr>
          <p:cNvPr id="6" name="Picture 5" descr="set-illustration-physical-body-injury-cartoon-style-collection-with-different-kinds-skin-injury-human-body-isolated-illustration-painful-skin-damage_277904-47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25" y="2861943"/>
            <a:ext cx="7076131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9097" y="1061294"/>
            <a:ext cx="69159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Introduction</a:t>
            </a:r>
            <a:endParaRPr lang="en-IN" sz="4400" b="1" u="sng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9098" y="2400121"/>
            <a:ext cx="9247031" cy="129159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Injury :- </a:t>
            </a:r>
          </a:p>
          <a:p>
            <a:endParaRPr lang="en-US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  <a:p>
            <a:r>
              <a:rPr lang="en-US" dirty="0"/>
              <a:t>            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Legally as per sec.44 IPC , injury is defined as any harm caused     </a:t>
            </a:r>
          </a:p>
          <a:p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illegally to a person i.e., to his body , mind , reputation or property </a:t>
            </a:r>
            <a:endParaRPr lang="en-IN" dirty="0">
              <a:solidFill>
                <a:schemeClr val="accent2">
                  <a:lumMod val="20000"/>
                  <a:lumOff val="8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9081" y="3933378"/>
            <a:ext cx="127500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FF00"/>
                </a:solidFill>
                <a:latin typeface="Gungsuh" panose="02030600000101010101" charset="-127"/>
                <a:ea typeface="Gungsuh" panose="02030600000101010101" charset="-127"/>
              </a:rPr>
              <a:t>Hurt 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3713" y="4451935"/>
            <a:ext cx="5994400" cy="10147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As per sec, 319 IPC , hurt is defined as pain ,disease ,infirmity or deformity in the body part .  </a:t>
            </a:r>
            <a:endParaRPr lang="en-IN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8235" y="356870"/>
            <a:ext cx="89065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Classification OF Injury </a:t>
            </a:r>
            <a:endParaRPr lang="en-IN" sz="5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6945" y="1558925"/>
            <a:ext cx="39947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Etiological  Classification  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4628" y="428625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Mechanical Injury </a:t>
            </a:r>
            <a:endParaRPr lang="en-IN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4238580" y="1928802"/>
          <a:ext cx="6429420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7717" y="864172"/>
            <a:ext cx="414340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Abrasion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endParaRPr lang="en-IN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5898" y="1059298"/>
            <a:ext cx="435771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(Grazes  or Scratches )</a:t>
            </a:r>
            <a:endParaRPr lang="en-IN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051" y="1603046"/>
            <a:ext cx="378621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Definition -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238348" y="2214555"/>
            <a:ext cx="7929618" cy="113728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It is a Superficial Injury on superficial layer of epithelium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or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on mucous membrane  caused  by Hard , Blunt , Rough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Object  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" name="Picture 1" descr="WhatsApp Image 2021-04-03 at 12.36.46 P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950" y="3159760"/>
            <a:ext cx="6709410" cy="3136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58743" y="885372"/>
            <a:ext cx="2931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{ </a:t>
            </a:r>
            <a:r>
              <a:rPr lang="hi-IN" sz="4000" dirty="0">
                <a:solidFill>
                  <a:schemeClr val="bg1"/>
                </a:solidFill>
              </a:rPr>
              <a:t>घृष्ट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hi-IN" sz="4000" dirty="0">
                <a:ln/>
                <a:solidFill>
                  <a:schemeClr val="bg1"/>
                </a:solidFill>
              </a:rPr>
              <a:t>व्रण</a:t>
            </a:r>
            <a:r>
              <a:rPr lang="en-US" sz="4000" dirty="0">
                <a:ln/>
                <a:solidFill>
                  <a:schemeClr val="bg1"/>
                </a:solidFill>
              </a:rPr>
              <a:t> }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785795"/>
            <a:ext cx="742955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r>
              <a:rPr lang="en-US" sz="3600" b="1" u="sng" dirty="0"/>
              <a:t> </a:t>
            </a:r>
            <a:r>
              <a:rPr lang="en-US" sz="3600" b="1" u="sng" dirty="0">
                <a:solidFill>
                  <a:schemeClr val="bg2"/>
                </a:solidFill>
              </a:rPr>
              <a:t>Characteristic  Of  Abrasion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3513" y="1714488"/>
            <a:ext cx="5256723" cy="45231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Involves Mucous  membrane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Cause Due to Friction of object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Size of Abrasion corresponds to Object size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Heal  rapidly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Bleeds  Slightly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After Healing , No Scarring </a:t>
            </a:r>
            <a:r>
              <a:rPr lang="en-US" sz="2400" b="1" dirty="0"/>
              <a:t>   </a:t>
            </a:r>
          </a:p>
        </p:txBody>
      </p:sp>
      <p:pic>
        <p:nvPicPr>
          <p:cNvPr id="2" name="Content Placeholder 1" descr="WhatsApp Image 2021-04-03 at 12.36.13 PM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224963" y="1714500"/>
            <a:ext cx="2967037" cy="43259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472" y="571481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Types Of Abrasion </a:t>
            </a:r>
            <a:endParaRPr lang="en-IN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4973633" y="1581457"/>
          <a:ext cx="642942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WhatsApp Image 2021-04-05 at 6.23.41 PM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1600" y="1401288"/>
            <a:ext cx="1964293" cy="11683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WhatsApp Image 2021-04-05 at 6.23.42 PM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3129618" y="2363106"/>
            <a:ext cx="1023610" cy="1932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WhatsApp Image 2021-04-05 at 6.23.41 PM (1)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14171" y="4005942"/>
            <a:ext cx="1800677" cy="11245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WhatsApp Image 2021-04-05 at 6.23.43 PM.jpe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43631" y="5239655"/>
            <a:ext cx="1713855" cy="10704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"/>
            <a:ext cx="8458200" cy="1470025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opperplate Gothic Light" pitchFamily="34" charset="0"/>
              </a:rPr>
              <a:t>Age Of Abrasion </a:t>
            </a:r>
            <a:endParaRPr lang="en-IN" dirty="0">
              <a:solidFill>
                <a:schemeClr val="accent6">
                  <a:lumMod val="40000"/>
                  <a:lumOff val="60000"/>
                </a:schemeClr>
              </a:solidFill>
              <a:latin typeface="Copperplate Gothic Light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309918" y="1571612"/>
          <a:ext cx="6096000" cy="4992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67504" y="20002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1-2 hr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4827" y="35004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738942" y="285749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12-24 hrs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0380" y="378619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3-4 days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53256" y="471488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4-7 days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3256" y="5715017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10-14days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291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 Of Abrasion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'' Contusion ''</dc:title>
  <dc:creator>ANKUR</dc:creator>
  <cp:lastModifiedBy>anjalibhuyar08@gmail.com</cp:lastModifiedBy>
  <cp:revision>41</cp:revision>
  <dcterms:created xsi:type="dcterms:W3CDTF">2021-04-03T15:04:00Z</dcterms:created>
  <dcterms:modified xsi:type="dcterms:W3CDTF">2021-06-02T12:29:58Z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1033-11.2.0.10078</vt:lpwstr>
  </property>
</Properties>
</file>