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362" r:id="rId3"/>
    <p:sldId id="339" r:id="rId4"/>
    <p:sldId id="340" r:id="rId5"/>
    <p:sldId id="341" r:id="rId6"/>
    <p:sldId id="342" r:id="rId7"/>
    <p:sldId id="345" r:id="rId8"/>
    <p:sldId id="256" r:id="rId9"/>
    <p:sldId id="285" r:id="rId10"/>
    <p:sldId id="328" r:id="rId11"/>
    <p:sldId id="303" r:id="rId12"/>
    <p:sldId id="336" r:id="rId13"/>
    <p:sldId id="304" r:id="rId14"/>
    <p:sldId id="295" r:id="rId15"/>
    <p:sldId id="305" r:id="rId16"/>
    <p:sldId id="325" r:id="rId17"/>
    <p:sldId id="326" r:id="rId18"/>
    <p:sldId id="331" r:id="rId19"/>
    <p:sldId id="349" r:id="rId20"/>
    <p:sldId id="351" r:id="rId21"/>
    <p:sldId id="332" r:id="rId22"/>
    <p:sldId id="352" r:id="rId23"/>
    <p:sldId id="356" r:id="rId24"/>
    <p:sldId id="353" r:id="rId25"/>
    <p:sldId id="329" r:id="rId26"/>
    <p:sldId id="335" r:id="rId27"/>
    <p:sldId id="286" r:id="rId28"/>
    <p:sldId id="257" r:id="rId29"/>
    <p:sldId id="354" r:id="rId30"/>
    <p:sldId id="259" r:id="rId31"/>
    <p:sldId id="260" r:id="rId32"/>
    <p:sldId id="261" r:id="rId33"/>
    <p:sldId id="291" r:id="rId34"/>
    <p:sldId id="283" r:id="rId35"/>
    <p:sldId id="290" r:id="rId36"/>
    <p:sldId id="279" r:id="rId37"/>
    <p:sldId id="280" r:id="rId38"/>
    <p:sldId id="281" r:id="rId39"/>
    <p:sldId id="282" r:id="rId40"/>
    <p:sldId id="284" r:id="rId41"/>
    <p:sldId id="294" r:id="rId42"/>
    <p:sldId id="262" r:id="rId43"/>
    <p:sldId id="263" r:id="rId44"/>
    <p:sldId id="264" r:id="rId45"/>
    <p:sldId id="363" r:id="rId46"/>
    <p:sldId id="364" r:id="rId47"/>
    <p:sldId id="266" r:id="rId48"/>
    <p:sldId id="267" r:id="rId49"/>
    <p:sldId id="276" r:id="rId50"/>
    <p:sldId id="268" r:id="rId51"/>
    <p:sldId id="272" r:id="rId52"/>
    <p:sldId id="275" r:id="rId53"/>
    <p:sldId id="265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24853" autoAdjust="0"/>
    <p:restoredTop sz="86477" autoAdjust="0"/>
  </p:normalViewPr>
  <p:slideViewPr>
    <p:cSldViewPr>
      <p:cViewPr>
        <p:scale>
          <a:sx n="71" d="100"/>
          <a:sy n="71" d="100"/>
        </p:scale>
        <p:origin x="-1122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5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389EE4-AB94-48B1-A0AD-7C52E579CBB1}" type="doc">
      <dgm:prSet loTypeId="urn:microsoft.com/office/officeart/2005/8/layout/lProcess2" loCatId="list" qsTypeId="urn:microsoft.com/office/officeart/2005/8/quickstyle/simple2" qsCatId="simple" csTypeId="urn:microsoft.com/office/officeart/2005/8/colors/colorful1#3" csCatId="colorful" phldr="1"/>
      <dgm:spPr/>
      <dgm:t>
        <a:bodyPr/>
        <a:lstStyle/>
        <a:p>
          <a:endParaRPr lang="en-IN"/>
        </a:p>
      </dgm:t>
    </dgm:pt>
    <dgm:pt modelId="{52A0C4E1-CDFD-4E76-B437-597AC4703942}">
      <dgm:prSet phldrT="[Text]" custT="1"/>
      <dgm:spPr>
        <a:solidFill>
          <a:srgbClr val="FFCCFF"/>
        </a:solidFill>
      </dgm:spPr>
      <dgm:t>
        <a:bodyPr/>
        <a:lstStyle/>
        <a:p>
          <a:endParaRPr lang="en-IN" sz="1900" dirty="0" smtClean="0"/>
        </a:p>
        <a:p>
          <a:r>
            <a:rPr lang="en-IN" sz="2400" dirty="0" smtClean="0"/>
            <a:t>1992 to</a:t>
          </a:r>
        </a:p>
        <a:p>
          <a:r>
            <a:rPr lang="en-IN" sz="2400" dirty="0" smtClean="0"/>
            <a:t>1998</a:t>
          </a:r>
        </a:p>
        <a:p>
          <a:endParaRPr lang="en-IN" sz="1900" dirty="0"/>
        </a:p>
      </dgm:t>
    </dgm:pt>
    <dgm:pt modelId="{9E0B40FB-0C4D-41B7-8297-A36DD2112E51}" type="parTrans" cxnId="{BE8F7183-ED66-40C8-8C4F-F448E8A10980}">
      <dgm:prSet/>
      <dgm:spPr/>
      <dgm:t>
        <a:bodyPr/>
        <a:lstStyle/>
        <a:p>
          <a:endParaRPr lang="en-IN"/>
        </a:p>
      </dgm:t>
    </dgm:pt>
    <dgm:pt modelId="{025D2B4D-9CA5-49E2-A25B-C3206E07A10A}" type="sibTrans" cxnId="{BE8F7183-ED66-40C8-8C4F-F448E8A10980}">
      <dgm:prSet/>
      <dgm:spPr/>
      <dgm:t>
        <a:bodyPr/>
        <a:lstStyle/>
        <a:p>
          <a:endParaRPr lang="en-IN"/>
        </a:p>
      </dgm:t>
    </dgm:pt>
    <dgm:pt modelId="{4DC1014D-A20A-449E-B3EF-37F1703EB30A}">
      <dgm:prSet phldrT="[Text]" custT="1"/>
      <dgm:spPr/>
      <dgm:t>
        <a:bodyPr/>
        <a:lstStyle/>
        <a:p>
          <a:r>
            <a:rPr lang="en-IN" sz="1600" b="1" dirty="0" smtClean="0"/>
            <a:t>NACP 1</a:t>
          </a:r>
          <a:endParaRPr lang="en-IN" sz="1600" b="1" dirty="0"/>
        </a:p>
      </dgm:t>
    </dgm:pt>
    <dgm:pt modelId="{ACA3B70A-E4CE-4079-BD59-4369AF8C68CC}" type="parTrans" cxnId="{F22C4138-FFFB-4FBF-B88E-9F7A40F99EA4}">
      <dgm:prSet/>
      <dgm:spPr/>
      <dgm:t>
        <a:bodyPr/>
        <a:lstStyle/>
        <a:p>
          <a:endParaRPr lang="en-IN"/>
        </a:p>
      </dgm:t>
    </dgm:pt>
    <dgm:pt modelId="{50294F94-D14D-43F8-B0F1-E022C974DF27}" type="sibTrans" cxnId="{F22C4138-FFFB-4FBF-B88E-9F7A40F99EA4}">
      <dgm:prSet/>
      <dgm:spPr/>
      <dgm:t>
        <a:bodyPr/>
        <a:lstStyle/>
        <a:p>
          <a:endParaRPr lang="en-IN"/>
        </a:p>
      </dgm:t>
    </dgm:pt>
    <dgm:pt modelId="{A3FE91CE-9CB6-4087-AAEB-5B7D4299281D}">
      <dgm:prSet phldrT="[Text]"/>
      <dgm:spPr>
        <a:solidFill>
          <a:srgbClr val="FFCCFF"/>
        </a:solidFill>
      </dgm:spPr>
      <dgm:t>
        <a:bodyPr/>
        <a:lstStyle/>
        <a:p>
          <a:r>
            <a:rPr lang="en-IN" dirty="0" smtClean="0"/>
            <a:t>2004</a:t>
          </a:r>
          <a:endParaRPr lang="en-IN" dirty="0"/>
        </a:p>
      </dgm:t>
    </dgm:pt>
    <dgm:pt modelId="{4E2D2C92-B31A-4E57-BCB8-30FDCDE04445}" type="parTrans" cxnId="{6780602E-223C-4E0A-A93D-7CD827FC2A2F}">
      <dgm:prSet/>
      <dgm:spPr/>
      <dgm:t>
        <a:bodyPr/>
        <a:lstStyle/>
        <a:p>
          <a:endParaRPr lang="en-IN"/>
        </a:p>
      </dgm:t>
    </dgm:pt>
    <dgm:pt modelId="{ADBB9A0C-FBD8-4A26-A02D-B37309D12F85}" type="sibTrans" cxnId="{6780602E-223C-4E0A-A93D-7CD827FC2A2F}">
      <dgm:prSet/>
      <dgm:spPr/>
      <dgm:t>
        <a:bodyPr/>
        <a:lstStyle/>
        <a:p>
          <a:endParaRPr lang="en-IN"/>
        </a:p>
      </dgm:t>
    </dgm:pt>
    <dgm:pt modelId="{D3192576-F209-4EB9-A20C-6D0378F9D641}">
      <dgm:prSet phldrT="[Text]" custT="1"/>
      <dgm:spPr/>
      <dgm:t>
        <a:bodyPr/>
        <a:lstStyle/>
        <a:p>
          <a:r>
            <a:rPr lang="en-IN" sz="1600" b="1" dirty="0" smtClean="0"/>
            <a:t>ART</a:t>
          </a:r>
        </a:p>
        <a:p>
          <a:r>
            <a:rPr lang="en-IN" sz="1600" b="1" dirty="0" smtClean="0"/>
            <a:t>Anti retroviral treatment initiated</a:t>
          </a:r>
          <a:endParaRPr lang="en-IN" sz="1600" b="1" dirty="0"/>
        </a:p>
      </dgm:t>
    </dgm:pt>
    <dgm:pt modelId="{191CD5E0-722B-4AF1-B39A-2BE6948570E3}" type="parTrans" cxnId="{3EE55863-84DA-414F-A34D-23D5CEABFE1E}">
      <dgm:prSet/>
      <dgm:spPr/>
      <dgm:t>
        <a:bodyPr/>
        <a:lstStyle/>
        <a:p>
          <a:endParaRPr lang="en-IN"/>
        </a:p>
      </dgm:t>
    </dgm:pt>
    <dgm:pt modelId="{1DCA72E9-182C-49AD-A4DE-20ADC1A75C25}" type="sibTrans" cxnId="{3EE55863-84DA-414F-A34D-23D5CEABFE1E}">
      <dgm:prSet/>
      <dgm:spPr/>
      <dgm:t>
        <a:bodyPr/>
        <a:lstStyle/>
        <a:p>
          <a:endParaRPr lang="en-IN"/>
        </a:p>
      </dgm:t>
    </dgm:pt>
    <dgm:pt modelId="{0546AA18-3700-43FC-A22D-4C8DEF6D9F1E}">
      <dgm:prSet phldrT="[Text]" custT="1"/>
      <dgm:spPr>
        <a:solidFill>
          <a:srgbClr val="FFCCFF"/>
        </a:solidFill>
      </dgm:spPr>
      <dgm:t>
        <a:bodyPr/>
        <a:lstStyle/>
        <a:p>
          <a:r>
            <a:rPr lang="en-IN" sz="3200" dirty="0" smtClean="0"/>
            <a:t>2006</a:t>
          </a:r>
          <a:endParaRPr lang="en-IN" sz="3200" dirty="0"/>
        </a:p>
      </dgm:t>
    </dgm:pt>
    <dgm:pt modelId="{B5907274-6008-4CD1-AAC6-0428480A57C5}" type="parTrans" cxnId="{0544AB0B-A932-43A5-8BC3-D41F9BD5E7F3}">
      <dgm:prSet/>
      <dgm:spPr/>
      <dgm:t>
        <a:bodyPr/>
        <a:lstStyle/>
        <a:p>
          <a:endParaRPr lang="en-IN"/>
        </a:p>
      </dgm:t>
    </dgm:pt>
    <dgm:pt modelId="{B2D4DB54-10AD-42B3-B7A5-58C3773C3B9E}" type="sibTrans" cxnId="{0544AB0B-A932-43A5-8BC3-D41F9BD5E7F3}">
      <dgm:prSet/>
      <dgm:spPr/>
      <dgm:t>
        <a:bodyPr/>
        <a:lstStyle/>
        <a:p>
          <a:endParaRPr lang="en-IN"/>
        </a:p>
      </dgm:t>
    </dgm:pt>
    <dgm:pt modelId="{3A86497A-14C3-434F-872F-56B2936B645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600" b="1" dirty="0" smtClean="0"/>
            <a:t>NACP 4  launched for 5 years</a:t>
          </a:r>
          <a:endParaRPr lang="en-IN" sz="1600" b="1" dirty="0"/>
        </a:p>
      </dgm:t>
    </dgm:pt>
    <dgm:pt modelId="{3BD0EF62-D034-4F49-BA63-A7EC93942184}" type="parTrans" cxnId="{0E96864D-C9E8-4A23-BCF0-8E26E0F12588}">
      <dgm:prSet/>
      <dgm:spPr/>
      <dgm:t>
        <a:bodyPr/>
        <a:lstStyle/>
        <a:p>
          <a:endParaRPr lang="en-IN"/>
        </a:p>
      </dgm:t>
    </dgm:pt>
    <dgm:pt modelId="{39DCA2D9-E943-4E31-BBEB-C01AF965CB87}" type="sibTrans" cxnId="{0E96864D-C9E8-4A23-BCF0-8E26E0F12588}">
      <dgm:prSet/>
      <dgm:spPr/>
      <dgm:t>
        <a:bodyPr/>
        <a:lstStyle/>
        <a:p>
          <a:endParaRPr lang="en-IN"/>
        </a:p>
      </dgm:t>
    </dgm:pt>
    <dgm:pt modelId="{5C79FA05-D3B4-41BF-9575-0B160193E6EB}">
      <dgm:prSet phldrT="[Text]"/>
      <dgm:spPr>
        <a:solidFill>
          <a:srgbClr val="FFCCFF"/>
        </a:solidFill>
      </dgm:spPr>
      <dgm:t>
        <a:bodyPr/>
        <a:lstStyle/>
        <a:p>
          <a:r>
            <a:rPr lang="en-IN" dirty="0" smtClean="0"/>
            <a:t>2014 -2017</a:t>
          </a:r>
          <a:endParaRPr lang="en-IN" dirty="0"/>
        </a:p>
      </dgm:t>
    </dgm:pt>
    <dgm:pt modelId="{F97C446E-761A-44E0-8E2A-78472C2AE2E8}" type="parTrans" cxnId="{353D240F-FF27-447F-BE1F-EB69B5B9877D}">
      <dgm:prSet/>
      <dgm:spPr/>
      <dgm:t>
        <a:bodyPr/>
        <a:lstStyle/>
        <a:p>
          <a:endParaRPr lang="en-IN"/>
        </a:p>
      </dgm:t>
    </dgm:pt>
    <dgm:pt modelId="{2A099523-8EC6-4E75-98B7-05049D78E21E}" type="sibTrans" cxnId="{353D240F-FF27-447F-BE1F-EB69B5B9877D}">
      <dgm:prSet/>
      <dgm:spPr/>
      <dgm:t>
        <a:bodyPr/>
        <a:lstStyle/>
        <a:p>
          <a:endParaRPr lang="en-IN"/>
        </a:p>
      </dgm:t>
    </dgm:pt>
    <dgm:pt modelId="{47BBEFF6-1898-42CC-8F40-E1843FD0D46C}">
      <dgm:prSet phldrT="[Text]"/>
      <dgm:spPr>
        <a:solidFill>
          <a:srgbClr val="FFCCFF"/>
        </a:solidFill>
      </dgm:spPr>
      <dgm:t>
        <a:bodyPr/>
        <a:lstStyle/>
        <a:p>
          <a:r>
            <a:rPr lang="en-IN" dirty="0" smtClean="0"/>
            <a:t>2007-2012</a:t>
          </a:r>
          <a:endParaRPr lang="en-IN" dirty="0"/>
        </a:p>
      </dgm:t>
    </dgm:pt>
    <dgm:pt modelId="{4EC75E71-D6C7-482A-8F81-10385F46DA0E}" type="parTrans" cxnId="{A8AAF031-30E3-4D5B-9C20-B8C68F9AF47A}">
      <dgm:prSet/>
      <dgm:spPr/>
      <dgm:t>
        <a:bodyPr/>
        <a:lstStyle/>
        <a:p>
          <a:endParaRPr lang="en-IN"/>
        </a:p>
      </dgm:t>
    </dgm:pt>
    <dgm:pt modelId="{B475FB9E-847D-447B-A427-980AA18F10B4}" type="sibTrans" cxnId="{A8AAF031-30E3-4D5B-9C20-B8C68F9AF47A}">
      <dgm:prSet/>
      <dgm:spPr/>
      <dgm:t>
        <a:bodyPr/>
        <a:lstStyle/>
        <a:p>
          <a:endParaRPr lang="en-IN"/>
        </a:p>
      </dgm:t>
    </dgm:pt>
    <dgm:pt modelId="{C606A868-15DE-4871-8699-22B932956B9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600" b="1" dirty="0" smtClean="0"/>
            <a:t>National Council On AIDS Constituted </a:t>
          </a:r>
          <a:endParaRPr lang="en-IN" sz="1600" b="1" dirty="0"/>
        </a:p>
      </dgm:t>
    </dgm:pt>
    <dgm:pt modelId="{FDECA314-8C77-4AF7-AE92-FA376DA24A83}" type="parTrans" cxnId="{F8779991-4492-497B-B9E1-9212C975FB7A}">
      <dgm:prSet/>
      <dgm:spPr/>
      <dgm:t>
        <a:bodyPr/>
        <a:lstStyle/>
        <a:p>
          <a:endParaRPr lang="en-IN"/>
        </a:p>
      </dgm:t>
    </dgm:pt>
    <dgm:pt modelId="{0618F5E6-C24B-46F8-BE8B-7DE335655FF9}" type="sibTrans" cxnId="{F8779991-4492-497B-B9E1-9212C975FB7A}">
      <dgm:prSet/>
      <dgm:spPr/>
      <dgm:t>
        <a:bodyPr/>
        <a:lstStyle/>
        <a:p>
          <a:endParaRPr lang="en-IN"/>
        </a:p>
      </dgm:t>
    </dgm:pt>
    <dgm:pt modelId="{C99B5694-492E-4966-8C16-1A0C3582551C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sz="1600" b="1" dirty="0" smtClean="0"/>
            <a:t>National Policy On Paediatric ART Formulated</a:t>
          </a:r>
          <a:endParaRPr lang="en-IN" sz="1600" b="1" dirty="0"/>
        </a:p>
      </dgm:t>
    </dgm:pt>
    <dgm:pt modelId="{F497E124-BA2D-4A89-9BB6-A8E96E8C2BCE}" type="parTrans" cxnId="{13B22F77-12AA-4639-AB29-F24AB3C840D4}">
      <dgm:prSet/>
      <dgm:spPr/>
      <dgm:t>
        <a:bodyPr/>
        <a:lstStyle/>
        <a:p>
          <a:endParaRPr lang="en-IN"/>
        </a:p>
      </dgm:t>
    </dgm:pt>
    <dgm:pt modelId="{A6F88FD2-0B6D-4F7D-AFAB-9D7DD1442009}" type="sibTrans" cxnId="{13B22F77-12AA-4639-AB29-F24AB3C840D4}">
      <dgm:prSet/>
      <dgm:spPr/>
      <dgm:t>
        <a:bodyPr/>
        <a:lstStyle/>
        <a:p>
          <a:endParaRPr lang="en-IN"/>
        </a:p>
      </dgm:t>
    </dgm:pt>
    <dgm:pt modelId="{E6B4D4DE-A2F7-49D4-BE77-0FDD729E1E04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600" b="1" dirty="0" smtClean="0"/>
            <a:t>NACP 3 launched for 5 years</a:t>
          </a:r>
          <a:endParaRPr lang="en-IN" sz="1600" b="1" dirty="0"/>
        </a:p>
      </dgm:t>
    </dgm:pt>
    <dgm:pt modelId="{70F09079-F52C-46EB-85E3-ECAF9B9AE5DE}" type="parTrans" cxnId="{DD986B10-9F61-4065-B770-5D8064236D6C}">
      <dgm:prSet/>
      <dgm:spPr/>
      <dgm:t>
        <a:bodyPr/>
        <a:lstStyle/>
        <a:p>
          <a:endParaRPr lang="en-IN"/>
        </a:p>
      </dgm:t>
    </dgm:pt>
    <dgm:pt modelId="{3CCD53A1-C18C-4F86-9A47-6E0AA9A2F99E}" type="sibTrans" cxnId="{DD986B10-9F61-4065-B770-5D8064236D6C}">
      <dgm:prSet/>
      <dgm:spPr/>
      <dgm:t>
        <a:bodyPr/>
        <a:lstStyle/>
        <a:p>
          <a:endParaRPr lang="en-IN"/>
        </a:p>
      </dgm:t>
    </dgm:pt>
    <dgm:pt modelId="{73FE9896-EF08-458F-BB44-B2FCD9589982}">
      <dgm:prSet phldrT="[Text]" custT="1"/>
      <dgm:spPr/>
      <dgm:t>
        <a:bodyPr/>
        <a:lstStyle/>
        <a:p>
          <a:r>
            <a:rPr lang="en-IN" sz="1600" b="1" dirty="0" smtClean="0"/>
            <a:t>NACP 2  </a:t>
          </a:r>
          <a:r>
            <a:rPr lang="en-IN" sz="2400" b="1" dirty="0" smtClean="0"/>
            <a:t>1999 </a:t>
          </a:r>
          <a:r>
            <a:rPr lang="en-IN" sz="1400" b="1" dirty="0" smtClean="0"/>
            <a:t>state AIDS control societies</a:t>
          </a:r>
          <a:endParaRPr lang="en-IN" sz="1050" dirty="0"/>
        </a:p>
      </dgm:t>
    </dgm:pt>
    <dgm:pt modelId="{729B2A8C-CE59-45BC-B37F-828F9F5848B3}" type="parTrans" cxnId="{AD672A70-1204-4B0B-BCFA-F2D842C71160}">
      <dgm:prSet/>
      <dgm:spPr/>
      <dgm:t>
        <a:bodyPr/>
        <a:lstStyle/>
        <a:p>
          <a:endParaRPr lang="en-IN"/>
        </a:p>
      </dgm:t>
    </dgm:pt>
    <dgm:pt modelId="{F61FB094-6D52-41BF-B65D-3FD09AEB1D97}" type="sibTrans" cxnId="{AD672A70-1204-4B0B-BCFA-F2D842C71160}">
      <dgm:prSet/>
      <dgm:spPr/>
      <dgm:t>
        <a:bodyPr/>
        <a:lstStyle/>
        <a:p>
          <a:endParaRPr lang="en-IN"/>
        </a:p>
      </dgm:t>
    </dgm:pt>
    <dgm:pt modelId="{25121877-0A8E-4BE2-9BF1-CDB1C7F17E1C}">
      <dgm:prSet phldrT="[Text]" custT="1"/>
      <dgm:spPr/>
      <dgm:t>
        <a:bodyPr/>
        <a:lstStyle/>
        <a:p>
          <a:r>
            <a:rPr lang="en-IN" sz="1800" dirty="0" smtClean="0"/>
            <a:t>First case of HIV detected in India </a:t>
          </a:r>
        </a:p>
        <a:p>
          <a:r>
            <a:rPr lang="en-IN" sz="1800" dirty="0" smtClean="0"/>
            <a:t>1987 NACP Launched</a:t>
          </a:r>
          <a:endParaRPr lang="en-IN" sz="1800" dirty="0"/>
        </a:p>
      </dgm:t>
    </dgm:pt>
    <dgm:pt modelId="{CE3BECE4-4AA3-4E72-9688-490BE74867E5}" type="parTrans" cxnId="{F53148C0-C0A4-4BF7-BFAC-BE11909AE747}">
      <dgm:prSet/>
      <dgm:spPr/>
      <dgm:t>
        <a:bodyPr/>
        <a:lstStyle/>
        <a:p>
          <a:endParaRPr lang="en-US"/>
        </a:p>
      </dgm:t>
    </dgm:pt>
    <dgm:pt modelId="{C1D9E7AB-48D4-4FBE-93F0-E8427852B176}" type="sibTrans" cxnId="{F53148C0-C0A4-4BF7-BFAC-BE11909AE747}">
      <dgm:prSet/>
      <dgm:spPr/>
      <dgm:t>
        <a:bodyPr/>
        <a:lstStyle/>
        <a:p>
          <a:endParaRPr lang="en-US"/>
        </a:p>
      </dgm:t>
    </dgm:pt>
    <dgm:pt modelId="{CD0B48F7-E957-452D-8370-E460E6CB63F0}">
      <dgm:prSet/>
      <dgm:spPr>
        <a:solidFill>
          <a:srgbClr val="FFCCFF"/>
        </a:solidFill>
      </dgm:spPr>
      <dgm:t>
        <a:bodyPr/>
        <a:lstStyle/>
        <a:p>
          <a:endParaRPr lang="en-US" dirty="0" smtClean="0"/>
        </a:p>
        <a:p>
          <a:r>
            <a:rPr lang="en-US" dirty="0" smtClean="0"/>
            <a:t>2002</a:t>
          </a:r>
        </a:p>
        <a:p>
          <a:endParaRPr lang="en-US" dirty="0"/>
        </a:p>
      </dgm:t>
    </dgm:pt>
    <dgm:pt modelId="{6976478A-3FB0-4434-97B7-026E4C4AB4E4}" type="parTrans" cxnId="{37689F84-E34E-4D0C-BEE1-282AB5B5966B}">
      <dgm:prSet/>
      <dgm:spPr/>
      <dgm:t>
        <a:bodyPr/>
        <a:lstStyle/>
        <a:p>
          <a:endParaRPr lang="en-US"/>
        </a:p>
      </dgm:t>
    </dgm:pt>
    <dgm:pt modelId="{64DEBCB1-F9B1-46AF-88C1-C0913705C15D}" type="sibTrans" cxnId="{37689F84-E34E-4D0C-BEE1-282AB5B5966B}">
      <dgm:prSet/>
      <dgm:spPr/>
      <dgm:t>
        <a:bodyPr/>
        <a:lstStyle/>
        <a:p>
          <a:endParaRPr lang="en-US"/>
        </a:p>
      </dgm:t>
    </dgm:pt>
    <dgm:pt modelId="{9496CD05-04D9-4A13-8519-5E1E6722E53F}">
      <dgm:prSet custT="1"/>
      <dgm:spPr>
        <a:solidFill>
          <a:srgbClr val="FFCCFF"/>
        </a:solidFill>
      </dgm:spPr>
      <dgm:t>
        <a:bodyPr/>
        <a:lstStyle/>
        <a:p>
          <a:r>
            <a:rPr lang="en-US" sz="2400" dirty="0" smtClean="0"/>
            <a:t>1986</a:t>
          </a:r>
          <a:endParaRPr lang="en-US" sz="2400" dirty="0"/>
        </a:p>
      </dgm:t>
    </dgm:pt>
    <dgm:pt modelId="{B59AF27F-51BD-4205-A3F6-6706A6FDA915}" type="parTrans" cxnId="{55B1BA7A-46E9-4D60-BAE6-75D4AF44C72B}">
      <dgm:prSet/>
      <dgm:spPr/>
      <dgm:t>
        <a:bodyPr/>
        <a:lstStyle/>
        <a:p>
          <a:endParaRPr lang="en-US"/>
        </a:p>
      </dgm:t>
    </dgm:pt>
    <dgm:pt modelId="{957CCE92-F9E0-43C8-96C5-BD116B9A0405}" type="sibTrans" cxnId="{55B1BA7A-46E9-4D60-BAE6-75D4AF44C72B}">
      <dgm:prSet/>
      <dgm:spPr/>
      <dgm:t>
        <a:bodyPr/>
        <a:lstStyle/>
        <a:p>
          <a:endParaRPr lang="en-US"/>
        </a:p>
      </dgm:t>
    </dgm:pt>
    <dgm:pt modelId="{F64D3ED8-1943-4B25-8FCF-F2555BC266D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sz="1800" dirty="0" smtClean="0"/>
            <a:t>National  AIDS </a:t>
          </a:r>
          <a:r>
            <a:rPr lang="en-IN" sz="1600" dirty="0" smtClean="0"/>
            <a:t>prevention</a:t>
          </a:r>
          <a:r>
            <a:rPr lang="en-IN" sz="1800" dirty="0" smtClean="0"/>
            <a:t> and control policy</a:t>
          </a:r>
        </a:p>
        <a:p>
          <a:r>
            <a:rPr lang="en-IN" sz="1800" dirty="0" smtClean="0"/>
            <a:t>National Blood Policy</a:t>
          </a:r>
        </a:p>
        <a:p>
          <a:endParaRPr lang="en-IN" sz="1800" dirty="0"/>
        </a:p>
      </dgm:t>
    </dgm:pt>
    <dgm:pt modelId="{CE5D8415-C6A7-4263-B37E-E3A37CAB7D35}" type="parTrans" cxnId="{E2FA3F14-4C94-4C03-90FC-904D6DC9E0D8}">
      <dgm:prSet/>
      <dgm:spPr/>
      <dgm:t>
        <a:bodyPr/>
        <a:lstStyle/>
        <a:p>
          <a:endParaRPr lang="en-IN"/>
        </a:p>
      </dgm:t>
    </dgm:pt>
    <dgm:pt modelId="{1704A73E-7249-484B-B3C9-8AB92C24966C}" type="sibTrans" cxnId="{E2FA3F14-4C94-4C03-90FC-904D6DC9E0D8}">
      <dgm:prSet/>
      <dgm:spPr/>
      <dgm:t>
        <a:bodyPr/>
        <a:lstStyle/>
        <a:p>
          <a:endParaRPr lang="en-IN"/>
        </a:p>
      </dgm:t>
    </dgm:pt>
    <dgm:pt modelId="{B828A92F-76B8-4FB9-8E3C-D8DBA469041E}" type="pres">
      <dgm:prSet presAssocID="{EC389EE4-AB94-48B1-A0AD-7C52E579CBB1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D0274-405F-4D23-B5F8-9D16EDDAF51F}" type="pres">
      <dgm:prSet presAssocID="{9496CD05-04D9-4A13-8519-5E1E6722E53F}" presName="compNode" presStyleCnt="0"/>
      <dgm:spPr/>
      <dgm:t>
        <a:bodyPr/>
        <a:lstStyle/>
        <a:p>
          <a:endParaRPr lang="en-US"/>
        </a:p>
      </dgm:t>
    </dgm:pt>
    <dgm:pt modelId="{A82007D2-9F38-4D0D-8E20-2CF3D11319BA}" type="pres">
      <dgm:prSet presAssocID="{9496CD05-04D9-4A13-8519-5E1E6722E53F}" presName="aNode" presStyleLbl="bgShp" presStyleIdx="0" presStyleCnt="7"/>
      <dgm:spPr/>
      <dgm:t>
        <a:bodyPr/>
        <a:lstStyle/>
        <a:p>
          <a:endParaRPr lang="en-US"/>
        </a:p>
      </dgm:t>
    </dgm:pt>
    <dgm:pt modelId="{1DB2D3D1-DD8E-4518-9828-F7B62B3F9518}" type="pres">
      <dgm:prSet presAssocID="{9496CD05-04D9-4A13-8519-5E1E6722E53F}" presName="textNode" presStyleLbl="bgShp" presStyleIdx="0" presStyleCnt="7"/>
      <dgm:spPr/>
      <dgm:t>
        <a:bodyPr/>
        <a:lstStyle/>
        <a:p>
          <a:endParaRPr lang="en-US"/>
        </a:p>
      </dgm:t>
    </dgm:pt>
    <dgm:pt modelId="{EDE1228D-3098-43BE-8C56-19F7E5A86C14}" type="pres">
      <dgm:prSet presAssocID="{9496CD05-04D9-4A13-8519-5E1E6722E53F}" presName="compChildNode" presStyleCnt="0"/>
      <dgm:spPr/>
      <dgm:t>
        <a:bodyPr/>
        <a:lstStyle/>
        <a:p>
          <a:endParaRPr lang="en-US"/>
        </a:p>
      </dgm:t>
    </dgm:pt>
    <dgm:pt modelId="{0565F319-C3A9-41E3-AB4D-6C121FB24876}" type="pres">
      <dgm:prSet presAssocID="{9496CD05-04D9-4A13-8519-5E1E6722E53F}" presName="theInnerList" presStyleCnt="0"/>
      <dgm:spPr/>
      <dgm:t>
        <a:bodyPr/>
        <a:lstStyle/>
        <a:p>
          <a:endParaRPr lang="en-US"/>
        </a:p>
      </dgm:t>
    </dgm:pt>
    <dgm:pt modelId="{E2A93529-9CD7-4676-AFE8-1F14AC49B3D1}" type="pres">
      <dgm:prSet presAssocID="{25121877-0A8E-4BE2-9BF1-CDB1C7F17E1C}" presName="childNode" presStyleLbl="node1" presStyleIdx="0" presStyleCnt="9" custScaleX="1323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330D98-3DD9-4A67-812E-84C70CED331E}" type="pres">
      <dgm:prSet presAssocID="{9496CD05-04D9-4A13-8519-5E1E6722E53F}" presName="aSpace" presStyleCnt="0"/>
      <dgm:spPr/>
      <dgm:t>
        <a:bodyPr/>
        <a:lstStyle/>
        <a:p>
          <a:endParaRPr lang="en-US"/>
        </a:p>
      </dgm:t>
    </dgm:pt>
    <dgm:pt modelId="{8670A19A-CC9E-46A0-856A-D512DB4B9581}" type="pres">
      <dgm:prSet presAssocID="{52A0C4E1-CDFD-4E76-B437-597AC4703942}" presName="compNode" presStyleCnt="0"/>
      <dgm:spPr/>
      <dgm:t>
        <a:bodyPr/>
        <a:lstStyle/>
        <a:p>
          <a:endParaRPr lang="en-US"/>
        </a:p>
      </dgm:t>
    </dgm:pt>
    <dgm:pt modelId="{94D03A9B-0A26-407B-9113-A2E6B9B18677}" type="pres">
      <dgm:prSet presAssocID="{52A0C4E1-CDFD-4E76-B437-597AC4703942}" presName="aNode" presStyleLbl="bgShp" presStyleIdx="1" presStyleCnt="7" custScaleX="74349"/>
      <dgm:spPr/>
      <dgm:t>
        <a:bodyPr/>
        <a:lstStyle/>
        <a:p>
          <a:endParaRPr lang="en-IN"/>
        </a:p>
      </dgm:t>
    </dgm:pt>
    <dgm:pt modelId="{6E9DC2F2-2EBC-4095-A1B1-1DFE9B7EE126}" type="pres">
      <dgm:prSet presAssocID="{52A0C4E1-CDFD-4E76-B437-597AC4703942}" presName="textNode" presStyleLbl="bgShp" presStyleIdx="1" presStyleCnt="7"/>
      <dgm:spPr/>
      <dgm:t>
        <a:bodyPr/>
        <a:lstStyle/>
        <a:p>
          <a:endParaRPr lang="en-IN"/>
        </a:p>
      </dgm:t>
    </dgm:pt>
    <dgm:pt modelId="{79CCFA66-303C-4760-836C-42CE69FB00D9}" type="pres">
      <dgm:prSet presAssocID="{52A0C4E1-CDFD-4E76-B437-597AC4703942}" presName="compChildNode" presStyleCnt="0"/>
      <dgm:spPr/>
      <dgm:t>
        <a:bodyPr/>
        <a:lstStyle/>
        <a:p>
          <a:endParaRPr lang="en-US"/>
        </a:p>
      </dgm:t>
    </dgm:pt>
    <dgm:pt modelId="{B605DC1B-A1B2-42C5-96BD-9E505B832E15}" type="pres">
      <dgm:prSet presAssocID="{52A0C4E1-CDFD-4E76-B437-597AC4703942}" presName="theInnerList" presStyleCnt="0"/>
      <dgm:spPr/>
      <dgm:t>
        <a:bodyPr/>
        <a:lstStyle/>
        <a:p>
          <a:endParaRPr lang="en-US"/>
        </a:p>
      </dgm:t>
    </dgm:pt>
    <dgm:pt modelId="{DD178468-DF26-4889-A0B0-74954473F26D}" type="pres">
      <dgm:prSet presAssocID="{4DC1014D-A20A-449E-B3EF-37F1703EB30A}" presName="child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54A53-6ECF-43E9-8A02-E45B43D2873A}" type="pres">
      <dgm:prSet presAssocID="{4DC1014D-A20A-449E-B3EF-37F1703EB30A}" presName="aSpace2" presStyleCnt="0"/>
      <dgm:spPr/>
      <dgm:t>
        <a:bodyPr/>
        <a:lstStyle/>
        <a:p>
          <a:endParaRPr lang="en-US"/>
        </a:p>
      </dgm:t>
    </dgm:pt>
    <dgm:pt modelId="{6AABF162-BFB5-48B7-B51F-401A3515A749}" type="pres">
      <dgm:prSet presAssocID="{73FE9896-EF08-458F-BB44-B2FCD9589982}" presName="child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F04A2-19A6-4159-98ED-A3D786C3C72F}" type="pres">
      <dgm:prSet presAssocID="{52A0C4E1-CDFD-4E76-B437-597AC4703942}" presName="aSpace" presStyleCnt="0"/>
      <dgm:spPr/>
      <dgm:t>
        <a:bodyPr/>
        <a:lstStyle/>
        <a:p>
          <a:endParaRPr lang="en-US"/>
        </a:p>
      </dgm:t>
    </dgm:pt>
    <dgm:pt modelId="{B6FF90EA-1BA5-485C-B795-2A6CF8CA4F6C}" type="pres">
      <dgm:prSet presAssocID="{CD0B48F7-E957-452D-8370-E460E6CB63F0}" presName="compNode" presStyleCnt="0"/>
      <dgm:spPr/>
      <dgm:t>
        <a:bodyPr/>
        <a:lstStyle/>
        <a:p>
          <a:endParaRPr lang="en-US"/>
        </a:p>
      </dgm:t>
    </dgm:pt>
    <dgm:pt modelId="{3E619799-2FC5-402D-8EE2-591E1CD69277}" type="pres">
      <dgm:prSet presAssocID="{CD0B48F7-E957-452D-8370-E460E6CB63F0}" presName="aNode" presStyleLbl="bgShp" presStyleIdx="2" presStyleCnt="7"/>
      <dgm:spPr/>
      <dgm:t>
        <a:bodyPr/>
        <a:lstStyle/>
        <a:p>
          <a:endParaRPr lang="en-US"/>
        </a:p>
      </dgm:t>
    </dgm:pt>
    <dgm:pt modelId="{4534A084-91A3-4A3B-8CD7-B27F2CBE75CD}" type="pres">
      <dgm:prSet presAssocID="{CD0B48F7-E957-452D-8370-E460E6CB63F0}" presName="textNode" presStyleLbl="bgShp" presStyleIdx="2" presStyleCnt="7"/>
      <dgm:spPr/>
      <dgm:t>
        <a:bodyPr/>
        <a:lstStyle/>
        <a:p>
          <a:endParaRPr lang="en-US"/>
        </a:p>
      </dgm:t>
    </dgm:pt>
    <dgm:pt modelId="{E6589663-738C-4D49-87B5-D282AB749E9C}" type="pres">
      <dgm:prSet presAssocID="{CD0B48F7-E957-452D-8370-E460E6CB63F0}" presName="compChildNode" presStyleCnt="0"/>
      <dgm:spPr/>
      <dgm:t>
        <a:bodyPr/>
        <a:lstStyle/>
        <a:p>
          <a:endParaRPr lang="en-US"/>
        </a:p>
      </dgm:t>
    </dgm:pt>
    <dgm:pt modelId="{3A475527-1F19-475D-B685-B585C5D0CFE2}" type="pres">
      <dgm:prSet presAssocID="{CD0B48F7-E957-452D-8370-E460E6CB63F0}" presName="theInnerList" presStyleCnt="0"/>
      <dgm:spPr/>
      <dgm:t>
        <a:bodyPr/>
        <a:lstStyle/>
        <a:p>
          <a:endParaRPr lang="en-US"/>
        </a:p>
      </dgm:t>
    </dgm:pt>
    <dgm:pt modelId="{4CFE1591-0007-47FF-963B-2DD03E514739}" type="pres">
      <dgm:prSet presAssocID="{F64D3ED8-1943-4B25-8FCF-F2555BC266D3}" presName="childNode" presStyleLbl="node1" presStyleIdx="3" presStyleCnt="9" custScaleX="1310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9A0F6-9E1B-4F10-86F4-E004E94801B3}" type="pres">
      <dgm:prSet presAssocID="{CD0B48F7-E957-452D-8370-E460E6CB63F0}" presName="aSpace" presStyleCnt="0"/>
      <dgm:spPr/>
      <dgm:t>
        <a:bodyPr/>
        <a:lstStyle/>
        <a:p>
          <a:endParaRPr lang="en-US"/>
        </a:p>
      </dgm:t>
    </dgm:pt>
    <dgm:pt modelId="{4053532A-638B-48CB-92B7-C58C8C37CFEF}" type="pres">
      <dgm:prSet presAssocID="{A3FE91CE-9CB6-4087-AAEB-5B7D4299281D}" presName="compNode" presStyleCnt="0"/>
      <dgm:spPr/>
      <dgm:t>
        <a:bodyPr/>
        <a:lstStyle/>
        <a:p>
          <a:endParaRPr lang="en-US"/>
        </a:p>
      </dgm:t>
    </dgm:pt>
    <dgm:pt modelId="{0259F200-CFD0-4610-A4EB-77AAF0F013EB}" type="pres">
      <dgm:prSet presAssocID="{A3FE91CE-9CB6-4087-AAEB-5B7D4299281D}" presName="aNode" presStyleLbl="bgShp" presStyleIdx="3" presStyleCnt="7"/>
      <dgm:spPr/>
      <dgm:t>
        <a:bodyPr/>
        <a:lstStyle/>
        <a:p>
          <a:endParaRPr lang="en-US"/>
        </a:p>
      </dgm:t>
    </dgm:pt>
    <dgm:pt modelId="{802C742D-1F7B-4DD8-8420-7BF122112B4D}" type="pres">
      <dgm:prSet presAssocID="{A3FE91CE-9CB6-4087-AAEB-5B7D4299281D}" presName="textNode" presStyleLbl="bgShp" presStyleIdx="3" presStyleCnt="7"/>
      <dgm:spPr/>
      <dgm:t>
        <a:bodyPr/>
        <a:lstStyle/>
        <a:p>
          <a:endParaRPr lang="en-US"/>
        </a:p>
      </dgm:t>
    </dgm:pt>
    <dgm:pt modelId="{37BE1CBB-1ACD-4491-B82E-EA3CBF9A0D99}" type="pres">
      <dgm:prSet presAssocID="{A3FE91CE-9CB6-4087-AAEB-5B7D4299281D}" presName="compChildNode" presStyleCnt="0"/>
      <dgm:spPr/>
      <dgm:t>
        <a:bodyPr/>
        <a:lstStyle/>
        <a:p>
          <a:endParaRPr lang="en-US"/>
        </a:p>
      </dgm:t>
    </dgm:pt>
    <dgm:pt modelId="{6DD053E4-FE7C-441C-936D-D36BCD5E456D}" type="pres">
      <dgm:prSet presAssocID="{A3FE91CE-9CB6-4087-AAEB-5B7D4299281D}" presName="theInnerList" presStyleCnt="0"/>
      <dgm:spPr/>
      <dgm:t>
        <a:bodyPr/>
        <a:lstStyle/>
        <a:p>
          <a:endParaRPr lang="en-US"/>
        </a:p>
      </dgm:t>
    </dgm:pt>
    <dgm:pt modelId="{184B5235-EFF1-426A-B1FB-95164DFC7A51}" type="pres">
      <dgm:prSet presAssocID="{D3192576-F209-4EB9-A20C-6D0378F9D641}" presName="childNode" presStyleLbl="node1" presStyleIdx="4" presStyleCnt="9" custScaleX="134256" custScaleY="117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B8126-E10A-4B56-8451-EC73E585501D}" type="pres">
      <dgm:prSet presAssocID="{A3FE91CE-9CB6-4087-AAEB-5B7D4299281D}" presName="aSpace" presStyleCnt="0"/>
      <dgm:spPr/>
      <dgm:t>
        <a:bodyPr/>
        <a:lstStyle/>
        <a:p>
          <a:endParaRPr lang="en-US"/>
        </a:p>
      </dgm:t>
    </dgm:pt>
    <dgm:pt modelId="{E2A88F05-5BB4-4004-A1FA-B63447324903}" type="pres">
      <dgm:prSet presAssocID="{0546AA18-3700-43FC-A22D-4C8DEF6D9F1E}" presName="compNode" presStyleCnt="0"/>
      <dgm:spPr/>
      <dgm:t>
        <a:bodyPr/>
        <a:lstStyle/>
        <a:p>
          <a:endParaRPr lang="en-US"/>
        </a:p>
      </dgm:t>
    </dgm:pt>
    <dgm:pt modelId="{30214515-1DB5-4702-9AC3-CC43AD3F33C9}" type="pres">
      <dgm:prSet presAssocID="{0546AA18-3700-43FC-A22D-4C8DEF6D9F1E}" presName="aNode" presStyleLbl="bgShp" presStyleIdx="4" presStyleCnt="7" custScaleX="98398"/>
      <dgm:spPr/>
      <dgm:t>
        <a:bodyPr/>
        <a:lstStyle/>
        <a:p>
          <a:endParaRPr lang="en-IN"/>
        </a:p>
      </dgm:t>
    </dgm:pt>
    <dgm:pt modelId="{057A417A-8249-4EF7-88AF-F8DCB868611D}" type="pres">
      <dgm:prSet presAssocID="{0546AA18-3700-43FC-A22D-4C8DEF6D9F1E}" presName="textNode" presStyleLbl="bgShp" presStyleIdx="4" presStyleCnt="7"/>
      <dgm:spPr/>
      <dgm:t>
        <a:bodyPr/>
        <a:lstStyle/>
        <a:p>
          <a:endParaRPr lang="en-IN"/>
        </a:p>
      </dgm:t>
    </dgm:pt>
    <dgm:pt modelId="{A86E578B-9EE8-4934-AD42-29B5F94DC7E1}" type="pres">
      <dgm:prSet presAssocID="{0546AA18-3700-43FC-A22D-4C8DEF6D9F1E}" presName="compChildNode" presStyleCnt="0"/>
      <dgm:spPr/>
      <dgm:t>
        <a:bodyPr/>
        <a:lstStyle/>
        <a:p>
          <a:endParaRPr lang="en-US"/>
        </a:p>
      </dgm:t>
    </dgm:pt>
    <dgm:pt modelId="{1D46932A-4AB0-44BB-B648-AA9FE6348461}" type="pres">
      <dgm:prSet presAssocID="{0546AA18-3700-43FC-A22D-4C8DEF6D9F1E}" presName="theInnerList" presStyleCnt="0"/>
      <dgm:spPr/>
      <dgm:t>
        <a:bodyPr/>
        <a:lstStyle/>
        <a:p>
          <a:endParaRPr lang="en-US"/>
        </a:p>
      </dgm:t>
    </dgm:pt>
    <dgm:pt modelId="{58DB9BDD-FE77-4885-80DD-4B52CA0F50D9}" type="pres">
      <dgm:prSet presAssocID="{C606A868-15DE-4871-8699-22B932956B91}" presName="childNode" presStyleLbl="node1" presStyleIdx="5" presStyleCnt="9" custScaleX="104570" custScaleY="20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64AE4-8634-4394-B751-9BF1286E1247}" type="pres">
      <dgm:prSet presAssocID="{C606A868-15DE-4871-8699-22B932956B91}" presName="aSpace2" presStyleCnt="0"/>
      <dgm:spPr/>
      <dgm:t>
        <a:bodyPr/>
        <a:lstStyle/>
        <a:p>
          <a:endParaRPr lang="en-US"/>
        </a:p>
      </dgm:t>
    </dgm:pt>
    <dgm:pt modelId="{F38EE3F7-A447-43C8-8E8D-9EA9ADC1D945}" type="pres">
      <dgm:prSet presAssocID="{C99B5694-492E-4966-8C16-1A0C3582551C}" presName="childNode" presStyleLbl="node1" presStyleIdx="6" presStyleCnt="9" custScaleX="109123" custScaleY="2000000" custLinFactY="1522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0141F1-41A8-4D55-B296-95583B39C736}" type="pres">
      <dgm:prSet presAssocID="{0546AA18-3700-43FC-A22D-4C8DEF6D9F1E}" presName="aSpace" presStyleCnt="0"/>
      <dgm:spPr/>
      <dgm:t>
        <a:bodyPr/>
        <a:lstStyle/>
        <a:p>
          <a:endParaRPr lang="en-US"/>
        </a:p>
      </dgm:t>
    </dgm:pt>
    <dgm:pt modelId="{6AABBB0B-2C7B-43B3-8CB8-176DD2CD34C2}" type="pres">
      <dgm:prSet presAssocID="{47BBEFF6-1898-42CC-8F40-E1843FD0D46C}" presName="compNode" presStyleCnt="0"/>
      <dgm:spPr/>
      <dgm:t>
        <a:bodyPr/>
        <a:lstStyle/>
        <a:p>
          <a:endParaRPr lang="en-US"/>
        </a:p>
      </dgm:t>
    </dgm:pt>
    <dgm:pt modelId="{6F92C97A-3314-45EE-9325-D4FA219363C1}" type="pres">
      <dgm:prSet presAssocID="{47BBEFF6-1898-42CC-8F40-E1843FD0D46C}" presName="aNode" presStyleLbl="bgShp" presStyleIdx="5" presStyleCnt="7"/>
      <dgm:spPr/>
      <dgm:t>
        <a:bodyPr/>
        <a:lstStyle/>
        <a:p>
          <a:endParaRPr lang="en-IN"/>
        </a:p>
      </dgm:t>
    </dgm:pt>
    <dgm:pt modelId="{3369410D-95E7-428D-A4AA-561D4AE05DAE}" type="pres">
      <dgm:prSet presAssocID="{47BBEFF6-1898-42CC-8F40-E1843FD0D46C}" presName="textNode" presStyleLbl="bgShp" presStyleIdx="5" presStyleCnt="7"/>
      <dgm:spPr/>
      <dgm:t>
        <a:bodyPr/>
        <a:lstStyle/>
        <a:p>
          <a:endParaRPr lang="en-IN"/>
        </a:p>
      </dgm:t>
    </dgm:pt>
    <dgm:pt modelId="{2373EE6A-C716-4C96-8C68-3E98058B78E2}" type="pres">
      <dgm:prSet presAssocID="{47BBEFF6-1898-42CC-8F40-E1843FD0D46C}" presName="compChildNode" presStyleCnt="0"/>
      <dgm:spPr/>
      <dgm:t>
        <a:bodyPr/>
        <a:lstStyle/>
        <a:p>
          <a:endParaRPr lang="en-US"/>
        </a:p>
      </dgm:t>
    </dgm:pt>
    <dgm:pt modelId="{23BED970-7FC3-4484-B975-6D22C119BF9C}" type="pres">
      <dgm:prSet presAssocID="{47BBEFF6-1898-42CC-8F40-E1843FD0D46C}" presName="theInnerList" presStyleCnt="0"/>
      <dgm:spPr/>
      <dgm:t>
        <a:bodyPr/>
        <a:lstStyle/>
        <a:p>
          <a:endParaRPr lang="en-US"/>
        </a:p>
      </dgm:t>
    </dgm:pt>
    <dgm:pt modelId="{1C565E34-7D24-4F4C-89C8-A6D9C4E79353}" type="pres">
      <dgm:prSet presAssocID="{E6B4D4DE-A2F7-49D4-BE77-0FDD729E1E04}" presName="childNode" presStyleLbl="node1" presStyleIdx="7" presStyleCnt="9" custScaleX="97435" custScaleY="117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722A2B-E0BE-4BA1-9CF8-478EABC22B80}" type="pres">
      <dgm:prSet presAssocID="{47BBEFF6-1898-42CC-8F40-E1843FD0D46C}" presName="aSpace" presStyleCnt="0"/>
      <dgm:spPr/>
      <dgm:t>
        <a:bodyPr/>
        <a:lstStyle/>
        <a:p>
          <a:endParaRPr lang="en-US"/>
        </a:p>
      </dgm:t>
    </dgm:pt>
    <dgm:pt modelId="{D50A7274-F94E-48F6-BD98-20052735366D}" type="pres">
      <dgm:prSet presAssocID="{5C79FA05-D3B4-41BF-9575-0B160193E6EB}" presName="compNode" presStyleCnt="0"/>
      <dgm:spPr/>
      <dgm:t>
        <a:bodyPr/>
        <a:lstStyle/>
        <a:p>
          <a:endParaRPr lang="en-US"/>
        </a:p>
      </dgm:t>
    </dgm:pt>
    <dgm:pt modelId="{6D914C89-DFB4-4F3C-BCDB-2AF6ABD3FE9E}" type="pres">
      <dgm:prSet presAssocID="{5C79FA05-D3B4-41BF-9575-0B160193E6EB}" presName="aNode" presStyleLbl="bgShp" presStyleIdx="6" presStyleCnt="7"/>
      <dgm:spPr/>
      <dgm:t>
        <a:bodyPr/>
        <a:lstStyle/>
        <a:p>
          <a:endParaRPr lang="en-IN"/>
        </a:p>
      </dgm:t>
    </dgm:pt>
    <dgm:pt modelId="{784F2EB1-EB19-4BE5-BA59-9CF74DBD0EF9}" type="pres">
      <dgm:prSet presAssocID="{5C79FA05-D3B4-41BF-9575-0B160193E6EB}" presName="textNode" presStyleLbl="bgShp" presStyleIdx="6" presStyleCnt="7"/>
      <dgm:spPr/>
      <dgm:t>
        <a:bodyPr/>
        <a:lstStyle/>
        <a:p>
          <a:endParaRPr lang="en-IN"/>
        </a:p>
      </dgm:t>
    </dgm:pt>
    <dgm:pt modelId="{63F8E03F-1201-4644-AAA5-F5FF43AE8559}" type="pres">
      <dgm:prSet presAssocID="{5C79FA05-D3B4-41BF-9575-0B160193E6EB}" presName="compChildNode" presStyleCnt="0"/>
      <dgm:spPr/>
      <dgm:t>
        <a:bodyPr/>
        <a:lstStyle/>
        <a:p>
          <a:endParaRPr lang="en-US"/>
        </a:p>
      </dgm:t>
    </dgm:pt>
    <dgm:pt modelId="{5ED05C10-0F65-46CB-A15D-909F72764302}" type="pres">
      <dgm:prSet presAssocID="{5C79FA05-D3B4-41BF-9575-0B160193E6EB}" presName="theInnerList" presStyleCnt="0"/>
      <dgm:spPr/>
      <dgm:t>
        <a:bodyPr/>
        <a:lstStyle/>
        <a:p>
          <a:endParaRPr lang="en-US"/>
        </a:p>
      </dgm:t>
    </dgm:pt>
    <dgm:pt modelId="{0495847E-A4C2-453B-9E4B-FEEBC2FE61AA}" type="pres">
      <dgm:prSet presAssocID="{3A86497A-14C3-434F-872F-56B2936B645E}" presName="childNode" presStyleLbl="node1" presStyleIdx="8" presStyleCnt="9" custScaleX="98939" custScaleY="117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0674AD-7A5E-4132-9999-A27084A4E686}" type="presOf" srcId="{9496CD05-04D9-4A13-8519-5E1E6722E53F}" destId="{A82007D2-9F38-4D0D-8E20-2CF3D11319BA}" srcOrd="0" destOrd="0" presId="urn:microsoft.com/office/officeart/2005/8/layout/lProcess2"/>
    <dgm:cxn modelId="{D05708E0-B2D7-4617-862F-3E6998FB7649}" type="presOf" srcId="{25121877-0A8E-4BE2-9BF1-CDB1C7F17E1C}" destId="{E2A93529-9CD7-4676-AFE8-1F14AC49B3D1}" srcOrd="0" destOrd="0" presId="urn:microsoft.com/office/officeart/2005/8/layout/lProcess2"/>
    <dgm:cxn modelId="{27E3C5FD-3D35-4273-B3E2-E3A447F70F14}" type="presOf" srcId="{52A0C4E1-CDFD-4E76-B437-597AC4703942}" destId="{94D03A9B-0A26-407B-9113-A2E6B9B18677}" srcOrd="0" destOrd="0" presId="urn:microsoft.com/office/officeart/2005/8/layout/lProcess2"/>
    <dgm:cxn modelId="{ACC256F9-74D9-45FD-9664-48BDBBD8FBE2}" type="presOf" srcId="{CD0B48F7-E957-452D-8370-E460E6CB63F0}" destId="{3E619799-2FC5-402D-8EE2-591E1CD69277}" srcOrd="0" destOrd="0" presId="urn:microsoft.com/office/officeart/2005/8/layout/lProcess2"/>
    <dgm:cxn modelId="{8C3B117F-37F2-40CC-8713-A926BFF430C3}" type="presOf" srcId="{A3FE91CE-9CB6-4087-AAEB-5B7D4299281D}" destId="{0259F200-CFD0-4610-A4EB-77AAF0F013EB}" srcOrd="0" destOrd="0" presId="urn:microsoft.com/office/officeart/2005/8/layout/lProcess2"/>
    <dgm:cxn modelId="{55B1BA7A-46E9-4D60-BAE6-75D4AF44C72B}" srcId="{EC389EE4-AB94-48B1-A0AD-7C52E579CBB1}" destId="{9496CD05-04D9-4A13-8519-5E1E6722E53F}" srcOrd="0" destOrd="0" parTransId="{B59AF27F-51BD-4205-A3F6-6706A6FDA915}" sibTransId="{957CCE92-F9E0-43C8-96C5-BD116B9A0405}"/>
    <dgm:cxn modelId="{4ED7E977-ACF0-4CE0-BD10-2E5E3ECA73E9}" type="presOf" srcId="{0546AA18-3700-43FC-A22D-4C8DEF6D9F1E}" destId="{30214515-1DB5-4702-9AC3-CC43AD3F33C9}" srcOrd="0" destOrd="0" presId="urn:microsoft.com/office/officeart/2005/8/layout/lProcess2"/>
    <dgm:cxn modelId="{BE8F7183-ED66-40C8-8C4F-F448E8A10980}" srcId="{EC389EE4-AB94-48B1-A0AD-7C52E579CBB1}" destId="{52A0C4E1-CDFD-4E76-B437-597AC4703942}" srcOrd="1" destOrd="0" parTransId="{9E0B40FB-0C4D-41B7-8297-A36DD2112E51}" sibTransId="{025D2B4D-9CA5-49E2-A25B-C3206E07A10A}"/>
    <dgm:cxn modelId="{06203313-D5DA-4F21-A3E7-48B9485D6631}" type="presOf" srcId="{5C79FA05-D3B4-41BF-9575-0B160193E6EB}" destId="{784F2EB1-EB19-4BE5-BA59-9CF74DBD0EF9}" srcOrd="1" destOrd="0" presId="urn:microsoft.com/office/officeart/2005/8/layout/lProcess2"/>
    <dgm:cxn modelId="{F8779991-4492-497B-B9E1-9212C975FB7A}" srcId="{0546AA18-3700-43FC-A22D-4C8DEF6D9F1E}" destId="{C606A868-15DE-4871-8699-22B932956B91}" srcOrd="0" destOrd="0" parTransId="{FDECA314-8C77-4AF7-AE92-FA376DA24A83}" sibTransId="{0618F5E6-C24B-46F8-BE8B-7DE335655FF9}"/>
    <dgm:cxn modelId="{627BCC74-7DAB-4BC9-999C-FCDF2ED1C0D1}" type="presOf" srcId="{F64D3ED8-1943-4B25-8FCF-F2555BC266D3}" destId="{4CFE1591-0007-47FF-963B-2DD03E514739}" srcOrd="0" destOrd="0" presId="urn:microsoft.com/office/officeart/2005/8/layout/lProcess2"/>
    <dgm:cxn modelId="{A32F1A7D-EE09-4469-8D46-01F21B611B87}" type="presOf" srcId="{3A86497A-14C3-434F-872F-56B2936B645E}" destId="{0495847E-A4C2-453B-9E4B-FEEBC2FE61AA}" srcOrd="0" destOrd="0" presId="urn:microsoft.com/office/officeart/2005/8/layout/lProcess2"/>
    <dgm:cxn modelId="{3EE55863-84DA-414F-A34D-23D5CEABFE1E}" srcId="{A3FE91CE-9CB6-4087-AAEB-5B7D4299281D}" destId="{D3192576-F209-4EB9-A20C-6D0378F9D641}" srcOrd="0" destOrd="0" parTransId="{191CD5E0-722B-4AF1-B39A-2BE6948570E3}" sibTransId="{1DCA72E9-182C-49AD-A4DE-20ADC1A75C25}"/>
    <dgm:cxn modelId="{0544AB0B-A932-43A5-8BC3-D41F9BD5E7F3}" srcId="{EC389EE4-AB94-48B1-A0AD-7C52E579CBB1}" destId="{0546AA18-3700-43FC-A22D-4C8DEF6D9F1E}" srcOrd="4" destOrd="0" parTransId="{B5907274-6008-4CD1-AAC6-0428480A57C5}" sibTransId="{B2D4DB54-10AD-42B3-B7A5-58C3773C3B9E}"/>
    <dgm:cxn modelId="{2B872967-349B-4281-B960-741DF4184EDE}" type="presOf" srcId="{CD0B48F7-E957-452D-8370-E460E6CB63F0}" destId="{4534A084-91A3-4A3B-8CD7-B27F2CBE75CD}" srcOrd="1" destOrd="0" presId="urn:microsoft.com/office/officeart/2005/8/layout/lProcess2"/>
    <dgm:cxn modelId="{E2FA3F14-4C94-4C03-90FC-904D6DC9E0D8}" srcId="{CD0B48F7-E957-452D-8370-E460E6CB63F0}" destId="{F64D3ED8-1943-4B25-8FCF-F2555BC266D3}" srcOrd="0" destOrd="0" parTransId="{CE5D8415-C6A7-4263-B37E-E3A37CAB7D35}" sibTransId="{1704A73E-7249-484B-B3C9-8AB92C24966C}"/>
    <dgm:cxn modelId="{2090A9C9-6D7C-407F-A2B8-778BC0540293}" type="presOf" srcId="{47BBEFF6-1898-42CC-8F40-E1843FD0D46C}" destId="{6F92C97A-3314-45EE-9325-D4FA219363C1}" srcOrd="0" destOrd="0" presId="urn:microsoft.com/office/officeart/2005/8/layout/lProcess2"/>
    <dgm:cxn modelId="{A8AAF031-30E3-4D5B-9C20-B8C68F9AF47A}" srcId="{EC389EE4-AB94-48B1-A0AD-7C52E579CBB1}" destId="{47BBEFF6-1898-42CC-8F40-E1843FD0D46C}" srcOrd="5" destOrd="0" parTransId="{4EC75E71-D6C7-482A-8F81-10385F46DA0E}" sibTransId="{B475FB9E-847D-447B-A427-980AA18F10B4}"/>
    <dgm:cxn modelId="{2D1D861A-F252-4735-8B9F-AE9006279118}" type="presOf" srcId="{5C79FA05-D3B4-41BF-9575-0B160193E6EB}" destId="{6D914C89-DFB4-4F3C-BCDB-2AF6ABD3FE9E}" srcOrd="0" destOrd="0" presId="urn:microsoft.com/office/officeart/2005/8/layout/lProcess2"/>
    <dgm:cxn modelId="{AFFDEA48-B56D-4A06-815F-31A023625B5E}" type="presOf" srcId="{C99B5694-492E-4966-8C16-1A0C3582551C}" destId="{F38EE3F7-A447-43C8-8E8D-9EA9ADC1D945}" srcOrd="0" destOrd="0" presId="urn:microsoft.com/office/officeart/2005/8/layout/lProcess2"/>
    <dgm:cxn modelId="{F088AEFF-C9B2-44B9-885B-9A9DCEB399CB}" type="presOf" srcId="{E6B4D4DE-A2F7-49D4-BE77-0FDD729E1E04}" destId="{1C565E34-7D24-4F4C-89C8-A6D9C4E79353}" srcOrd="0" destOrd="0" presId="urn:microsoft.com/office/officeart/2005/8/layout/lProcess2"/>
    <dgm:cxn modelId="{9F6CF16F-BB39-4DE2-A263-2A07036FD7B3}" type="presOf" srcId="{9496CD05-04D9-4A13-8519-5E1E6722E53F}" destId="{1DB2D3D1-DD8E-4518-9828-F7B62B3F9518}" srcOrd="1" destOrd="0" presId="urn:microsoft.com/office/officeart/2005/8/layout/lProcess2"/>
    <dgm:cxn modelId="{B96A0997-5361-46F8-A70B-A4E00273E507}" type="presOf" srcId="{52A0C4E1-CDFD-4E76-B437-597AC4703942}" destId="{6E9DC2F2-2EBC-4095-A1B1-1DFE9B7EE126}" srcOrd="1" destOrd="0" presId="urn:microsoft.com/office/officeart/2005/8/layout/lProcess2"/>
    <dgm:cxn modelId="{286CC44C-7EFC-43FC-B0AB-EBC490128539}" type="presOf" srcId="{A3FE91CE-9CB6-4087-AAEB-5B7D4299281D}" destId="{802C742D-1F7B-4DD8-8420-7BF122112B4D}" srcOrd="1" destOrd="0" presId="urn:microsoft.com/office/officeart/2005/8/layout/lProcess2"/>
    <dgm:cxn modelId="{F53148C0-C0A4-4BF7-BFAC-BE11909AE747}" srcId="{9496CD05-04D9-4A13-8519-5E1E6722E53F}" destId="{25121877-0A8E-4BE2-9BF1-CDB1C7F17E1C}" srcOrd="0" destOrd="0" parTransId="{CE3BECE4-4AA3-4E72-9688-490BE74867E5}" sibTransId="{C1D9E7AB-48D4-4FBE-93F0-E8427852B176}"/>
    <dgm:cxn modelId="{6780602E-223C-4E0A-A93D-7CD827FC2A2F}" srcId="{EC389EE4-AB94-48B1-A0AD-7C52E579CBB1}" destId="{A3FE91CE-9CB6-4087-AAEB-5B7D4299281D}" srcOrd="3" destOrd="0" parTransId="{4E2D2C92-B31A-4E57-BCB8-30FDCDE04445}" sibTransId="{ADBB9A0C-FBD8-4A26-A02D-B37309D12F85}"/>
    <dgm:cxn modelId="{EC6FD146-28EE-4B22-A9EC-D433DC13A4A3}" type="presOf" srcId="{47BBEFF6-1898-42CC-8F40-E1843FD0D46C}" destId="{3369410D-95E7-428D-A4AA-561D4AE05DAE}" srcOrd="1" destOrd="0" presId="urn:microsoft.com/office/officeart/2005/8/layout/lProcess2"/>
    <dgm:cxn modelId="{2CE56C62-28AF-4441-9AD6-2B05EE04DAA4}" type="presOf" srcId="{C606A868-15DE-4871-8699-22B932956B91}" destId="{58DB9BDD-FE77-4885-80DD-4B52CA0F50D9}" srcOrd="0" destOrd="0" presId="urn:microsoft.com/office/officeart/2005/8/layout/lProcess2"/>
    <dgm:cxn modelId="{353D240F-FF27-447F-BE1F-EB69B5B9877D}" srcId="{EC389EE4-AB94-48B1-A0AD-7C52E579CBB1}" destId="{5C79FA05-D3B4-41BF-9575-0B160193E6EB}" srcOrd="6" destOrd="0" parTransId="{F97C446E-761A-44E0-8E2A-78472C2AE2E8}" sibTransId="{2A099523-8EC6-4E75-98B7-05049D78E21E}"/>
    <dgm:cxn modelId="{AD672A70-1204-4B0B-BCFA-F2D842C71160}" srcId="{52A0C4E1-CDFD-4E76-B437-597AC4703942}" destId="{73FE9896-EF08-458F-BB44-B2FCD9589982}" srcOrd="1" destOrd="0" parTransId="{729B2A8C-CE59-45BC-B37F-828F9F5848B3}" sibTransId="{F61FB094-6D52-41BF-B65D-3FD09AEB1D97}"/>
    <dgm:cxn modelId="{6720FDA3-76DA-4BD8-AD2D-27ED53EEAD49}" type="presOf" srcId="{D3192576-F209-4EB9-A20C-6D0378F9D641}" destId="{184B5235-EFF1-426A-B1FB-95164DFC7A51}" srcOrd="0" destOrd="0" presId="urn:microsoft.com/office/officeart/2005/8/layout/lProcess2"/>
    <dgm:cxn modelId="{998813F7-1754-4545-9B9B-AADDBF2D0F14}" type="presOf" srcId="{4DC1014D-A20A-449E-B3EF-37F1703EB30A}" destId="{DD178468-DF26-4889-A0B0-74954473F26D}" srcOrd="0" destOrd="0" presId="urn:microsoft.com/office/officeart/2005/8/layout/lProcess2"/>
    <dgm:cxn modelId="{37689F84-E34E-4D0C-BEE1-282AB5B5966B}" srcId="{EC389EE4-AB94-48B1-A0AD-7C52E579CBB1}" destId="{CD0B48F7-E957-452D-8370-E460E6CB63F0}" srcOrd="2" destOrd="0" parTransId="{6976478A-3FB0-4434-97B7-026E4C4AB4E4}" sibTransId="{64DEBCB1-F9B1-46AF-88C1-C0913705C15D}"/>
    <dgm:cxn modelId="{13B22F77-12AA-4639-AB29-F24AB3C840D4}" srcId="{0546AA18-3700-43FC-A22D-4C8DEF6D9F1E}" destId="{C99B5694-492E-4966-8C16-1A0C3582551C}" srcOrd="1" destOrd="0" parTransId="{F497E124-BA2D-4A89-9BB6-A8E96E8C2BCE}" sibTransId="{A6F88FD2-0B6D-4F7D-AFAB-9D7DD1442009}"/>
    <dgm:cxn modelId="{DD986B10-9F61-4065-B770-5D8064236D6C}" srcId="{47BBEFF6-1898-42CC-8F40-E1843FD0D46C}" destId="{E6B4D4DE-A2F7-49D4-BE77-0FDD729E1E04}" srcOrd="0" destOrd="0" parTransId="{70F09079-F52C-46EB-85E3-ECAF9B9AE5DE}" sibTransId="{3CCD53A1-C18C-4F86-9A47-6E0AA9A2F99E}"/>
    <dgm:cxn modelId="{F22C4138-FFFB-4FBF-B88E-9F7A40F99EA4}" srcId="{52A0C4E1-CDFD-4E76-B437-597AC4703942}" destId="{4DC1014D-A20A-449E-B3EF-37F1703EB30A}" srcOrd="0" destOrd="0" parTransId="{ACA3B70A-E4CE-4079-BD59-4369AF8C68CC}" sibTransId="{50294F94-D14D-43F8-B0F1-E022C974DF27}"/>
    <dgm:cxn modelId="{56E36970-9452-483F-A6A5-97F3E5BBF044}" type="presOf" srcId="{73FE9896-EF08-458F-BB44-B2FCD9589982}" destId="{6AABF162-BFB5-48B7-B51F-401A3515A749}" srcOrd="0" destOrd="0" presId="urn:microsoft.com/office/officeart/2005/8/layout/lProcess2"/>
    <dgm:cxn modelId="{37B659D3-0AE8-4097-8803-5C7114E2AD09}" type="presOf" srcId="{0546AA18-3700-43FC-A22D-4C8DEF6D9F1E}" destId="{057A417A-8249-4EF7-88AF-F8DCB868611D}" srcOrd="1" destOrd="0" presId="urn:microsoft.com/office/officeart/2005/8/layout/lProcess2"/>
    <dgm:cxn modelId="{0E96864D-C9E8-4A23-BCF0-8E26E0F12588}" srcId="{5C79FA05-D3B4-41BF-9575-0B160193E6EB}" destId="{3A86497A-14C3-434F-872F-56B2936B645E}" srcOrd="0" destOrd="0" parTransId="{3BD0EF62-D034-4F49-BA63-A7EC93942184}" sibTransId="{39DCA2D9-E943-4E31-BBEB-C01AF965CB87}"/>
    <dgm:cxn modelId="{BCDD81B0-163B-4DDB-A7E4-EAF5D1E84831}" type="presOf" srcId="{EC389EE4-AB94-48B1-A0AD-7C52E579CBB1}" destId="{B828A92F-76B8-4FB9-8E3C-D8DBA469041E}" srcOrd="0" destOrd="0" presId="urn:microsoft.com/office/officeart/2005/8/layout/lProcess2"/>
    <dgm:cxn modelId="{B8E44514-C399-418E-843B-1DBDBB70F308}" type="presParOf" srcId="{B828A92F-76B8-4FB9-8E3C-D8DBA469041E}" destId="{079D0274-405F-4D23-B5F8-9D16EDDAF51F}" srcOrd="0" destOrd="0" presId="urn:microsoft.com/office/officeart/2005/8/layout/lProcess2"/>
    <dgm:cxn modelId="{C1D4C0E8-BA02-49EC-8696-633B186FD534}" type="presParOf" srcId="{079D0274-405F-4D23-B5F8-9D16EDDAF51F}" destId="{A82007D2-9F38-4D0D-8E20-2CF3D11319BA}" srcOrd="0" destOrd="0" presId="urn:microsoft.com/office/officeart/2005/8/layout/lProcess2"/>
    <dgm:cxn modelId="{4810BC59-B8AE-4C0E-A712-786C679EF217}" type="presParOf" srcId="{079D0274-405F-4D23-B5F8-9D16EDDAF51F}" destId="{1DB2D3D1-DD8E-4518-9828-F7B62B3F9518}" srcOrd="1" destOrd="0" presId="urn:microsoft.com/office/officeart/2005/8/layout/lProcess2"/>
    <dgm:cxn modelId="{67470A6A-EF39-4D31-90EA-16B9D0348AFB}" type="presParOf" srcId="{079D0274-405F-4D23-B5F8-9D16EDDAF51F}" destId="{EDE1228D-3098-43BE-8C56-19F7E5A86C14}" srcOrd="2" destOrd="0" presId="urn:microsoft.com/office/officeart/2005/8/layout/lProcess2"/>
    <dgm:cxn modelId="{1E89052D-016A-4E1B-9D51-A71D78D31B1E}" type="presParOf" srcId="{EDE1228D-3098-43BE-8C56-19F7E5A86C14}" destId="{0565F319-C3A9-41E3-AB4D-6C121FB24876}" srcOrd="0" destOrd="0" presId="urn:microsoft.com/office/officeart/2005/8/layout/lProcess2"/>
    <dgm:cxn modelId="{DEE508DA-96D6-401C-B500-550D45692814}" type="presParOf" srcId="{0565F319-C3A9-41E3-AB4D-6C121FB24876}" destId="{E2A93529-9CD7-4676-AFE8-1F14AC49B3D1}" srcOrd="0" destOrd="0" presId="urn:microsoft.com/office/officeart/2005/8/layout/lProcess2"/>
    <dgm:cxn modelId="{6C88EF2B-130F-401F-850D-F787AD441C2A}" type="presParOf" srcId="{B828A92F-76B8-4FB9-8E3C-D8DBA469041E}" destId="{76330D98-3DD9-4A67-812E-84C70CED331E}" srcOrd="1" destOrd="0" presId="urn:microsoft.com/office/officeart/2005/8/layout/lProcess2"/>
    <dgm:cxn modelId="{56684D5D-D6D7-4886-9574-F38C2CC02D44}" type="presParOf" srcId="{B828A92F-76B8-4FB9-8E3C-D8DBA469041E}" destId="{8670A19A-CC9E-46A0-856A-D512DB4B9581}" srcOrd="2" destOrd="0" presId="urn:microsoft.com/office/officeart/2005/8/layout/lProcess2"/>
    <dgm:cxn modelId="{046441D9-AB2F-4F9D-8C0D-46A49E394680}" type="presParOf" srcId="{8670A19A-CC9E-46A0-856A-D512DB4B9581}" destId="{94D03A9B-0A26-407B-9113-A2E6B9B18677}" srcOrd="0" destOrd="0" presId="urn:microsoft.com/office/officeart/2005/8/layout/lProcess2"/>
    <dgm:cxn modelId="{A0189B16-B4B4-4BD5-92BF-A7E005F024C3}" type="presParOf" srcId="{8670A19A-CC9E-46A0-856A-D512DB4B9581}" destId="{6E9DC2F2-2EBC-4095-A1B1-1DFE9B7EE126}" srcOrd="1" destOrd="0" presId="urn:microsoft.com/office/officeart/2005/8/layout/lProcess2"/>
    <dgm:cxn modelId="{1F93956F-220C-4930-B423-70D8A707CBCD}" type="presParOf" srcId="{8670A19A-CC9E-46A0-856A-D512DB4B9581}" destId="{79CCFA66-303C-4760-836C-42CE69FB00D9}" srcOrd="2" destOrd="0" presId="urn:microsoft.com/office/officeart/2005/8/layout/lProcess2"/>
    <dgm:cxn modelId="{4F60DFC1-B5B9-42BF-B270-1E2BA4F520F4}" type="presParOf" srcId="{79CCFA66-303C-4760-836C-42CE69FB00D9}" destId="{B605DC1B-A1B2-42C5-96BD-9E505B832E15}" srcOrd="0" destOrd="0" presId="urn:microsoft.com/office/officeart/2005/8/layout/lProcess2"/>
    <dgm:cxn modelId="{584D9217-679B-4A2A-AF46-60116F2B583F}" type="presParOf" srcId="{B605DC1B-A1B2-42C5-96BD-9E505B832E15}" destId="{DD178468-DF26-4889-A0B0-74954473F26D}" srcOrd="0" destOrd="0" presId="urn:microsoft.com/office/officeart/2005/8/layout/lProcess2"/>
    <dgm:cxn modelId="{38FC976A-37C7-4D22-9B89-832B0E53654B}" type="presParOf" srcId="{B605DC1B-A1B2-42C5-96BD-9E505B832E15}" destId="{00154A53-6ECF-43E9-8A02-E45B43D2873A}" srcOrd="1" destOrd="0" presId="urn:microsoft.com/office/officeart/2005/8/layout/lProcess2"/>
    <dgm:cxn modelId="{D42E9F6A-F1B7-412C-A52A-88930DD6ACCC}" type="presParOf" srcId="{B605DC1B-A1B2-42C5-96BD-9E505B832E15}" destId="{6AABF162-BFB5-48B7-B51F-401A3515A749}" srcOrd="2" destOrd="0" presId="urn:microsoft.com/office/officeart/2005/8/layout/lProcess2"/>
    <dgm:cxn modelId="{05A5253D-3F00-4F8B-A3FD-1B10D75505FF}" type="presParOf" srcId="{B828A92F-76B8-4FB9-8E3C-D8DBA469041E}" destId="{130F04A2-19A6-4159-98ED-A3D786C3C72F}" srcOrd="3" destOrd="0" presId="urn:microsoft.com/office/officeart/2005/8/layout/lProcess2"/>
    <dgm:cxn modelId="{79A2303D-76ED-49D8-9762-BED509E228DF}" type="presParOf" srcId="{B828A92F-76B8-4FB9-8E3C-D8DBA469041E}" destId="{B6FF90EA-1BA5-485C-B795-2A6CF8CA4F6C}" srcOrd="4" destOrd="0" presId="urn:microsoft.com/office/officeart/2005/8/layout/lProcess2"/>
    <dgm:cxn modelId="{D7173087-1768-4A8F-8B70-0772249300F8}" type="presParOf" srcId="{B6FF90EA-1BA5-485C-B795-2A6CF8CA4F6C}" destId="{3E619799-2FC5-402D-8EE2-591E1CD69277}" srcOrd="0" destOrd="0" presId="urn:microsoft.com/office/officeart/2005/8/layout/lProcess2"/>
    <dgm:cxn modelId="{A56F43DA-A02F-4418-A9CB-7798087500DE}" type="presParOf" srcId="{B6FF90EA-1BA5-485C-B795-2A6CF8CA4F6C}" destId="{4534A084-91A3-4A3B-8CD7-B27F2CBE75CD}" srcOrd="1" destOrd="0" presId="urn:microsoft.com/office/officeart/2005/8/layout/lProcess2"/>
    <dgm:cxn modelId="{DFAF5BDC-EF07-4113-961D-8C9B965F949E}" type="presParOf" srcId="{B6FF90EA-1BA5-485C-B795-2A6CF8CA4F6C}" destId="{E6589663-738C-4D49-87B5-D282AB749E9C}" srcOrd="2" destOrd="0" presId="urn:microsoft.com/office/officeart/2005/8/layout/lProcess2"/>
    <dgm:cxn modelId="{88D0849D-7CDD-4626-AEBA-0C52839663B7}" type="presParOf" srcId="{E6589663-738C-4D49-87B5-D282AB749E9C}" destId="{3A475527-1F19-475D-B685-B585C5D0CFE2}" srcOrd="0" destOrd="0" presId="urn:microsoft.com/office/officeart/2005/8/layout/lProcess2"/>
    <dgm:cxn modelId="{496F0B62-B5F4-40BE-9020-4211BBFECDE6}" type="presParOf" srcId="{3A475527-1F19-475D-B685-B585C5D0CFE2}" destId="{4CFE1591-0007-47FF-963B-2DD03E514739}" srcOrd="0" destOrd="0" presId="urn:microsoft.com/office/officeart/2005/8/layout/lProcess2"/>
    <dgm:cxn modelId="{C49F0829-6E77-42BE-8F3A-B85AA0721876}" type="presParOf" srcId="{B828A92F-76B8-4FB9-8E3C-D8DBA469041E}" destId="{7169A0F6-9E1B-4F10-86F4-E004E94801B3}" srcOrd="5" destOrd="0" presId="urn:microsoft.com/office/officeart/2005/8/layout/lProcess2"/>
    <dgm:cxn modelId="{A744B5E9-FF77-4249-ABA2-EBBB55A2114A}" type="presParOf" srcId="{B828A92F-76B8-4FB9-8E3C-D8DBA469041E}" destId="{4053532A-638B-48CB-92B7-C58C8C37CFEF}" srcOrd="6" destOrd="0" presId="urn:microsoft.com/office/officeart/2005/8/layout/lProcess2"/>
    <dgm:cxn modelId="{E410A5B6-3513-4E6C-A6C5-415FAB19FAC9}" type="presParOf" srcId="{4053532A-638B-48CB-92B7-C58C8C37CFEF}" destId="{0259F200-CFD0-4610-A4EB-77AAF0F013EB}" srcOrd="0" destOrd="0" presId="urn:microsoft.com/office/officeart/2005/8/layout/lProcess2"/>
    <dgm:cxn modelId="{8034C45A-2391-4683-A46A-A9D874FADC7E}" type="presParOf" srcId="{4053532A-638B-48CB-92B7-C58C8C37CFEF}" destId="{802C742D-1F7B-4DD8-8420-7BF122112B4D}" srcOrd="1" destOrd="0" presId="urn:microsoft.com/office/officeart/2005/8/layout/lProcess2"/>
    <dgm:cxn modelId="{75BC964F-E5DB-4DDC-B347-C7C08F53751C}" type="presParOf" srcId="{4053532A-638B-48CB-92B7-C58C8C37CFEF}" destId="{37BE1CBB-1ACD-4491-B82E-EA3CBF9A0D99}" srcOrd="2" destOrd="0" presId="urn:microsoft.com/office/officeart/2005/8/layout/lProcess2"/>
    <dgm:cxn modelId="{AD20A220-5B75-401B-9F6E-83B07C0B5242}" type="presParOf" srcId="{37BE1CBB-1ACD-4491-B82E-EA3CBF9A0D99}" destId="{6DD053E4-FE7C-441C-936D-D36BCD5E456D}" srcOrd="0" destOrd="0" presId="urn:microsoft.com/office/officeart/2005/8/layout/lProcess2"/>
    <dgm:cxn modelId="{29919A4F-6198-493D-8DA5-64F2013F8051}" type="presParOf" srcId="{6DD053E4-FE7C-441C-936D-D36BCD5E456D}" destId="{184B5235-EFF1-426A-B1FB-95164DFC7A51}" srcOrd="0" destOrd="0" presId="urn:microsoft.com/office/officeart/2005/8/layout/lProcess2"/>
    <dgm:cxn modelId="{E5DC4BCE-0BDA-4A05-8020-9A61741486D5}" type="presParOf" srcId="{B828A92F-76B8-4FB9-8E3C-D8DBA469041E}" destId="{EC4B8126-E10A-4B56-8451-EC73E585501D}" srcOrd="7" destOrd="0" presId="urn:microsoft.com/office/officeart/2005/8/layout/lProcess2"/>
    <dgm:cxn modelId="{3AB28E82-064E-42A3-8906-86738147CB01}" type="presParOf" srcId="{B828A92F-76B8-4FB9-8E3C-D8DBA469041E}" destId="{E2A88F05-5BB4-4004-A1FA-B63447324903}" srcOrd="8" destOrd="0" presId="urn:microsoft.com/office/officeart/2005/8/layout/lProcess2"/>
    <dgm:cxn modelId="{978DEAA0-330A-46E8-8434-F4BED05CBF6E}" type="presParOf" srcId="{E2A88F05-5BB4-4004-A1FA-B63447324903}" destId="{30214515-1DB5-4702-9AC3-CC43AD3F33C9}" srcOrd="0" destOrd="0" presId="urn:microsoft.com/office/officeart/2005/8/layout/lProcess2"/>
    <dgm:cxn modelId="{91D7409E-E7F4-4F1E-A35E-6C62A1BE6CED}" type="presParOf" srcId="{E2A88F05-5BB4-4004-A1FA-B63447324903}" destId="{057A417A-8249-4EF7-88AF-F8DCB868611D}" srcOrd="1" destOrd="0" presId="urn:microsoft.com/office/officeart/2005/8/layout/lProcess2"/>
    <dgm:cxn modelId="{84E830FA-DCC0-41F4-A463-174E1E7AD103}" type="presParOf" srcId="{E2A88F05-5BB4-4004-A1FA-B63447324903}" destId="{A86E578B-9EE8-4934-AD42-29B5F94DC7E1}" srcOrd="2" destOrd="0" presId="urn:microsoft.com/office/officeart/2005/8/layout/lProcess2"/>
    <dgm:cxn modelId="{16A2A7A9-D16F-42B3-9E18-60B37FF8EE06}" type="presParOf" srcId="{A86E578B-9EE8-4934-AD42-29B5F94DC7E1}" destId="{1D46932A-4AB0-44BB-B648-AA9FE6348461}" srcOrd="0" destOrd="0" presId="urn:microsoft.com/office/officeart/2005/8/layout/lProcess2"/>
    <dgm:cxn modelId="{E0A60B87-6A77-412C-AB94-15D8F122B182}" type="presParOf" srcId="{1D46932A-4AB0-44BB-B648-AA9FE6348461}" destId="{58DB9BDD-FE77-4885-80DD-4B52CA0F50D9}" srcOrd="0" destOrd="0" presId="urn:microsoft.com/office/officeart/2005/8/layout/lProcess2"/>
    <dgm:cxn modelId="{61ACDD7C-FA99-4400-8DD6-03770732458F}" type="presParOf" srcId="{1D46932A-4AB0-44BB-B648-AA9FE6348461}" destId="{86664AE4-8634-4394-B751-9BF1286E1247}" srcOrd="1" destOrd="0" presId="urn:microsoft.com/office/officeart/2005/8/layout/lProcess2"/>
    <dgm:cxn modelId="{A1E70503-B95F-4025-824B-310DE48AB549}" type="presParOf" srcId="{1D46932A-4AB0-44BB-B648-AA9FE6348461}" destId="{F38EE3F7-A447-43C8-8E8D-9EA9ADC1D945}" srcOrd="2" destOrd="0" presId="urn:microsoft.com/office/officeart/2005/8/layout/lProcess2"/>
    <dgm:cxn modelId="{A4CE69F5-CC13-4AFC-9DF6-AE47882FC524}" type="presParOf" srcId="{B828A92F-76B8-4FB9-8E3C-D8DBA469041E}" destId="{AB0141F1-41A8-4D55-B296-95583B39C736}" srcOrd="9" destOrd="0" presId="urn:microsoft.com/office/officeart/2005/8/layout/lProcess2"/>
    <dgm:cxn modelId="{3B3A8904-2FD4-4084-887C-6E66C136154E}" type="presParOf" srcId="{B828A92F-76B8-4FB9-8E3C-D8DBA469041E}" destId="{6AABBB0B-2C7B-43B3-8CB8-176DD2CD34C2}" srcOrd="10" destOrd="0" presId="urn:microsoft.com/office/officeart/2005/8/layout/lProcess2"/>
    <dgm:cxn modelId="{B44C369B-B7AA-4373-A157-749A7B448219}" type="presParOf" srcId="{6AABBB0B-2C7B-43B3-8CB8-176DD2CD34C2}" destId="{6F92C97A-3314-45EE-9325-D4FA219363C1}" srcOrd="0" destOrd="0" presId="urn:microsoft.com/office/officeart/2005/8/layout/lProcess2"/>
    <dgm:cxn modelId="{0BC9C7E6-DEE6-474A-912F-A29708C0A41B}" type="presParOf" srcId="{6AABBB0B-2C7B-43B3-8CB8-176DD2CD34C2}" destId="{3369410D-95E7-428D-A4AA-561D4AE05DAE}" srcOrd="1" destOrd="0" presId="urn:microsoft.com/office/officeart/2005/8/layout/lProcess2"/>
    <dgm:cxn modelId="{4EBB896D-269C-4A6C-A96A-476473F93834}" type="presParOf" srcId="{6AABBB0B-2C7B-43B3-8CB8-176DD2CD34C2}" destId="{2373EE6A-C716-4C96-8C68-3E98058B78E2}" srcOrd="2" destOrd="0" presId="urn:microsoft.com/office/officeart/2005/8/layout/lProcess2"/>
    <dgm:cxn modelId="{95731AED-4AFC-4E43-990C-ADFF70F70B2C}" type="presParOf" srcId="{2373EE6A-C716-4C96-8C68-3E98058B78E2}" destId="{23BED970-7FC3-4484-B975-6D22C119BF9C}" srcOrd="0" destOrd="0" presId="urn:microsoft.com/office/officeart/2005/8/layout/lProcess2"/>
    <dgm:cxn modelId="{4DCEBB4B-517C-4BFE-8C07-FF5C5F9ACAC3}" type="presParOf" srcId="{23BED970-7FC3-4484-B975-6D22C119BF9C}" destId="{1C565E34-7D24-4F4C-89C8-A6D9C4E79353}" srcOrd="0" destOrd="0" presId="urn:microsoft.com/office/officeart/2005/8/layout/lProcess2"/>
    <dgm:cxn modelId="{217E4CD0-06AB-456F-A9C4-08127039142E}" type="presParOf" srcId="{B828A92F-76B8-4FB9-8E3C-D8DBA469041E}" destId="{9C722A2B-E0BE-4BA1-9CF8-478EABC22B80}" srcOrd="11" destOrd="0" presId="urn:microsoft.com/office/officeart/2005/8/layout/lProcess2"/>
    <dgm:cxn modelId="{445A3175-6591-4F8D-B599-C0A24DD628C8}" type="presParOf" srcId="{B828A92F-76B8-4FB9-8E3C-D8DBA469041E}" destId="{D50A7274-F94E-48F6-BD98-20052735366D}" srcOrd="12" destOrd="0" presId="urn:microsoft.com/office/officeart/2005/8/layout/lProcess2"/>
    <dgm:cxn modelId="{A85C2B67-24E8-451E-933A-EF9E2C497765}" type="presParOf" srcId="{D50A7274-F94E-48F6-BD98-20052735366D}" destId="{6D914C89-DFB4-4F3C-BCDB-2AF6ABD3FE9E}" srcOrd="0" destOrd="0" presId="urn:microsoft.com/office/officeart/2005/8/layout/lProcess2"/>
    <dgm:cxn modelId="{4DBC7DDF-54F6-4055-8D09-348DF6135469}" type="presParOf" srcId="{D50A7274-F94E-48F6-BD98-20052735366D}" destId="{784F2EB1-EB19-4BE5-BA59-9CF74DBD0EF9}" srcOrd="1" destOrd="0" presId="urn:microsoft.com/office/officeart/2005/8/layout/lProcess2"/>
    <dgm:cxn modelId="{0A20E61A-CD7A-455D-A1BD-F9D19763BF2F}" type="presParOf" srcId="{D50A7274-F94E-48F6-BD98-20052735366D}" destId="{63F8E03F-1201-4644-AAA5-F5FF43AE8559}" srcOrd="2" destOrd="0" presId="urn:microsoft.com/office/officeart/2005/8/layout/lProcess2"/>
    <dgm:cxn modelId="{EA214044-D015-4460-A13F-60FC99E2120E}" type="presParOf" srcId="{63F8E03F-1201-4644-AAA5-F5FF43AE8559}" destId="{5ED05C10-0F65-46CB-A15D-909F72764302}" srcOrd="0" destOrd="0" presId="urn:microsoft.com/office/officeart/2005/8/layout/lProcess2"/>
    <dgm:cxn modelId="{63923A8E-C942-4C69-9FB9-E2F90CA67943}" type="presParOf" srcId="{5ED05C10-0F65-46CB-A15D-909F72764302}" destId="{0495847E-A4C2-453B-9E4B-FEEBC2FE61AA}" srcOrd="0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E3881E-498E-4646-A75C-FE35AD4B135F}" type="doc">
      <dgm:prSet loTypeId="urn:microsoft.com/office/officeart/2005/8/layout/process2" loCatId="process" qsTypeId="urn:microsoft.com/office/officeart/2005/8/quickstyle/3d3" qsCatId="3D" csTypeId="urn:microsoft.com/office/officeart/2005/8/colors/colorful2" csCatId="colorful" phldr="1"/>
      <dgm:spPr/>
    </dgm:pt>
    <dgm:pt modelId="{62193A28-F279-45F4-A736-9AB75999B11E}">
      <dgm:prSet phldrT="[Text]" custT="1"/>
      <dgm:spPr/>
      <dgm:t>
        <a:bodyPr/>
        <a:lstStyle/>
        <a:p>
          <a:r>
            <a:rPr lang="en-IN" sz="2000" dirty="0" smtClean="0"/>
            <a:t>World bank</a:t>
          </a:r>
          <a:endParaRPr lang="en-IN" sz="2000" dirty="0"/>
        </a:p>
      </dgm:t>
    </dgm:pt>
    <dgm:pt modelId="{5D5C8189-1DCC-4D6E-8D97-37CEB0E42486}" type="parTrans" cxnId="{44956456-F885-43F4-9545-1B059FB78461}">
      <dgm:prSet/>
      <dgm:spPr/>
      <dgm:t>
        <a:bodyPr/>
        <a:lstStyle/>
        <a:p>
          <a:endParaRPr lang="en-IN"/>
        </a:p>
      </dgm:t>
    </dgm:pt>
    <dgm:pt modelId="{D2F2D09C-49A8-4305-B9D7-BD5CF0FD7655}" type="sibTrans" cxnId="{44956456-F885-43F4-9545-1B059FB78461}">
      <dgm:prSet/>
      <dgm:spPr/>
      <dgm:t>
        <a:bodyPr/>
        <a:lstStyle/>
        <a:p>
          <a:endParaRPr lang="en-IN"/>
        </a:p>
      </dgm:t>
    </dgm:pt>
    <dgm:pt modelId="{94226E82-9678-465E-BCFF-A12A20F92D2E}">
      <dgm:prSet phldrT="[Text]" custT="1"/>
      <dgm:spPr/>
      <dgm:t>
        <a:bodyPr/>
        <a:lstStyle/>
        <a:p>
          <a:r>
            <a:rPr lang="en-IN" sz="2400" dirty="0" smtClean="0"/>
            <a:t>DFID</a:t>
          </a:r>
        </a:p>
        <a:p>
          <a:r>
            <a:rPr lang="en-IN" sz="2400" dirty="0" smtClean="0"/>
            <a:t>Department for International Development is a United Kingdom</a:t>
          </a:r>
          <a:endParaRPr lang="en-IN" sz="2400" dirty="0"/>
        </a:p>
      </dgm:t>
    </dgm:pt>
    <dgm:pt modelId="{8E02D756-9E31-4833-AFDD-9AD66138F792}" type="parTrans" cxnId="{7FF8C3C7-BE28-45CD-A2DF-5E46DC706ADD}">
      <dgm:prSet/>
      <dgm:spPr/>
      <dgm:t>
        <a:bodyPr/>
        <a:lstStyle/>
        <a:p>
          <a:endParaRPr lang="en-IN"/>
        </a:p>
      </dgm:t>
    </dgm:pt>
    <dgm:pt modelId="{EE0B7ADF-2B78-4E09-A366-FA7599B152D8}" type="sibTrans" cxnId="{7FF8C3C7-BE28-45CD-A2DF-5E46DC706ADD}">
      <dgm:prSet/>
      <dgm:spPr/>
      <dgm:t>
        <a:bodyPr/>
        <a:lstStyle/>
        <a:p>
          <a:endParaRPr lang="en-IN"/>
        </a:p>
      </dgm:t>
    </dgm:pt>
    <dgm:pt modelId="{7ECD99C7-9A00-4C22-A79B-4D02C2CD00CE}">
      <dgm:prSet phldrT="[Text]"/>
      <dgm:spPr/>
      <dgm:t>
        <a:bodyPr/>
        <a:lstStyle/>
        <a:p>
          <a:r>
            <a:rPr lang="en-IN" dirty="0" smtClean="0"/>
            <a:t>G O I</a:t>
          </a:r>
          <a:endParaRPr lang="en-IN" dirty="0"/>
        </a:p>
      </dgm:t>
    </dgm:pt>
    <dgm:pt modelId="{8010A9C4-9F89-43C1-9678-C5EE3DC1596A}" type="parTrans" cxnId="{2F7C90F4-6C74-4042-AD82-51B5C20904C9}">
      <dgm:prSet/>
      <dgm:spPr/>
      <dgm:t>
        <a:bodyPr/>
        <a:lstStyle/>
        <a:p>
          <a:endParaRPr lang="en-IN"/>
        </a:p>
      </dgm:t>
    </dgm:pt>
    <dgm:pt modelId="{391477F7-EBB8-452C-9807-4FB9D2962928}" type="sibTrans" cxnId="{2F7C90F4-6C74-4042-AD82-51B5C20904C9}">
      <dgm:prSet/>
      <dgm:spPr/>
      <dgm:t>
        <a:bodyPr/>
        <a:lstStyle/>
        <a:p>
          <a:endParaRPr lang="en-IN"/>
        </a:p>
      </dgm:t>
    </dgm:pt>
    <dgm:pt modelId="{6755EC68-A330-47AF-A932-343EB2D332F7}" type="pres">
      <dgm:prSet presAssocID="{7EE3881E-498E-4646-A75C-FE35AD4B135F}" presName="linearFlow" presStyleCnt="0">
        <dgm:presLayoutVars>
          <dgm:resizeHandles val="exact"/>
        </dgm:presLayoutVars>
      </dgm:prSet>
      <dgm:spPr/>
    </dgm:pt>
    <dgm:pt modelId="{85C4B568-2512-4A58-80B1-161870AC2757}" type="pres">
      <dgm:prSet presAssocID="{62193A28-F279-45F4-A736-9AB75999B11E}" presName="node" presStyleLbl="node1" presStyleIdx="0" presStyleCnt="3" custScaleX="433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612C704-0FF5-45D9-A93E-F7C8D3D30283}" type="pres">
      <dgm:prSet presAssocID="{D2F2D09C-49A8-4305-B9D7-BD5CF0FD7655}" presName="sibTrans" presStyleLbl="sibTrans2D1" presStyleIdx="0" presStyleCnt="2"/>
      <dgm:spPr/>
      <dgm:t>
        <a:bodyPr/>
        <a:lstStyle/>
        <a:p>
          <a:endParaRPr lang="en-IN"/>
        </a:p>
      </dgm:t>
    </dgm:pt>
    <dgm:pt modelId="{26B35FC7-CB2D-4405-9B81-2F4BABD2C439}" type="pres">
      <dgm:prSet presAssocID="{D2F2D09C-49A8-4305-B9D7-BD5CF0FD7655}" presName="connectorText" presStyleLbl="sibTrans2D1" presStyleIdx="0" presStyleCnt="2"/>
      <dgm:spPr/>
      <dgm:t>
        <a:bodyPr/>
        <a:lstStyle/>
        <a:p>
          <a:endParaRPr lang="en-IN"/>
        </a:p>
      </dgm:t>
    </dgm:pt>
    <dgm:pt modelId="{061FAABA-6B3E-46C2-9558-5C0AD291182B}" type="pres">
      <dgm:prSet presAssocID="{94226E82-9678-465E-BCFF-A12A20F92D2E}" presName="node" presStyleLbl="node1" presStyleIdx="1" presStyleCnt="3" custScaleY="37587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682EE2-2544-4FB3-8879-4536AD6A6FFD}" type="pres">
      <dgm:prSet presAssocID="{EE0B7ADF-2B78-4E09-A366-FA7599B152D8}" presName="sibTrans" presStyleLbl="sibTrans2D1" presStyleIdx="1" presStyleCnt="2"/>
      <dgm:spPr/>
      <dgm:t>
        <a:bodyPr/>
        <a:lstStyle/>
        <a:p>
          <a:endParaRPr lang="en-IN"/>
        </a:p>
      </dgm:t>
    </dgm:pt>
    <dgm:pt modelId="{FFD48798-197C-422F-9B1C-0EAA8476EF18}" type="pres">
      <dgm:prSet presAssocID="{EE0B7ADF-2B78-4E09-A366-FA7599B152D8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3A7FF875-BDBC-4858-B56C-9D50E3B15C04}" type="pres">
      <dgm:prSet presAssocID="{7ECD99C7-9A00-4C22-A79B-4D02C2CD00C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F7C90F4-6C74-4042-AD82-51B5C20904C9}" srcId="{7EE3881E-498E-4646-A75C-FE35AD4B135F}" destId="{7ECD99C7-9A00-4C22-A79B-4D02C2CD00CE}" srcOrd="2" destOrd="0" parTransId="{8010A9C4-9F89-43C1-9678-C5EE3DC1596A}" sibTransId="{391477F7-EBB8-452C-9807-4FB9D2962928}"/>
    <dgm:cxn modelId="{11DFE76E-0CF3-4DD4-BE86-2A9E39C010CC}" type="presOf" srcId="{D2F2D09C-49A8-4305-B9D7-BD5CF0FD7655}" destId="{26B35FC7-CB2D-4405-9B81-2F4BABD2C439}" srcOrd="1" destOrd="0" presId="urn:microsoft.com/office/officeart/2005/8/layout/process2"/>
    <dgm:cxn modelId="{99C8CE50-3CB7-47EA-ABFF-1B88E987D7F4}" type="presOf" srcId="{7EE3881E-498E-4646-A75C-FE35AD4B135F}" destId="{6755EC68-A330-47AF-A932-343EB2D332F7}" srcOrd="0" destOrd="0" presId="urn:microsoft.com/office/officeart/2005/8/layout/process2"/>
    <dgm:cxn modelId="{7FF8C3C7-BE28-45CD-A2DF-5E46DC706ADD}" srcId="{7EE3881E-498E-4646-A75C-FE35AD4B135F}" destId="{94226E82-9678-465E-BCFF-A12A20F92D2E}" srcOrd="1" destOrd="0" parTransId="{8E02D756-9E31-4833-AFDD-9AD66138F792}" sibTransId="{EE0B7ADF-2B78-4E09-A366-FA7599B152D8}"/>
    <dgm:cxn modelId="{462B17D5-C7FA-40EC-919A-0897CE037DAE}" type="presOf" srcId="{EE0B7ADF-2B78-4E09-A366-FA7599B152D8}" destId="{FFD48798-197C-422F-9B1C-0EAA8476EF18}" srcOrd="1" destOrd="0" presId="urn:microsoft.com/office/officeart/2005/8/layout/process2"/>
    <dgm:cxn modelId="{66FBD0A8-C91B-4F1B-996C-46B3AC201248}" type="presOf" srcId="{7ECD99C7-9A00-4C22-A79B-4D02C2CD00CE}" destId="{3A7FF875-BDBC-4858-B56C-9D50E3B15C04}" srcOrd="0" destOrd="0" presId="urn:microsoft.com/office/officeart/2005/8/layout/process2"/>
    <dgm:cxn modelId="{BA0D082D-E125-4A49-BB4B-A52E885FF817}" type="presOf" srcId="{D2F2D09C-49A8-4305-B9D7-BD5CF0FD7655}" destId="{A612C704-0FF5-45D9-A93E-F7C8D3D30283}" srcOrd="0" destOrd="0" presId="urn:microsoft.com/office/officeart/2005/8/layout/process2"/>
    <dgm:cxn modelId="{E5FA8CF9-C7FD-4AB2-95FE-44D6D8CCF745}" type="presOf" srcId="{94226E82-9678-465E-BCFF-A12A20F92D2E}" destId="{061FAABA-6B3E-46C2-9558-5C0AD291182B}" srcOrd="0" destOrd="0" presId="urn:microsoft.com/office/officeart/2005/8/layout/process2"/>
    <dgm:cxn modelId="{F4D1D6C9-ABEF-4F86-A1EE-A3B401D28EE8}" type="presOf" srcId="{EE0B7ADF-2B78-4E09-A366-FA7599B152D8}" destId="{66682EE2-2544-4FB3-8879-4536AD6A6FFD}" srcOrd="0" destOrd="0" presId="urn:microsoft.com/office/officeart/2005/8/layout/process2"/>
    <dgm:cxn modelId="{A5BCABC0-D78D-4EC7-8804-C85B3B38536C}" type="presOf" srcId="{62193A28-F279-45F4-A736-9AB75999B11E}" destId="{85C4B568-2512-4A58-80B1-161870AC2757}" srcOrd="0" destOrd="0" presId="urn:microsoft.com/office/officeart/2005/8/layout/process2"/>
    <dgm:cxn modelId="{44956456-F885-43F4-9545-1B059FB78461}" srcId="{7EE3881E-498E-4646-A75C-FE35AD4B135F}" destId="{62193A28-F279-45F4-A736-9AB75999B11E}" srcOrd="0" destOrd="0" parTransId="{5D5C8189-1DCC-4D6E-8D97-37CEB0E42486}" sibTransId="{D2F2D09C-49A8-4305-B9D7-BD5CF0FD7655}"/>
    <dgm:cxn modelId="{7D2D6FB4-9B78-4301-9FED-3913A8D8641F}" type="presParOf" srcId="{6755EC68-A330-47AF-A932-343EB2D332F7}" destId="{85C4B568-2512-4A58-80B1-161870AC2757}" srcOrd="0" destOrd="0" presId="urn:microsoft.com/office/officeart/2005/8/layout/process2"/>
    <dgm:cxn modelId="{C6CE6685-3F78-4DCD-A6A0-6D6F02B407DC}" type="presParOf" srcId="{6755EC68-A330-47AF-A932-343EB2D332F7}" destId="{A612C704-0FF5-45D9-A93E-F7C8D3D30283}" srcOrd="1" destOrd="0" presId="urn:microsoft.com/office/officeart/2005/8/layout/process2"/>
    <dgm:cxn modelId="{82E1391C-EF05-4C71-A781-70ABC0FB3AD5}" type="presParOf" srcId="{A612C704-0FF5-45D9-A93E-F7C8D3D30283}" destId="{26B35FC7-CB2D-4405-9B81-2F4BABD2C439}" srcOrd="0" destOrd="0" presId="urn:microsoft.com/office/officeart/2005/8/layout/process2"/>
    <dgm:cxn modelId="{CB143A7C-D510-41D4-969C-F6F8160A95FD}" type="presParOf" srcId="{6755EC68-A330-47AF-A932-343EB2D332F7}" destId="{061FAABA-6B3E-46C2-9558-5C0AD291182B}" srcOrd="2" destOrd="0" presId="urn:microsoft.com/office/officeart/2005/8/layout/process2"/>
    <dgm:cxn modelId="{D6C013CD-3815-461C-B377-E38A45D0564E}" type="presParOf" srcId="{6755EC68-A330-47AF-A932-343EB2D332F7}" destId="{66682EE2-2544-4FB3-8879-4536AD6A6FFD}" srcOrd="3" destOrd="0" presId="urn:microsoft.com/office/officeart/2005/8/layout/process2"/>
    <dgm:cxn modelId="{8A97D16C-E77C-4D0F-BCF1-12C35021B80D}" type="presParOf" srcId="{66682EE2-2544-4FB3-8879-4536AD6A6FFD}" destId="{FFD48798-197C-422F-9B1C-0EAA8476EF18}" srcOrd="0" destOrd="0" presId="urn:microsoft.com/office/officeart/2005/8/layout/process2"/>
    <dgm:cxn modelId="{7725C91F-22BC-4B71-BCA5-A71CC19056DD}" type="presParOf" srcId="{6755EC68-A330-47AF-A932-343EB2D332F7}" destId="{3A7FF875-BDBC-4858-B56C-9D50E3B15C04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E1F763-BC33-4DFD-A641-A810F1D4D4BB}" type="doc">
      <dgm:prSet loTypeId="urn:microsoft.com/office/officeart/2005/8/layout/hList6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N"/>
        </a:p>
      </dgm:t>
    </dgm:pt>
    <dgm:pt modelId="{8702BA30-85FA-4AFE-B39A-E09523E8EE74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IN" sz="2800" dirty="0" smtClean="0"/>
            <a:t>GFATM </a:t>
          </a:r>
        </a:p>
        <a:p>
          <a:pPr rtl="0"/>
          <a:r>
            <a:rPr lang="en-IN" sz="2100" b="1" dirty="0" smtClean="0"/>
            <a:t>The Global Fund to Fight AIDS, Tuberculosis and Malaria</a:t>
          </a:r>
          <a:r>
            <a:rPr lang="en-IN" sz="2100" dirty="0" smtClean="0"/>
            <a:t> </a:t>
          </a:r>
          <a:r>
            <a:rPr lang="en-IN" sz="2000" dirty="0" smtClean="0"/>
            <a:t> the Bill &amp; Melinda Gates Foundation, Clinton Health Access Initiative, </a:t>
          </a:r>
          <a:endParaRPr lang="en-IN" sz="2100" dirty="0" smtClean="0"/>
        </a:p>
      </dgm:t>
    </dgm:pt>
    <dgm:pt modelId="{A2E31981-EB34-4A9D-B3A2-A4909BD3B5CA}" type="parTrans" cxnId="{7EFE91B7-E4D7-4BFB-9D81-F3BCDB54BA1F}">
      <dgm:prSet/>
      <dgm:spPr/>
      <dgm:t>
        <a:bodyPr/>
        <a:lstStyle/>
        <a:p>
          <a:endParaRPr lang="en-IN"/>
        </a:p>
      </dgm:t>
    </dgm:pt>
    <dgm:pt modelId="{A8BC586F-EA57-462F-A9D4-2C34412B79C3}" type="sibTrans" cxnId="{7EFE91B7-E4D7-4BFB-9D81-F3BCDB54BA1F}">
      <dgm:prSet/>
      <dgm:spPr/>
      <dgm:t>
        <a:bodyPr/>
        <a:lstStyle/>
        <a:p>
          <a:endParaRPr lang="en-IN"/>
        </a:p>
      </dgm:t>
    </dgm:pt>
    <dgm:pt modelId="{7DD36CE9-AA1A-4F14-ADAF-04DD527F6975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IN" sz="2300" dirty="0" smtClean="0"/>
            <a:t>(USAID, CDC and PEPFAR)</a:t>
          </a:r>
        </a:p>
        <a:p>
          <a:pPr rtl="0"/>
          <a:r>
            <a:rPr lang="en-IN" sz="2300" dirty="0" smtClean="0"/>
            <a:t>UNAIDS, </a:t>
          </a:r>
        </a:p>
        <a:p>
          <a:r>
            <a:rPr lang="en-IN" sz="2400" dirty="0" smtClean="0"/>
            <a:t>UNFPA,</a:t>
          </a:r>
        </a:p>
        <a:p>
          <a:r>
            <a:rPr lang="en-IN" sz="2400" dirty="0" smtClean="0"/>
            <a:t>UNICEF, </a:t>
          </a:r>
        </a:p>
        <a:p>
          <a:r>
            <a:rPr lang="en-IN" sz="2400" dirty="0" smtClean="0"/>
            <a:t>UNDP, </a:t>
          </a:r>
        </a:p>
        <a:p>
          <a:r>
            <a:rPr lang="en-IN" sz="2400" dirty="0" smtClean="0"/>
            <a:t>WHO, </a:t>
          </a:r>
        </a:p>
      </dgm:t>
    </dgm:pt>
    <dgm:pt modelId="{B53A710E-BE7E-4124-A32C-9C36029F7758}" type="parTrans" cxnId="{D3E80291-0DE5-43C5-A150-814CB20F3AEF}">
      <dgm:prSet/>
      <dgm:spPr/>
      <dgm:t>
        <a:bodyPr/>
        <a:lstStyle/>
        <a:p>
          <a:endParaRPr lang="en-IN"/>
        </a:p>
      </dgm:t>
    </dgm:pt>
    <dgm:pt modelId="{817AE461-6434-4950-BB6D-8841E8F2B91C}" type="sibTrans" cxnId="{D3E80291-0DE5-43C5-A150-814CB20F3AEF}">
      <dgm:prSet/>
      <dgm:spPr/>
      <dgm:t>
        <a:bodyPr/>
        <a:lstStyle/>
        <a:p>
          <a:endParaRPr lang="en-IN"/>
        </a:p>
      </dgm:t>
    </dgm:pt>
    <dgm:pt modelId="{304F90ED-6950-4834-B44F-67D6B2209CFB}" type="pres">
      <dgm:prSet presAssocID="{64E1F763-BC33-4DFD-A641-A810F1D4D4B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A4C2B957-03EF-4C78-AFC8-62BBF39A4149}" type="pres">
      <dgm:prSet presAssocID="{8702BA30-85FA-4AFE-B39A-E09523E8EE7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8D2D63F-3F85-406E-8C0D-CE281B8C0162}" type="pres">
      <dgm:prSet presAssocID="{A8BC586F-EA57-462F-A9D4-2C34412B79C3}" presName="sibTrans" presStyleCnt="0"/>
      <dgm:spPr/>
    </dgm:pt>
    <dgm:pt modelId="{D57C530D-E5EE-49C3-B8FE-3017409AC457}" type="pres">
      <dgm:prSet presAssocID="{7DD36CE9-AA1A-4F14-ADAF-04DD527F697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3A98F6B-63D1-4B4D-BA9A-BBB973B5955A}" type="presOf" srcId="{64E1F763-BC33-4DFD-A641-A810F1D4D4BB}" destId="{304F90ED-6950-4834-B44F-67D6B2209CFB}" srcOrd="0" destOrd="0" presId="urn:microsoft.com/office/officeart/2005/8/layout/hList6"/>
    <dgm:cxn modelId="{D3E80291-0DE5-43C5-A150-814CB20F3AEF}" srcId="{64E1F763-BC33-4DFD-A641-A810F1D4D4BB}" destId="{7DD36CE9-AA1A-4F14-ADAF-04DD527F6975}" srcOrd="1" destOrd="0" parTransId="{B53A710E-BE7E-4124-A32C-9C36029F7758}" sibTransId="{817AE461-6434-4950-BB6D-8841E8F2B91C}"/>
    <dgm:cxn modelId="{47FF0520-4E1E-4FF2-8BBB-35692B978E91}" type="presOf" srcId="{8702BA30-85FA-4AFE-B39A-E09523E8EE74}" destId="{A4C2B957-03EF-4C78-AFC8-62BBF39A4149}" srcOrd="0" destOrd="0" presId="urn:microsoft.com/office/officeart/2005/8/layout/hList6"/>
    <dgm:cxn modelId="{B2B144C8-644D-4258-8209-60552ACE06F8}" type="presOf" srcId="{7DD36CE9-AA1A-4F14-ADAF-04DD527F6975}" destId="{D57C530D-E5EE-49C3-B8FE-3017409AC457}" srcOrd="0" destOrd="0" presId="urn:microsoft.com/office/officeart/2005/8/layout/hList6"/>
    <dgm:cxn modelId="{7EFE91B7-E4D7-4BFB-9D81-F3BCDB54BA1F}" srcId="{64E1F763-BC33-4DFD-A641-A810F1D4D4BB}" destId="{8702BA30-85FA-4AFE-B39A-E09523E8EE74}" srcOrd="0" destOrd="0" parTransId="{A2E31981-EB34-4A9D-B3A2-A4909BD3B5CA}" sibTransId="{A8BC586F-EA57-462F-A9D4-2C34412B79C3}"/>
    <dgm:cxn modelId="{C74314E6-B6A6-4BFC-9E26-40C87221FDA8}" type="presParOf" srcId="{304F90ED-6950-4834-B44F-67D6B2209CFB}" destId="{A4C2B957-03EF-4C78-AFC8-62BBF39A4149}" srcOrd="0" destOrd="0" presId="urn:microsoft.com/office/officeart/2005/8/layout/hList6"/>
    <dgm:cxn modelId="{4378410C-2D19-4F38-94DB-280715548046}" type="presParOf" srcId="{304F90ED-6950-4834-B44F-67D6B2209CFB}" destId="{48D2D63F-3F85-406E-8C0D-CE281B8C0162}" srcOrd="1" destOrd="0" presId="urn:microsoft.com/office/officeart/2005/8/layout/hList6"/>
    <dgm:cxn modelId="{062A39B9-736D-4C81-B0B1-51EF97443D7B}" type="presParOf" srcId="{304F90ED-6950-4834-B44F-67D6B2209CFB}" destId="{D57C530D-E5EE-49C3-B8FE-3017409AC457}" srcOrd="2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36B387-700D-4593-AFA5-579B2E888DC4}" type="doc">
      <dgm:prSet loTypeId="urn:microsoft.com/office/officeart/2005/8/layout/default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989B8F-C338-46E2-A193-E4048CFA5B8E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Vulnerable population </a:t>
          </a:r>
          <a:r>
            <a:rPr lang="en-IN" dirty="0" smtClean="0">
              <a:solidFill>
                <a:srgbClr val="FF0000"/>
              </a:solidFill>
            </a:rPr>
            <a:t>TI</a:t>
          </a:r>
          <a:r>
            <a:rPr lang="en-IN" dirty="0" smtClean="0"/>
            <a:t> (targeted interventions)and </a:t>
          </a:r>
          <a:r>
            <a:rPr lang="en-IN" dirty="0" smtClean="0">
              <a:solidFill>
                <a:srgbClr val="FF0000"/>
              </a:solidFill>
            </a:rPr>
            <a:t>HRG (high risk </a:t>
          </a:r>
          <a:r>
            <a:rPr lang="en-IN" dirty="0" err="1" smtClean="0">
              <a:solidFill>
                <a:srgbClr val="FF0000"/>
              </a:solidFill>
            </a:rPr>
            <a:t>gp</a:t>
          </a:r>
          <a:r>
            <a:rPr lang="en-IN" dirty="0" smtClean="0">
              <a:solidFill>
                <a:srgbClr val="FF0000"/>
              </a:solidFill>
            </a:rPr>
            <a:t>)</a:t>
          </a:r>
          <a:r>
            <a:rPr lang="en-IN" dirty="0" smtClean="0"/>
            <a:t>groups include                                         partners of sex workers, partners of IDUs,(</a:t>
          </a:r>
          <a:r>
            <a:rPr lang="en-IN" dirty="0" err="1" smtClean="0"/>
            <a:t>inj.drug</a:t>
          </a:r>
          <a:r>
            <a:rPr lang="en-IN" dirty="0" smtClean="0"/>
            <a:t> user)</a:t>
          </a:r>
          <a:endParaRPr lang="en-US" dirty="0"/>
        </a:p>
      </dgm:t>
    </dgm:pt>
    <dgm:pt modelId="{3E78283D-B788-4C7B-8043-90706A5FA828}" type="parTrans" cxnId="{3B47FAEC-4540-483B-9576-27A6A83AF1C2}">
      <dgm:prSet/>
      <dgm:spPr/>
      <dgm:t>
        <a:bodyPr/>
        <a:lstStyle/>
        <a:p>
          <a:endParaRPr lang="en-US"/>
        </a:p>
      </dgm:t>
    </dgm:pt>
    <dgm:pt modelId="{5581BD86-5B4E-492F-B97B-04CCAB30D04A}" type="sibTrans" cxnId="{3B47FAEC-4540-483B-9576-27A6A83AF1C2}">
      <dgm:prSet/>
      <dgm:spPr/>
      <dgm:t>
        <a:bodyPr/>
        <a:lstStyle/>
        <a:p>
          <a:endParaRPr lang="en-US"/>
        </a:p>
      </dgm:t>
    </dgm:pt>
    <dgm:pt modelId="{38A1B60F-44F1-4910-9F1F-2A48D4BBE23E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IN" dirty="0" smtClean="0"/>
            <a:t>Bridge Populations </a:t>
          </a:r>
          <a:r>
            <a:rPr lang="en-IN" dirty="0" smtClean="0">
              <a:solidFill>
                <a:srgbClr val="FF0000"/>
              </a:solidFill>
            </a:rPr>
            <a:t>HEG(eligible </a:t>
          </a:r>
          <a:r>
            <a:rPr lang="en-IN" dirty="0" err="1" smtClean="0">
              <a:solidFill>
                <a:srgbClr val="FF0000"/>
              </a:solidFill>
            </a:rPr>
            <a:t>gp</a:t>
          </a:r>
          <a:r>
            <a:rPr lang="en-IN" dirty="0" smtClean="0">
              <a:solidFill>
                <a:srgbClr val="FF0000"/>
              </a:solidFill>
            </a:rPr>
            <a:t>) </a:t>
          </a:r>
          <a:r>
            <a:rPr lang="en-IN" dirty="0" smtClean="0"/>
            <a:t> high exposure group                        migrants ,long distance truckers moving between high and low prevalence areas Refugees, prisoners and engaging in unsafe practices</a:t>
          </a:r>
        </a:p>
      </dgm:t>
    </dgm:pt>
    <dgm:pt modelId="{4C50257B-A20F-4E98-A9AE-C351598010CD}" type="sibTrans" cxnId="{1228B215-4E4A-4AED-AB5E-1DAEB3171ABB}">
      <dgm:prSet/>
      <dgm:spPr/>
      <dgm:t>
        <a:bodyPr/>
        <a:lstStyle/>
        <a:p>
          <a:endParaRPr lang="en-US"/>
        </a:p>
      </dgm:t>
    </dgm:pt>
    <dgm:pt modelId="{ED4D6628-0ECC-4FAA-BFF8-A867D3661C2C}" type="parTrans" cxnId="{1228B215-4E4A-4AED-AB5E-1DAEB3171ABB}">
      <dgm:prSet/>
      <dgm:spPr/>
      <dgm:t>
        <a:bodyPr/>
        <a:lstStyle/>
        <a:p>
          <a:endParaRPr lang="en-US"/>
        </a:p>
      </dgm:t>
    </dgm:pt>
    <dgm:pt modelId="{418CF510-AE6E-44B9-B895-85CADD3C4CEF}" type="pres">
      <dgm:prSet presAssocID="{5236B387-700D-4593-AFA5-579B2E888D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CAB140A-F91F-4997-A24D-9FD5B451ECA2}" type="pres">
      <dgm:prSet presAssocID="{49989B8F-C338-46E2-A193-E4048CFA5B8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311530-C923-489D-8961-F98F23718887}" type="pres">
      <dgm:prSet presAssocID="{5581BD86-5B4E-492F-B97B-04CCAB30D04A}" presName="sibTrans" presStyleCnt="0"/>
      <dgm:spPr/>
    </dgm:pt>
    <dgm:pt modelId="{043ADFD2-9D3F-4FF4-899E-5B285C1D58C0}" type="pres">
      <dgm:prSet presAssocID="{38A1B60F-44F1-4910-9F1F-2A48D4BBE23E}" presName="node" presStyleLbl="node1" presStyleIdx="1" presStyleCnt="2" custLinFactNeighborX="26" custLinFactNeighborY="-3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34475D-C4D2-4CD0-8602-1FD093F46F26}" type="presOf" srcId="{5236B387-700D-4593-AFA5-579B2E888DC4}" destId="{418CF510-AE6E-44B9-B895-85CADD3C4CEF}" srcOrd="0" destOrd="0" presId="urn:microsoft.com/office/officeart/2005/8/layout/default#3"/>
    <dgm:cxn modelId="{ED1FB04B-3DE1-4F38-9A31-6968C06E23AD}" type="presOf" srcId="{38A1B60F-44F1-4910-9F1F-2A48D4BBE23E}" destId="{043ADFD2-9D3F-4FF4-899E-5B285C1D58C0}" srcOrd="0" destOrd="0" presId="urn:microsoft.com/office/officeart/2005/8/layout/default#3"/>
    <dgm:cxn modelId="{3B47FAEC-4540-483B-9576-27A6A83AF1C2}" srcId="{5236B387-700D-4593-AFA5-579B2E888DC4}" destId="{49989B8F-C338-46E2-A193-E4048CFA5B8E}" srcOrd="0" destOrd="0" parTransId="{3E78283D-B788-4C7B-8043-90706A5FA828}" sibTransId="{5581BD86-5B4E-492F-B97B-04CCAB30D04A}"/>
    <dgm:cxn modelId="{1228B215-4E4A-4AED-AB5E-1DAEB3171ABB}" srcId="{5236B387-700D-4593-AFA5-579B2E888DC4}" destId="{38A1B60F-44F1-4910-9F1F-2A48D4BBE23E}" srcOrd="1" destOrd="0" parTransId="{ED4D6628-0ECC-4FAA-BFF8-A867D3661C2C}" sibTransId="{4C50257B-A20F-4E98-A9AE-C351598010CD}"/>
    <dgm:cxn modelId="{74D0A2C6-EE07-438C-83B9-2E2ACC7F1842}" type="presOf" srcId="{49989B8F-C338-46E2-A193-E4048CFA5B8E}" destId="{5CAB140A-F91F-4997-A24D-9FD5B451ECA2}" srcOrd="0" destOrd="0" presId="urn:microsoft.com/office/officeart/2005/8/layout/default#3"/>
    <dgm:cxn modelId="{6D540CC4-A5DA-449A-9159-CDD138021D66}" type="presParOf" srcId="{418CF510-AE6E-44B9-B895-85CADD3C4CEF}" destId="{5CAB140A-F91F-4997-A24D-9FD5B451ECA2}" srcOrd="0" destOrd="0" presId="urn:microsoft.com/office/officeart/2005/8/layout/default#3"/>
    <dgm:cxn modelId="{0D693E19-CF38-4225-9C7A-BD7C3A3CFB03}" type="presParOf" srcId="{418CF510-AE6E-44B9-B895-85CADD3C4CEF}" destId="{FF311530-C923-489D-8961-F98F23718887}" srcOrd="1" destOrd="0" presId="urn:microsoft.com/office/officeart/2005/8/layout/default#3"/>
    <dgm:cxn modelId="{72497437-670D-4FAF-9F22-83F933F0D06A}" type="presParOf" srcId="{418CF510-AE6E-44B9-B895-85CADD3C4CEF}" destId="{043ADFD2-9D3F-4FF4-899E-5B285C1D58C0}" srcOrd="2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C436264-AE24-4582-9EAA-7736F34FADF5}" type="doc">
      <dgm:prSet loTypeId="urn:microsoft.com/office/officeart/2005/8/layout/default#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4943DB4-8ED3-43A4-998A-AEE02FC2DEFC}">
      <dgm:prSet phldrT="[Text]" custT="1"/>
      <dgm:spPr/>
      <dgm:t>
        <a:bodyPr/>
        <a:lstStyle/>
        <a:p>
          <a:r>
            <a:rPr lang="en-US" sz="2400" dirty="0" smtClean="0"/>
            <a:t>Major  Signs: </a:t>
          </a:r>
        </a:p>
        <a:p>
          <a:r>
            <a:rPr lang="en-US" sz="2400" dirty="0" smtClean="0"/>
            <a:t>Weight Loss More Than 10 %.</a:t>
          </a:r>
        </a:p>
        <a:p>
          <a:r>
            <a:rPr lang="en-US" sz="2400" dirty="0" smtClean="0"/>
            <a:t>Chronic Diarrhea &gt; 1month.</a:t>
          </a:r>
        </a:p>
        <a:p>
          <a:r>
            <a:rPr lang="en-US" sz="2400" dirty="0" smtClean="0"/>
            <a:t>Prolonged Fever &gt; 1 Month.</a:t>
          </a:r>
          <a:endParaRPr lang="en-US" sz="2400" dirty="0"/>
        </a:p>
      </dgm:t>
    </dgm:pt>
    <dgm:pt modelId="{1B46E1CF-1F79-4CAE-990E-7DD1C82146B3}" type="parTrans" cxnId="{0094F884-D37F-415D-A4DD-B19FDC1ED4D4}">
      <dgm:prSet/>
      <dgm:spPr/>
      <dgm:t>
        <a:bodyPr/>
        <a:lstStyle/>
        <a:p>
          <a:endParaRPr lang="en-US"/>
        </a:p>
      </dgm:t>
    </dgm:pt>
    <dgm:pt modelId="{E754E845-C7F8-4A0D-A6F5-0F76B61A740E}" type="sibTrans" cxnId="{0094F884-D37F-415D-A4DD-B19FDC1ED4D4}">
      <dgm:prSet/>
      <dgm:spPr/>
      <dgm:t>
        <a:bodyPr/>
        <a:lstStyle/>
        <a:p>
          <a:endParaRPr lang="en-US"/>
        </a:p>
      </dgm:t>
    </dgm:pt>
    <dgm:pt modelId="{6B69B57F-6A16-471E-86DC-250D7DD1F55F}">
      <dgm:prSet phldrT="[Text]" custT="1"/>
      <dgm:spPr/>
      <dgm:t>
        <a:bodyPr/>
        <a:lstStyle/>
        <a:p>
          <a:r>
            <a:rPr lang="en-US" sz="2400" dirty="0" smtClean="0"/>
            <a:t>Minor Signs:</a:t>
          </a:r>
        </a:p>
        <a:p>
          <a:r>
            <a:rPr lang="en-US" sz="2400" dirty="0" smtClean="0"/>
            <a:t>Persistent Cough For &gt;1 Month                                                      </a:t>
          </a:r>
        </a:p>
        <a:p>
          <a:r>
            <a:rPr lang="en-US" sz="2400" dirty="0" smtClean="0"/>
            <a:t>Generalized Purities Dermatitis                                                                                </a:t>
          </a:r>
          <a:r>
            <a:rPr lang="en-US" sz="2000" dirty="0" smtClean="0"/>
            <a:t>H/O</a:t>
          </a:r>
          <a:r>
            <a:rPr lang="en-US" sz="2400" dirty="0" smtClean="0"/>
            <a:t>  Herpes Zoster</a:t>
          </a:r>
        </a:p>
        <a:p>
          <a:r>
            <a:rPr lang="en-US" sz="2400" dirty="0" smtClean="0"/>
            <a:t>Oropharyngeal Candidacies </a:t>
          </a:r>
        </a:p>
        <a:p>
          <a:r>
            <a:rPr lang="en-US" sz="2400" dirty="0" smtClean="0"/>
            <a:t>Generalized Lymphadenopathy</a:t>
          </a:r>
          <a:endParaRPr lang="en-US" sz="2400" dirty="0"/>
        </a:p>
      </dgm:t>
    </dgm:pt>
    <dgm:pt modelId="{4F59E98E-000C-4320-AE77-78A21CDAC5FE}" type="parTrans" cxnId="{379A5DC3-694F-4E8D-A2E0-073A5DB1E956}">
      <dgm:prSet/>
      <dgm:spPr/>
      <dgm:t>
        <a:bodyPr/>
        <a:lstStyle/>
        <a:p>
          <a:endParaRPr lang="en-US"/>
        </a:p>
      </dgm:t>
    </dgm:pt>
    <dgm:pt modelId="{16BC5E24-18FA-4590-BA6B-63728EE76AB3}" type="sibTrans" cxnId="{379A5DC3-694F-4E8D-A2E0-073A5DB1E956}">
      <dgm:prSet/>
      <dgm:spPr/>
      <dgm:t>
        <a:bodyPr/>
        <a:lstStyle/>
        <a:p>
          <a:endParaRPr lang="en-US"/>
        </a:p>
      </dgm:t>
    </dgm:pt>
    <dgm:pt modelId="{B7204C5E-2A5C-4112-B123-BFC49F63207B}" type="pres">
      <dgm:prSet presAssocID="{0C436264-AE24-4582-9EAA-7736F34FAD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B16DB05-442A-45DB-B29E-BB1C77F230F5}" type="pres">
      <dgm:prSet presAssocID="{94943DB4-8ED3-43A4-998A-AEE02FC2DEFC}" presName="node" presStyleLbl="node1" presStyleIdx="0" presStyleCnt="2" custScaleX="1202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E51845-C9C8-4711-8EED-D3014D01A7BD}" type="pres">
      <dgm:prSet presAssocID="{E754E845-C7F8-4A0D-A6F5-0F76B61A740E}" presName="sibTrans" presStyleCnt="0"/>
      <dgm:spPr/>
    </dgm:pt>
    <dgm:pt modelId="{05CEE4E8-739F-4F8B-8450-3EFF157EEA8F}" type="pres">
      <dgm:prSet presAssocID="{6B69B57F-6A16-471E-86DC-250D7DD1F55F}" presName="node" presStyleLbl="node1" presStyleIdx="1" presStyleCnt="2" custScaleX="132888" custScaleY="122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94F884-D37F-415D-A4DD-B19FDC1ED4D4}" srcId="{0C436264-AE24-4582-9EAA-7736F34FADF5}" destId="{94943DB4-8ED3-43A4-998A-AEE02FC2DEFC}" srcOrd="0" destOrd="0" parTransId="{1B46E1CF-1F79-4CAE-990E-7DD1C82146B3}" sibTransId="{E754E845-C7F8-4A0D-A6F5-0F76B61A740E}"/>
    <dgm:cxn modelId="{379A5DC3-694F-4E8D-A2E0-073A5DB1E956}" srcId="{0C436264-AE24-4582-9EAA-7736F34FADF5}" destId="{6B69B57F-6A16-471E-86DC-250D7DD1F55F}" srcOrd="1" destOrd="0" parTransId="{4F59E98E-000C-4320-AE77-78A21CDAC5FE}" sibTransId="{16BC5E24-18FA-4590-BA6B-63728EE76AB3}"/>
    <dgm:cxn modelId="{F69B728E-1F44-4CB4-BBC1-18061455A18F}" type="presOf" srcId="{0C436264-AE24-4582-9EAA-7736F34FADF5}" destId="{B7204C5E-2A5C-4112-B123-BFC49F63207B}" srcOrd="0" destOrd="0" presId="urn:microsoft.com/office/officeart/2005/8/layout/default#1"/>
    <dgm:cxn modelId="{59C00EE9-D70D-4D6D-B095-0EC409E17600}" type="presOf" srcId="{94943DB4-8ED3-43A4-998A-AEE02FC2DEFC}" destId="{FB16DB05-442A-45DB-B29E-BB1C77F230F5}" srcOrd="0" destOrd="0" presId="urn:microsoft.com/office/officeart/2005/8/layout/default#1"/>
    <dgm:cxn modelId="{80431BCD-67AB-41E3-909B-6659932B6908}" type="presOf" srcId="{6B69B57F-6A16-471E-86DC-250D7DD1F55F}" destId="{05CEE4E8-739F-4F8B-8450-3EFF157EEA8F}" srcOrd="0" destOrd="0" presId="urn:microsoft.com/office/officeart/2005/8/layout/default#1"/>
    <dgm:cxn modelId="{73766BB7-A146-4DA4-B1C0-44CFB52EECAD}" type="presParOf" srcId="{B7204C5E-2A5C-4112-B123-BFC49F63207B}" destId="{FB16DB05-442A-45DB-B29E-BB1C77F230F5}" srcOrd="0" destOrd="0" presId="urn:microsoft.com/office/officeart/2005/8/layout/default#1"/>
    <dgm:cxn modelId="{645BF290-E4B6-46D8-B45C-ADCDCBE19C56}" type="presParOf" srcId="{B7204C5E-2A5C-4112-B123-BFC49F63207B}" destId="{61E51845-C9C8-4711-8EED-D3014D01A7BD}" srcOrd="1" destOrd="0" presId="urn:microsoft.com/office/officeart/2005/8/layout/default#1"/>
    <dgm:cxn modelId="{B0D644CC-9EFE-4B41-9CA1-85B33638ED5C}" type="presParOf" srcId="{B7204C5E-2A5C-4112-B123-BFC49F63207B}" destId="{05CEE4E8-739F-4F8B-8450-3EFF157EEA8F}" srcOrd="2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ED72D8-8847-45BF-A991-A86BBCA0A008}" type="doc">
      <dgm:prSet loTypeId="urn:microsoft.com/office/officeart/2005/8/layout/default#2" loCatId="list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E9159E61-75E7-4691-A405-EC3E9B03A2BD}">
      <dgm:prSet custT="1"/>
      <dgm:spPr/>
      <dgm:t>
        <a:bodyPr/>
        <a:lstStyle/>
        <a:p>
          <a:r>
            <a:rPr lang="en-US" sz="2800" b="1" dirty="0" smtClean="0"/>
            <a:t>ELISA</a:t>
          </a:r>
          <a:r>
            <a:rPr lang="en-US" sz="2800" dirty="0" smtClean="0"/>
            <a:t>:          To Detect HIV - Antibodies</a:t>
          </a:r>
        </a:p>
      </dgm:t>
    </dgm:pt>
    <dgm:pt modelId="{C2005F2C-B24B-493F-B83B-DA1DA3C49511}" type="parTrans" cxnId="{A1222216-C10A-4B8E-AC89-227A81C87388}">
      <dgm:prSet/>
      <dgm:spPr/>
      <dgm:t>
        <a:bodyPr/>
        <a:lstStyle/>
        <a:p>
          <a:endParaRPr lang="en-US"/>
        </a:p>
      </dgm:t>
    </dgm:pt>
    <dgm:pt modelId="{72F8C4AC-18D0-4D61-9B70-7F2B7EF5D0DB}" type="sibTrans" cxnId="{A1222216-C10A-4B8E-AC89-227A81C87388}">
      <dgm:prSet/>
      <dgm:spPr/>
      <dgm:t>
        <a:bodyPr/>
        <a:lstStyle/>
        <a:p>
          <a:endParaRPr lang="en-US"/>
        </a:p>
      </dgm:t>
    </dgm:pt>
    <dgm:pt modelId="{82DB8011-2FFF-4AB8-917F-AAE156820703}">
      <dgm:prSet custT="1"/>
      <dgm:spPr/>
      <dgm:t>
        <a:bodyPr/>
        <a:lstStyle/>
        <a:p>
          <a:r>
            <a:rPr lang="en-US" sz="2400" b="1" dirty="0" smtClean="0"/>
            <a:t>WESTERN BLOT: </a:t>
          </a:r>
          <a:r>
            <a:rPr lang="en-US" sz="2800" dirty="0" smtClean="0"/>
            <a:t>Confirmatory Test</a:t>
          </a:r>
        </a:p>
      </dgm:t>
    </dgm:pt>
    <dgm:pt modelId="{236C1FED-259F-48E2-ACB7-53AE5215146D}" type="parTrans" cxnId="{7B5D8C8C-4276-4DFD-9347-74640B767778}">
      <dgm:prSet/>
      <dgm:spPr/>
      <dgm:t>
        <a:bodyPr/>
        <a:lstStyle/>
        <a:p>
          <a:endParaRPr lang="en-US"/>
        </a:p>
      </dgm:t>
    </dgm:pt>
    <dgm:pt modelId="{970055F2-E672-4D96-973E-AABCE5797740}" type="sibTrans" cxnId="{7B5D8C8C-4276-4DFD-9347-74640B767778}">
      <dgm:prSet/>
      <dgm:spPr/>
      <dgm:t>
        <a:bodyPr/>
        <a:lstStyle/>
        <a:p>
          <a:endParaRPr lang="en-US"/>
        </a:p>
      </dgm:t>
    </dgm:pt>
    <dgm:pt modelId="{82335974-9A75-4950-B05D-65A8BA09FAB2}">
      <dgm:prSet custT="1"/>
      <dgm:spPr/>
      <dgm:t>
        <a:bodyPr/>
        <a:lstStyle/>
        <a:p>
          <a:r>
            <a:rPr lang="en-US" sz="2800" b="1" dirty="0" smtClean="0"/>
            <a:t>CBC:  </a:t>
          </a:r>
          <a:r>
            <a:rPr lang="en-US" sz="2800" dirty="0" err="1" smtClean="0"/>
            <a:t>Anaemia</a:t>
          </a:r>
          <a:r>
            <a:rPr lang="en-US" sz="2800" dirty="0" smtClean="0"/>
            <a:t>, </a:t>
          </a:r>
          <a:r>
            <a:rPr lang="en-US" sz="2800" dirty="0" err="1" smtClean="0"/>
            <a:t>Nutropenia</a:t>
          </a:r>
          <a:r>
            <a:rPr lang="en-US" sz="2800" dirty="0" smtClean="0"/>
            <a:t>,                                                             </a:t>
          </a:r>
        </a:p>
      </dgm:t>
    </dgm:pt>
    <dgm:pt modelId="{6F1200F7-74DD-4224-954E-47748D5A507B}" type="parTrans" cxnId="{EF7770E9-E917-44AE-AEF0-2872AE9C341E}">
      <dgm:prSet/>
      <dgm:spPr/>
      <dgm:t>
        <a:bodyPr/>
        <a:lstStyle/>
        <a:p>
          <a:endParaRPr lang="en-US"/>
        </a:p>
      </dgm:t>
    </dgm:pt>
    <dgm:pt modelId="{5E5DD96F-739D-45E9-96F3-34A2A688B5DA}" type="sibTrans" cxnId="{EF7770E9-E917-44AE-AEF0-2872AE9C341E}">
      <dgm:prSet/>
      <dgm:spPr/>
      <dgm:t>
        <a:bodyPr/>
        <a:lstStyle/>
        <a:p>
          <a:endParaRPr lang="en-US"/>
        </a:p>
      </dgm:t>
    </dgm:pt>
    <dgm:pt modelId="{6F8B277D-719A-41C7-808B-DCA08FAD5D0F}">
      <dgm:prSet custT="1"/>
      <dgm:spPr/>
      <dgm:t>
        <a:bodyPr/>
        <a:lstStyle/>
        <a:p>
          <a:r>
            <a:rPr lang="en-US" sz="2400" b="1" dirty="0" err="1" smtClean="0"/>
            <a:t>Thrombo</a:t>
          </a:r>
          <a:r>
            <a:rPr lang="en-US" sz="2400" b="1" dirty="0" smtClean="0"/>
            <a:t>   </a:t>
          </a:r>
          <a:r>
            <a:rPr lang="en-US" sz="2400" dirty="0" smtClean="0"/>
            <a:t>     </a:t>
          </a:r>
          <a:r>
            <a:rPr lang="en-US" sz="2400" b="1" dirty="0" err="1" smtClean="0"/>
            <a:t>cytopenia</a:t>
          </a:r>
          <a:endParaRPr lang="en-US" sz="2400" b="1" dirty="0" smtClean="0"/>
        </a:p>
      </dgm:t>
    </dgm:pt>
    <dgm:pt modelId="{4EF41368-941E-469E-BED0-9683E36E4527}" type="parTrans" cxnId="{CE1BA0DF-5346-459E-90E9-6FA5537352A9}">
      <dgm:prSet/>
      <dgm:spPr/>
      <dgm:t>
        <a:bodyPr/>
        <a:lstStyle/>
        <a:p>
          <a:endParaRPr lang="en-US"/>
        </a:p>
      </dgm:t>
    </dgm:pt>
    <dgm:pt modelId="{EA5E7B88-6145-4084-940D-BF36887200CD}" type="sibTrans" cxnId="{CE1BA0DF-5346-459E-90E9-6FA5537352A9}">
      <dgm:prSet/>
      <dgm:spPr/>
      <dgm:t>
        <a:bodyPr/>
        <a:lstStyle/>
        <a:p>
          <a:endParaRPr lang="en-US"/>
        </a:p>
      </dgm:t>
    </dgm:pt>
    <dgm:pt modelId="{7D3F3D0F-3382-452C-ADDA-7C14E8D175FB}">
      <dgm:prSet custT="1"/>
      <dgm:spPr/>
      <dgm:t>
        <a:bodyPr/>
        <a:lstStyle/>
        <a:p>
          <a:r>
            <a:rPr lang="en-US" sz="2800" dirty="0" smtClean="0"/>
            <a:t>Absolute  CD4 </a:t>
          </a:r>
          <a:r>
            <a:rPr lang="en-US" sz="2000" dirty="0" smtClean="0"/>
            <a:t>Lymphocyte count                    &lt;</a:t>
          </a:r>
          <a:r>
            <a:rPr lang="en-US" sz="2800" dirty="0" smtClean="0"/>
            <a:t>950 /</a:t>
          </a:r>
          <a:r>
            <a:rPr lang="en-US" sz="2000" dirty="0" err="1" smtClean="0"/>
            <a:t>MicroLit</a:t>
          </a:r>
          <a:r>
            <a:rPr lang="en-US" sz="2000" dirty="0" smtClean="0"/>
            <a:t>.(N)</a:t>
          </a:r>
          <a:endParaRPr lang="en-US" sz="2800" dirty="0" smtClean="0"/>
        </a:p>
      </dgm:t>
    </dgm:pt>
    <dgm:pt modelId="{E3CFA3A7-37CB-4A5B-967E-6B1ED1F56D1F}" type="parTrans" cxnId="{F6C68782-C553-4569-B315-1F573973E5F7}">
      <dgm:prSet/>
      <dgm:spPr/>
      <dgm:t>
        <a:bodyPr/>
        <a:lstStyle/>
        <a:p>
          <a:endParaRPr lang="en-US"/>
        </a:p>
      </dgm:t>
    </dgm:pt>
    <dgm:pt modelId="{B04BCBA2-53BF-4343-87B9-85ADDE668A66}" type="sibTrans" cxnId="{F6C68782-C553-4569-B315-1F573973E5F7}">
      <dgm:prSet/>
      <dgm:spPr/>
      <dgm:t>
        <a:bodyPr/>
        <a:lstStyle/>
        <a:p>
          <a:endParaRPr lang="en-US"/>
        </a:p>
      </dgm:t>
    </dgm:pt>
    <dgm:pt modelId="{67ACCBC1-C0C6-4929-877C-EA20FAD88E05}">
      <dgm:prSet custT="1"/>
      <dgm:spPr/>
      <dgm:t>
        <a:bodyPr/>
        <a:lstStyle/>
        <a:p>
          <a:r>
            <a:rPr lang="en-US" sz="2800" dirty="0" smtClean="0"/>
            <a:t>CD4 Lymphocyte Percentage </a:t>
          </a:r>
        </a:p>
      </dgm:t>
    </dgm:pt>
    <dgm:pt modelId="{DB5CA97E-2B43-4C83-866B-990E8B54BB9A}" type="parTrans" cxnId="{4235522A-EB3C-41CE-AD66-A98858DE65C9}">
      <dgm:prSet/>
      <dgm:spPr/>
      <dgm:t>
        <a:bodyPr/>
        <a:lstStyle/>
        <a:p>
          <a:endParaRPr lang="en-US"/>
        </a:p>
      </dgm:t>
    </dgm:pt>
    <dgm:pt modelId="{564BDC40-B4D6-4937-826E-FCF6CB5B5BCE}" type="sibTrans" cxnId="{4235522A-EB3C-41CE-AD66-A98858DE65C9}">
      <dgm:prSet/>
      <dgm:spPr/>
      <dgm:t>
        <a:bodyPr/>
        <a:lstStyle/>
        <a:p>
          <a:endParaRPr lang="en-US"/>
        </a:p>
      </dgm:t>
    </dgm:pt>
    <dgm:pt modelId="{C2545DAC-08CE-4935-868D-18805E822E5B}">
      <dgm:prSet custT="1"/>
      <dgm:spPr/>
      <dgm:t>
        <a:bodyPr/>
        <a:lstStyle/>
        <a:p>
          <a:r>
            <a:rPr lang="en-US" sz="2800" dirty="0" smtClean="0"/>
            <a:t>CD4:CD8 Ratio</a:t>
          </a:r>
        </a:p>
      </dgm:t>
    </dgm:pt>
    <dgm:pt modelId="{F9E35345-7F83-418B-B45F-4FFE2A086A96}" type="parTrans" cxnId="{EF7B8EA7-3C13-4100-9430-7886229D389B}">
      <dgm:prSet/>
      <dgm:spPr/>
      <dgm:t>
        <a:bodyPr/>
        <a:lstStyle/>
        <a:p>
          <a:endParaRPr lang="en-US"/>
        </a:p>
      </dgm:t>
    </dgm:pt>
    <dgm:pt modelId="{1F616BDE-5F1F-425E-A34E-B8DB5EE12D66}" type="sibTrans" cxnId="{EF7B8EA7-3C13-4100-9430-7886229D389B}">
      <dgm:prSet/>
      <dgm:spPr/>
      <dgm:t>
        <a:bodyPr/>
        <a:lstStyle/>
        <a:p>
          <a:endParaRPr lang="en-US"/>
        </a:p>
      </dgm:t>
    </dgm:pt>
    <dgm:pt modelId="{CF1A13FA-1FB3-49FC-AD04-091C0534A6EA}">
      <dgm:prSet custT="1"/>
      <dgm:spPr/>
      <dgm:t>
        <a:bodyPr/>
        <a:lstStyle/>
        <a:p>
          <a:r>
            <a:rPr lang="en-US" sz="2800" dirty="0" smtClean="0"/>
            <a:t>HIV                     Viral Load Test </a:t>
          </a:r>
        </a:p>
      </dgm:t>
    </dgm:pt>
    <dgm:pt modelId="{59F0DA8E-52C0-4166-82C5-3ED47CF716BE}" type="parTrans" cxnId="{05B2E5CE-912C-4C9B-A070-90955389B5B6}">
      <dgm:prSet/>
      <dgm:spPr/>
      <dgm:t>
        <a:bodyPr/>
        <a:lstStyle/>
        <a:p>
          <a:endParaRPr lang="en-US"/>
        </a:p>
      </dgm:t>
    </dgm:pt>
    <dgm:pt modelId="{F1FB4834-2554-4895-B3CD-93E07B6D6964}" type="sibTrans" cxnId="{05B2E5CE-912C-4C9B-A070-90955389B5B6}">
      <dgm:prSet/>
      <dgm:spPr/>
      <dgm:t>
        <a:bodyPr/>
        <a:lstStyle/>
        <a:p>
          <a:endParaRPr lang="en-US"/>
        </a:p>
      </dgm:t>
    </dgm:pt>
    <dgm:pt modelId="{4F556F5C-DF09-461C-A714-E4936F7A096B}">
      <dgm:prSet custT="1"/>
      <dgm:spPr/>
      <dgm:t>
        <a:bodyPr/>
        <a:lstStyle/>
        <a:p>
          <a:r>
            <a:rPr lang="en-US" sz="2800" dirty="0" smtClean="0"/>
            <a:t>P24                 Antigen</a:t>
          </a:r>
          <a:endParaRPr lang="en-US" sz="2800" dirty="0"/>
        </a:p>
      </dgm:t>
    </dgm:pt>
    <dgm:pt modelId="{88ABA1DA-2AA8-493A-B63B-E5379CB3B940}" type="parTrans" cxnId="{7EEFAC84-D73F-4FF6-9B2F-5C84C98EE27C}">
      <dgm:prSet/>
      <dgm:spPr/>
      <dgm:t>
        <a:bodyPr/>
        <a:lstStyle/>
        <a:p>
          <a:endParaRPr lang="en-US"/>
        </a:p>
      </dgm:t>
    </dgm:pt>
    <dgm:pt modelId="{D9A037F8-F7CA-4DD5-9075-26D8EF636A88}" type="sibTrans" cxnId="{7EEFAC84-D73F-4FF6-9B2F-5C84C98EE27C}">
      <dgm:prSet/>
      <dgm:spPr/>
      <dgm:t>
        <a:bodyPr/>
        <a:lstStyle/>
        <a:p>
          <a:endParaRPr lang="en-US"/>
        </a:p>
      </dgm:t>
    </dgm:pt>
    <dgm:pt modelId="{15ADD401-35CE-49BB-97BB-FE7C50D3424D}" type="pres">
      <dgm:prSet presAssocID="{29ED72D8-8847-45BF-A991-A86BBCA0A00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158C3597-65D9-4B61-AE2E-475CD35CF2A7}" type="pres">
      <dgm:prSet presAssocID="{E9159E61-75E7-4691-A405-EC3E9B03A2B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6F4FC-9C46-44BB-AABA-0D9EA494F0FA}" type="pres">
      <dgm:prSet presAssocID="{72F8C4AC-18D0-4D61-9B70-7F2B7EF5D0DB}" presName="sibTrans" presStyleCnt="0"/>
      <dgm:spPr/>
      <dgm:t>
        <a:bodyPr/>
        <a:lstStyle/>
        <a:p>
          <a:endParaRPr lang="en-US"/>
        </a:p>
      </dgm:t>
    </dgm:pt>
    <dgm:pt modelId="{768EAB39-A92B-4AB5-979D-1F9D70455D83}" type="pres">
      <dgm:prSet presAssocID="{82DB8011-2FFF-4AB8-917F-AAE156820703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F4F0A26-45E7-4473-955F-68D4CA468B05}" type="pres">
      <dgm:prSet presAssocID="{970055F2-E672-4D96-973E-AABCE5797740}" presName="sibTrans" presStyleCnt="0"/>
      <dgm:spPr/>
      <dgm:t>
        <a:bodyPr/>
        <a:lstStyle/>
        <a:p>
          <a:endParaRPr lang="en-US"/>
        </a:p>
      </dgm:t>
    </dgm:pt>
    <dgm:pt modelId="{910C7A98-BF2A-4877-849C-01A45631A706}" type="pres">
      <dgm:prSet presAssocID="{82335974-9A75-4950-B05D-65A8BA09FAB2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DA63E38-8A59-461B-AE7C-45DEAA40DAE6}" type="pres">
      <dgm:prSet presAssocID="{5E5DD96F-739D-45E9-96F3-34A2A688B5DA}" presName="sibTrans" presStyleCnt="0"/>
      <dgm:spPr/>
      <dgm:t>
        <a:bodyPr/>
        <a:lstStyle/>
        <a:p>
          <a:endParaRPr lang="en-US"/>
        </a:p>
      </dgm:t>
    </dgm:pt>
    <dgm:pt modelId="{06BB664F-82D0-4ACA-A3B8-25903A69BB19}" type="pres">
      <dgm:prSet presAssocID="{6F8B277D-719A-41C7-808B-DCA08FAD5D0F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E7961A-EBEE-4A19-905B-2FD5DC2CC6D7}" type="pres">
      <dgm:prSet presAssocID="{EA5E7B88-6145-4084-940D-BF36887200CD}" presName="sibTrans" presStyleCnt="0"/>
      <dgm:spPr/>
      <dgm:t>
        <a:bodyPr/>
        <a:lstStyle/>
        <a:p>
          <a:endParaRPr lang="en-US"/>
        </a:p>
      </dgm:t>
    </dgm:pt>
    <dgm:pt modelId="{058DAB9B-6B0D-4056-8752-98E49A6AF138}" type="pres">
      <dgm:prSet presAssocID="{7D3F3D0F-3382-452C-ADDA-7C14E8D175FB}" presName="node" presStyleLbl="node1" presStyleIdx="4" presStyleCnt="9" custScaleX="1093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71148-10BC-47F2-982B-1E10B3FC499C}" type="pres">
      <dgm:prSet presAssocID="{B04BCBA2-53BF-4343-87B9-85ADDE668A66}" presName="sibTrans" presStyleCnt="0"/>
      <dgm:spPr/>
      <dgm:t>
        <a:bodyPr/>
        <a:lstStyle/>
        <a:p>
          <a:endParaRPr lang="en-US"/>
        </a:p>
      </dgm:t>
    </dgm:pt>
    <dgm:pt modelId="{3C33CFED-EDF7-4AED-9490-F31D8C423978}" type="pres">
      <dgm:prSet presAssocID="{67ACCBC1-C0C6-4929-877C-EA20FAD88E0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267E44B-A74F-450D-A14B-134E6FA6658A}" type="pres">
      <dgm:prSet presAssocID="{564BDC40-B4D6-4937-826E-FCF6CB5B5BCE}" presName="sibTrans" presStyleCnt="0"/>
      <dgm:spPr/>
      <dgm:t>
        <a:bodyPr/>
        <a:lstStyle/>
        <a:p>
          <a:endParaRPr lang="en-US"/>
        </a:p>
      </dgm:t>
    </dgm:pt>
    <dgm:pt modelId="{9204E0B2-CB1D-4DB6-AF05-366656E9702E}" type="pres">
      <dgm:prSet presAssocID="{C2545DAC-08CE-4935-868D-18805E822E5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67E7DAC-036E-4FB4-B905-9C18A9B97319}" type="pres">
      <dgm:prSet presAssocID="{1F616BDE-5F1F-425E-A34E-B8DB5EE12D66}" presName="sibTrans" presStyleCnt="0"/>
      <dgm:spPr/>
      <dgm:t>
        <a:bodyPr/>
        <a:lstStyle/>
        <a:p>
          <a:endParaRPr lang="en-US"/>
        </a:p>
      </dgm:t>
    </dgm:pt>
    <dgm:pt modelId="{3C8494A2-34A5-4F65-95CD-D9FDFDF523F6}" type="pres">
      <dgm:prSet presAssocID="{CF1A13FA-1FB3-49FC-AD04-091C0534A6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D179A4D-7F11-4EF1-818E-25F1892FCF0D}" type="pres">
      <dgm:prSet presAssocID="{F1FB4834-2554-4895-B3CD-93E07B6D6964}" presName="sibTrans" presStyleCnt="0"/>
      <dgm:spPr/>
      <dgm:t>
        <a:bodyPr/>
        <a:lstStyle/>
        <a:p>
          <a:endParaRPr lang="en-US"/>
        </a:p>
      </dgm:t>
    </dgm:pt>
    <dgm:pt modelId="{6F15D5FA-F4EF-4604-A30C-25C53E143A5D}" type="pres">
      <dgm:prSet presAssocID="{4F556F5C-DF09-461C-A714-E4936F7A096B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8DD5C53B-E63F-49FE-8810-9EB0D53565C9}" type="presOf" srcId="{67ACCBC1-C0C6-4929-877C-EA20FAD88E05}" destId="{3C33CFED-EDF7-4AED-9490-F31D8C423978}" srcOrd="0" destOrd="0" presId="urn:microsoft.com/office/officeart/2005/8/layout/default#2"/>
    <dgm:cxn modelId="{F6C68782-C553-4569-B315-1F573973E5F7}" srcId="{29ED72D8-8847-45BF-A991-A86BBCA0A008}" destId="{7D3F3D0F-3382-452C-ADDA-7C14E8D175FB}" srcOrd="4" destOrd="0" parTransId="{E3CFA3A7-37CB-4A5B-967E-6B1ED1F56D1F}" sibTransId="{B04BCBA2-53BF-4343-87B9-85ADDE668A66}"/>
    <dgm:cxn modelId="{4235522A-EB3C-41CE-AD66-A98858DE65C9}" srcId="{29ED72D8-8847-45BF-A991-A86BBCA0A008}" destId="{67ACCBC1-C0C6-4929-877C-EA20FAD88E05}" srcOrd="5" destOrd="0" parTransId="{DB5CA97E-2B43-4C83-866B-990E8B54BB9A}" sibTransId="{564BDC40-B4D6-4937-826E-FCF6CB5B5BCE}"/>
    <dgm:cxn modelId="{7EEFAC84-D73F-4FF6-9B2F-5C84C98EE27C}" srcId="{29ED72D8-8847-45BF-A991-A86BBCA0A008}" destId="{4F556F5C-DF09-461C-A714-E4936F7A096B}" srcOrd="8" destOrd="0" parTransId="{88ABA1DA-2AA8-493A-B63B-E5379CB3B940}" sibTransId="{D9A037F8-F7CA-4DD5-9075-26D8EF636A88}"/>
    <dgm:cxn modelId="{26FC282C-9133-4590-B755-B17984890C1E}" type="presOf" srcId="{4F556F5C-DF09-461C-A714-E4936F7A096B}" destId="{6F15D5FA-F4EF-4604-A30C-25C53E143A5D}" srcOrd="0" destOrd="0" presId="urn:microsoft.com/office/officeart/2005/8/layout/default#2"/>
    <dgm:cxn modelId="{7B5D8C8C-4276-4DFD-9347-74640B767778}" srcId="{29ED72D8-8847-45BF-A991-A86BBCA0A008}" destId="{82DB8011-2FFF-4AB8-917F-AAE156820703}" srcOrd="1" destOrd="0" parTransId="{236C1FED-259F-48E2-ACB7-53AE5215146D}" sibTransId="{970055F2-E672-4D96-973E-AABCE5797740}"/>
    <dgm:cxn modelId="{08BED808-C472-4B42-8D09-FEE316FDEE3A}" type="presOf" srcId="{C2545DAC-08CE-4935-868D-18805E822E5B}" destId="{9204E0B2-CB1D-4DB6-AF05-366656E9702E}" srcOrd="0" destOrd="0" presId="urn:microsoft.com/office/officeart/2005/8/layout/default#2"/>
    <dgm:cxn modelId="{8DBBCA2D-629E-4CAF-9241-B5096B08E506}" type="presOf" srcId="{29ED72D8-8847-45BF-A991-A86BBCA0A008}" destId="{15ADD401-35CE-49BB-97BB-FE7C50D3424D}" srcOrd="0" destOrd="0" presId="urn:microsoft.com/office/officeart/2005/8/layout/default#2"/>
    <dgm:cxn modelId="{9E4B5C3D-B48D-4DA7-8FF8-B6345B4E4656}" type="presOf" srcId="{6F8B277D-719A-41C7-808B-DCA08FAD5D0F}" destId="{06BB664F-82D0-4ACA-A3B8-25903A69BB19}" srcOrd="0" destOrd="0" presId="urn:microsoft.com/office/officeart/2005/8/layout/default#2"/>
    <dgm:cxn modelId="{EF7770E9-E917-44AE-AEF0-2872AE9C341E}" srcId="{29ED72D8-8847-45BF-A991-A86BBCA0A008}" destId="{82335974-9A75-4950-B05D-65A8BA09FAB2}" srcOrd="2" destOrd="0" parTransId="{6F1200F7-74DD-4224-954E-47748D5A507B}" sibTransId="{5E5DD96F-739D-45E9-96F3-34A2A688B5DA}"/>
    <dgm:cxn modelId="{7658A638-D6F8-4554-8783-D25710DDF52F}" type="presOf" srcId="{82DB8011-2FFF-4AB8-917F-AAE156820703}" destId="{768EAB39-A92B-4AB5-979D-1F9D70455D83}" srcOrd="0" destOrd="0" presId="urn:microsoft.com/office/officeart/2005/8/layout/default#2"/>
    <dgm:cxn modelId="{A1222216-C10A-4B8E-AC89-227A81C87388}" srcId="{29ED72D8-8847-45BF-A991-A86BBCA0A008}" destId="{E9159E61-75E7-4691-A405-EC3E9B03A2BD}" srcOrd="0" destOrd="0" parTransId="{C2005F2C-B24B-493F-B83B-DA1DA3C49511}" sibTransId="{72F8C4AC-18D0-4D61-9B70-7F2B7EF5D0DB}"/>
    <dgm:cxn modelId="{CE1BA0DF-5346-459E-90E9-6FA5537352A9}" srcId="{29ED72D8-8847-45BF-A991-A86BBCA0A008}" destId="{6F8B277D-719A-41C7-808B-DCA08FAD5D0F}" srcOrd="3" destOrd="0" parTransId="{4EF41368-941E-469E-BED0-9683E36E4527}" sibTransId="{EA5E7B88-6145-4084-940D-BF36887200CD}"/>
    <dgm:cxn modelId="{A73D4FBA-2E3C-46F8-8047-E596D5F1F154}" type="presOf" srcId="{E9159E61-75E7-4691-A405-EC3E9B03A2BD}" destId="{158C3597-65D9-4B61-AE2E-475CD35CF2A7}" srcOrd="0" destOrd="0" presId="urn:microsoft.com/office/officeart/2005/8/layout/default#2"/>
    <dgm:cxn modelId="{123F1D02-6C2C-49BA-B74B-BE39844D5DDB}" type="presOf" srcId="{CF1A13FA-1FB3-49FC-AD04-091C0534A6EA}" destId="{3C8494A2-34A5-4F65-95CD-D9FDFDF523F6}" srcOrd="0" destOrd="0" presId="urn:microsoft.com/office/officeart/2005/8/layout/default#2"/>
    <dgm:cxn modelId="{14CF68F0-4B11-4CF4-89D7-94C8AC0604EE}" type="presOf" srcId="{7D3F3D0F-3382-452C-ADDA-7C14E8D175FB}" destId="{058DAB9B-6B0D-4056-8752-98E49A6AF138}" srcOrd="0" destOrd="0" presId="urn:microsoft.com/office/officeart/2005/8/layout/default#2"/>
    <dgm:cxn modelId="{05B2E5CE-912C-4C9B-A070-90955389B5B6}" srcId="{29ED72D8-8847-45BF-A991-A86BBCA0A008}" destId="{CF1A13FA-1FB3-49FC-AD04-091C0534A6EA}" srcOrd="7" destOrd="0" parTransId="{59F0DA8E-52C0-4166-82C5-3ED47CF716BE}" sibTransId="{F1FB4834-2554-4895-B3CD-93E07B6D6964}"/>
    <dgm:cxn modelId="{EF7B8EA7-3C13-4100-9430-7886229D389B}" srcId="{29ED72D8-8847-45BF-A991-A86BBCA0A008}" destId="{C2545DAC-08CE-4935-868D-18805E822E5B}" srcOrd="6" destOrd="0" parTransId="{F9E35345-7F83-418B-B45F-4FFE2A086A96}" sibTransId="{1F616BDE-5F1F-425E-A34E-B8DB5EE12D66}"/>
    <dgm:cxn modelId="{6E62B02D-4937-4320-82E9-B59FE90803FA}" type="presOf" srcId="{82335974-9A75-4950-B05D-65A8BA09FAB2}" destId="{910C7A98-BF2A-4877-849C-01A45631A706}" srcOrd="0" destOrd="0" presId="urn:microsoft.com/office/officeart/2005/8/layout/default#2"/>
    <dgm:cxn modelId="{902D737D-D85D-4BB0-B614-EC24FFAE5363}" type="presParOf" srcId="{15ADD401-35CE-49BB-97BB-FE7C50D3424D}" destId="{158C3597-65D9-4B61-AE2E-475CD35CF2A7}" srcOrd="0" destOrd="0" presId="urn:microsoft.com/office/officeart/2005/8/layout/default#2"/>
    <dgm:cxn modelId="{13C0FBC5-598F-4E18-9FDD-C87A4F9C8B1B}" type="presParOf" srcId="{15ADD401-35CE-49BB-97BB-FE7C50D3424D}" destId="{2566F4FC-9C46-44BB-AABA-0D9EA494F0FA}" srcOrd="1" destOrd="0" presId="urn:microsoft.com/office/officeart/2005/8/layout/default#2"/>
    <dgm:cxn modelId="{5C1F1DE4-9310-4BE7-83BF-470EDF9CDDD1}" type="presParOf" srcId="{15ADD401-35CE-49BB-97BB-FE7C50D3424D}" destId="{768EAB39-A92B-4AB5-979D-1F9D70455D83}" srcOrd="2" destOrd="0" presId="urn:microsoft.com/office/officeart/2005/8/layout/default#2"/>
    <dgm:cxn modelId="{7A382069-45C9-42C2-9C40-6FF5652F5DFF}" type="presParOf" srcId="{15ADD401-35CE-49BB-97BB-FE7C50D3424D}" destId="{BF4F0A26-45E7-4473-955F-68D4CA468B05}" srcOrd="3" destOrd="0" presId="urn:microsoft.com/office/officeart/2005/8/layout/default#2"/>
    <dgm:cxn modelId="{EB94BF0B-8740-4636-ADFD-E09806B3EADA}" type="presParOf" srcId="{15ADD401-35CE-49BB-97BB-FE7C50D3424D}" destId="{910C7A98-BF2A-4877-849C-01A45631A706}" srcOrd="4" destOrd="0" presId="urn:microsoft.com/office/officeart/2005/8/layout/default#2"/>
    <dgm:cxn modelId="{78D5335D-0012-4D38-B7D1-6F4DEE0E2B5E}" type="presParOf" srcId="{15ADD401-35CE-49BB-97BB-FE7C50D3424D}" destId="{6DA63E38-8A59-461B-AE7C-45DEAA40DAE6}" srcOrd="5" destOrd="0" presId="urn:microsoft.com/office/officeart/2005/8/layout/default#2"/>
    <dgm:cxn modelId="{A8672F44-85E4-4DE5-AA1A-5C3B18A8C280}" type="presParOf" srcId="{15ADD401-35CE-49BB-97BB-FE7C50D3424D}" destId="{06BB664F-82D0-4ACA-A3B8-25903A69BB19}" srcOrd="6" destOrd="0" presId="urn:microsoft.com/office/officeart/2005/8/layout/default#2"/>
    <dgm:cxn modelId="{9B558B21-03F4-4FBB-B24E-FFE198B0FEC5}" type="presParOf" srcId="{15ADD401-35CE-49BB-97BB-FE7C50D3424D}" destId="{B4E7961A-EBEE-4A19-905B-2FD5DC2CC6D7}" srcOrd="7" destOrd="0" presId="urn:microsoft.com/office/officeart/2005/8/layout/default#2"/>
    <dgm:cxn modelId="{DAD213D2-DFA4-4ED4-AF52-152DA7FC877B}" type="presParOf" srcId="{15ADD401-35CE-49BB-97BB-FE7C50D3424D}" destId="{058DAB9B-6B0D-4056-8752-98E49A6AF138}" srcOrd="8" destOrd="0" presId="urn:microsoft.com/office/officeart/2005/8/layout/default#2"/>
    <dgm:cxn modelId="{D838F40D-69C6-4AD1-9B57-E712A4DF4A3F}" type="presParOf" srcId="{15ADD401-35CE-49BB-97BB-FE7C50D3424D}" destId="{D4271148-10BC-47F2-982B-1E10B3FC499C}" srcOrd="9" destOrd="0" presId="urn:microsoft.com/office/officeart/2005/8/layout/default#2"/>
    <dgm:cxn modelId="{C679992E-EF16-4D99-B013-8267BA330186}" type="presParOf" srcId="{15ADD401-35CE-49BB-97BB-FE7C50D3424D}" destId="{3C33CFED-EDF7-4AED-9490-F31D8C423978}" srcOrd="10" destOrd="0" presId="urn:microsoft.com/office/officeart/2005/8/layout/default#2"/>
    <dgm:cxn modelId="{7BC9440D-51F4-4750-82BB-FC900F75EA38}" type="presParOf" srcId="{15ADD401-35CE-49BB-97BB-FE7C50D3424D}" destId="{2267E44B-A74F-450D-A14B-134E6FA6658A}" srcOrd="11" destOrd="0" presId="urn:microsoft.com/office/officeart/2005/8/layout/default#2"/>
    <dgm:cxn modelId="{D3651E71-0368-4A3C-AF7A-2E07D1260B9C}" type="presParOf" srcId="{15ADD401-35CE-49BB-97BB-FE7C50D3424D}" destId="{9204E0B2-CB1D-4DB6-AF05-366656E9702E}" srcOrd="12" destOrd="0" presId="urn:microsoft.com/office/officeart/2005/8/layout/default#2"/>
    <dgm:cxn modelId="{C4DEB773-BF98-4A79-AAD3-F3E1FF0E9CB5}" type="presParOf" srcId="{15ADD401-35CE-49BB-97BB-FE7C50D3424D}" destId="{E67E7DAC-036E-4FB4-B905-9C18A9B97319}" srcOrd="13" destOrd="0" presId="urn:microsoft.com/office/officeart/2005/8/layout/default#2"/>
    <dgm:cxn modelId="{8BEBB522-6035-4254-BCFE-4562DEC5F239}" type="presParOf" srcId="{15ADD401-35CE-49BB-97BB-FE7C50D3424D}" destId="{3C8494A2-34A5-4F65-95CD-D9FDFDF523F6}" srcOrd="14" destOrd="0" presId="urn:microsoft.com/office/officeart/2005/8/layout/default#2"/>
    <dgm:cxn modelId="{87671E37-FCE0-4EF9-8FC2-A677CFF07675}" type="presParOf" srcId="{15ADD401-35CE-49BB-97BB-FE7C50D3424D}" destId="{9D179A4D-7F11-4EF1-818E-25F1892FCF0D}" srcOrd="15" destOrd="0" presId="urn:microsoft.com/office/officeart/2005/8/layout/default#2"/>
    <dgm:cxn modelId="{2F6DBA58-C7DC-48C5-B7A3-6D1E6F3FF279}" type="presParOf" srcId="{15ADD401-35CE-49BB-97BB-FE7C50D3424D}" destId="{6F15D5FA-F4EF-4604-A30C-25C53E143A5D}" srcOrd="16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5C710F-0926-4C14-A425-14FB96219A3E}" type="doc">
      <dgm:prSet loTypeId="urn:microsoft.com/office/officeart/2005/8/layout/pyramid2" loCatId="list" qsTypeId="urn:microsoft.com/office/officeart/2005/8/quickstyle/3d2" qsCatId="3D" csTypeId="urn:microsoft.com/office/officeart/2005/8/colors/colorful1#5" csCatId="colorful" phldr="1"/>
      <dgm:spPr/>
    </dgm:pt>
    <dgm:pt modelId="{4B49827E-2D24-4134-BCD7-84441692F112}">
      <dgm:prSet phldrT="[Text]" custT="1"/>
      <dgm:spPr/>
      <dgm:t>
        <a:bodyPr/>
        <a:lstStyle/>
        <a:p>
          <a:r>
            <a:rPr lang="en-US" sz="2400" b="1" dirty="0" smtClean="0">
              <a:latin typeface="BRH Devanagari" pitchFamily="2" charset="0"/>
            </a:rPr>
            <a:t>(</a:t>
          </a:r>
          <a:r>
            <a:rPr lang="en-US" sz="2400" b="1" dirty="0" smtClean="0"/>
            <a:t>sexual contacts)</a:t>
          </a:r>
          <a:endParaRPr lang="en-US" sz="2400" b="1" dirty="0" smtClean="0">
            <a:latin typeface="BRH Devanagari" pitchFamily="2" charset="0"/>
          </a:endParaRPr>
        </a:p>
        <a:p>
          <a:r>
            <a:rPr lang="en-US" sz="2400" b="1" dirty="0" err="1" smtClean="0">
              <a:latin typeface="BRH Devanagari" pitchFamily="2" charset="0"/>
            </a:rPr>
            <a:t>mÉëxÉÇaÉÉiÉç</a:t>
          </a:r>
          <a:r>
            <a:rPr lang="en-US" sz="2400" b="1" dirty="0" smtClean="0">
              <a:latin typeface="BRH Devanagari" pitchFamily="2" charset="0"/>
            </a:rPr>
            <a:t> </a:t>
          </a:r>
          <a:r>
            <a:rPr lang="en-US" sz="2400" b="1" dirty="0" err="1" smtClean="0">
              <a:latin typeface="BRH Devanagari" pitchFamily="2" charset="0"/>
            </a:rPr>
            <a:t>aÉÉ§ÉxÉÇxmÉzÉÉïiÉ</a:t>
          </a:r>
          <a:r>
            <a:rPr lang="en-US" sz="2400" b="1" dirty="0" smtClean="0">
              <a:latin typeface="BRH Devanagari" pitchFamily="2" charset="0"/>
            </a:rPr>
            <a:t> ...</a:t>
          </a:r>
          <a:r>
            <a:rPr lang="en-US" sz="2400" b="1" dirty="0" err="1" smtClean="0">
              <a:latin typeface="BRH Devanagari" pitchFamily="2" charset="0"/>
            </a:rPr>
            <a:t>xÉÑ.ÌlÉ</a:t>
          </a:r>
          <a:r>
            <a:rPr lang="en-US" sz="2400" b="1" dirty="0" smtClean="0">
              <a:latin typeface="BRH Devanagari" pitchFamily="2" charset="0"/>
            </a:rPr>
            <a:t>. 5/3</a:t>
          </a:r>
          <a:endParaRPr lang="en-US" sz="2400" dirty="0"/>
        </a:p>
      </dgm:t>
    </dgm:pt>
    <dgm:pt modelId="{CC19E732-BD74-4C77-BC69-20E4D643EA19}" type="parTrans" cxnId="{FC08F050-A909-4677-B175-BDA084F5A195}">
      <dgm:prSet/>
      <dgm:spPr/>
      <dgm:t>
        <a:bodyPr/>
        <a:lstStyle/>
        <a:p>
          <a:endParaRPr lang="en-US"/>
        </a:p>
      </dgm:t>
    </dgm:pt>
    <dgm:pt modelId="{7699FEC1-6F31-4466-B92A-F095ADB12453}" type="sibTrans" cxnId="{FC08F050-A909-4677-B175-BDA084F5A195}">
      <dgm:prSet/>
      <dgm:spPr/>
      <dgm:t>
        <a:bodyPr/>
        <a:lstStyle/>
        <a:p>
          <a:endParaRPr lang="en-US"/>
        </a:p>
      </dgm:t>
    </dgm:pt>
    <dgm:pt modelId="{780E11FF-3CCF-4CA0-9FFA-2FB9A0DDE12A}">
      <dgm:prSet phldrT="[Text]" custT="1"/>
      <dgm:spPr/>
      <dgm:t>
        <a:bodyPr/>
        <a:lstStyle/>
        <a:p>
          <a:r>
            <a:rPr lang="en-US" sz="2400" b="1" dirty="0" err="1" smtClean="0">
              <a:latin typeface="BRH Devanagari" pitchFamily="2" charset="0"/>
            </a:rPr>
            <a:t>qÉÉlÉÍxÉMü</a:t>
          </a:r>
          <a:r>
            <a:rPr lang="en-US" sz="2400" b="1" dirty="0" smtClean="0">
              <a:latin typeface="BRH Devanagari" pitchFamily="2" charset="0"/>
            </a:rPr>
            <a:t> </a:t>
          </a:r>
          <a:r>
            <a:rPr lang="en-US" sz="2400" b="1" dirty="0" err="1" smtClean="0">
              <a:latin typeface="BRH Devanagari" pitchFamily="2" charset="0"/>
            </a:rPr>
            <a:t>WåûiÉÑ</a:t>
          </a:r>
          <a:r>
            <a:rPr lang="en-US" sz="2400" b="1" dirty="0" smtClean="0">
              <a:latin typeface="BRH Devanagari" pitchFamily="2" charset="0"/>
            </a:rPr>
            <a:t>:   </a:t>
          </a:r>
        </a:p>
        <a:p>
          <a:r>
            <a:rPr lang="en-US" sz="2400" dirty="0" err="1" smtClean="0">
              <a:latin typeface="BRH Devanagari" pitchFamily="2" charset="0"/>
            </a:rPr>
            <a:t>MüÉåmÉÉiÉ</a:t>
          </a:r>
          <a:r>
            <a:rPr lang="en-US" sz="2400" dirty="0" smtClean="0">
              <a:latin typeface="BRH Devanagari" pitchFamily="2" charset="0"/>
            </a:rPr>
            <a:t> </a:t>
          </a:r>
          <a:r>
            <a:rPr lang="en-US" sz="2400" dirty="0" err="1" smtClean="0">
              <a:latin typeface="BRH Devanagari" pitchFamily="2" charset="0"/>
            </a:rPr>
            <a:t>zÉÉåMüÉiÉ</a:t>
          </a:r>
          <a:r>
            <a:rPr lang="en-US" sz="2400" dirty="0" smtClean="0">
              <a:latin typeface="BRH Devanagari" pitchFamily="2" charset="0"/>
            </a:rPr>
            <a:t>  </a:t>
          </a:r>
          <a:r>
            <a:rPr lang="en-US" sz="2400" dirty="0" err="1" smtClean="0">
              <a:latin typeface="BRH Devanagari" pitchFamily="2" charset="0"/>
            </a:rPr>
            <a:t>krÉÉlÉÉiÉ</a:t>
          </a:r>
          <a:r>
            <a:rPr lang="en-US" sz="2400" dirty="0" smtClean="0">
              <a:latin typeface="BRH Devanagari" pitchFamily="2" charset="0"/>
            </a:rPr>
            <a:t> ´</a:t>
          </a:r>
          <a:r>
            <a:rPr lang="en-US" sz="2400" dirty="0" err="1" smtClean="0">
              <a:latin typeface="BRH Devanagari" pitchFamily="2" charset="0"/>
            </a:rPr>
            <a:t>ÉqÉÉiÉ</a:t>
          </a:r>
          <a:endParaRPr lang="en-US" sz="2400" dirty="0"/>
        </a:p>
      </dgm:t>
    </dgm:pt>
    <dgm:pt modelId="{6D928B89-A5F9-4531-992D-16722917B1B8}" type="parTrans" cxnId="{04DC6317-A07F-432A-8FB9-28622FD21D6E}">
      <dgm:prSet/>
      <dgm:spPr/>
      <dgm:t>
        <a:bodyPr/>
        <a:lstStyle/>
        <a:p>
          <a:endParaRPr lang="en-US"/>
        </a:p>
      </dgm:t>
    </dgm:pt>
    <dgm:pt modelId="{F784C79C-322B-4DB5-8ACC-6FE717228002}" type="sibTrans" cxnId="{04DC6317-A07F-432A-8FB9-28622FD21D6E}">
      <dgm:prSet/>
      <dgm:spPr/>
      <dgm:t>
        <a:bodyPr/>
        <a:lstStyle/>
        <a:p>
          <a:endParaRPr lang="en-US"/>
        </a:p>
      </dgm:t>
    </dgm:pt>
    <dgm:pt modelId="{E796BE2F-EBE2-4710-B032-DFD7CDB9E48E}">
      <dgm:prSet custT="1"/>
      <dgm:spPr/>
      <dgm:t>
        <a:bodyPr/>
        <a:lstStyle/>
        <a:p>
          <a:r>
            <a:rPr lang="en-US" sz="2400" b="1" dirty="0" err="1" smtClean="0">
              <a:latin typeface="BRH Devanagari" pitchFamily="2" charset="0"/>
            </a:rPr>
            <a:t>zÉÉUÏËUMü</a:t>
          </a:r>
          <a:r>
            <a:rPr lang="en-US" sz="2400" b="1" dirty="0" smtClean="0">
              <a:latin typeface="BRH Devanagari" pitchFamily="2" charset="0"/>
            </a:rPr>
            <a:t> </a:t>
          </a:r>
          <a:r>
            <a:rPr lang="en-US" sz="2400" b="1" dirty="0" err="1" smtClean="0">
              <a:latin typeface="BRH Devanagari" pitchFamily="2" charset="0"/>
            </a:rPr>
            <a:t>WåûiÉÑ</a:t>
          </a:r>
          <a:r>
            <a:rPr lang="en-US" sz="2400" b="1" dirty="0" smtClean="0">
              <a:latin typeface="BRH Devanagari" pitchFamily="2" charset="0"/>
            </a:rPr>
            <a:t>:  </a:t>
          </a:r>
        </a:p>
        <a:p>
          <a:r>
            <a:rPr lang="en-US" sz="2400" dirty="0" err="1" smtClean="0">
              <a:latin typeface="BRH Devanagari" pitchFamily="2" charset="0"/>
            </a:rPr>
            <a:t>AÍpÉbÉÉiÉ</a:t>
          </a:r>
          <a:r>
            <a:rPr lang="en-US" sz="2400" dirty="0" smtClean="0">
              <a:latin typeface="BRH Devanagari" pitchFamily="2" charset="0"/>
            </a:rPr>
            <a:t>: </a:t>
          </a:r>
          <a:r>
            <a:rPr lang="en-US" sz="2400" dirty="0" smtClean="0"/>
            <a:t>blood contacts </a:t>
          </a:r>
        </a:p>
        <a:p>
          <a:r>
            <a:rPr lang="en-US" sz="2400" b="1" dirty="0" err="1" smtClean="0">
              <a:latin typeface="BRH Devanagari" pitchFamily="2" charset="0"/>
            </a:rPr>
            <a:t>mÉëxÉÇaÉÉiÉç</a:t>
          </a:r>
          <a:r>
            <a:rPr lang="en-US" sz="2400" b="1" dirty="0" smtClean="0">
              <a:latin typeface="BRH Devanagari" pitchFamily="2" charset="0"/>
            </a:rPr>
            <a:t> (</a:t>
          </a:r>
          <a:r>
            <a:rPr lang="en-US" sz="2400" dirty="0" smtClean="0"/>
            <a:t>sexual contacts)     </a:t>
          </a:r>
          <a:r>
            <a:rPr lang="en-US" sz="2400" dirty="0" smtClean="0">
              <a:latin typeface="BRH Devanagari" pitchFamily="2" charset="0"/>
            </a:rPr>
            <a:t>¤</a:t>
          </a:r>
          <a:r>
            <a:rPr lang="en-US" sz="2400" dirty="0" err="1" smtClean="0">
              <a:latin typeface="BRH Devanagari" pitchFamily="2" charset="0"/>
            </a:rPr>
            <a:t>ÉrÉÉiÉ</a:t>
          </a:r>
          <a:r>
            <a:rPr lang="en-US" sz="2400" b="1" dirty="0" smtClean="0">
              <a:latin typeface="BRH Devanagari" pitchFamily="2" charset="0"/>
            </a:rPr>
            <a:t>  </a:t>
          </a:r>
          <a:endParaRPr lang="en-US" sz="2400" dirty="0"/>
        </a:p>
      </dgm:t>
    </dgm:pt>
    <dgm:pt modelId="{994F9229-8913-4C60-87C4-C255677C31E6}" type="parTrans" cxnId="{EBE02D13-E36C-4001-AAAE-6E44230E7164}">
      <dgm:prSet/>
      <dgm:spPr/>
      <dgm:t>
        <a:bodyPr/>
        <a:lstStyle/>
        <a:p>
          <a:endParaRPr lang="en-US"/>
        </a:p>
      </dgm:t>
    </dgm:pt>
    <dgm:pt modelId="{60BA4B02-CC61-4D53-B183-09FB9DBE74FC}" type="sibTrans" cxnId="{EBE02D13-E36C-4001-AAAE-6E44230E7164}">
      <dgm:prSet/>
      <dgm:spPr/>
      <dgm:t>
        <a:bodyPr/>
        <a:lstStyle/>
        <a:p>
          <a:endParaRPr lang="en-US"/>
        </a:p>
      </dgm:t>
    </dgm:pt>
    <dgm:pt modelId="{25B627B5-114A-4E42-8BAC-309B53D7573B}" type="pres">
      <dgm:prSet presAssocID="{B05C710F-0926-4C14-A425-14FB96219A3E}" presName="compositeShape" presStyleCnt="0">
        <dgm:presLayoutVars>
          <dgm:dir/>
          <dgm:resizeHandles/>
        </dgm:presLayoutVars>
      </dgm:prSet>
      <dgm:spPr/>
    </dgm:pt>
    <dgm:pt modelId="{1886A988-D3D8-4063-AA19-502B84A77438}" type="pres">
      <dgm:prSet presAssocID="{B05C710F-0926-4C14-A425-14FB96219A3E}" presName="pyramid" presStyleLbl="node1" presStyleIdx="0" presStyleCnt="1" custScaleX="159375"/>
      <dgm:spPr/>
    </dgm:pt>
    <dgm:pt modelId="{D219176B-B2CE-4FC8-B2BF-A4C46996EB77}" type="pres">
      <dgm:prSet presAssocID="{B05C710F-0926-4C14-A425-14FB96219A3E}" presName="theList" presStyleCnt="0"/>
      <dgm:spPr/>
    </dgm:pt>
    <dgm:pt modelId="{AA979215-FEA2-4E97-A1AF-EFFACBC8C811}" type="pres">
      <dgm:prSet presAssocID="{4B49827E-2D24-4134-BCD7-84441692F112}" presName="aNode" presStyleLbl="fgAcc1" presStyleIdx="0" presStyleCnt="3" custScaleX="160126" custScaleY="268359" custLinFactY="-42463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CDE01B-BBEA-44B0-9E78-336BBBDC86F8}" type="pres">
      <dgm:prSet presAssocID="{4B49827E-2D24-4134-BCD7-84441692F112}" presName="aSpace" presStyleCnt="0"/>
      <dgm:spPr/>
    </dgm:pt>
    <dgm:pt modelId="{ED5AAE6F-1618-466B-B185-CEE0E59FE3D6}" type="pres">
      <dgm:prSet presAssocID="{E796BE2F-EBE2-4710-B032-DFD7CDB9E48E}" presName="aNode" presStyleLbl="fgAcc1" presStyleIdx="1" presStyleCnt="3" custScaleX="185577" custScaleY="492442" custLinFactY="2704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E959FC-2757-4C36-B9CC-131CF6CB9B36}" type="pres">
      <dgm:prSet presAssocID="{E796BE2F-EBE2-4710-B032-DFD7CDB9E48E}" presName="aSpace" presStyleCnt="0"/>
      <dgm:spPr/>
    </dgm:pt>
    <dgm:pt modelId="{84F6DFF8-5501-4A41-A7BD-2580EE0B3898}" type="pres">
      <dgm:prSet presAssocID="{780E11FF-3CCF-4CA0-9FFA-2FB9A0DDE12A}" presName="aNode" presStyleLbl="fgAcc1" presStyleIdx="2" presStyleCnt="3" custScaleX="160126" custScaleY="295195" custLinFactY="7057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8520CD-C231-4BE8-BE72-F1B0C7216C2F}" type="pres">
      <dgm:prSet presAssocID="{780E11FF-3CCF-4CA0-9FFA-2FB9A0DDE12A}" presName="aSpace" presStyleCnt="0"/>
      <dgm:spPr/>
    </dgm:pt>
  </dgm:ptLst>
  <dgm:cxnLst>
    <dgm:cxn modelId="{EBE02D13-E36C-4001-AAAE-6E44230E7164}" srcId="{B05C710F-0926-4C14-A425-14FB96219A3E}" destId="{E796BE2F-EBE2-4710-B032-DFD7CDB9E48E}" srcOrd="1" destOrd="0" parTransId="{994F9229-8913-4C60-87C4-C255677C31E6}" sibTransId="{60BA4B02-CC61-4D53-B183-09FB9DBE74FC}"/>
    <dgm:cxn modelId="{F5A36C86-47AA-4F90-8B22-CBC35B5314FA}" type="presOf" srcId="{780E11FF-3CCF-4CA0-9FFA-2FB9A0DDE12A}" destId="{84F6DFF8-5501-4A41-A7BD-2580EE0B3898}" srcOrd="0" destOrd="0" presId="urn:microsoft.com/office/officeart/2005/8/layout/pyramid2"/>
    <dgm:cxn modelId="{B5ABA275-6C35-49BF-886C-00C07C75E358}" type="presOf" srcId="{E796BE2F-EBE2-4710-B032-DFD7CDB9E48E}" destId="{ED5AAE6F-1618-466B-B185-CEE0E59FE3D6}" srcOrd="0" destOrd="0" presId="urn:microsoft.com/office/officeart/2005/8/layout/pyramid2"/>
    <dgm:cxn modelId="{04DC6317-A07F-432A-8FB9-28622FD21D6E}" srcId="{B05C710F-0926-4C14-A425-14FB96219A3E}" destId="{780E11FF-3CCF-4CA0-9FFA-2FB9A0DDE12A}" srcOrd="2" destOrd="0" parTransId="{6D928B89-A5F9-4531-992D-16722917B1B8}" sibTransId="{F784C79C-322B-4DB5-8ACC-6FE717228002}"/>
    <dgm:cxn modelId="{FC08F050-A909-4677-B175-BDA084F5A195}" srcId="{B05C710F-0926-4C14-A425-14FB96219A3E}" destId="{4B49827E-2D24-4134-BCD7-84441692F112}" srcOrd="0" destOrd="0" parTransId="{CC19E732-BD74-4C77-BC69-20E4D643EA19}" sibTransId="{7699FEC1-6F31-4466-B92A-F095ADB12453}"/>
    <dgm:cxn modelId="{48D32236-E4FF-4527-A2EA-3EABE93D8C94}" type="presOf" srcId="{4B49827E-2D24-4134-BCD7-84441692F112}" destId="{AA979215-FEA2-4E97-A1AF-EFFACBC8C811}" srcOrd="0" destOrd="0" presId="urn:microsoft.com/office/officeart/2005/8/layout/pyramid2"/>
    <dgm:cxn modelId="{70E786AE-EB5B-49ED-9D5D-DA3B55A18D4F}" type="presOf" srcId="{B05C710F-0926-4C14-A425-14FB96219A3E}" destId="{25B627B5-114A-4E42-8BAC-309B53D7573B}" srcOrd="0" destOrd="0" presId="urn:microsoft.com/office/officeart/2005/8/layout/pyramid2"/>
    <dgm:cxn modelId="{AE061DE2-4D2D-4DFA-A226-102FB6FB57C5}" type="presParOf" srcId="{25B627B5-114A-4E42-8BAC-309B53D7573B}" destId="{1886A988-D3D8-4063-AA19-502B84A77438}" srcOrd="0" destOrd="0" presId="urn:microsoft.com/office/officeart/2005/8/layout/pyramid2"/>
    <dgm:cxn modelId="{49A5B78D-495B-4F6C-A87F-6BD6212F6F89}" type="presParOf" srcId="{25B627B5-114A-4E42-8BAC-309B53D7573B}" destId="{D219176B-B2CE-4FC8-B2BF-A4C46996EB77}" srcOrd="1" destOrd="0" presId="urn:microsoft.com/office/officeart/2005/8/layout/pyramid2"/>
    <dgm:cxn modelId="{09DDEF32-5062-4C09-A50E-C99ECF3FB624}" type="presParOf" srcId="{D219176B-B2CE-4FC8-B2BF-A4C46996EB77}" destId="{AA979215-FEA2-4E97-A1AF-EFFACBC8C811}" srcOrd="0" destOrd="0" presId="urn:microsoft.com/office/officeart/2005/8/layout/pyramid2"/>
    <dgm:cxn modelId="{4F197293-2B97-4C6D-A5AF-B07E58DAAB9F}" type="presParOf" srcId="{D219176B-B2CE-4FC8-B2BF-A4C46996EB77}" destId="{69CDE01B-BBEA-44B0-9E78-336BBBDC86F8}" srcOrd="1" destOrd="0" presId="urn:microsoft.com/office/officeart/2005/8/layout/pyramid2"/>
    <dgm:cxn modelId="{9995E9ED-8832-487F-9B17-B455FD78647C}" type="presParOf" srcId="{D219176B-B2CE-4FC8-B2BF-A4C46996EB77}" destId="{ED5AAE6F-1618-466B-B185-CEE0E59FE3D6}" srcOrd="2" destOrd="0" presId="urn:microsoft.com/office/officeart/2005/8/layout/pyramid2"/>
    <dgm:cxn modelId="{5F39C215-DCE8-46A3-97BB-058DF36718DD}" type="presParOf" srcId="{D219176B-B2CE-4FC8-B2BF-A4C46996EB77}" destId="{B5E959FC-2757-4C36-B9CC-131CF6CB9B36}" srcOrd="3" destOrd="0" presId="urn:microsoft.com/office/officeart/2005/8/layout/pyramid2"/>
    <dgm:cxn modelId="{F74ED028-76DF-49D4-A2A9-AEA78393A697}" type="presParOf" srcId="{D219176B-B2CE-4FC8-B2BF-A4C46996EB77}" destId="{84F6DFF8-5501-4A41-A7BD-2580EE0B3898}" srcOrd="4" destOrd="0" presId="urn:microsoft.com/office/officeart/2005/8/layout/pyramid2"/>
    <dgm:cxn modelId="{23FCA87C-98C4-4DAB-9983-5A9E183C5D4A}" type="presParOf" srcId="{D219176B-B2CE-4FC8-B2BF-A4C46996EB77}" destId="{EB8520CD-C231-4BE8-BE72-F1B0C7216C2F}" srcOrd="5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B38431E-1B1B-42B7-B66D-1DA9660BF982}" type="doc">
      <dgm:prSet loTypeId="urn:microsoft.com/office/officeart/2005/8/layout/process2" loCatId="process" qsTypeId="urn:microsoft.com/office/officeart/2005/8/quickstyle/simple1" qsCatId="simple" csTypeId="urn:microsoft.com/office/officeart/2005/8/colors/colorful1#6" csCatId="colorful" phldr="1"/>
      <dgm:spPr/>
    </dgm:pt>
    <dgm:pt modelId="{0EE066EE-C520-4BAD-B07E-025EADD84AC2}">
      <dgm:prSet phldrT="[Text]"/>
      <dgm:spPr/>
      <dgm:t>
        <a:bodyPr/>
        <a:lstStyle/>
        <a:p>
          <a:r>
            <a:rPr lang="mr-IN" dirty="0" smtClean="0"/>
            <a:t>ओजःसङ्क्षीयते</a:t>
          </a:r>
          <a:endParaRPr lang="en-US" dirty="0"/>
        </a:p>
      </dgm:t>
    </dgm:pt>
    <dgm:pt modelId="{94288D02-0890-4157-80DA-E223139ADD8E}" type="parTrans" cxnId="{C2EF6E96-794D-4A8A-80C3-7D3ABD51BEBF}">
      <dgm:prSet/>
      <dgm:spPr/>
      <dgm:t>
        <a:bodyPr/>
        <a:lstStyle/>
        <a:p>
          <a:endParaRPr lang="en-US"/>
        </a:p>
      </dgm:t>
    </dgm:pt>
    <dgm:pt modelId="{7663FAC8-EC9C-4B73-89F9-98FE356C6B5A}" type="sibTrans" cxnId="{C2EF6E96-794D-4A8A-80C3-7D3ABD51BEBF}">
      <dgm:prSet/>
      <dgm:spPr/>
      <dgm:t>
        <a:bodyPr/>
        <a:lstStyle/>
        <a:p>
          <a:endParaRPr lang="en-US"/>
        </a:p>
      </dgm:t>
    </dgm:pt>
    <dgm:pt modelId="{8EE62204-4B65-493C-815D-FC7C1FA5118A}">
      <dgm:prSet phldrT="[Text]"/>
      <dgm:spPr/>
      <dgm:t>
        <a:bodyPr/>
        <a:lstStyle/>
        <a:p>
          <a:r>
            <a:rPr lang="mr-IN" dirty="0" smtClean="0"/>
            <a:t>तेजःसमीरितं</a:t>
          </a:r>
          <a:endParaRPr lang="en-US" dirty="0"/>
        </a:p>
      </dgm:t>
    </dgm:pt>
    <dgm:pt modelId="{E206765C-6161-442D-B4FF-3CCA64B4A4BA}" type="parTrans" cxnId="{56F2A56A-6F81-44D3-8F48-C8BDC09F2F7D}">
      <dgm:prSet/>
      <dgm:spPr/>
      <dgm:t>
        <a:bodyPr/>
        <a:lstStyle/>
        <a:p>
          <a:endParaRPr lang="en-US"/>
        </a:p>
      </dgm:t>
    </dgm:pt>
    <dgm:pt modelId="{7C8F81D9-DE86-4B81-BE12-3C61860736B4}" type="sibTrans" cxnId="{56F2A56A-6F81-44D3-8F48-C8BDC09F2F7D}">
      <dgm:prSet/>
      <dgm:spPr/>
      <dgm:t>
        <a:bodyPr/>
        <a:lstStyle/>
        <a:p>
          <a:endParaRPr lang="en-US"/>
        </a:p>
      </dgm:t>
    </dgm:pt>
    <dgm:pt modelId="{8DE34E8D-9774-42F6-B77D-6A6E390EB9D1}">
      <dgm:prSet/>
      <dgm:spPr/>
      <dgm:t>
        <a:bodyPr/>
        <a:lstStyle/>
        <a:p>
          <a:r>
            <a:rPr lang="mr-IN" dirty="0" smtClean="0"/>
            <a:t>ह्येभ्योधातुग्रहणनिःसृतम्|</a:t>
          </a:r>
          <a:endParaRPr lang="en-US" dirty="0" smtClean="0"/>
        </a:p>
      </dgm:t>
    </dgm:pt>
    <dgm:pt modelId="{407C7D49-BEF0-4ED6-887D-D528FC635538}" type="parTrans" cxnId="{C79E9574-35DB-4909-944B-5F7350E2CCED}">
      <dgm:prSet/>
      <dgm:spPr/>
      <dgm:t>
        <a:bodyPr/>
        <a:lstStyle/>
        <a:p>
          <a:endParaRPr lang="en-US"/>
        </a:p>
      </dgm:t>
    </dgm:pt>
    <dgm:pt modelId="{D5C4DE0F-2267-4AF0-A890-90CFE3DDB46B}" type="sibTrans" cxnId="{C79E9574-35DB-4909-944B-5F7350E2CCED}">
      <dgm:prSet/>
      <dgm:spPr/>
      <dgm:t>
        <a:bodyPr/>
        <a:lstStyle/>
        <a:p>
          <a:endParaRPr lang="en-US"/>
        </a:p>
      </dgm:t>
    </dgm:pt>
    <dgm:pt modelId="{5D80C4BC-444D-47C9-98F5-43927ED22267}">
      <dgm:prSet/>
      <dgm:spPr/>
      <dgm:t>
        <a:bodyPr/>
        <a:lstStyle/>
        <a:p>
          <a:r>
            <a:rPr lang="mr-IN" smtClean="0"/>
            <a:t>तस्माद्विस्रंसयतिदेहिनः</a:t>
          </a:r>
          <a:r>
            <a:rPr lang="en-US" smtClean="0"/>
            <a:t>||</a:t>
          </a:r>
          <a:endParaRPr lang="en-US" dirty="0" smtClean="0"/>
        </a:p>
      </dgm:t>
    </dgm:pt>
    <dgm:pt modelId="{59448953-BC40-481F-BBEC-FACD4838997E}" type="parTrans" cxnId="{CC95D4C4-C113-4994-97F7-1F9A1F311F07}">
      <dgm:prSet/>
      <dgm:spPr/>
      <dgm:t>
        <a:bodyPr/>
        <a:lstStyle/>
        <a:p>
          <a:endParaRPr lang="en-IN"/>
        </a:p>
      </dgm:t>
    </dgm:pt>
    <dgm:pt modelId="{9A3895D0-2BAC-42F4-98D8-97094F5EC17F}" type="sibTrans" cxnId="{CC95D4C4-C113-4994-97F7-1F9A1F311F07}">
      <dgm:prSet/>
      <dgm:spPr/>
      <dgm:t>
        <a:bodyPr/>
        <a:lstStyle/>
        <a:p>
          <a:endParaRPr lang="en-IN"/>
        </a:p>
      </dgm:t>
    </dgm:pt>
    <dgm:pt modelId="{18BEDFF8-B3F4-49F8-8321-79932C7DEDF6}" type="pres">
      <dgm:prSet presAssocID="{8B38431E-1B1B-42B7-B66D-1DA9660BF982}" presName="linearFlow" presStyleCnt="0">
        <dgm:presLayoutVars>
          <dgm:resizeHandles val="exact"/>
        </dgm:presLayoutVars>
      </dgm:prSet>
      <dgm:spPr/>
    </dgm:pt>
    <dgm:pt modelId="{DCC6261B-B572-4C0D-99E7-71C34DA95C4C}" type="pres">
      <dgm:prSet presAssocID="{0EE066EE-C520-4BAD-B07E-025EADD84AC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232AA2-B6E7-4D6E-8D84-B649D348186B}" type="pres">
      <dgm:prSet presAssocID="{7663FAC8-EC9C-4B73-89F9-98FE356C6B5A}" presName="sibTrans" presStyleLbl="sibTrans2D1" presStyleIdx="0" presStyleCnt="3"/>
      <dgm:spPr/>
      <dgm:t>
        <a:bodyPr/>
        <a:lstStyle/>
        <a:p>
          <a:endParaRPr lang="en-IN"/>
        </a:p>
      </dgm:t>
    </dgm:pt>
    <dgm:pt modelId="{D74516BD-318C-4257-B227-41B9E901D684}" type="pres">
      <dgm:prSet presAssocID="{7663FAC8-EC9C-4B73-89F9-98FE356C6B5A}" presName="connectorText" presStyleLbl="sibTrans2D1" presStyleIdx="0" presStyleCnt="3"/>
      <dgm:spPr/>
      <dgm:t>
        <a:bodyPr/>
        <a:lstStyle/>
        <a:p>
          <a:endParaRPr lang="en-IN"/>
        </a:p>
      </dgm:t>
    </dgm:pt>
    <dgm:pt modelId="{2FB1B0A9-3A24-44F3-92E3-EB6B0C54861D}" type="pres">
      <dgm:prSet presAssocID="{5D80C4BC-444D-47C9-98F5-43927ED2226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C9FB0-454C-4184-AA2E-FB0226DF8B0A}" type="pres">
      <dgm:prSet presAssocID="{9A3895D0-2BAC-42F4-98D8-97094F5EC17F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1B0D989-960E-47AA-AF9D-93CDFEA3AA29}" type="pres">
      <dgm:prSet presAssocID="{9A3895D0-2BAC-42F4-98D8-97094F5EC17F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6B9EC4F-67C4-4E55-B945-EB12FD0C8378}" type="pres">
      <dgm:prSet presAssocID="{8EE62204-4B65-493C-815D-FC7C1FA5118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F315D-8A93-4754-82A9-BB7AE61E5F6B}" type="pres">
      <dgm:prSet presAssocID="{7C8F81D9-DE86-4B81-BE12-3C61860736B4}" presName="sibTrans" presStyleLbl="sibTrans2D1" presStyleIdx="2" presStyleCnt="3"/>
      <dgm:spPr/>
      <dgm:t>
        <a:bodyPr/>
        <a:lstStyle/>
        <a:p>
          <a:endParaRPr lang="en-IN"/>
        </a:p>
      </dgm:t>
    </dgm:pt>
    <dgm:pt modelId="{41D5E241-8F9E-4160-B2F5-F706B65F1EBD}" type="pres">
      <dgm:prSet presAssocID="{7C8F81D9-DE86-4B81-BE12-3C61860736B4}" presName="connectorText" presStyleLbl="sibTrans2D1" presStyleIdx="2" presStyleCnt="3"/>
      <dgm:spPr/>
      <dgm:t>
        <a:bodyPr/>
        <a:lstStyle/>
        <a:p>
          <a:endParaRPr lang="en-IN"/>
        </a:p>
      </dgm:t>
    </dgm:pt>
    <dgm:pt modelId="{75061DC4-97A6-4531-8075-4303C43274EF}" type="pres">
      <dgm:prSet presAssocID="{8DE34E8D-9774-42F6-B77D-6A6E390EB9D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48DE2D2-E197-4D56-BB14-E931CC7C8285}" type="presOf" srcId="{9A3895D0-2BAC-42F4-98D8-97094F5EC17F}" destId="{66BC9FB0-454C-4184-AA2E-FB0226DF8B0A}" srcOrd="0" destOrd="0" presId="urn:microsoft.com/office/officeart/2005/8/layout/process2"/>
    <dgm:cxn modelId="{C2EF6E96-794D-4A8A-80C3-7D3ABD51BEBF}" srcId="{8B38431E-1B1B-42B7-B66D-1DA9660BF982}" destId="{0EE066EE-C520-4BAD-B07E-025EADD84AC2}" srcOrd="0" destOrd="0" parTransId="{94288D02-0890-4157-80DA-E223139ADD8E}" sibTransId="{7663FAC8-EC9C-4B73-89F9-98FE356C6B5A}"/>
    <dgm:cxn modelId="{1CB43642-09BA-41C1-AF14-961DA91BF730}" type="presOf" srcId="{7C8F81D9-DE86-4B81-BE12-3C61860736B4}" destId="{673F315D-8A93-4754-82A9-BB7AE61E5F6B}" srcOrd="0" destOrd="0" presId="urn:microsoft.com/office/officeart/2005/8/layout/process2"/>
    <dgm:cxn modelId="{F4CDFD0D-5C85-4B71-A269-31129DAB3D7D}" type="presOf" srcId="{7663FAC8-EC9C-4B73-89F9-98FE356C6B5A}" destId="{D74516BD-318C-4257-B227-41B9E901D684}" srcOrd="1" destOrd="0" presId="urn:microsoft.com/office/officeart/2005/8/layout/process2"/>
    <dgm:cxn modelId="{9C9F3DA0-B22F-433E-9A15-DE47101E1771}" type="presOf" srcId="{0EE066EE-C520-4BAD-B07E-025EADD84AC2}" destId="{DCC6261B-B572-4C0D-99E7-71C34DA95C4C}" srcOrd="0" destOrd="0" presId="urn:microsoft.com/office/officeart/2005/8/layout/process2"/>
    <dgm:cxn modelId="{004DD6ED-664E-46EF-895F-CFA1E031862C}" type="presOf" srcId="{5D80C4BC-444D-47C9-98F5-43927ED22267}" destId="{2FB1B0A9-3A24-44F3-92E3-EB6B0C54861D}" srcOrd="0" destOrd="0" presId="urn:microsoft.com/office/officeart/2005/8/layout/process2"/>
    <dgm:cxn modelId="{4877BE80-2638-429E-B034-8004C528D0CB}" type="presOf" srcId="{8EE62204-4B65-493C-815D-FC7C1FA5118A}" destId="{E6B9EC4F-67C4-4E55-B945-EB12FD0C8378}" srcOrd="0" destOrd="0" presId="urn:microsoft.com/office/officeart/2005/8/layout/process2"/>
    <dgm:cxn modelId="{72B81291-CD42-4DF2-A9D2-DF59750AEB39}" type="presOf" srcId="{7C8F81D9-DE86-4B81-BE12-3C61860736B4}" destId="{41D5E241-8F9E-4160-B2F5-F706B65F1EBD}" srcOrd="1" destOrd="0" presId="urn:microsoft.com/office/officeart/2005/8/layout/process2"/>
    <dgm:cxn modelId="{8CDED8A4-906D-47B4-94CD-91BC7891D4AA}" type="presOf" srcId="{8B38431E-1B1B-42B7-B66D-1DA9660BF982}" destId="{18BEDFF8-B3F4-49F8-8321-79932C7DEDF6}" srcOrd="0" destOrd="0" presId="urn:microsoft.com/office/officeart/2005/8/layout/process2"/>
    <dgm:cxn modelId="{B75AE979-C55B-4F86-AAF8-2EDE80DF5C59}" type="presOf" srcId="{7663FAC8-EC9C-4B73-89F9-98FE356C6B5A}" destId="{3A232AA2-B6E7-4D6E-8D84-B649D348186B}" srcOrd="0" destOrd="0" presId="urn:microsoft.com/office/officeart/2005/8/layout/process2"/>
    <dgm:cxn modelId="{DE941522-E4CC-4D39-A581-E42E91D32083}" type="presOf" srcId="{8DE34E8D-9774-42F6-B77D-6A6E390EB9D1}" destId="{75061DC4-97A6-4531-8075-4303C43274EF}" srcOrd="0" destOrd="0" presId="urn:microsoft.com/office/officeart/2005/8/layout/process2"/>
    <dgm:cxn modelId="{56F2A56A-6F81-44D3-8F48-C8BDC09F2F7D}" srcId="{8B38431E-1B1B-42B7-B66D-1DA9660BF982}" destId="{8EE62204-4B65-493C-815D-FC7C1FA5118A}" srcOrd="2" destOrd="0" parTransId="{E206765C-6161-442D-B4FF-3CCA64B4A4BA}" sibTransId="{7C8F81D9-DE86-4B81-BE12-3C61860736B4}"/>
    <dgm:cxn modelId="{C79E9574-35DB-4909-944B-5F7350E2CCED}" srcId="{8B38431E-1B1B-42B7-B66D-1DA9660BF982}" destId="{8DE34E8D-9774-42F6-B77D-6A6E390EB9D1}" srcOrd="3" destOrd="0" parTransId="{407C7D49-BEF0-4ED6-887D-D528FC635538}" sibTransId="{D5C4DE0F-2267-4AF0-A890-90CFE3DDB46B}"/>
    <dgm:cxn modelId="{CC95D4C4-C113-4994-97F7-1F9A1F311F07}" srcId="{8B38431E-1B1B-42B7-B66D-1DA9660BF982}" destId="{5D80C4BC-444D-47C9-98F5-43927ED22267}" srcOrd="1" destOrd="0" parTransId="{59448953-BC40-481F-BBEC-FACD4838997E}" sibTransId="{9A3895D0-2BAC-42F4-98D8-97094F5EC17F}"/>
    <dgm:cxn modelId="{E76E795B-4B2F-4C7F-9724-F93FEAA25168}" type="presOf" srcId="{9A3895D0-2BAC-42F4-98D8-97094F5EC17F}" destId="{61B0D989-960E-47AA-AF9D-93CDFEA3AA29}" srcOrd="1" destOrd="0" presId="urn:microsoft.com/office/officeart/2005/8/layout/process2"/>
    <dgm:cxn modelId="{FD6D0248-BC46-40A4-B68F-3F9F24C2E0BB}" type="presParOf" srcId="{18BEDFF8-B3F4-49F8-8321-79932C7DEDF6}" destId="{DCC6261B-B572-4C0D-99E7-71C34DA95C4C}" srcOrd="0" destOrd="0" presId="urn:microsoft.com/office/officeart/2005/8/layout/process2"/>
    <dgm:cxn modelId="{32828197-2E67-47F9-8F42-8B53D50C15D1}" type="presParOf" srcId="{18BEDFF8-B3F4-49F8-8321-79932C7DEDF6}" destId="{3A232AA2-B6E7-4D6E-8D84-B649D348186B}" srcOrd="1" destOrd="0" presId="urn:microsoft.com/office/officeart/2005/8/layout/process2"/>
    <dgm:cxn modelId="{D6AE151A-AEB9-4817-AF11-4A93D62031A9}" type="presParOf" srcId="{3A232AA2-B6E7-4D6E-8D84-B649D348186B}" destId="{D74516BD-318C-4257-B227-41B9E901D684}" srcOrd="0" destOrd="0" presId="urn:microsoft.com/office/officeart/2005/8/layout/process2"/>
    <dgm:cxn modelId="{630178FC-2F4A-41C7-9A5E-97E7E8586C88}" type="presParOf" srcId="{18BEDFF8-B3F4-49F8-8321-79932C7DEDF6}" destId="{2FB1B0A9-3A24-44F3-92E3-EB6B0C54861D}" srcOrd="2" destOrd="0" presId="urn:microsoft.com/office/officeart/2005/8/layout/process2"/>
    <dgm:cxn modelId="{37D8754A-920E-4F3B-AA1E-9E5FBBB354BD}" type="presParOf" srcId="{18BEDFF8-B3F4-49F8-8321-79932C7DEDF6}" destId="{66BC9FB0-454C-4184-AA2E-FB0226DF8B0A}" srcOrd="3" destOrd="0" presId="urn:microsoft.com/office/officeart/2005/8/layout/process2"/>
    <dgm:cxn modelId="{98DCACAB-8F82-41F1-BBB8-B081F20FE7D9}" type="presParOf" srcId="{66BC9FB0-454C-4184-AA2E-FB0226DF8B0A}" destId="{61B0D989-960E-47AA-AF9D-93CDFEA3AA29}" srcOrd="0" destOrd="0" presId="urn:microsoft.com/office/officeart/2005/8/layout/process2"/>
    <dgm:cxn modelId="{0F11D9B9-2E88-4197-980F-A12318DD626E}" type="presParOf" srcId="{18BEDFF8-B3F4-49F8-8321-79932C7DEDF6}" destId="{E6B9EC4F-67C4-4E55-B945-EB12FD0C8378}" srcOrd="4" destOrd="0" presId="urn:microsoft.com/office/officeart/2005/8/layout/process2"/>
    <dgm:cxn modelId="{60D1C7F4-C373-4145-8B09-CAA66A837643}" type="presParOf" srcId="{18BEDFF8-B3F4-49F8-8321-79932C7DEDF6}" destId="{673F315D-8A93-4754-82A9-BB7AE61E5F6B}" srcOrd="5" destOrd="0" presId="urn:microsoft.com/office/officeart/2005/8/layout/process2"/>
    <dgm:cxn modelId="{3B10E6F6-B427-4A3D-91AB-4F331F34F84B}" type="presParOf" srcId="{673F315D-8A93-4754-82A9-BB7AE61E5F6B}" destId="{41D5E241-8F9E-4160-B2F5-F706B65F1EBD}" srcOrd="0" destOrd="0" presId="urn:microsoft.com/office/officeart/2005/8/layout/process2"/>
    <dgm:cxn modelId="{402BACDB-34DC-4E35-8D07-0C2880779C19}" type="presParOf" srcId="{18BEDFF8-B3F4-49F8-8321-79932C7DEDF6}" destId="{75061DC4-97A6-4531-8075-4303C43274EF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007D2-9F38-4D0D-8E20-2CF3D11319BA}">
      <dsp:nvSpPr>
        <dsp:cNvPr id="0" name=""/>
        <dsp:cNvSpPr/>
      </dsp:nvSpPr>
      <dsp:spPr>
        <a:xfrm>
          <a:off x="38896" y="0"/>
          <a:ext cx="1211758" cy="521176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1986</a:t>
          </a:r>
          <a:endParaRPr lang="en-US" sz="2400" kern="1200" dirty="0"/>
        </a:p>
      </dsp:txBody>
      <dsp:txXfrm>
        <a:off x="38896" y="0"/>
        <a:ext cx="1211758" cy="1563528"/>
      </dsp:txXfrm>
    </dsp:sp>
    <dsp:sp modelId="{E2A93529-9CD7-4676-AFE8-1F14AC49B3D1}">
      <dsp:nvSpPr>
        <dsp:cNvPr id="0" name=""/>
        <dsp:cNvSpPr/>
      </dsp:nvSpPr>
      <dsp:spPr>
        <a:xfrm>
          <a:off x="3420" y="1565183"/>
          <a:ext cx="1282709" cy="33843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First case of HIV detected in India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1987 NACP Launched</a:t>
          </a:r>
          <a:endParaRPr lang="en-IN" sz="1800" kern="1200" dirty="0"/>
        </a:p>
      </dsp:txBody>
      <dsp:txXfrm>
        <a:off x="40989" y="1602752"/>
        <a:ext cx="1207571" cy="3309199"/>
      </dsp:txXfrm>
    </dsp:sp>
    <dsp:sp modelId="{94D03A9B-0A26-407B-9113-A2E6B9B18677}">
      <dsp:nvSpPr>
        <dsp:cNvPr id="0" name=""/>
        <dsp:cNvSpPr/>
      </dsp:nvSpPr>
      <dsp:spPr>
        <a:xfrm>
          <a:off x="1411250" y="0"/>
          <a:ext cx="900930" cy="521176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1992 to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1998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900" kern="1200" dirty="0"/>
        </a:p>
      </dsp:txBody>
      <dsp:txXfrm>
        <a:off x="1411250" y="0"/>
        <a:ext cx="900930" cy="1563528"/>
      </dsp:txXfrm>
    </dsp:sp>
    <dsp:sp modelId="{DD178468-DF26-4889-A0B0-74954473F26D}">
      <dsp:nvSpPr>
        <dsp:cNvPr id="0" name=""/>
        <dsp:cNvSpPr/>
      </dsp:nvSpPr>
      <dsp:spPr>
        <a:xfrm>
          <a:off x="1377012" y="1565055"/>
          <a:ext cx="969406" cy="1571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NACP 1</a:t>
          </a:r>
          <a:endParaRPr lang="en-IN" sz="1600" b="1" kern="1200" dirty="0"/>
        </a:p>
      </dsp:txBody>
      <dsp:txXfrm>
        <a:off x="1405405" y="1593448"/>
        <a:ext cx="912620" cy="1514631"/>
      </dsp:txXfrm>
    </dsp:sp>
    <dsp:sp modelId="{6AABF162-BFB5-48B7-B51F-401A3515A749}">
      <dsp:nvSpPr>
        <dsp:cNvPr id="0" name=""/>
        <dsp:cNvSpPr/>
      </dsp:nvSpPr>
      <dsp:spPr>
        <a:xfrm>
          <a:off x="1377012" y="3378230"/>
          <a:ext cx="969406" cy="1571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NACP 2  </a:t>
          </a:r>
          <a:r>
            <a:rPr lang="en-IN" sz="2400" b="1" kern="1200" dirty="0" smtClean="0"/>
            <a:t>1999 </a:t>
          </a:r>
          <a:r>
            <a:rPr lang="en-IN" sz="1400" b="1" kern="1200" dirty="0" smtClean="0"/>
            <a:t>state AIDS control societies</a:t>
          </a:r>
          <a:endParaRPr lang="en-IN" sz="1050" kern="1200" dirty="0"/>
        </a:p>
      </dsp:txBody>
      <dsp:txXfrm>
        <a:off x="1405405" y="3406623"/>
        <a:ext cx="912620" cy="1514631"/>
      </dsp:txXfrm>
    </dsp:sp>
    <dsp:sp modelId="{3E619799-2FC5-402D-8EE2-591E1CD69277}">
      <dsp:nvSpPr>
        <dsp:cNvPr id="0" name=""/>
        <dsp:cNvSpPr/>
      </dsp:nvSpPr>
      <dsp:spPr>
        <a:xfrm>
          <a:off x="2466421" y="0"/>
          <a:ext cx="1211758" cy="521176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2002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2466421" y="0"/>
        <a:ext cx="1211758" cy="1563528"/>
      </dsp:txXfrm>
    </dsp:sp>
    <dsp:sp modelId="{4CFE1591-0007-47FF-963B-2DD03E514739}">
      <dsp:nvSpPr>
        <dsp:cNvPr id="0" name=""/>
        <dsp:cNvSpPr/>
      </dsp:nvSpPr>
      <dsp:spPr>
        <a:xfrm>
          <a:off x="2437300" y="1565183"/>
          <a:ext cx="1270000" cy="338433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National  AIDS </a:t>
          </a:r>
          <a:r>
            <a:rPr lang="en-IN" sz="1600" kern="1200" dirty="0" smtClean="0"/>
            <a:t>prevention</a:t>
          </a:r>
          <a:r>
            <a:rPr lang="en-IN" sz="1800" kern="1200" dirty="0" smtClean="0"/>
            <a:t> and control policy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kern="1200" dirty="0" smtClean="0"/>
            <a:t>National Blood Policy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800" kern="1200" dirty="0"/>
        </a:p>
      </dsp:txBody>
      <dsp:txXfrm>
        <a:off x="2474497" y="1602380"/>
        <a:ext cx="1195606" cy="3309943"/>
      </dsp:txXfrm>
    </dsp:sp>
    <dsp:sp modelId="{0259F200-CFD0-4610-A4EB-77AAF0F013EB}">
      <dsp:nvSpPr>
        <dsp:cNvPr id="0" name=""/>
        <dsp:cNvSpPr/>
      </dsp:nvSpPr>
      <dsp:spPr>
        <a:xfrm>
          <a:off x="3843047" y="0"/>
          <a:ext cx="1211758" cy="521176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2004</a:t>
          </a:r>
          <a:endParaRPr lang="en-IN" sz="2500" kern="1200" dirty="0"/>
        </a:p>
      </dsp:txBody>
      <dsp:txXfrm>
        <a:off x="3843047" y="0"/>
        <a:ext cx="1211758" cy="1563528"/>
      </dsp:txXfrm>
    </dsp:sp>
    <dsp:sp modelId="{184B5235-EFF1-426A-B1FB-95164DFC7A51}">
      <dsp:nvSpPr>
        <dsp:cNvPr id="0" name=""/>
        <dsp:cNvSpPr/>
      </dsp:nvSpPr>
      <dsp:spPr>
        <a:xfrm>
          <a:off x="3798183" y="1564754"/>
          <a:ext cx="1301486" cy="33851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ART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Anti retroviral treatment initiated</a:t>
          </a:r>
          <a:endParaRPr lang="en-IN" sz="1600" b="1" kern="1200" dirty="0"/>
        </a:p>
      </dsp:txBody>
      <dsp:txXfrm>
        <a:off x="3836302" y="1602873"/>
        <a:ext cx="1225248" cy="3308957"/>
      </dsp:txXfrm>
    </dsp:sp>
    <dsp:sp modelId="{30214515-1DB5-4702-9AC3-CC43AD3F33C9}">
      <dsp:nvSpPr>
        <dsp:cNvPr id="0" name=""/>
        <dsp:cNvSpPr/>
      </dsp:nvSpPr>
      <dsp:spPr>
        <a:xfrm>
          <a:off x="5190552" y="0"/>
          <a:ext cx="1192346" cy="521176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/>
            <a:t>2006</a:t>
          </a:r>
          <a:endParaRPr lang="en-IN" sz="3200" kern="1200" dirty="0"/>
        </a:p>
      </dsp:txBody>
      <dsp:txXfrm>
        <a:off x="5190552" y="0"/>
        <a:ext cx="1192346" cy="1563528"/>
      </dsp:txXfrm>
    </dsp:sp>
    <dsp:sp modelId="{58DB9BDD-FE77-4885-80DD-4B52CA0F50D9}">
      <dsp:nvSpPr>
        <dsp:cNvPr id="0" name=""/>
        <dsp:cNvSpPr/>
      </dsp:nvSpPr>
      <dsp:spPr>
        <a:xfrm>
          <a:off x="5279870" y="1563656"/>
          <a:ext cx="1013708" cy="16872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National Council On AIDS Constituted </a:t>
          </a:r>
          <a:endParaRPr lang="en-IN" sz="1600" b="1" kern="1200" dirty="0"/>
        </a:p>
      </dsp:txBody>
      <dsp:txXfrm>
        <a:off x="5309560" y="1593346"/>
        <a:ext cx="954328" cy="1627826"/>
      </dsp:txXfrm>
    </dsp:sp>
    <dsp:sp modelId="{F38EE3F7-A447-43C8-8E8D-9EA9ADC1D945}">
      <dsp:nvSpPr>
        <dsp:cNvPr id="0" name=""/>
        <dsp:cNvSpPr/>
      </dsp:nvSpPr>
      <dsp:spPr>
        <a:xfrm>
          <a:off x="5257802" y="3418194"/>
          <a:ext cx="1057845" cy="16872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National Policy On Paediatric ART Formulated</a:t>
          </a:r>
          <a:endParaRPr lang="en-IN" sz="1600" b="1" kern="1200" dirty="0"/>
        </a:p>
      </dsp:txBody>
      <dsp:txXfrm>
        <a:off x="5288785" y="3449177"/>
        <a:ext cx="995879" cy="1625240"/>
      </dsp:txXfrm>
    </dsp:sp>
    <dsp:sp modelId="{6F92C97A-3314-45EE-9325-D4FA219363C1}">
      <dsp:nvSpPr>
        <dsp:cNvPr id="0" name=""/>
        <dsp:cNvSpPr/>
      </dsp:nvSpPr>
      <dsp:spPr>
        <a:xfrm>
          <a:off x="6473780" y="0"/>
          <a:ext cx="1211758" cy="521176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2007-2012</a:t>
          </a:r>
          <a:endParaRPr lang="en-IN" sz="2500" kern="1200" dirty="0"/>
        </a:p>
      </dsp:txBody>
      <dsp:txXfrm>
        <a:off x="6473780" y="0"/>
        <a:ext cx="1211758" cy="1563528"/>
      </dsp:txXfrm>
    </dsp:sp>
    <dsp:sp modelId="{1C565E34-7D24-4F4C-89C8-A6D9C4E79353}">
      <dsp:nvSpPr>
        <dsp:cNvPr id="0" name=""/>
        <dsp:cNvSpPr/>
      </dsp:nvSpPr>
      <dsp:spPr>
        <a:xfrm>
          <a:off x="6607388" y="1564754"/>
          <a:ext cx="944541" cy="33851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NACP 3 launched for 5 years</a:t>
          </a:r>
          <a:endParaRPr lang="en-IN" sz="1600" b="1" kern="1200" dirty="0"/>
        </a:p>
      </dsp:txBody>
      <dsp:txXfrm>
        <a:off x="6635053" y="1592419"/>
        <a:ext cx="889211" cy="3329865"/>
      </dsp:txXfrm>
    </dsp:sp>
    <dsp:sp modelId="{6D914C89-DFB4-4F3C-BCDB-2AF6ABD3FE9E}">
      <dsp:nvSpPr>
        <dsp:cNvPr id="0" name=""/>
        <dsp:cNvSpPr/>
      </dsp:nvSpPr>
      <dsp:spPr>
        <a:xfrm>
          <a:off x="7776420" y="0"/>
          <a:ext cx="1211758" cy="5211762"/>
        </a:xfrm>
        <a:prstGeom prst="roundRect">
          <a:avLst>
            <a:gd name="adj" fmla="val 10000"/>
          </a:avLst>
        </a:prstGeom>
        <a:solidFill>
          <a:srgbClr val="FFCC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500" kern="1200" dirty="0" smtClean="0"/>
            <a:t>2014 -2017</a:t>
          </a:r>
          <a:endParaRPr lang="en-IN" sz="2500" kern="1200" dirty="0"/>
        </a:p>
      </dsp:txBody>
      <dsp:txXfrm>
        <a:off x="7776420" y="0"/>
        <a:ext cx="1211758" cy="1563528"/>
      </dsp:txXfrm>
    </dsp:sp>
    <dsp:sp modelId="{0495847E-A4C2-453B-9E4B-FEEBC2FE61AA}">
      <dsp:nvSpPr>
        <dsp:cNvPr id="0" name=""/>
        <dsp:cNvSpPr/>
      </dsp:nvSpPr>
      <dsp:spPr>
        <a:xfrm>
          <a:off x="7902739" y="1564754"/>
          <a:ext cx="959121" cy="338519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b="1" kern="1200" dirty="0" smtClean="0"/>
            <a:t>NACP 4  launched for 5 years</a:t>
          </a:r>
          <a:endParaRPr lang="en-IN" sz="1600" b="1" kern="1200" dirty="0"/>
        </a:p>
      </dsp:txBody>
      <dsp:txXfrm>
        <a:off x="7930831" y="1592846"/>
        <a:ext cx="902937" cy="3329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4B568-2512-4A58-80B1-161870AC2757}">
      <dsp:nvSpPr>
        <dsp:cNvPr id="0" name=""/>
        <dsp:cNvSpPr/>
      </dsp:nvSpPr>
      <dsp:spPr>
        <a:xfrm>
          <a:off x="1821686" y="2627"/>
          <a:ext cx="1309627" cy="7546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000" kern="1200" dirty="0" smtClean="0"/>
            <a:t>World bank</a:t>
          </a:r>
          <a:endParaRPr lang="en-IN" sz="2000" kern="1200" dirty="0"/>
        </a:p>
      </dsp:txBody>
      <dsp:txXfrm>
        <a:off x="1843788" y="24729"/>
        <a:ext cx="1265423" cy="710398"/>
      </dsp:txXfrm>
    </dsp:sp>
    <dsp:sp modelId="{A612C704-0FF5-45D9-A93E-F7C8D3D30283}">
      <dsp:nvSpPr>
        <dsp:cNvPr id="0" name=""/>
        <dsp:cNvSpPr/>
      </dsp:nvSpPr>
      <dsp:spPr>
        <a:xfrm rot="5400000">
          <a:off x="2335012" y="776094"/>
          <a:ext cx="282975" cy="339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-5400000">
        <a:off x="2374628" y="804392"/>
        <a:ext cx="203743" cy="198083"/>
      </dsp:txXfrm>
    </dsp:sp>
    <dsp:sp modelId="{061FAABA-6B3E-46C2-9558-5C0AD291182B}">
      <dsp:nvSpPr>
        <dsp:cNvPr id="0" name=""/>
        <dsp:cNvSpPr/>
      </dsp:nvSpPr>
      <dsp:spPr>
        <a:xfrm>
          <a:off x="967295" y="1134530"/>
          <a:ext cx="3018409" cy="283633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DFID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Department for International Development is a United Kingdom</a:t>
          </a:r>
          <a:endParaRPr lang="en-IN" sz="2400" kern="1200" dirty="0"/>
        </a:p>
      </dsp:txBody>
      <dsp:txXfrm>
        <a:off x="1050369" y="1217604"/>
        <a:ext cx="2852261" cy="2670190"/>
      </dsp:txXfrm>
    </dsp:sp>
    <dsp:sp modelId="{66682EE2-2544-4FB3-8879-4536AD6A6FFD}">
      <dsp:nvSpPr>
        <dsp:cNvPr id="0" name=""/>
        <dsp:cNvSpPr/>
      </dsp:nvSpPr>
      <dsp:spPr>
        <a:xfrm rot="5400000">
          <a:off x="2335012" y="3989734"/>
          <a:ext cx="282975" cy="3395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300" kern="1200"/>
        </a:p>
      </dsp:txBody>
      <dsp:txXfrm rot="-5400000">
        <a:off x="2374628" y="4018032"/>
        <a:ext cx="203743" cy="198083"/>
      </dsp:txXfrm>
    </dsp:sp>
    <dsp:sp modelId="{3A7FF875-BDBC-4858-B56C-9D50E3B15C04}">
      <dsp:nvSpPr>
        <dsp:cNvPr id="0" name=""/>
        <dsp:cNvSpPr/>
      </dsp:nvSpPr>
      <dsp:spPr>
        <a:xfrm>
          <a:off x="967295" y="4348170"/>
          <a:ext cx="3018409" cy="75460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200" kern="1200" dirty="0" smtClean="0"/>
            <a:t>G O I</a:t>
          </a:r>
          <a:endParaRPr lang="en-IN" sz="3200" kern="1200" dirty="0"/>
        </a:p>
      </dsp:txBody>
      <dsp:txXfrm>
        <a:off x="989397" y="4370272"/>
        <a:ext cx="2974205" cy="7103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2B957-03EF-4C78-AFC8-62BBF39A4149}">
      <dsp:nvSpPr>
        <dsp:cNvPr id="0" name=""/>
        <dsp:cNvSpPr/>
      </dsp:nvSpPr>
      <dsp:spPr>
        <a:xfrm rot="16200000">
          <a:off x="-1206859" y="1209414"/>
          <a:ext cx="4876800" cy="2457970"/>
        </a:xfrm>
        <a:prstGeom prst="flowChartManualOperation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800" kern="1200" dirty="0" smtClean="0"/>
            <a:t>GFATM 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b="1" kern="1200" dirty="0" smtClean="0"/>
            <a:t>The Global Fund to Fight AIDS, Tuberculosis and Malaria</a:t>
          </a:r>
          <a:r>
            <a:rPr lang="en-IN" sz="2100" kern="1200" dirty="0" smtClean="0"/>
            <a:t> </a:t>
          </a:r>
          <a:r>
            <a:rPr lang="en-IN" sz="2000" kern="1200" dirty="0" smtClean="0"/>
            <a:t> the Bill &amp; Melinda Gates Foundation, Clinton Health Access Initiative, </a:t>
          </a:r>
          <a:endParaRPr lang="en-IN" sz="2100" kern="1200" dirty="0" smtClean="0"/>
        </a:p>
      </dsp:txBody>
      <dsp:txXfrm rot="5400000">
        <a:off x="2556" y="975359"/>
        <a:ext cx="2457970" cy="2926080"/>
      </dsp:txXfrm>
    </dsp:sp>
    <dsp:sp modelId="{D57C530D-E5EE-49C3-B8FE-3017409AC457}">
      <dsp:nvSpPr>
        <dsp:cNvPr id="0" name=""/>
        <dsp:cNvSpPr/>
      </dsp:nvSpPr>
      <dsp:spPr>
        <a:xfrm rot="16200000">
          <a:off x="1435459" y="1209414"/>
          <a:ext cx="4876800" cy="2457970"/>
        </a:xfrm>
        <a:prstGeom prst="flowChartManualOperation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6050" tIns="0" rIns="146050" bIns="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(USAID, CDC and PEPFAR)</a:t>
          </a:r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300" kern="1200" dirty="0" smtClean="0"/>
            <a:t>UNAIDS,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UNFPA,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UNICEF,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UNDP,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400" kern="1200" dirty="0" smtClean="0"/>
            <a:t>WHO, </a:t>
          </a:r>
        </a:p>
      </dsp:txBody>
      <dsp:txXfrm rot="5400000">
        <a:off x="2644874" y="975359"/>
        <a:ext cx="2457970" cy="29260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AB140A-F91F-4997-A24D-9FD5B451ECA2}">
      <dsp:nvSpPr>
        <dsp:cNvPr id="0" name=""/>
        <dsp:cNvSpPr/>
      </dsp:nvSpPr>
      <dsp:spPr>
        <a:xfrm>
          <a:off x="1051" y="408514"/>
          <a:ext cx="4099284" cy="245957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Vulnerable population </a:t>
          </a:r>
          <a:r>
            <a:rPr lang="en-IN" sz="2200" kern="1200" dirty="0" smtClean="0">
              <a:solidFill>
                <a:srgbClr val="FF0000"/>
              </a:solidFill>
            </a:rPr>
            <a:t>TI</a:t>
          </a:r>
          <a:r>
            <a:rPr lang="en-IN" sz="2200" kern="1200" dirty="0" smtClean="0"/>
            <a:t> and </a:t>
          </a:r>
          <a:r>
            <a:rPr lang="en-IN" sz="2200" kern="1200" dirty="0" smtClean="0">
              <a:solidFill>
                <a:srgbClr val="FF0000"/>
              </a:solidFill>
            </a:rPr>
            <a:t>HRG </a:t>
          </a:r>
          <a:r>
            <a:rPr lang="en-IN" sz="2200" kern="1200" dirty="0" smtClean="0"/>
            <a:t>groups include                                         partners of sex workers, partners of IDUs,</a:t>
          </a:r>
          <a:endParaRPr lang="en-US" sz="2200" kern="1200" dirty="0"/>
        </a:p>
      </dsp:txBody>
      <dsp:txXfrm>
        <a:off x="1051" y="408514"/>
        <a:ext cx="4099284" cy="2459570"/>
      </dsp:txXfrm>
    </dsp:sp>
    <dsp:sp modelId="{043ADFD2-9D3F-4FF4-899E-5B285C1D58C0}">
      <dsp:nvSpPr>
        <dsp:cNvPr id="0" name=""/>
        <dsp:cNvSpPr/>
      </dsp:nvSpPr>
      <dsp:spPr>
        <a:xfrm>
          <a:off x="4511315" y="317510"/>
          <a:ext cx="4099284" cy="2459570"/>
        </a:xfrm>
        <a:prstGeom prst="rect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200" kern="1200" dirty="0" smtClean="0"/>
            <a:t>Bridge Populations </a:t>
          </a:r>
          <a:r>
            <a:rPr lang="en-IN" sz="2200" kern="1200" dirty="0" smtClean="0">
              <a:solidFill>
                <a:srgbClr val="FF0000"/>
              </a:solidFill>
            </a:rPr>
            <a:t>HEG </a:t>
          </a:r>
          <a:r>
            <a:rPr lang="en-IN" sz="2200" kern="1200" dirty="0" smtClean="0"/>
            <a:t> high exposure group                        migrants ,long distance truckers moving between high and low prevalence areas Refugees, prisoners and engaging in unsafe practices</a:t>
          </a:r>
        </a:p>
      </dsp:txBody>
      <dsp:txXfrm>
        <a:off x="4511315" y="317510"/>
        <a:ext cx="4099284" cy="24595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16DB05-442A-45DB-B29E-BB1C77F230F5}">
      <dsp:nvSpPr>
        <dsp:cNvPr id="0" name=""/>
        <dsp:cNvSpPr/>
      </dsp:nvSpPr>
      <dsp:spPr>
        <a:xfrm>
          <a:off x="1379927" y="1154"/>
          <a:ext cx="4326745" cy="21591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Major  Signs: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Weight Loss More Than 10 %.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Chronic Diarrhea &gt; 1month.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Prolonged Fever &gt; 1 Month.</a:t>
          </a:r>
          <a:endParaRPr lang="en-US" sz="2400" kern="1200" dirty="0"/>
        </a:p>
      </dsp:txBody>
      <dsp:txXfrm>
        <a:off x="1379927" y="1154"/>
        <a:ext cx="4326745" cy="2159198"/>
      </dsp:txXfrm>
    </dsp:sp>
    <dsp:sp modelId="{05CEE4E8-739F-4F8B-8450-3EFF157EEA8F}">
      <dsp:nvSpPr>
        <dsp:cNvPr id="0" name=""/>
        <dsp:cNvSpPr/>
      </dsp:nvSpPr>
      <dsp:spPr>
        <a:xfrm>
          <a:off x="1152203" y="2520219"/>
          <a:ext cx="4782192" cy="263482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Minor Signs: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Persistent Cough For &gt;1 Month                                                   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Generalized Purities Dermatitis                                                                                </a:t>
          </a:r>
          <a:r>
            <a:rPr lang="en-US" sz="2000" kern="1200" dirty="0" smtClean="0"/>
            <a:t>H/O</a:t>
          </a:r>
          <a:r>
            <a:rPr lang="en-US" sz="2400" kern="1200" dirty="0" smtClean="0"/>
            <a:t>  Herpes Zoster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Oropharyngeal Candidacies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Generalized Lymphadenopathy</a:t>
          </a:r>
          <a:endParaRPr lang="en-US" sz="2400" kern="1200" dirty="0"/>
        </a:p>
      </dsp:txBody>
      <dsp:txXfrm>
        <a:off x="1152203" y="2520219"/>
        <a:ext cx="4782192" cy="2634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8C3597-65D9-4B61-AE2E-475CD35CF2A7}">
      <dsp:nvSpPr>
        <dsp:cNvPr id="0" name=""/>
        <dsp:cNvSpPr/>
      </dsp:nvSpPr>
      <dsp:spPr>
        <a:xfrm>
          <a:off x="176807" y="158129"/>
          <a:ext cx="2508870" cy="15053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ELISA</a:t>
          </a:r>
          <a:r>
            <a:rPr lang="en-US" sz="2800" kern="1200" dirty="0" smtClean="0"/>
            <a:t>:          To Detect HIV - Antibodies</a:t>
          </a:r>
        </a:p>
      </dsp:txBody>
      <dsp:txXfrm>
        <a:off x="176807" y="158129"/>
        <a:ext cx="2508870" cy="1505322"/>
      </dsp:txXfrm>
    </dsp:sp>
    <dsp:sp modelId="{768EAB39-A92B-4AB5-979D-1F9D70455D83}">
      <dsp:nvSpPr>
        <dsp:cNvPr id="0" name=""/>
        <dsp:cNvSpPr/>
      </dsp:nvSpPr>
      <dsp:spPr>
        <a:xfrm>
          <a:off x="2936564" y="158129"/>
          <a:ext cx="2508870" cy="15053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WESTERN BLOT: </a:t>
          </a:r>
          <a:r>
            <a:rPr lang="en-US" sz="2800" kern="1200" dirty="0" smtClean="0"/>
            <a:t>Confirmatory Test</a:t>
          </a:r>
        </a:p>
      </dsp:txBody>
      <dsp:txXfrm>
        <a:off x="2936564" y="158129"/>
        <a:ext cx="2508870" cy="1505322"/>
      </dsp:txXfrm>
    </dsp:sp>
    <dsp:sp modelId="{910C7A98-BF2A-4877-849C-01A45631A706}">
      <dsp:nvSpPr>
        <dsp:cNvPr id="0" name=""/>
        <dsp:cNvSpPr/>
      </dsp:nvSpPr>
      <dsp:spPr>
        <a:xfrm>
          <a:off x="5696322" y="158129"/>
          <a:ext cx="2508870" cy="15053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/>
            <a:t>CBC:  </a:t>
          </a:r>
          <a:r>
            <a:rPr lang="en-US" sz="2800" kern="1200" dirty="0" err="1" smtClean="0"/>
            <a:t>Anaemia</a:t>
          </a:r>
          <a:r>
            <a:rPr lang="en-US" sz="2800" kern="1200" dirty="0" smtClean="0"/>
            <a:t>, </a:t>
          </a:r>
          <a:r>
            <a:rPr lang="en-US" sz="2800" kern="1200" dirty="0" err="1" smtClean="0"/>
            <a:t>Nutropenia</a:t>
          </a:r>
          <a:r>
            <a:rPr lang="en-US" sz="2800" kern="1200" dirty="0" smtClean="0"/>
            <a:t>,                                                             </a:t>
          </a:r>
        </a:p>
      </dsp:txBody>
      <dsp:txXfrm>
        <a:off x="5696322" y="158129"/>
        <a:ext cx="2508870" cy="1505322"/>
      </dsp:txXfrm>
    </dsp:sp>
    <dsp:sp modelId="{06BB664F-82D0-4ACA-A3B8-25903A69BB19}">
      <dsp:nvSpPr>
        <dsp:cNvPr id="0" name=""/>
        <dsp:cNvSpPr/>
      </dsp:nvSpPr>
      <dsp:spPr>
        <a:xfrm>
          <a:off x="59643" y="1914338"/>
          <a:ext cx="2508870" cy="15053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/>
            <a:t>Thrombo</a:t>
          </a:r>
          <a:r>
            <a:rPr lang="en-US" sz="2400" b="1" kern="1200" dirty="0" smtClean="0"/>
            <a:t>   </a:t>
          </a:r>
          <a:r>
            <a:rPr lang="en-US" sz="2400" kern="1200" dirty="0" smtClean="0"/>
            <a:t>     </a:t>
          </a:r>
          <a:r>
            <a:rPr lang="en-US" sz="2400" b="1" kern="1200" dirty="0" err="1" smtClean="0"/>
            <a:t>cytopenia</a:t>
          </a:r>
          <a:endParaRPr lang="en-US" sz="2400" b="1" kern="1200" dirty="0" smtClean="0"/>
        </a:p>
      </dsp:txBody>
      <dsp:txXfrm>
        <a:off x="59643" y="1914338"/>
        <a:ext cx="2508870" cy="1505322"/>
      </dsp:txXfrm>
    </dsp:sp>
    <dsp:sp modelId="{058DAB9B-6B0D-4056-8752-98E49A6AF138}">
      <dsp:nvSpPr>
        <dsp:cNvPr id="0" name=""/>
        <dsp:cNvSpPr/>
      </dsp:nvSpPr>
      <dsp:spPr>
        <a:xfrm>
          <a:off x="2819400" y="1914338"/>
          <a:ext cx="2743198" cy="150532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Absolute  CD4 </a:t>
          </a:r>
          <a:r>
            <a:rPr lang="en-US" sz="2000" kern="1200" dirty="0" smtClean="0"/>
            <a:t>Lymphocyte count                    &lt;</a:t>
          </a:r>
          <a:r>
            <a:rPr lang="en-US" sz="2800" kern="1200" dirty="0" smtClean="0"/>
            <a:t>950 /</a:t>
          </a:r>
          <a:r>
            <a:rPr lang="en-US" sz="2000" kern="1200" dirty="0" err="1" smtClean="0"/>
            <a:t>MicroLit</a:t>
          </a:r>
          <a:r>
            <a:rPr lang="en-US" sz="2000" kern="1200" dirty="0" smtClean="0"/>
            <a:t>.(N)</a:t>
          </a:r>
          <a:endParaRPr lang="en-US" sz="2800" kern="1200" dirty="0" smtClean="0"/>
        </a:p>
      </dsp:txBody>
      <dsp:txXfrm>
        <a:off x="2819400" y="1914338"/>
        <a:ext cx="2743198" cy="1505322"/>
      </dsp:txXfrm>
    </dsp:sp>
    <dsp:sp modelId="{3C33CFED-EDF7-4AED-9490-F31D8C423978}">
      <dsp:nvSpPr>
        <dsp:cNvPr id="0" name=""/>
        <dsp:cNvSpPr/>
      </dsp:nvSpPr>
      <dsp:spPr>
        <a:xfrm>
          <a:off x="5813486" y="1914338"/>
          <a:ext cx="2508870" cy="150532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CD4 Lymphocyte Percentage </a:t>
          </a:r>
        </a:p>
      </dsp:txBody>
      <dsp:txXfrm>
        <a:off x="5813486" y="1914338"/>
        <a:ext cx="2508870" cy="1505322"/>
      </dsp:txXfrm>
    </dsp:sp>
    <dsp:sp modelId="{9204E0B2-CB1D-4DB6-AF05-366656E9702E}">
      <dsp:nvSpPr>
        <dsp:cNvPr id="0" name=""/>
        <dsp:cNvSpPr/>
      </dsp:nvSpPr>
      <dsp:spPr>
        <a:xfrm>
          <a:off x="176807" y="3670548"/>
          <a:ext cx="2508870" cy="150532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CD4:CD8 Ratio</a:t>
          </a:r>
        </a:p>
      </dsp:txBody>
      <dsp:txXfrm>
        <a:off x="176807" y="3670548"/>
        <a:ext cx="2508870" cy="1505322"/>
      </dsp:txXfrm>
    </dsp:sp>
    <dsp:sp modelId="{3C8494A2-34A5-4F65-95CD-D9FDFDF523F6}">
      <dsp:nvSpPr>
        <dsp:cNvPr id="0" name=""/>
        <dsp:cNvSpPr/>
      </dsp:nvSpPr>
      <dsp:spPr>
        <a:xfrm>
          <a:off x="2936564" y="3670548"/>
          <a:ext cx="2508870" cy="150532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HIV                     Viral Load Test </a:t>
          </a:r>
        </a:p>
      </dsp:txBody>
      <dsp:txXfrm>
        <a:off x="2936564" y="3670548"/>
        <a:ext cx="2508870" cy="1505322"/>
      </dsp:txXfrm>
    </dsp:sp>
    <dsp:sp modelId="{6F15D5FA-F4EF-4604-A30C-25C53E143A5D}">
      <dsp:nvSpPr>
        <dsp:cNvPr id="0" name=""/>
        <dsp:cNvSpPr/>
      </dsp:nvSpPr>
      <dsp:spPr>
        <a:xfrm>
          <a:off x="5696322" y="3670548"/>
          <a:ext cx="2508870" cy="150532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P24                 Antigen</a:t>
          </a:r>
          <a:endParaRPr lang="en-US" sz="2800" kern="1200" dirty="0"/>
        </a:p>
      </dsp:txBody>
      <dsp:txXfrm>
        <a:off x="5696322" y="3670548"/>
        <a:ext cx="2508870" cy="15053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86A988-D3D8-4063-AA19-502B84A77438}">
      <dsp:nvSpPr>
        <dsp:cNvPr id="0" name=""/>
        <dsp:cNvSpPr/>
      </dsp:nvSpPr>
      <dsp:spPr>
        <a:xfrm>
          <a:off x="495299" y="0"/>
          <a:ext cx="6477000" cy="4064000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979215-FEA2-4E97-A1AF-EFFACBC8C811}">
      <dsp:nvSpPr>
        <dsp:cNvPr id="0" name=""/>
        <dsp:cNvSpPr/>
      </dsp:nvSpPr>
      <dsp:spPr>
        <a:xfrm>
          <a:off x="2939655" y="243357"/>
          <a:ext cx="4229888" cy="7977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BRH Devanagari" pitchFamily="2" charset="0"/>
            </a:rPr>
            <a:t>(</a:t>
          </a:r>
          <a:r>
            <a:rPr lang="en-US" sz="2400" b="1" kern="1200" dirty="0" smtClean="0"/>
            <a:t>sexual contacts)</a:t>
          </a:r>
          <a:endParaRPr lang="en-US" sz="2400" b="1" kern="1200" dirty="0" smtClean="0">
            <a:latin typeface="BRH Devanagari" pitchFamily="2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BRH Devanagari" pitchFamily="2" charset="0"/>
            </a:rPr>
            <a:t>mÉëxÉÇaÉÉiÉç</a:t>
          </a:r>
          <a:r>
            <a:rPr lang="en-US" sz="2400" b="1" kern="1200" dirty="0" smtClean="0">
              <a:latin typeface="BRH Devanagari" pitchFamily="2" charset="0"/>
            </a:rPr>
            <a:t> </a:t>
          </a:r>
          <a:r>
            <a:rPr lang="en-US" sz="2400" b="1" kern="1200" dirty="0" err="1" smtClean="0">
              <a:latin typeface="BRH Devanagari" pitchFamily="2" charset="0"/>
            </a:rPr>
            <a:t>aÉÉ§ÉxÉÇxmÉzÉÉïiÉ</a:t>
          </a:r>
          <a:r>
            <a:rPr lang="en-US" sz="2400" b="1" kern="1200" dirty="0" smtClean="0">
              <a:latin typeface="BRH Devanagari" pitchFamily="2" charset="0"/>
            </a:rPr>
            <a:t> ...</a:t>
          </a:r>
          <a:r>
            <a:rPr lang="en-US" sz="2400" b="1" kern="1200" dirty="0" err="1" smtClean="0">
              <a:latin typeface="BRH Devanagari" pitchFamily="2" charset="0"/>
            </a:rPr>
            <a:t>xÉÑ.ÌlÉ</a:t>
          </a:r>
          <a:r>
            <a:rPr lang="en-US" sz="2400" b="1" kern="1200" dirty="0" smtClean="0">
              <a:latin typeface="BRH Devanagari" pitchFamily="2" charset="0"/>
            </a:rPr>
            <a:t>. 5/3</a:t>
          </a:r>
          <a:endParaRPr lang="en-US" sz="2400" kern="1200" dirty="0"/>
        </a:p>
      </dsp:txBody>
      <dsp:txXfrm>
        <a:off x="2978597" y="282299"/>
        <a:ext cx="4152004" cy="719838"/>
      </dsp:txXfrm>
    </dsp:sp>
    <dsp:sp modelId="{ED5AAE6F-1618-466B-B185-CEE0E59FE3D6}">
      <dsp:nvSpPr>
        <dsp:cNvPr id="0" name=""/>
        <dsp:cNvSpPr/>
      </dsp:nvSpPr>
      <dsp:spPr>
        <a:xfrm>
          <a:off x="2603498" y="1359180"/>
          <a:ext cx="4902202" cy="14638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BRH Devanagari" pitchFamily="2" charset="0"/>
            </a:rPr>
            <a:t>zÉÉUÏËUMü</a:t>
          </a:r>
          <a:r>
            <a:rPr lang="en-US" sz="2400" b="1" kern="1200" dirty="0" smtClean="0">
              <a:latin typeface="BRH Devanagari" pitchFamily="2" charset="0"/>
            </a:rPr>
            <a:t> </a:t>
          </a:r>
          <a:r>
            <a:rPr lang="en-US" sz="2400" b="1" kern="1200" dirty="0" err="1" smtClean="0">
              <a:latin typeface="BRH Devanagari" pitchFamily="2" charset="0"/>
            </a:rPr>
            <a:t>WåûiÉÑ</a:t>
          </a:r>
          <a:r>
            <a:rPr lang="en-US" sz="2400" b="1" kern="1200" dirty="0" smtClean="0">
              <a:latin typeface="BRH Devanagari" pitchFamily="2" charset="0"/>
            </a:rPr>
            <a:t>: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BRH Devanagari" pitchFamily="2" charset="0"/>
            </a:rPr>
            <a:t>AÍpÉbÉÉiÉ</a:t>
          </a:r>
          <a:r>
            <a:rPr lang="en-US" sz="2400" kern="1200" dirty="0" smtClean="0">
              <a:latin typeface="BRH Devanagari" pitchFamily="2" charset="0"/>
            </a:rPr>
            <a:t>: </a:t>
          </a:r>
          <a:r>
            <a:rPr lang="en-US" sz="2400" kern="1200" dirty="0" smtClean="0"/>
            <a:t>blood contacts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BRH Devanagari" pitchFamily="2" charset="0"/>
            </a:rPr>
            <a:t>mÉëxÉÇaÉÉiÉç</a:t>
          </a:r>
          <a:r>
            <a:rPr lang="en-US" sz="2400" b="1" kern="1200" dirty="0" smtClean="0">
              <a:latin typeface="BRH Devanagari" pitchFamily="2" charset="0"/>
            </a:rPr>
            <a:t> (</a:t>
          </a:r>
          <a:r>
            <a:rPr lang="en-US" sz="2400" kern="1200" dirty="0" smtClean="0"/>
            <a:t>sexual contacts)     </a:t>
          </a:r>
          <a:r>
            <a:rPr lang="en-US" sz="2400" kern="1200" dirty="0" smtClean="0">
              <a:latin typeface="BRH Devanagari" pitchFamily="2" charset="0"/>
            </a:rPr>
            <a:t>¤</a:t>
          </a:r>
          <a:r>
            <a:rPr lang="en-US" sz="2400" kern="1200" dirty="0" err="1" smtClean="0">
              <a:latin typeface="BRH Devanagari" pitchFamily="2" charset="0"/>
            </a:rPr>
            <a:t>ÉrÉÉiÉ</a:t>
          </a:r>
          <a:r>
            <a:rPr lang="en-US" sz="2400" b="1" kern="1200" dirty="0" smtClean="0">
              <a:latin typeface="BRH Devanagari" pitchFamily="2" charset="0"/>
            </a:rPr>
            <a:t>  </a:t>
          </a:r>
          <a:endParaRPr lang="en-US" sz="2400" kern="1200" dirty="0"/>
        </a:p>
      </dsp:txBody>
      <dsp:txXfrm>
        <a:off x="2674956" y="1430638"/>
        <a:ext cx="4759286" cy="1320914"/>
      </dsp:txXfrm>
    </dsp:sp>
    <dsp:sp modelId="{84F6DFF8-5501-4A41-A7BD-2580EE0B3898}">
      <dsp:nvSpPr>
        <dsp:cNvPr id="0" name=""/>
        <dsp:cNvSpPr/>
      </dsp:nvSpPr>
      <dsp:spPr>
        <a:xfrm>
          <a:off x="2939655" y="2989549"/>
          <a:ext cx="4229888" cy="87749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latin typeface="BRH Devanagari" pitchFamily="2" charset="0"/>
            </a:rPr>
            <a:t>qÉÉlÉÍxÉMü</a:t>
          </a:r>
          <a:r>
            <a:rPr lang="en-US" sz="2400" b="1" kern="1200" dirty="0" smtClean="0">
              <a:latin typeface="BRH Devanagari" pitchFamily="2" charset="0"/>
            </a:rPr>
            <a:t> </a:t>
          </a:r>
          <a:r>
            <a:rPr lang="en-US" sz="2400" b="1" kern="1200" dirty="0" err="1" smtClean="0">
              <a:latin typeface="BRH Devanagari" pitchFamily="2" charset="0"/>
            </a:rPr>
            <a:t>WåûiÉÑ</a:t>
          </a:r>
          <a:r>
            <a:rPr lang="en-US" sz="2400" b="1" kern="1200" dirty="0" smtClean="0">
              <a:latin typeface="BRH Devanagari" pitchFamily="2" charset="0"/>
            </a:rPr>
            <a:t>: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BRH Devanagari" pitchFamily="2" charset="0"/>
            </a:rPr>
            <a:t>MüÉåmÉÉiÉ</a:t>
          </a:r>
          <a:r>
            <a:rPr lang="en-US" sz="2400" kern="1200" dirty="0" smtClean="0">
              <a:latin typeface="BRH Devanagari" pitchFamily="2" charset="0"/>
            </a:rPr>
            <a:t> </a:t>
          </a:r>
          <a:r>
            <a:rPr lang="en-US" sz="2400" kern="1200" dirty="0" err="1" smtClean="0">
              <a:latin typeface="BRH Devanagari" pitchFamily="2" charset="0"/>
            </a:rPr>
            <a:t>zÉÉåMüÉiÉ</a:t>
          </a:r>
          <a:r>
            <a:rPr lang="en-US" sz="2400" kern="1200" dirty="0" smtClean="0">
              <a:latin typeface="BRH Devanagari" pitchFamily="2" charset="0"/>
            </a:rPr>
            <a:t>  </a:t>
          </a:r>
          <a:r>
            <a:rPr lang="en-US" sz="2400" kern="1200" dirty="0" err="1" smtClean="0">
              <a:latin typeface="BRH Devanagari" pitchFamily="2" charset="0"/>
            </a:rPr>
            <a:t>krÉÉlÉÉiÉ</a:t>
          </a:r>
          <a:r>
            <a:rPr lang="en-US" sz="2400" kern="1200" dirty="0" smtClean="0">
              <a:latin typeface="BRH Devanagari" pitchFamily="2" charset="0"/>
            </a:rPr>
            <a:t> ´</a:t>
          </a:r>
          <a:r>
            <a:rPr lang="en-US" sz="2400" kern="1200" dirty="0" err="1" smtClean="0">
              <a:latin typeface="BRH Devanagari" pitchFamily="2" charset="0"/>
            </a:rPr>
            <a:t>ÉqÉÉiÉ</a:t>
          </a:r>
          <a:endParaRPr lang="en-US" sz="2400" kern="1200" dirty="0"/>
        </a:p>
      </dsp:txBody>
      <dsp:txXfrm>
        <a:off x="2982491" y="3032385"/>
        <a:ext cx="4144216" cy="79182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6261B-B572-4C0D-99E7-71C34DA95C4C}">
      <dsp:nvSpPr>
        <dsp:cNvPr id="0" name=""/>
        <dsp:cNvSpPr/>
      </dsp:nvSpPr>
      <dsp:spPr>
        <a:xfrm>
          <a:off x="1397051" y="2368"/>
          <a:ext cx="2616096" cy="8812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ओजःसङ्क्षीयते</a:t>
          </a:r>
          <a:endParaRPr lang="en-US" sz="1800" kern="1200" dirty="0"/>
        </a:p>
      </dsp:txBody>
      <dsp:txXfrm>
        <a:off x="1422861" y="28178"/>
        <a:ext cx="2564476" cy="829591"/>
      </dsp:txXfrm>
    </dsp:sp>
    <dsp:sp modelId="{3A232AA2-B6E7-4D6E-8D84-B649D348186B}">
      <dsp:nvSpPr>
        <dsp:cNvPr id="0" name=""/>
        <dsp:cNvSpPr/>
      </dsp:nvSpPr>
      <dsp:spPr>
        <a:xfrm rot="5400000">
          <a:off x="2539872" y="905610"/>
          <a:ext cx="330454" cy="396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586136" y="938655"/>
        <a:ext cx="237927" cy="231318"/>
      </dsp:txXfrm>
    </dsp:sp>
    <dsp:sp modelId="{2FB1B0A9-3A24-44F3-92E3-EB6B0C54861D}">
      <dsp:nvSpPr>
        <dsp:cNvPr id="0" name=""/>
        <dsp:cNvSpPr/>
      </dsp:nvSpPr>
      <dsp:spPr>
        <a:xfrm>
          <a:off x="1397051" y="1324185"/>
          <a:ext cx="2616096" cy="88121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smtClean="0"/>
            <a:t>तस्माद्विस्रंसयतिदेहिनः</a:t>
          </a:r>
          <a:r>
            <a:rPr lang="en-US" sz="1800" kern="1200" smtClean="0"/>
            <a:t>||</a:t>
          </a:r>
          <a:endParaRPr lang="en-US" sz="1800" kern="1200" dirty="0" smtClean="0"/>
        </a:p>
      </dsp:txBody>
      <dsp:txXfrm>
        <a:off x="1422861" y="1349995"/>
        <a:ext cx="2564476" cy="829591"/>
      </dsp:txXfrm>
    </dsp:sp>
    <dsp:sp modelId="{66BC9FB0-454C-4184-AA2E-FB0226DF8B0A}">
      <dsp:nvSpPr>
        <dsp:cNvPr id="0" name=""/>
        <dsp:cNvSpPr/>
      </dsp:nvSpPr>
      <dsp:spPr>
        <a:xfrm rot="5400000">
          <a:off x="2539872" y="2227427"/>
          <a:ext cx="330454" cy="396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IN" sz="1400" kern="1200"/>
        </a:p>
      </dsp:txBody>
      <dsp:txXfrm rot="-5400000">
        <a:off x="2586136" y="2260472"/>
        <a:ext cx="237927" cy="231318"/>
      </dsp:txXfrm>
    </dsp:sp>
    <dsp:sp modelId="{E6B9EC4F-67C4-4E55-B945-EB12FD0C8378}">
      <dsp:nvSpPr>
        <dsp:cNvPr id="0" name=""/>
        <dsp:cNvSpPr/>
      </dsp:nvSpPr>
      <dsp:spPr>
        <a:xfrm>
          <a:off x="1397051" y="2646002"/>
          <a:ext cx="2616096" cy="88121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तेजःसमीरितं</a:t>
          </a:r>
          <a:endParaRPr lang="en-US" sz="1800" kern="1200" dirty="0"/>
        </a:p>
      </dsp:txBody>
      <dsp:txXfrm>
        <a:off x="1422861" y="2671812"/>
        <a:ext cx="2564476" cy="829591"/>
      </dsp:txXfrm>
    </dsp:sp>
    <dsp:sp modelId="{673F315D-8A93-4754-82A9-BB7AE61E5F6B}">
      <dsp:nvSpPr>
        <dsp:cNvPr id="0" name=""/>
        <dsp:cNvSpPr/>
      </dsp:nvSpPr>
      <dsp:spPr>
        <a:xfrm rot="5400000">
          <a:off x="2539872" y="3549244"/>
          <a:ext cx="330454" cy="3965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2586136" y="3582289"/>
        <a:ext cx="237927" cy="231318"/>
      </dsp:txXfrm>
    </dsp:sp>
    <dsp:sp modelId="{75061DC4-97A6-4531-8075-4303C43274EF}">
      <dsp:nvSpPr>
        <dsp:cNvPr id="0" name=""/>
        <dsp:cNvSpPr/>
      </dsp:nvSpPr>
      <dsp:spPr>
        <a:xfrm>
          <a:off x="1397051" y="3967819"/>
          <a:ext cx="2616096" cy="88121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r-IN" sz="1800" kern="1200" dirty="0" smtClean="0"/>
            <a:t>ह्येभ्योधातुग्रहणनिःसृतम्|</a:t>
          </a:r>
          <a:endParaRPr lang="en-US" sz="1800" kern="1200" dirty="0" smtClean="0"/>
        </a:p>
      </dsp:txBody>
      <dsp:txXfrm>
        <a:off x="1422861" y="3993629"/>
        <a:ext cx="2564476" cy="829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D9E03-250F-49D9-BC6B-47CA4F0B01E5}" type="datetimeFigureOut">
              <a:rPr lang="en-US" smtClean="0"/>
              <a:pPr/>
              <a:t>9/3/2019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D266D-A00A-450F-B851-5E1BC6132A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microsoft.com/office/2007/relationships/diagramDrawing" Target="../diagrams/drawing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Data" Target="../diagrams/data8.xml"/><Relationship Id="rId7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 txBox="1">
            <a:spLocks/>
          </p:cNvSpPr>
          <p:nvPr/>
        </p:nvSpPr>
        <p:spPr>
          <a:xfrm>
            <a:off x="723900" y="4419600"/>
            <a:ext cx="7467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Book Antiqua" pitchFamily="18" charset="0"/>
              </a:rPr>
              <a:t>Dr. JYOTI K. VARTHI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M.D. (Swasthavritta)</a:t>
            </a:r>
            <a:endParaRPr lang="en-US" sz="3200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Assistant Prof</a:t>
            </a: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 Swasthavritta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itchFamily="18" charset="0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152401"/>
            <a:ext cx="8153400" cy="914399"/>
          </a:xfrm>
        </p:spPr>
        <p:txBody>
          <a:bodyPr/>
          <a:lstStyle/>
          <a:p>
            <a:r>
              <a:rPr lang="en-US" dirty="0" smtClean="0"/>
              <a:t>National Health Programs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5" t="3537" r="5238" b="6029"/>
          <a:stretch/>
        </p:blipFill>
        <p:spPr bwMode="auto">
          <a:xfrm>
            <a:off x="3276600" y="1219200"/>
            <a:ext cx="2362201" cy="291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586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454"/>
          <a:stretch>
            <a:fillRect/>
          </a:stretch>
        </p:blipFill>
        <p:spPr bwMode="auto">
          <a:xfrm>
            <a:off x="5653928" y="1676400"/>
            <a:ext cx="3490072" cy="377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67400" y="533400"/>
            <a:ext cx="31710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Problem statement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67987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10600" cy="539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885765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National adult (15-49 years) HIV prevalence which was estimated at 0.33% (0.29%-0.37%) in 2007, has declined to 0.27% (0.22%-0.33%) in 2011.</a:t>
            </a:r>
          </a:p>
        </p:txBody>
      </p:sp>
    </p:spTree>
    <p:extLst>
      <p:ext uri="{BB962C8B-B14F-4D97-AF65-F5344CB8AC3E}">
        <p14:creationId xmlns="" xmlns:p14="http://schemas.microsoft.com/office/powerpoint/2010/main" val="35805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IN" dirty="0" smtClean="0"/>
              <a:t>Milestones   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66930511"/>
              </p:ext>
            </p:extLst>
          </p:nvPr>
        </p:nvGraphicFramePr>
        <p:xfrm>
          <a:off x="0" y="1295400"/>
          <a:ext cx="8991600" cy="521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3127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>Assistance</a:t>
            </a:r>
            <a:br>
              <a:rPr lang="en-IN" dirty="0" smtClean="0"/>
            </a:br>
            <a:r>
              <a:rPr lang="en-IN" dirty="0" smtClean="0"/>
              <a:t> </a:t>
            </a:r>
            <a:r>
              <a:rPr lang="en-IN" dirty="0"/>
              <a:t>National AIDS Control Project.–</a:t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340046136"/>
              </p:ext>
            </p:extLst>
          </p:nvPr>
        </p:nvGraphicFramePr>
        <p:xfrm>
          <a:off x="-609600" y="1524000"/>
          <a:ext cx="4953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="" xmlns:p14="http://schemas.microsoft.com/office/powerpoint/2010/main" val="3071952922"/>
              </p:ext>
            </p:extLst>
          </p:nvPr>
        </p:nvGraphicFramePr>
        <p:xfrm>
          <a:off x="3581400" y="1676400"/>
          <a:ext cx="5105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815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875059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q\Desktop\hiv-aids-in-india-18-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276600"/>
            <a:ext cx="4724400" cy="3581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200" dirty="0" smtClean="0">
                <a:solidFill>
                  <a:schemeClr val="accent3">
                    <a:lumMod val="50000"/>
                  </a:schemeClr>
                </a:solidFill>
              </a:rPr>
              <a:t>Targeted Interventions TI and                     High Risk Groups HRG</a:t>
            </a:r>
            <a:endParaRPr lang="en-IN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06177058"/>
              </p:ext>
            </p:extLst>
          </p:nvPr>
        </p:nvGraphicFramePr>
        <p:xfrm>
          <a:off x="381000" y="4504267"/>
          <a:ext cx="8305800" cy="1737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305800"/>
              </a:tblGrid>
              <a:tr h="37877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84% of female sex workers (FSW), </a:t>
                      </a:r>
                      <a:endParaRPr lang="en-IN" sz="2400" dirty="0"/>
                    </a:p>
                  </a:txBody>
                  <a:tcPr/>
                </a:tc>
              </a:tr>
              <a:tr h="378772">
                <a:tc>
                  <a:txBody>
                    <a:bodyPr/>
                    <a:lstStyle/>
                    <a:p>
                      <a:r>
                        <a:rPr lang="en-IN" sz="2400" dirty="0" smtClean="0"/>
                        <a:t>87% of men-who-have-sex-with-men (MSM)</a:t>
                      </a:r>
                      <a:endParaRPr lang="en-IN" sz="2400" dirty="0"/>
                    </a:p>
                  </a:txBody>
                  <a:tcPr/>
                </a:tc>
              </a:tr>
              <a:tr h="6817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400" dirty="0" smtClean="0"/>
                        <a:t>84% of injecting drug users (IDU) have access to prevention interventions.</a:t>
                      </a:r>
                      <a:endParaRPr lang="en-IN" sz="2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778933497"/>
              </p:ext>
            </p:extLst>
          </p:nvPr>
        </p:nvGraphicFramePr>
        <p:xfrm>
          <a:off x="152400" y="1219200"/>
          <a:ext cx="86106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48400"/>
            <a:ext cx="6477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577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/>
              <a:t>NACP I (1992-1998</a:t>
            </a:r>
            <a:r>
              <a:rPr lang="en-IN" sz="3600" dirty="0" smtClean="0"/>
              <a:t>): Goals </a:t>
            </a:r>
            <a:r>
              <a:rPr lang="en-IN" sz="3600" dirty="0"/>
              <a:t/>
            </a:r>
            <a:br>
              <a:rPr lang="en-IN" sz="3600" dirty="0"/>
            </a:br>
            <a:endParaRPr lang="en-IN" sz="3600" dirty="0"/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89916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Annual sentinel surveillance system  by ANC clinic and STD clinics to  generate  awareness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Mass IEC.(</a:t>
            </a:r>
            <a:r>
              <a:rPr lang="en-IN" sz="2200" dirty="0" err="1" smtClean="0"/>
              <a:t>imformation</a:t>
            </a:r>
            <a:r>
              <a:rPr lang="en-IN" sz="2200" dirty="0" smtClean="0"/>
              <a:t> ,</a:t>
            </a:r>
            <a:r>
              <a:rPr lang="en-IN" sz="2200" dirty="0" err="1" smtClean="0"/>
              <a:t>education,communication</a:t>
            </a:r>
            <a:r>
              <a:rPr lang="en-IN" sz="2200" dirty="0" smtClean="0"/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Providing safe blood. The national blood transfusion policy was prepared and guidelines issued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To set up </a:t>
            </a:r>
            <a:r>
              <a:rPr lang="en-IN" sz="2200" dirty="0" err="1" smtClean="0"/>
              <a:t>zonal</a:t>
            </a:r>
            <a:r>
              <a:rPr lang="en-IN" sz="2200" dirty="0" smtClean="0"/>
              <a:t> blood testing centres and component separation units.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To promote the use of condoms, improve their quality, and increase availability to TI and HRG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IN" sz="2200" dirty="0" smtClean="0"/>
              <a:t> To set up treatment facilities and the pilot model care for PLHIV. </a:t>
            </a:r>
            <a:endParaRPr lang="en-US" sz="2200" dirty="0"/>
          </a:p>
        </p:txBody>
      </p:sp>
    </p:spTree>
    <p:extLst>
      <p:ext uri="{BB962C8B-B14F-4D97-AF65-F5344CB8AC3E}">
        <p14:creationId xmlns="" xmlns:p14="http://schemas.microsoft.com/office/powerpoint/2010/main" val="12429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NACP II (1999-2006): Goals 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 </a:t>
            </a:r>
            <a:r>
              <a:rPr lang="en-IN" sz="2400" dirty="0"/>
              <a:t>focused on </a:t>
            </a:r>
            <a:r>
              <a:rPr lang="en-IN" sz="2400" dirty="0" smtClean="0"/>
              <a:t>TI, to </a:t>
            </a:r>
            <a:r>
              <a:rPr lang="en-IN" sz="2400" dirty="0"/>
              <a:t>change the </a:t>
            </a:r>
            <a:r>
              <a:rPr lang="en-IN" sz="2400" dirty="0" smtClean="0"/>
              <a:t>behaviour among HRG.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Over </a:t>
            </a:r>
            <a:r>
              <a:rPr lang="en-IN" sz="2400" dirty="0"/>
              <a:t>1,000 targeted interventions were implemented.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Counselling </a:t>
            </a:r>
            <a:r>
              <a:rPr lang="en-IN" sz="2400" dirty="0"/>
              <a:t>and testing centres were set up </a:t>
            </a:r>
            <a:r>
              <a:rPr lang="en-IN" sz="2400" dirty="0" smtClean="0"/>
              <a:t>to know status     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Reach </a:t>
            </a:r>
            <a:r>
              <a:rPr lang="en-IN" sz="2400" dirty="0"/>
              <a:t>and Recall Study of PPTCT Campaign by NACO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Providing </a:t>
            </a:r>
            <a:r>
              <a:rPr lang="en-IN" sz="2400" dirty="0"/>
              <a:t>safe blood </a:t>
            </a:r>
            <a:r>
              <a:rPr lang="en-IN" sz="2400" dirty="0" smtClean="0"/>
              <a:t>;  licensed </a:t>
            </a:r>
            <a:r>
              <a:rPr lang="en-IN" sz="2400" dirty="0"/>
              <a:t>blood banks increased to 1,230, including 82 blood component </a:t>
            </a:r>
            <a:r>
              <a:rPr lang="en-IN" sz="2400" dirty="0" smtClean="0"/>
              <a:t>separation centres</a:t>
            </a:r>
            <a:r>
              <a:rPr lang="en-IN" sz="2400" dirty="0"/>
              <a:t>. </a:t>
            </a:r>
            <a:r>
              <a:rPr lang="en-IN" sz="2400" dirty="0" smtClean="0"/>
              <a:t> </a:t>
            </a:r>
            <a:endParaRPr lang="en-IN" sz="2400" dirty="0"/>
          </a:p>
          <a:p>
            <a:pPr>
              <a:lnSpc>
                <a:spcPct val="150000"/>
              </a:lnSpc>
            </a:pPr>
            <a:r>
              <a:rPr lang="en-IN" sz="2400" dirty="0" smtClean="0"/>
              <a:t>the </a:t>
            </a:r>
            <a:r>
              <a:rPr lang="en-IN" sz="2400" dirty="0"/>
              <a:t>levels of HIV transmission through </a:t>
            </a:r>
            <a:r>
              <a:rPr lang="en-IN" sz="2400" dirty="0" smtClean="0"/>
              <a:t>blood was </a:t>
            </a:r>
            <a:r>
              <a:rPr lang="en-IN" sz="2400" dirty="0"/>
              <a:t>reduced to </a:t>
            </a:r>
            <a:endParaRPr lang="en-IN" sz="2400" dirty="0" smtClean="0"/>
          </a:p>
          <a:p>
            <a:pPr>
              <a:lnSpc>
                <a:spcPct val="150000"/>
              </a:lnSpc>
              <a:buNone/>
            </a:pPr>
            <a:r>
              <a:rPr lang="en-IN" sz="2400" dirty="0" smtClean="0"/>
              <a:t>     &lt; </a:t>
            </a:r>
            <a:r>
              <a:rPr lang="en-IN" sz="2400" dirty="0"/>
              <a:t>2 </a:t>
            </a:r>
            <a:r>
              <a:rPr lang="en-IN" sz="2400" dirty="0" smtClean="0"/>
              <a:t>% </a:t>
            </a:r>
            <a:r>
              <a:rPr lang="en-IN" sz="2400" dirty="0"/>
              <a:t>from 8 </a:t>
            </a:r>
            <a:r>
              <a:rPr lang="en-IN" sz="2400" dirty="0" smtClean="0"/>
              <a:t>% </a:t>
            </a:r>
            <a:r>
              <a:rPr lang="en-IN" sz="2400" dirty="0"/>
              <a:t>in the late 1980s</a:t>
            </a:r>
            <a:r>
              <a:rPr lang="en-IN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Family </a:t>
            </a:r>
            <a:r>
              <a:rPr lang="en-US" sz="2400" dirty="0" smtClean="0">
                <a:solidFill>
                  <a:srgbClr val="FF0000"/>
                </a:solidFill>
              </a:rPr>
              <a:t>Health awareness Campaign </a:t>
            </a:r>
            <a:endParaRPr lang="en-I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949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NACP III (2007-2012): Goals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 To reverse the epidemic in India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STIS/RTIS, (reproductive tract inf.)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condom promotion, blood safety, care and treatment for ICTC (integrated </a:t>
            </a:r>
            <a:r>
              <a:rPr lang="en-IN" sz="2400" dirty="0" err="1" smtClean="0"/>
              <a:t>councelling</a:t>
            </a:r>
            <a:r>
              <a:rPr lang="en-IN" sz="2400" dirty="0" smtClean="0"/>
              <a:t> &amp; testing centres)and PPTCT,(prevention of parent to child transmission)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 Blood safety goal was to reduce the transfusion associated with HIV transmission to 0.5 percent. 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 A decline by 56% in new infections reported from</a:t>
            </a:r>
          </a:p>
          <a:p>
            <a:pPr>
              <a:lnSpc>
                <a:spcPct val="150000"/>
              </a:lnSpc>
              <a:buNone/>
            </a:pPr>
            <a:r>
              <a:rPr lang="en-IN" sz="2400" dirty="0" smtClean="0"/>
              <a:t>     2.70 lack ( 2001) to 1.27 lack ( 2010)</a:t>
            </a:r>
          </a:p>
          <a:p>
            <a:pPr>
              <a:lnSpc>
                <a:spcPct val="150000"/>
              </a:lnSpc>
            </a:pPr>
            <a:endParaRPr lang="en-IN" sz="2800" dirty="0"/>
          </a:p>
        </p:txBody>
      </p:sp>
    </p:spTree>
    <p:extLst>
      <p:ext uri="{BB962C8B-B14F-4D97-AF65-F5344CB8AC3E}">
        <p14:creationId xmlns="" xmlns:p14="http://schemas.microsoft.com/office/powerpoint/2010/main" val="12432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599" y="4808114"/>
            <a:ext cx="3088341" cy="2049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0"/>
            <a:ext cx="3200400" cy="156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21908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RED RIBBON EXPRESS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839200" cy="5638800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en-IN" sz="1800" dirty="0" smtClean="0"/>
              <a:t>The </a:t>
            </a:r>
            <a:r>
              <a:rPr lang="en-IN" sz="1800" dirty="0"/>
              <a:t>seven coach train </a:t>
            </a:r>
            <a:r>
              <a:rPr lang="en-IN" sz="1800" dirty="0" smtClean="0"/>
              <a:t>became </a:t>
            </a:r>
            <a:r>
              <a:rPr lang="en-IN" sz="1800" dirty="0"/>
              <a:t>the first time information </a:t>
            </a:r>
            <a:r>
              <a:rPr lang="en-IN" sz="1800" dirty="0" smtClean="0"/>
              <a:t>`                                                          and </a:t>
            </a:r>
            <a:r>
              <a:rPr lang="en-IN" sz="1800" dirty="0"/>
              <a:t>awareness about HIV/AIDS </a:t>
            </a:r>
            <a:r>
              <a:rPr lang="en-IN" sz="1800" dirty="0" smtClean="0"/>
              <a:t>The </a:t>
            </a:r>
            <a:r>
              <a:rPr lang="en-IN" sz="1800" dirty="0"/>
              <a:t>idea of the Red Ribbon Express was developed </a:t>
            </a:r>
            <a:r>
              <a:rPr lang="en-IN" sz="1800" dirty="0" smtClean="0"/>
              <a:t>by, </a:t>
            </a:r>
            <a:r>
              <a:rPr lang="en-IN" sz="1800" dirty="0"/>
              <a:t>the National AIDS Control Organisation and Nehru </a:t>
            </a:r>
            <a:r>
              <a:rPr lang="en-IN" sz="1800" dirty="0" err="1"/>
              <a:t>Yuva</a:t>
            </a:r>
            <a:r>
              <a:rPr lang="en-IN" sz="1800" dirty="0"/>
              <a:t> Kendra </a:t>
            </a:r>
            <a:r>
              <a:rPr lang="en-IN" sz="1800" dirty="0" err="1"/>
              <a:t>Sangathan</a:t>
            </a:r>
            <a:r>
              <a:rPr lang="en-IN" sz="1800" dirty="0"/>
              <a:t> in 2004.[4]</a:t>
            </a:r>
          </a:p>
          <a:p>
            <a:pPr>
              <a:lnSpc>
                <a:spcPct val="170000"/>
              </a:lnSpc>
            </a:pPr>
            <a:r>
              <a:rPr lang="en-IN" sz="1800" dirty="0" smtClean="0"/>
              <a:t>The </a:t>
            </a:r>
            <a:r>
              <a:rPr lang="en-IN" sz="1800" dirty="0"/>
              <a:t>Red Ribbon Express’ second phase was flagged </a:t>
            </a:r>
            <a:r>
              <a:rPr lang="en-IN" sz="1800" dirty="0" smtClean="0"/>
              <a:t>on </a:t>
            </a:r>
            <a:r>
              <a:rPr lang="en-IN" sz="1800" dirty="0"/>
              <a:t>World AIDS Day, </a:t>
            </a:r>
            <a:r>
              <a:rPr lang="en-IN" sz="1800" dirty="0" smtClean="0"/>
              <a:t>2009. </a:t>
            </a:r>
            <a:r>
              <a:rPr lang="en-IN" sz="1800" dirty="0"/>
              <a:t>The train was designed and fabricated by </a:t>
            </a:r>
            <a:r>
              <a:rPr lang="en-IN" sz="1800" dirty="0" err="1" smtClean="0"/>
              <a:t>Mr.P.P.Mokashi</a:t>
            </a:r>
            <a:r>
              <a:rPr lang="en-IN" sz="1800" dirty="0" smtClean="0"/>
              <a:t> </a:t>
            </a:r>
            <a:r>
              <a:rPr lang="en-IN" sz="1800" dirty="0"/>
              <a:t>(VP) and </a:t>
            </a:r>
            <a:r>
              <a:rPr lang="en-IN" sz="1800" dirty="0" err="1"/>
              <a:t>Vineet</a:t>
            </a:r>
            <a:r>
              <a:rPr lang="en-IN" sz="1800" dirty="0"/>
              <a:t> </a:t>
            </a:r>
            <a:r>
              <a:rPr lang="en-IN" sz="1800" dirty="0" err="1"/>
              <a:t>Pandey</a:t>
            </a:r>
            <a:r>
              <a:rPr lang="en-IN" sz="1800" dirty="0"/>
              <a:t> (Project Manager) operated and maintained whole year during </a:t>
            </a:r>
            <a:r>
              <a:rPr lang="en-IN" sz="1800" dirty="0" smtClean="0"/>
              <a:t>phase1(2007-08</a:t>
            </a:r>
            <a:r>
              <a:rPr lang="en-IN" sz="1800" dirty="0"/>
              <a:t>) and phase-2(2009-10).</a:t>
            </a:r>
            <a:r>
              <a:rPr lang="en-US" sz="1800" dirty="0" smtClean="0"/>
              <a:t>The third phase , launched on 12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January, 2012, covered 162 halt stations in 23 states and reached out to 1.14 </a:t>
            </a:r>
            <a:r>
              <a:rPr lang="en-US" sz="1800" dirty="0" err="1" smtClean="0"/>
              <a:t>crore</a:t>
            </a:r>
            <a:r>
              <a:rPr lang="en-US" sz="1800" dirty="0" smtClean="0"/>
              <a:t> people,</a:t>
            </a:r>
          </a:p>
          <a:p>
            <a:pPr>
              <a:lnSpc>
                <a:spcPct val="170000"/>
              </a:lnSpc>
            </a:pPr>
            <a:r>
              <a:rPr lang="en-US" sz="1800" dirty="0" smtClean="0"/>
              <a:t> Over 90,000 persons were counseled for HIV and </a:t>
            </a:r>
          </a:p>
          <a:p>
            <a:pPr>
              <a:lnSpc>
                <a:spcPct val="170000"/>
              </a:lnSpc>
            </a:pPr>
            <a:r>
              <a:rPr lang="en-US" sz="1800" dirty="0" smtClean="0"/>
              <a:t>over 70,000 persons were tested for HIV. </a:t>
            </a:r>
          </a:p>
        </p:txBody>
      </p:sp>
    </p:spTree>
    <p:extLst>
      <p:ext uri="{BB962C8B-B14F-4D97-AF65-F5344CB8AC3E}">
        <p14:creationId xmlns="" xmlns:p14="http://schemas.microsoft.com/office/powerpoint/2010/main" val="38364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983877"/>
            <a:ext cx="8229600" cy="1020762"/>
          </a:xfrm>
        </p:spPr>
        <p:txBody>
          <a:bodyPr>
            <a:normAutofit/>
          </a:bodyPr>
          <a:lstStyle/>
          <a:p>
            <a:r>
              <a:rPr lang="en-IN" sz="3600" dirty="0" smtClean="0"/>
              <a:t>National Health Programmes 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094" y="1905000"/>
            <a:ext cx="8763000" cy="4754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Prevention, control &amp; eradication of communicable diseases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Prevention </a:t>
            </a:r>
            <a:r>
              <a:rPr lang="en-IN" sz="2400" dirty="0" smtClean="0"/>
              <a:t>&amp; control of  non communicable </a:t>
            </a:r>
            <a:r>
              <a:rPr lang="en-IN" sz="2400" dirty="0"/>
              <a:t>diseases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Population control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Improvement of environmental sanitation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Raising the standard of nutrition </a:t>
            </a:r>
          </a:p>
          <a:p>
            <a:pPr>
              <a:lnSpc>
                <a:spcPct val="150000"/>
              </a:lnSpc>
            </a:pPr>
            <a:r>
              <a:rPr lang="en-IN" sz="2400" dirty="0" smtClean="0"/>
              <a:t>Improving the rural health</a:t>
            </a:r>
          </a:p>
          <a:p>
            <a:pPr>
              <a:lnSpc>
                <a:spcPct val="150000"/>
              </a:lnSpc>
              <a:buNone/>
            </a:pPr>
            <a:endParaRPr lang="en-IN" sz="2400" dirty="0" smtClean="0"/>
          </a:p>
          <a:p>
            <a:pPr>
              <a:lnSpc>
                <a:spcPct val="150000"/>
              </a:lnSpc>
              <a:buNone/>
            </a:pPr>
            <a:endParaRPr lang="en-IN" sz="2400" dirty="0" smtClean="0"/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859"/>
            <a:ext cx="90678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7502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ADOLSCENT EDUCATION PROGRAME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495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1900" dirty="0" smtClean="0"/>
              <a:t>In </a:t>
            </a:r>
            <a:r>
              <a:rPr lang="en-IN" sz="1900" dirty="0"/>
              <a:t>India 44% of the reported AIDS cases are in the age group of 15-29 </a:t>
            </a:r>
          </a:p>
          <a:p>
            <a:pPr>
              <a:lnSpc>
                <a:spcPct val="150000"/>
              </a:lnSpc>
            </a:pPr>
            <a:r>
              <a:rPr lang="en-IN" sz="1900" dirty="0" smtClean="0"/>
              <a:t>The </a:t>
            </a:r>
            <a:r>
              <a:rPr lang="en-IN" sz="1900" dirty="0"/>
              <a:t>Department of Education and the National AIDS Control Organisation in partnership with UNICEF, UNESCO &amp; UNFPA, </a:t>
            </a:r>
          </a:p>
          <a:p>
            <a:pPr>
              <a:lnSpc>
                <a:spcPct val="150000"/>
              </a:lnSpc>
            </a:pPr>
            <a:r>
              <a:rPr lang="en-IN" sz="1900" dirty="0" smtClean="0"/>
              <a:t>Implemented </a:t>
            </a:r>
            <a:r>
              <a:rPr lang="en-IN" sz="1900" dirty="0"/>
              <a:t>in all states across the country, the objective of the AEP is to ensure that all students in classes IX-XI have </a:t>
            </a:r>
            <a:r>
              <a:rPr lang="en-IN" sz="1900" dirty="0" smtClean="0"/>
              <a:t>adequate.</a:t>
            </a:r>
            <a:endParaRPr lang="en-IN" sz="1900" dirty="0"/>
          </a:p>
          <a:p>
            <a:pPr>
              <a:lnSpc>
                <a:spcPct val="150000"/>
              </a:lnSpc>
            </a:pPr>
            <a:r>
              <a:rPr lang="en-IN" sz="1900" dirty="0" smtClean="0"/>
              <a:t>Know </a:t>
            </a:r>
            <a:r>
              <a:rPr lang="en-IN" sz="1900" dirty="0"/>
              <a:t>about themselves, their adolescence and their sexuality</a:t>
            </a:r>
          </a:p>
          <a:p>
            <a:pPr>
              <a:lnSpc>
                <a:spcPct val="150000"/>
              </a:lnSpc>
            </a:pPr>
            <a:r>
              <a:rPr lang="en-IN" sz="1900" dirty="0"/>
              <a:t>     </a:t>
            </a:r>
            <a:r>
              <a:rPr lang="en-IN" sz="1900" dirty="0">
                <a:solidFill>
                  <a:srgbClr val="FF0000"/>
                </a:solidFill>
              </a:rPr>
              <a:t>Basic facts on HIV and other sexually transmitted infections</a:t>
            </a:r>
          </a:p>
          <a:p>
            <a:pPr>
              <a:lnSpc>
                <a:spcPct val="150000"/>
              </a:lnSpc>
            </a:pPr>
            <a:r>
              <a:rPr lang="en-IN" sz="1900" dirty="0">
                <a:solidFill>
                  <a:srgbClr val="FF0000"/>
                </a:solidFill>
              </a:rPr>
              <a:t>     protect themselves by developing and reinforcing life-skills</a:t>
            </a:r>
          </a:p>
          <a:p>
            <a:pPr>
              <a:lnSpc>
                <a:spcPct val="150000"/>
              </a:lnSpc>
            </a:pPr>
            <a:r>
              <a:rPr lang="en-IN" sz="1800" dirty="0">
                <a:solidFill>
                  <a:srgbClr val="FF0000"/>
                </a:solidFill>
              </a:rPr>
              <a:t>     Knowledge to dispel myths and clarify misconceptions</a:t>
            </a:r>
          </a:p>
          <a:p>
            <a:pPr marL="0" indent="0">
              <a:lnSpc>
                <a:spcPct val="150000"/>
              </a:lnSpc>
              <a:buNone/>
            </a:pPr>
            <a:endParaRPr lang="en-IN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" b="27179"/>
          <a:stretch/>
        </p:blipFill>
        <p:spPr bwMode="auto">
          <a:xfrm>
            <a:off x="1053353" y="5715000"/>
            <a:ext cx="6657975" cy="950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2039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>
                <a:latin typeface="+mn-lt"/>
              </a:rPr>
              <a:t>NACP IV (launched in 2014):</a:t>
            </a:r>
            <a:br>
              <a:rPr lang="en-IN" sz="3600" dirty="0" smtClean="0">
                <a:latin typeface="+mn-lt"/>
              </a:rPr>
            </a:br>
            <a:endParaRPr lang="en-IN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12837"/>
            <a:ext cx="8610600" cy="5287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400" dirty="0" smtClean="0"/>
              <a:t>Intensifying </a:t>
            </a:r>
            <a:r>
              <a:rPr lang="en-IN" sz="2400" dirty="0"/>
              <a:t>and consolidating </a:t>
            </a:r>
            <a:r>
              <a:rPr lang="en-IN" sz="2400" dirty="0">
                <a:solidFill>
                  <a:srgbClr val="FF0000"/>
                </a:solidFill>
              </a:rPr>
              <a:t>prevention services </a:t>
            </a:r>
            <a:r>
              <a:rPr lang="en-IN" sz="2400" dirty="0"/>
              <a:t>with </a:t>
            </a:r>
            <a:r>
              <a:rPr lang="en-IN" sz="2400" dirty="0" smtClean="0"/>
              <a:t>a            </a:t>
            </a:r>
            <a:r>
              <a:rPr lang="en-IN" sz="2400" dirty="0">
                <a:solidFill>
                  <a:srgbClr val="FF0000"/>
                </a:solidFill>
              </a:rPr>
              <a:t>primary</a:t>
            </a:r>
            <a:r>
              <a:rPr lang="en-IN" sz="2400" dirty="0"/>
              <a:t> focus on </a:t>
            </a:r>
            <a:r>
              <a:rPr lang="en-IN" sz="2400" dirty="0" smtClean="0"/>
              <a:t>HRG and </a:t>
            </a:r>
            <a:r>
              <a:rPr lang="en-IN" sz="2400" dirty="0"/>
              <a:t>vulnerable populations, and </a:t>
            </a:r>
            <a:r>
              <a:rPr lang="en-IN" sz="2400" dirty="0" smtClean="0"/>
              <a:t>                      </a:t>
            </a:r>
            <a:r>
              <a:rPr lang="en-IN" sz="2400" dirty="0" smtClean="0">
                <a:solidFill>
                  <a:srgbClr val="FF0000"/>
                </a:solidFill>
              </a:rPr>
              <a:t>secondary</a:t>
            </a:r>
            <a:r>
              <a:rPr lang="en-IN" sz="2400" dirty="0" smtClean="0"/>
              <a:t> </a:t>
            </a:r>
            <a:r>
              <a:rPr lang="en-IN" sz="2400" dirty="0"/>
              <a:t>focus on the general population.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Increasing </a:t>
            </a:r>
            <a:r>
              <a:rPr lang="en-IN" sz="2400" dirty="0" smtClean="0">
                <a:solidFill>
                  <a:srgbClr val="FF0000"/>
                </a:solidFill>
              </a:rPr>
              <a:t>(</a:t>
            </a:r>
            <a:r>
              <a:rPr lang="en-IN" sz="2400" dirty="0">
                <a:solidFill>
                  <a:srgbClr val="FF0000"/>
                </a:solidFill>
              </a:rPr>
              <a:t>IEC) </a:t>
            </a:r>
            <a:r>
              <a:rPr lang="en-IN" sz="2400" dirty="0"/>
              <a:t>services with a focus </a:t>
            </a:r>
            <a:r>
              <a:rPr lang="en-IN" sz="2400" dirty="0" smtClean="0"/>
              <a:t>on </a:t>
            </a:r>
            <a:r>
              <a:rPr lang="en-IN" sz="2400" dirty="0" smtClean="0">
                <a:solidFill>
                  <a:srgbClr val="FF0000"/>
                </a:solidFill>
              </a:rPr>
              <a:t>behaviour </a:t>
            </a:r>
            <a:r>
              <a:rPr lang="en-IN" sz="2400" dirty="0">
                <a:solidFill>
                  <a:srgbClr val="FF0000"/>
                </a:solidFill>
              </a:rPr>
              <a:t>change.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srgbClr val="FF0000"/>
                </a:solidFill>
              </a:rPr>
              <a:t>Expanding</a:t>
            </a:r>
            <a:r>
              <a:rPr lang="en-IN" sz="2400" dirty="0"/>
              <a:t> </a:t>
            </a:r>
            <a:r>
              <a:rPr lang="en-IN" sz="2400" dirty="0" smtClean="0"/>
              <a:t> </a:t>
            </a:r>
            <a:r>
              <a:rPr lang="en-IN" sz="2400" dirty="0"/>
              <a:t>and </a:t>
            </a:r>
            <a:r>
              <a:rPr lang="en-IN" sz="2400" dirty="0">
                <a:solidFill>
                  <a:srgbClr val="FF0000"/>
                </a:solidFill>
              </a:rPr>
              <a:t>promoting </a:t>
            </a:r>
            <a:r>
              <a:rPr lang="en-IN" sz="2400" dirty="0"/>
              <a:t>comprehensive Care, Support and </a:t>
            </a:r>
            <a:r>
              <a:rPr lang="en-IN" sz="2400" dirty="0" smtClean="0"/>
              <a:t>Treatment </a:t>
            </a:r>
            <a:r>
              <a:rPr lang="en-IN" sz="2400" dirty="0" smtClean="0">
                <a:solidFill>
                  <a:srgbClr val="FF0000"/>
                </a:solidFill>
              </a:rPr>
              <a:t>services</a:t>
            </a:r>
            <a:r>
              <a:rPr lang="en-IN" sz="2400" dirty="0"/>
              <a:t>.</a:t>
            </a:r>
          </a:p>
          <a:p>
            <a:pPr>
              <a:lnSpc>
                <a:spcPct val="150000"/>
              </a:lnSpc>
            </a:pPr>
            <a:r>
              <a:rPr lang="en-IN" sz="2400" dirty="0">
                <a:solidFill>
                  <a:srgbClr val="FF0000"/>
                </a:solidFill>
              </a:rPr>
              <a:t>Building capacities </a:t>
            </a:r>
            <a:r>
              <a:rPr lang="en-IN" sz="2400" dirty="0"/>
              <a:t>at National, State, District, and Facility levels.</a:t>
            </a:r>
          </a:p>
          <a:p>
            <a:pPr>
              <a:lnSpc>
                <a:spcPct val="150000"/>
              </a:lnSpc>
            </a:pPr>
            <a:r>
              <a:rPr lang="en-IN" sz="2400" dirty="0"/>
              <a:t>Strengthening Strategic </a:t>
            </a:r>
            <a:r>
              <a:rPr lang="en-IN" sz="2400" dirty="0">
                <a:solidFill>
                  <a:srgbClr val="FF0000"/>
                </a:solidFill>
              </a:rPr>
              <a:t>Information </a:t>
            </a:r>
            <a:r>
              <a:rPr lang="en-IN" sz="2400" dirty="0"/>
              <a:t>Management Systems</a:t>
            </a:r>
          </a:p>
        </p:txBody>
      </p:sp>
    </p:spTree>
    <p:extLst>
      <p:ext uri="{BB962C8B-B14F-4D97-AF65-F5344CB8AC3E}">
        <p14:creationId xmlns="" xmlns:p14="http://schemas.microsoft.com/office/powerpoint/2010/main" val="4917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Prevention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915400" cy="5562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1. TI for High Risk Groups and Bridge Population (Female Sex Workers , Men who have Sex with Men , </a:t>
            </a:r>
            <a:r>
              <a:rPr lang="en-US" sz="2000" dirty="0" err="1" smtClean="0"/>
              <a:t>Transgenders</a:t>
            </a:r>
            <a:r>
              <a:rPr lang="en-US" sz="2000" dirty="0" smtClean="0"/>
              <a:t>/</a:t>
            </a:r>
            <a:r>
              <a:rPr lang="en-US" sz="2000" dirty="0" err="1" smtClean="0"/>
              <a:t>Hijras</a:t>
            </a:r>
            <a:r>
              <a:rPr lang="en-US" sz="2000" dirty="0" smtClean="0"/>
              <a:t>, Injecting Drug Users (IDU), Truckers &amp; Migrants) </a:t>
            </a:r>
            <a:br>
              <a:rPr lang="en-US" sz="2000" dirty="0" smtClean="0"/>
            </a:br>
            <a:r>
              <a:rPr lang="en-US" sz="2000" dirty="0" smtClean="0"/>
              <a:t>2. Needle-Syringe Exchange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(NSEP) and Opioid Substitution Therapy (OST- </a:t>
            </a:r>
            <a:r>
              <a:rPr lang="en-US" sz="2000" dirty="0" err="1" smtClean="0">
                <a:solidFill>
                  <a:srgbClr val="FF0000"/>
                </a:solidFill>
              </a:rPr>
              <a:t>Methadon</a:t>
            </a:r>
            <a:r>
              <a:rPr lang="en-US" sz="2000" dirty="0" smtClean="0">
                <a:solidFill>
                  <a:srgbClr val="FF0000"/>
                </a:solidFill>
              </a:rPr>
              <a:t> or Buprenorphine</a:t>
            </a:r>
            <a:r>
              <a:rPr lang="en-US" sz="2000" dirty="0" smtClean="0"/>
              <a:t>) for IDUs</a:t>
            </a:r>
            <a:br>
              <a:rPr lang="en-US" sz="2000" dirty="0" smtClean="0"/>
            </a:br>
            <a:r>
              <a:rPr lang="en-US" sz="2000" dirty="0" smtClean="0"/>
              <a:t>3. Prevention Interventions for Migrant population at source, transit and destination</a:t>
            </a:r>
            <a:br>
              <a:rPr lang="en-US" sz="2000" dirty="0" smtClean="0"/>
            </a:br>
            <a:r>
              <a:rPr lang="en-US" sz="2000" dirty="0" smtClean="0"/>
              <a:t>4. Link Worker Scheme (LWS) for HRGs and vulnerable population in rural areas</a:t>
            </a:r>
            <a:br>
              <a:rPr lang="en-US" sz="2000" dirty="0" smtClean="0"/>
            </a:br>
            <a:r>
              <a:rPr lang="en-US" sz="2000" dirty="0" smtClean="0"/>
              <a:t>5. Prevention &amp; Control of Sexually Transmitted Infections/Reproductive Tract Infections (STI/RTI)</a:t>
            </a:r>
            <a:br>
              <a:rPr lang="en-US" sz="2000" dirty="0" smtClean="0"/>
            </a:br>
            <a:r>
              <a:rPr lang="en-US" sz="2000" dirty="0" smtClean="0"/>
              <a:t>6. Blood Safety</a:t>
            </a:r>
            <a:r>
              <a:rPr lang="en-US" sz="2400" dirty="0" smtClean="0"/>
              <a:t>		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600" dirty="0" smtClean="0"/>
              <a:t> 7. HIV Counselling &amp; Testing Services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600" dirty="0" smtClean="0"/>
              <a:t>8. Prevention of Parent To Child Transmission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600" dirty="0" smtClean="0"/>
              <a:t> 9. Condom Promotion</a:t>
            </a:r>
            <a:br>
              <a:rPr lang="en-IN" sz="2600" dirty="0" smtClean="0"/>
            </a:br>
            <a:r>
              <a:rPr lang="en-IN" sz="2600" dirty="0" smtClean="0"/>
              <a:t>10. Information, Education &amp; Communication (IEC) &amp; Behaviour Change Communication (BCC).</a:t>
            </a:r>
            <a:br>
              <a:rPr lang="en-IN" sz="2600" dirty="0" smtClean="0"/>
            </a:br>
            <a:r>
              <a:rPr lang="en-IN" sz="2600" dirty="0" smtClean="0"/>
              <a:t>11. Social Mobilization, Youth Interventions and Adolescent Education Programme</a:t>
            </a:r>
            <a:br>
              <a:rPr lang="en-IN" sz="2600" dirty="0" smtClean="0"/>
            </a:br>
            <a:r>
              <a:rPr lang="en-IN" sz="2600" dirty="0" smtClean="0"/>
              <a:t>12. Mainstreaming HIV/AIDS Response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IN" sz="2600" dirty="0" smtClean="0"/>
              <a:t> 13. Work Place Interventions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Prevention Services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37499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Care, Support &amp; Treatment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10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000" dirty="0" smtClean="0"/>
              <a:t>       1. Laboratory services for CD4 Testing and other investigations</a:t>
            </a:r>
            <a:br>
              <a:rPr lang="en-US" sz="2000" dirty="0" smtClean="0"/>
            </a:br>
            <a:r>
              <a:rPr lang="en-US" sz="2000" dirty="0" smtClean="0"/>
              <a:t>2. Free First line &amp; second line Anti-Retroviral Treatment  (ART) through ART centre and </a:t>
            </a:r>
            <a:r>
              <a:rPr lang="en-US" sz="2000" dirty="0" smtClean="0">
                <a:solidFill>
                  <a:srgbClr val="FF0000"/>
                </a:solidFill>
              </a:rPr>
              <a:t>L</a:t>
            </a:r>
            <a:r>
              <a:rPr lang="en-US" sz="2000" dirty="0" smtClean="0"/>
              <a:t>ink </a:t>
            </a:r>
            <a:r>
              <a:rPr lang="en-US" sz="2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RT 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entre (LACs),</a:t>
            </a:r>
            <a:br>
              <a:rPr lang="en-US" sz="2000" dirty="0" smtClean="0"/>
            </a:b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dirty="0" smtClean="0"/>
              <a:t>entre </a:t>
            </a:r>
            <a:r>
              <a:rPr lang="en-US" sz="2000" dirty="0" smtClean="0">
                <a:solidFill>
                  <a:srgbClr val="FF0000"/>
                </a:solidFill>
              </a:rPr>
              <a:t>o</a:t>
            </a:r>
            <a:r>
              <a:rPr lang="en-US" sz="2000" dirty="0" smtClean="0"/>
              <a:t>f </a:t>
            </a:r>
            <a:r>
              <a:rPr lang="en-US" sz="2000" dirty="0" smtClean="0">
                <a:solidFill>
                  <a:srgbClr val="FF0000"/>
                </a:solidFill>
              </a:rPr>
              <a:t>E</a:t>
            </a:r>
            <a:r>
              <a:rPr lang="en-US" sz="2000" dirty="0" smtClean="0"/>
              <a:t>xcellence (COE) &amp; ART plus Centre.</a:t>
            </a:r>
            <a:br>
              <a:rPr lang="en-US" sz="2000" dirty="0" smtClean="0"/>
            </a:br>
            <a:r>
              <a:rPr lang="en-US" sz="2000" dirty="0" smtClean="0"/>
              <a:t>3. Pediatric ART for children</a:t>
            </a:r>
            <a:br>
              <a:rPr lang="en-US" sz="2000" dirty="0" smtClean="0"/>
            </a:br>
            <a:r>
              <a:rPr lang="en-US" sz="2000" dirty="0" smtClean="0"/>
              <a:t>4. Early Infant Diagnosis for HIV exposed infants and children</a:t>
            </a:r>
            <a:br>
              <a:rPr lang="en-US" sz="2000" dirty="0" smtClean="0"/>
            </a:br>
            <a:r>
              <a:rPr lang="en-US" sz="2000" dirty="0" smtClean="0"/>
              <a:t>below 18 months</a:t>
            </a:r>
            <a:br>
              <a:rPr lang="en-US" sz="2000" dirty="0" smtClean="0"/>
            </a:br>
            <a:r>
              <a:rPr lang="en-US" sz="2000" dirty="0" smtClean="0"/>
              <a:t>5. HIV-TB Coordination (Cross referral, detection and</a:t>
            </a:r>
            <a:br>
              <a:rPr lang="en-US" sz="2000" dirty="0" smtClean="0"/>
            </a:br>
            <a:r>
              <a:rPr lang="en-US" sz="2000" dirty="0" smtClean="0"/>
              <a:t>treatment of co-infections)</a:t>
            </a:r>
            <a:br>
              <a:rPr lang="en-US" sz="2000" dirty="0" smtClean="0"/>
            </a:br>
            <a:r>
              <a:rPr lang="en-US" sz="2000" dirty="0" smtClean="0"/>
              <a:t>6. Treatment of Opportunistic Infections</a:t>
            </a:r>
            <a:br>
              <a:rPr lang="en-US" sz="2000" dirty="0" smtClean="0"/>
            </a:br>
            <a:r>
              <a:rPr lang="en-US" sz="2000" dirty="0" smtClean="0"/>
              <a:t>7. Drop-in Centre for PLHIV networks</a:t>
            </a:r>
            <a:br>
              <a:rPr lang="en-US" sz="2000" dirty="0" smtClean="0"/>
            </a:b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67974577"/>
              </p:ext>
            </p:extLst>
          </p:nvPr>
        </p:nvGraphicFramePr>
        <p:xfrm>
          <a:off x="0" y="304800"/>
          <a:ext cx="9144000" cy="624839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9144000"/>
              </a:tblGrid>
              <a:tr h="1785045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 smtClean="0"/>
                        <a:t>NACO  PPTCT  2001-02</a:t>
                      </a:r>
                    </a:p>
                    <a:p>
                      <a:pPr algn="ctr"/>
                      <a:r>
                        <a:rPr lang="en-IN" sz="2400" dirty="0" smtClean="0"/>
                        <a:t>                      </a:t>
                      </a:r>
                    </a:p>
                    <a:p>
                      <a:pPr algn="ctr"/>
                      <a:r>
                        <a:rPr lang="en-IN" sz="2400" dirty="0" smtClean="0"/>
                        <a:t>      Prevention of Parent-to-Child Transmission 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752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Provided HIV testing services for all pregnant women enrolled in ANC. </a:t>
                      </a:r>
                      <a:endParaRPr lang="en-US" sz="2000" dirty="0"/>
                    </a:p>
                  </a:txBody>
                  <a:tcPr/>
                </a:tc>
              </a:tr>
              <a:tr h="1505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a single dose of                 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err="1" smtClean="0"/>
                        <a:t>Nevirapine</a:t>
                      </a:r>
                      <a:r>
                        <a:rPr lang="en-IN" sz="2000" dirty="0" smtClean="0"/>
                        <a:t> prophylaxis to HIV-positive pregnant women during labour and to newborns immediately after birth.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155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use of a single dose of </a:t>
                      </a:r>
                      <a:r>
                        <a:rPr lang="en-IN" sz="2000" dirty="0" err="1" smtClean="0"/>
                        <a:t>Nevirapine</a:t>
                      </a:r>
                      <a:r>
                        <a:rPr lang="en-IN" sz="2000" dirty="0" smtClean="0"/>
                        <a:t>  instead of Multi-drug Anti Retro Viral (ARVS) 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10507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2000" dirty="0" smtClean="0"/>
                        <a:t>To efficiently bring down the rate of transmission of HIV from mother-to-child to less than 5 percent.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095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4" r="1927" b="9779"/>
          <a:stretch/>
        </p:blipFill>
        <p:spPr bwMode="auto">
          <a:xfrm>
            <a:off x="29209" y="76200"/>
            <a:ext cx="9146167" cy="6611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78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Causative 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Retrovirus(HIV)</a:t>
            </a:r>
            <a:endParaRPr lang="en-US" dirty="0"/>
          </a:p>
        </p:txBody>
      </p:sp>
      <p:pic>
        <p:nvPicPr>
          <p:cNvPr id="8194" name="Picture 2" descr="E:\Dr Gaurishankar\gauri  psm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2329245"/>
            <a:ext cx="3979291" cy="3997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MANIFESTATIONS: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in four stages as: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1. Initial infection with the virus &amp;       </a:t>
            </a:r>
          </a:p>
          <a:p>
            <a:pPr>
              <a:buNone/>
            </a:pPr>
            <a:r>
              <a:rPr lang="en-US" dirty="0" smtClean="0"/>
              <a:t>           development of Antibodies.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2. Asymptomatic carrier state: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3. AIDS related complex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4.  AIDS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 </a:t>
            </a:r>
            <a:r>
              <a:rPr lang="en-US" sz="2800" dirty="0"/>
              <a:t>Initial infection with the virus &amp;       </a:t>
            </a:r>
            <a:br>
              <a:rPr lang="en-US" sz="2800" dirty="0"/>
            </a:br>
            <a:r>
              <a:rPr lang="en-US" sz="2800" dirty="0"/>
              <a:t> </a:t>
            </a:r>
            <a:r>
              <a:rPr lang="en-US" sz="2800" dirty="0" smtClean="0"/>
              <a:t>development </a:t>
            </a:r>
            <a:r>
              <a:rPr lang="en-US" sz="2800" dirty="0"/>
              <a:t>of </a:t>
            </a:r>
            <a:r>
              <a:rPr lang="en-US" sz="2800" dirty="0" smtClean="0"/>
              <a:t>Antibodies</a:t>
            </a:r>
            <a:r>
              <a:rPr lang="en-US" sz="28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5273782"/>
              </p:ext>
            </p:extLst>
          </p:nvPr>
        </p:nvGraphicFramePr>
        <p:xfrm>
          <a:off x="1676400" y="2133600"/>
          <a:ext cx="586740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67400"/>
              </a:tblGrid>
              <a:tr h="8899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Incubation period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000" dirty="0" smtClean="0"/>
                        <a:t> from few months to 10 years</a:t>
                      </a:r>
                      <a:endParaRPr lang="en-US" dirty="0"/>
                    </a:p>
                  </a:txBody>
                  <a:tcPr/>
                </a:tc>
              </a:tr>
              <a:tr h="23866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sz="2400" dirty="0" smtClean="0"/>
                        <a:t>Window period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dirty="0" smtClean="0"/>
                        <a:t>during this period antibodies are being    produced but they are not detectable in any testing.  This period is most of time  great infectivity.   (3-6 weeks)</a:t>
                      </a:r>
                    </a:p>
                    <a:p>
                      <a:pPr algn="ctr">
                        <a:lnSpc>
                          <a:spcPct val="150000"/>
                        </a:lnSpc>
                        <a:buNone/>
                      </a:pPr>
                      <a:r>
                        <a:rPr lang="en-US" dirty="0" smtClean="0"/>
                        <a:t> So to confirm again test to be done after 6 weeks post exposure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4439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sai\nhp\nhp\national-health-programmes-related-to-child-health-and-welfare-3-638.jpg"/>
          <p:cNvPicPr>
            <a:picLocks noChangeAspect="1" noChangeArrowheads="1"/>
          </p:cNvPicPr>
          <p:nvPr/>
        </p:nvPicPr>
        <p:blipFill>
          <a:blip r:embed="rId2"/>
          <a:srcRect l="1254" t="1670" r="9069" b="15401"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Asymptomatic carrier state: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The Antibodies are present but there is no over signs of disease except generalized lymphadenopathy.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113" t="4551" r="7530"/>
          <a:stretch>
            <a:fillRect/>
          </a:stretch>
        </p:blipFill>
        <p:spPr bwMode="auto">
          <a:xfrm>
            <a:off x="2971800" y="29718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AIDS related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Diarrhoea</a:t>
            </a:r>
            <a:r>
              <a:rPr lang="en-US" sz="2400" b="1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Fatigue,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 Malaise,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 Loss Of Body Weight More Than 10%,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Fever, 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Night Sweat,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/>
              <a:t> Oral Thrush, Enlarged Spleen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3000" dirty="0" smtClean="0"/>
              <a:t>Patients with more than two of above symptoms and with decreased no of T-helper lymphocytes.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r>
              <a:rPr lang="en-US" dirty="0" smtClean="0"/>
              <a:t>AIDS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6019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End stage of HIV infection</a:t>
            </a:r>
          </a:p>
          <a:p>
            <a:r>
              <a:rPr lang="en-US" sz="2400" dirty="0" smtClean="0"/>
              <a:t>Death is due to uncontrolled and untreatable secondary infection.</a:t>
            </a:r>
          </a:p>
          <a:p>
            <a:endParaRPr lang="en-US" sz="2400" dirty="0" smtClean="0"/>
          </a:p>
          <a:p>
            <a:r>
              <a:rPr lang="en-US" sz="2400" dirty="0" smtClean="0"/>
              <a:t>Following infections are seen: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Persistent generalized lymphadenopathy.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Tuberculosis                                Kaposi sarcoma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     </a:t>
            </a:r>
            <a:r>
              <a:rPr lang="en-US" sz="2400" dirty="0" smtClean="0">
                <a:solidFill>
                  <a:srgbClr val="0070C0"/>
                </a:solidFill>
              </a:rPr>
              <a:t>Hairy </a:t>
            </a:r>
            <a:r>
              <a:rPr lang="en-US" sz="2400" dirty="0" err="1" smtClean="0">
                <a:solidFill>
                  <a:srgbClr val="0070C0"/>
                </a:solidFill>
              </a:rPr>
              <a:t>leucoplakia</a:t>
            </a:r>
            <a:r>
              <a:rPr lang="en-US" sz="2400" dirty="0" smtClean="0">
                <a:solidFill>
                  <a:srgbClr val="0070C0"/>
                </a:solidFill>
              </a:rPr>
              <a:t>                       Oropharyngeal </a:t>
            </a:r>
            <a:r>
              <a:rPr lang="en-US" sz="2400" dirty="0" err="1" smtClean="0">
                <a:solidFill>
                  <a:srgbClr val="0070C0"/>
                </a:solidFill>
              </a:rPr>
              <a:t>candidiasis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Cytomegalovirus retinitis.         </a:t>
            </a:r>
            <a:r>
              <a:rPr lang="en-US" sz="2400" dirty="0" err="1" smtClean="0">
                <a:solidFill>
                  <a:srgbClr val="FF0000"/>
                </a:solidFill>
              </a:rPr>
              <a:t>Toxoplasma</a:t>
            </a:r>
            <a:r>
              <a:rPr lang="en-US" sz="2400" dirty="0" smtClean="0">
                <a:solidFill>
                  <a:srgbClr val="FF0000"/>
                </a:solidFill>
              </a:rPr>
              <a:t> encephalitis</a:t>
            </a:r>
            <a:r>
              <a:rPr lang="en-US" sz="24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    </a:t>
            </a:r>
            <a:r>
              <a:rPr lang="en-US" sz="2400" dirty="0" err="1" smtClean="0">
                <a:solidFill>
                  <a:srgbClr val="FF0000"/>
                </a:solidFill>
              </a:rPr>
              <a:t>Cryptococcal</a:t>
            </a:r>
            <a:r>
              <a:rPr lang="en-US" sz="2400" dirty="0" smtClean="0">
                <a:solidFill>
                  <a:srgbClr val="FF0000"/>
                </a:solidFill>
              </a:rPr>
              <a:t> meningitis            Herpes </a:t>
            </a:r>
            <a:r>
              <a:rPr lang="en-US" sz="2400" dirty="0" err="1" smtClean="0">
                <a:solidFill>
                  <a:srgbClr val="FF0000"/>
                </a:solidFill>
              </a:rPr>
              <a:t>Zoaster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Pruritic dermatitis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Generalized </a:t>
            </a:r>
            <a:r>
              <a:rPr lang="en-US" dirty="0" err="1" smtClean="0"/>
              <a:t>lymphadenopathy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676400"/>
            <a:ext cx="6629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Tuberculosis </a:t>
            </a:r>
            <a:endParaRPr lang="en-US" dirty="0"/>
          </a:p>
        </p:txBody>
      </p:sp>
      <p:pic>
        <p:nvPicPr>
          <p:cNvPr id="6146" name="Picture 2" descr="E:\Dr Gaurishankar\gauri  psm\t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81200"/>
            <a:ext cx="48768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Kaposi sarcoma 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133599"/>
            <a:ext cx="4507292" cy="4174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Hairy </a:t>
            </a:r>
            <a:r>
              <a:rPr lang="en-US" dirty="0" err="1" smtClean="0"/>
              <a:t>leucoplakia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4000"/>
            <a:ext cx="6054851" cy="453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       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Cytomegalovirus Retinitis</a:t>
            </a:r>
            <a:endParaRPr lang="en-US" dirty="0"/>
          </a:p>
        </p:txBody>
      </p:sp>
      <p:pic>
        <p:nvPicPr>
          <p:cNvPr id="3074" name="Picture 2" descr="E:\Dr Gaurishankar\gauri  psm\retinit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284" y="2362200"/>
            <a:ext cx="5551716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Cryptococcal</a:t>
            </a:r>
            <a:r>
              <a:rPr lang="en-US" dirty="0" smtClean="0"/>
              <a:t> Meningitis </a:t>
            </a:r>
            <a:endParaRPr lang="en-US" dirty="0"/>
          </a:p>
        </p:txBody>
      </p:sp>
      <p:pic>
        <p:nvPicPr>
          <p:cNvPr id="4098" name="Picture 2" descr="E:\Dr Gaurishankar\gauri  psm\mening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447800"/>
            <a:ext cx="4648200" cy="4469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Herpes </a:t>
            </a:r>
            <a:r>
              <a:rPr lang="en-US" dirty="0" err="1" smtClean="0"/>
              <a:t>zoaster</a:t>
            </a:r>
            <a:endParaRPr lang="en-US" dirty="0"/>
          </a:p>
        </p:txBody>
      </p:sp>
      <p:pic>
        <p:nvPicPr>
          <p:cNvPr id="5122" name="Picture 2" descr="E:\Dr Gaurishankar\gauri  psm\herp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529255"/>
            <a:ext cx="5562600" cy="47953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sai\nhp\nhp\national-health-programmes-related-to-child-health-and-welfare-4-638.jpg"/>
          <p:cNvPicPr>
            <a:picLocks noChangeAspect="1" noChangeArrowheads="1"/>
          </p:cNvPicPr>
          <p:nvPr/>
        </p:nvPicPr>
        <p:blipFill>
          <a:blip r:embed="rId2"/>
          <a:srcRect l="3200" r="4800" b="16754"/>
          <a:stretch>
            <a:fillRect/>
          </a:stretch>
        </p:blipFill>
        <p:spPr bwMode="auto">
          <a:xfrm>
            <a:off x="152400" y="0"/>
            <a:ext cx="8763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Pruritic dermatitis</a:t>
            </a:r>
            <a:endParaRPr lang="en-US" dirty="0"/>
          </a:p>
        </p:txBody>
      </p:sp>
      <p:pic>
        <p:nvPicPr>
          <p:cNvPr id="7170" name="Picture 2" descr="E:\Dr Gaurishankar\gauri  psm\dematit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905000"/>
            <a:ext cx="5953125" cy="466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and </a:t>
            </a:r>
            <a:r>
              <a:rPr lang="en-US" dirty="0" err="1" smtClean="0"/>
              <a:t>counselling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Voluntary and right to decline testing.</a:t>
            </a:r>
          </a:p>
          <a:p>
            <a:r>
              <a:rPr lang="en-US" dirty="0" smtClean="0"/>
              <a:t>All testing and counseling services must include the 5 ‘C’ recommended by WHO</a:t>
            </a:r>
          </a:p>
          <a:p>
            <a:pPr>
              <a:buNone/>
            </a:pPr>
            <a:r>
              <a:rPr lang="en-US" dirty="0" smtClean="0"/>
              <a:t>Consent </a:t>
            </a:r>
          </a:p>
          <a:p>
            <a:pPr>
              <a:buNone/>
            </a:pPr>
            <a:r>
              <a:rPr lang="en-US" dirty="0" smtClean="0"/>
              <a:t>Confidentiality</a:t>
            </a:r>
          </a:p>
          <a:p>
            <a:pPr>
              <a:buNone/>
            </a:pPr>
            <a:r>
              <a:rPr lang="en-US" dirty="0" smtClean="0"/>
              <a:t>counseling </a:t>
            </a:r>
          </a:p>
          <a:p>
            <a:pPr>
              <a:buNone/>
            </a:pPr>
            <a:r>
              <a:rPr lang="en-US" dirty="0" smtClean="0"/>
              <a:t>Correct test results</a:t>
            </a:r>
          </a:p>
          <a:p>
            <a:pPr>
              <a:buNone/>
            </a:pPr>
            <a:r>
              <a:rPr lang="en-US" dirty="0" smtClean="0"/>
              <a:t>Care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Diagnosis of AIDS: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Clinical Methods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70866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Laboratory methods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="" xmlns:p14="http://schemas.microsoft.com/office/powerpoint/2010/main" val="2869448016"/>
              </p:ext>
            </p:extLst>
          </p:nvPr>
        </p:nvGraphicFramePr>
        <p:xfrm>
          <a:off x="533400" y="1143000"/>
          <a:ext cx="8382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08529" y="2763701"/>
            <a:ext cx="3505200" cy="1143000"/>
          </a:xfrm>
        </p:spPr>
        <p:txBody>
          <a:bodyPr/>
          <a:lstStyle/>
          <a:p>
            <a:r>
              <a:rPr lang="en-IN" dirty="0" smtClean="0"/>
              <a:t>ART </a:t>
            </a:r>
            <a:endParaRPr lang="en-IN" dirty="0"/>
          </a:p>
        </p:txBody>
      </p:sp>
      <p:pic>
        <p:nvPicPr>
          <p:cNvPr id="1026" name="Picture 2" descr="F:\final\rotp\antiretroviral-therapy-switch-5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74" r="10833"/>
          <a:stretch/>
        </p:blipFill>
        <p:spPr bwMode="auto">
          <a:xfrm>
            <a:off x="1828800" y="304800"/>
            <a:ext cx="6723528" cy="60608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41594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final\rotp\antiviral-drugs-final-5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423998" cy="632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913237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i\Desktop\Pictur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4175" y="1766888"/>
            <a:ext cx="8375650" cy="332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  Ayurved Perspective 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295400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43000" y="5562600"/>
            <a:ext cx="7162800" cy="12954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qÉÉ§ÉÉuÉiÉ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AÌmÉ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AprÉuÉWØûiÉÇ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mÉjrÉÇ</a:t>
            </a:r>
            <a:r>
              <a:rPr lang="en-US" dirty="0" smtClean="0">
                <a:latin typeface="BRH Devanagari" pitchFamily="2" charset="0"/>
              </a:rPr>
              <a:t> A³ÉÇ </a:t>
            </a:r>
            <a:r>
              <a:rPr lang="en-US" dirty="0" err="1" smtClean="0">
                <a:latin typeface="BRH Devanagari" pitchFamily="2" charset="0"/>
              </a:rPr>
              <a:t>lÉ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eÉÏrÉïÌiÉ</a:t>
            </a:r>
            <a:r>
              <a:rPr lang="en-US" dirty="0" smtClean="0">
                <a:latin typeface="BRH Devanagari" pitchFamily="2" charset="0"/>
              </a:rPr>
              <a:t>|</a:t>
            </a:r>
          </a:p>
          <a:p>
            <a:pPr>
              <a:buNone/>
            </a:pPr>
            <a:r>
              <a:rPr lang="en-US" dirty="0" smtClean="0">
                <a:latin typeface="BRH Devanagari" pitchFamily="2" charset="0"/>
              </a:rPr>
              <a:t>   </a:t>
            </a:r>
            <a:r>
              <a:rPr lang="en-US" dirty="0" err="1" smtClean="0">
                <a:latin typeface="BRH Devanagari" pitchFamily="2" charset="0"/>
              </a:rPr>
              <a:t>ÍcÉÇiÉÉ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zÉÉåMü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pÉrÉ</a:t>
            </a:r>
            <a:r>
              <a:rPr lang="en-US" dirty="0" smtClean="0">
                <a:latin typeface="BRH Devanagari" pitchFamily="2" charset="0"/>
              </a:rPr>
              <a:t> ¢</a:t>
            </a:r>
            <a:r>
              <a:rPr lang="en-US" dirty="0" err="1" smtClean="0">
                <a:latin typeface="BRH Devanagari" pitchFamily="2" charset="0"/>
              </a:rPr>
              <a:t>üÉåkÉ</a:t>
            </a:r>
            <a:r>
              <a:rPr lang="en-US" dirty="0" smtClean="0">
                <a:latin typeface="BRH Devanagari" pitchFamily="2" charset="0"/>
              </a:rPr>
              <a:t> SÒÈZÉ </a:t>
            </a:r>
            <a:r>
              <a:rPr lang="en-US" dirty="0" err="1" smtClean="0">
                <a:latin typeface="BRH Devanagari" pitchFamily="2" charset="0"/>
              </a:rPr>
              <a:t>zÉrrÉÉ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mÉëeÉÉaÉUæÈ</a:t>
            </a:r>
            <a:r>
              <a:rPr lang="en-US" dirty="0" smtClean="0">
                <a:latin typeface="BRH Devanagari" pitchFamily="2" charset="0"/>
              </a:rPr>
              <a:t>||</a:t>
            </a:r>
          </a:p>
          <a:p>
            <a:pPr>
              <a:buNone/>
            </a:pPr>
            <a:r>
              <a:rPr lang="en-US" dirty="0" smtClean="0">
                <a:latin typeface="BRH Devanagari" pitchFamily="2" charset="0"/>
              </a:rPr>
              <a:t>                                 cÉ.ÌuÉ.2</a:t>
            </a:r>
          </a:p>
          <a:p>
            <a:pPr>
              <a:buNone/>
            </a:pPr>
            <a:endParaRPr lang="en-US" dirty="0" smtClean="0">
              <a:latin typeface="BRH Devanagari" pitchFamily="2" charset="0"/>
            </a:endParaRPr>
          </a:p>
          <a:p>
            <a:pPr>
              <a:buNone/>
            </a:pPr>
            <a:endParaRPr lang="en-US" dirty="0" smtClean="0">
              <a:latin typeface="BRH Devanagari" pitchFamily="2" charset="0"/>
            </a:endParaRPr>
          </a:p>
        </p:txBody>
      </p:sp>
      <p:pic>
        <p:nvPicPr>
          <p:cNvPr id="2050" name="Picture 2" descr="C:\Users\sai\Desktop\Picture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69850"/>
            <a:ext cx="8242300" cy="6718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35814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latin typeface="BRH Devanagari" pitchFamily="2" charset="0"/>
              </a:rPr>
              <a:t>                         </a:t>
            </a:r>
          </a:p>
          <a:p>
            <a:pPr>
              <a:buNone/>
            </a:pPr>
            <a:r>
              <a:rPr lang="en-US" sz="2000" dirty="0" smtClean="0">
                <a:latin typeface="BRH Devanagari" pitchFamily="2" charset="0"/>
              </a:rPr>
              <a:t> </a:t>
            </a:r>
          </a:p>
          <a:p>
            <a:pPr>
              <a:buNone/>
            </a:pPr>
            <a:r>
              <a:rPr lang="en-US" sz="2000" dirty="0" smtClean="0">
                <a:latin typeface="BRH Devanagari" pitchFamily="2" charset="0"/>
              </a:rPr>
              <a:t> </a:t>
            </a:r>
            <a:r>
              <a:rPr lang="en-US" sz="2000" dirty="0" err="1" smtClean="0">
                <a:latin typeface="Book Antiqua" pitchFamily="18" charset="0"/>
              </a:rPr>
              <a:t>Su.Su</a:t>
            </a:r>
            <a:r>
              <a:rPr lang="mr-IN" sz="2000" dirty="0" smtClean="0"/>
              <a:t> </a:t>
            </a:r>
            <a:r>
              <a:rPr lang="en-US" sz="2000" dirty="0" smtClean="0"/>
              <a:t>15/</a:t>
            </a:r>
            <a:r>
              <a:rPr lang="mr-IN" sz="1600" dirty="0" smtClean="0"/>
              <a:t>2</a:t>
            </a:r>
            <a:r>
              <a:rPr lang="en-IN" sz="1600" dirty="0" smtClean="0"/>
              <a:t>8</a:t>
            </a:r>
            <a:endParaRPr lang="en-US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52400"/>
            <a:ext cx="5960533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918868338"/>
              </p:ext>
            </p:extLst>
          </p:nvPr>
        </p:nvGraphicFramePr>
        <p:xfrm>
          <a:off x="-1143000" y="914400"/>
          <a:ext cx="54102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sai\Desktop\Picture2.jpg"/>
          <p:cNvPicPr>
            <a:picLocks noChangeAspect="1" noChangeArrowheads="1"/>
          </p:cNvPicPr>
          <p:nvPr/>
        </p:nvPicPr>
        <p:blipFill>
          <a:blip r:embed="rId7"/>
          <a:srcRect l="13208"/>
          <a:stretch>
            <a:fillRect/>
          </a:stretch>
        </p:blipFill>
        <p:spPr bwMode="auto">
          <a:xfrm>
            <a:off x="228600" y="125506"/>
            <a:ext cx="35052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ai\nhp\nhp\national-health-programmes-related-to-child-health-and-welfare-5-638.jpg"/>
          <p:cNvPicPr>
            <a:picLocks noChangeAspect="1" noChangeArrowheads="1"/>
          </p:cNvPicPr>
          <p:nvPr/>
        </p:nvPicPr>
        <p:blipFill>
          <a:blip r:embed="rId2"/>
          <a:srcRect l="2439" r="13821"/>
          <a:stretch>
            <a:fillRect/>
          </a:stretch>
        </p:blipFill>
        <p:spPr bwMode="auto">
          <a:xfrm>
            <a:off x="203791" y="228600"/>
            <a:ext cx="8787809" cy="662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228601"/>
          <a:ext cx="9144000" cy="592891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144000"/>
              </a:tblGrid>
              <a:tr h="7619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BRH Devanagari" pitchFamily="2" charset="0"/>
                        </a:rPr>
                        <a:t>AÉåeÉÉåÌuÉM×üiÉÏ</a:t>
                      </a:r>
                      <a:endParaRPr lang="en-US" sz="3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RH Devanagari" pitchFamily="2" charset="0"/>
                      </a:endParaRPr>
                    </a:p>
                  </a:txBody>
                  <a:tcPr/>
                </a:tc>
              </a:tr>
              <a:tr h="169163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2800" dirty="0" smtClean="0">
                        <a:latin typeface="BRH Devanagari" pitchFamily="2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800" dirty="0" err="1" smtClean="0">
                          <a:latin typeface="BRH Devanagari" pitchFamily="2" charset="0"/>
                        </a:rPr>
                        <a:t>urÉÉmÉS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: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 err="1" smtClean="0">
                          <a:latin typeface="BRH Devanagari" pitchFamily="2" charset="0"/>
                        </a:rPr>
                        <a:t>xiÉokÉ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aÉÑÃaÉÉ§ÉiÉÉ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uÉÉiÉzÉÉåTüÉå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uÉhÉïpÉåSÉå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asÉÉÌlÉÌlÉSìÉ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xiÉÇSìÉ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cÉ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urÉÉmÉ³Éå|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RH Devanagari" pitchFamily="2" charset="0"/>
                      </a:endParaRPr>
                    </a:p>
                  </a:txBody>
                  <a:tcPr/>
                </a:tc>
              </a:tr>
              <a:tr h="1600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err="1" smtClean="0">
                          <a:latin typeface="BRH Devanagari" pitchFamily="2" charset="0"/>
                        </a:rPr>
                        <a:t>ÌuÉxÉëÇxÉ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:</a:t>
                      </a:r>
                    </a:p>
                    <a:p>
                      <a:pPr algn="ctr">
                        <a:buNone/>
                      </a:pPr>
                      <a:endParaRPr lang="en-US" sz="2800" dirty="0" smtClean="0">
                        <a:latin typeface="BRH Devanagari" pitchFamily="2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800" dirty="0" err="1" smtClean="0">
                          <a:latin typeface="BRH Devanagari" pitchFamily="2" charset="0"/>
                        </a:rPr>
                        <a:t>xÉÇÍkÉ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ÌuÉzsÉåwÉÉå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aÉÉ§ÉÉhÉÉÇ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SÉåwÉcrÉuÉlÉÇ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Ì¢ürÉÉxÉÇÍ³ÉUÉåkÉ¶ÉÌuÉxÉëÇxÉå|</a:t>
                      </a:r>
                    </a:p>
                    <a:p>
                      <a:pPr algn="ctr"/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RH Devanagari" pitchFamily="2" charset="0"/>
                      </a:endParaRPr>
                    </a:p>
                  </a:txBody>
                  <a:tcPr/>
                </a:tc>
              </a:tr>
              <a:tr h="167695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 smtClean="0">
                          <a:latin typeface="BRH Devanagari" pitchFamily="2" charset="0"/>
                        </a:rPr>
                        <a:t>¤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ÉrÉå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: </a:t>
                      </a:r>
                    </a:p>
                    <a:p>
                      <a:pPr algn="ctr">
                        <a:buNone/>
                      </a:pPr>
                      <a:endParaRPr lang="en-US" sz="2800" dirty="0" smtClean="0">
                        <a:latin typeface="BRH Devanagari" pitchFamily="2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en-US" sz="2800" dirty="0" err="1" smtClean="0">
                          <a:latin typeface="BRH Devanagari" pitchFamily="2" charset="0"/>
                        </a:rPr>
                        <a:t>qÉÑcNûÉï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BRH Devanagari" pitchFamily="2" charset="0"/>
                        </a:rPr>
                        <a:t>qÉÉÇxÉ¤ÉrÉÉå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qÉÉåWûÈ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mÉësÉÉmÉÉå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rgbClr val="FF0000"/>
                          </a:solidFill>
                          <a:latin typeface="BRH Devanagari" pitchFamily="2" charset="0"/>
                        </a:rPr>
                        <a:t>qÉUhÉÍqÉÌiÉcÉ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¤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ÉrÉå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|</a:t>
                      </a:r>
                      <a:endParaRPr lang="en-US" sz="28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BRH Devanagari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C:\Users\sai\Desktop\Pictur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" y="0"/>
            <a:ext cx="9217025" cy="678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H Devanagari" pitchFamily="2" charset="0"/>
              </a:rPr>
              <a:t>aÉëÇjÉÉå£ü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xÉqÉÉlÉ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ÌuÉwÉrÉ</a:t>
            </a:r>
            <a:r>
              <a:rPr lang="en-US" dirty="0" smtClean="0">
                <a:latin typeface="BRH Devanagari" pitchFamily="2" charset="0"/>
              </a:rPr>
              <a:t>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7848600" cy="63976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Are Conditions Where </a:t>
            </a:r>
            <a:r>
              <a:rPr lang="en-US" dirty="0" err="1" smtClean="0">
                <a:solidFill>
                  <a:srgbClr val="FF0000"/>
                </a:solidFill>
              </a:rPr>
              <a:t>Balhani</a:t>
            </a:r>
            <a:r>
              <a:rPr lang="en-US" dirty="0" smtClean="0">
                <a:solidFill>
                  <a:srgbClr val="FF0000"/>
                </a:solidFill>
              </a:rPr>
              <a:t> Resembles </a:t>
            </a:r>
            <a:r>
              <a:rPr lang="en-US" dirty="0" err="1" smtClean="0">
                <a:solidFill>
                  <a:srgbClr val="FF0000"/>
                </a:solidFill>
              </a:rPr>
              <a:t>Ojokshay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>
                <a:latin typeface="BRH Devanagari" pitchFamily="2" charset="0"/>
              </a:rPr>
              <a:t>euÉU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smtClean="0">
                <a:latin typeface="BRH Devanagari" pitchFamily="2" charset="0"/>
              </a:rPr>
              <a:t>¤</a:t>
            </a:r>
            <a:r>
              <a:rPr lang="en-US" dirty="0" err="1" smtClean="0">
                <a:latin typeface="BRH Devanagari" pitchFamily="2" charset="0"/>
              </a:rPr>
              <a:t>ÉiÉ¤ÉÏhÉ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AÌiÉxÉÉU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NûSÏï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ÌuÉxÉmÉï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MÑü</a:t>
            </a:r>
            <a:r>
              <a:rPr lang="en-US" dirty="0" smtClean="0">
                <a:latin typeface="BRH Devanagari" pitchFamily="2" charset="0"/>
              </a:rPr>
              <a:t>¸</a:t>
            </a:r>
          </a:p>
          <a:p>
            <a:r>
              <a:rPr lang="en-US" dirty="0" err="1" smtClean="0">
                <a:latin typeface="BRH Devanagari" pitchFamily="2" charset="0"/>
              </a:rPr>
              <a:t>mÉÉhQÒû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AÎalÉqÉÉÇ</a:t>
            </a:r>
            <a:r>
              <a:rPr lang="en-US" dirty="0" smtClean="0">
                <a:latin typeface="BRH Devanagari" pitchFamily="2" charset="0"/>
              </a:rPr>
              <a:t>±</a:t>
            </a:r>
          </a:p>
          <a:p>
            <a:r>
              <a:rPr lang="en-US" dirty="0" err="1" smtClean="0">
                <a:latin typeface="BRH Devanagari" pitchFamily="2" charset="0"/>
              </a:rPr>
              <a:t>aÉëWûhÉÏ</a:t>
            </a:r>
            <a:endParaRPr lang="en-US" dirty="0" smtClean="0">
              <a:latin typeface="BRH Devanagari" pitchFamily="2" charset="0"/>
            </a:endParaRP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>
                <a:latin typeface="BRH Devanagari" pitchFamily="2" charset="0"/>
              </a:rPr>
              <a:t>iÉ×whÉÉ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zÉÉåjÉ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U£üÌmÉ¨É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UÉeÉrÉ¤qÉÉ</a:t>
            </a:r>
            <a:r>
              <a:rPr lang="en-US" dirty="0" smtClean="0">
                <a:latin typeface="BRH Devanagari" pitchFamily="2" charset="0"/>
              </a:rPr>
              <a:t>/</a:t>
            </a:r>
            <a:r>
              <a:rPr lang="en-US" dirty="0" err="1" smtClean="0">
                <a:latin typeface="BRH Devanagari" pitchFamily="2" charset="0"/>
              </a:rPr>
              <a:t>zÉÉåwÉ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err="1" smtClean="0">
                <a:latin typeface="BRH Devanagari" pitchFamily="2" charset="0"/>
              </a:rPr>
              <a:t>MüÉzrÉï</a:t>
            </a:r>
            <a:endParaRPr lang="en-US" dirty="0" smtClean="0">
              <a:latin typeface="BRH Devanagari" pitchFamily="2" charset="0"/>
            </a:endParaRPr>
          </a:p>
          <a:p>
            <a:r>
              <a:rPr lang="en-US" dirty="0" smtClean="0">
                <a:latin typeface="BRH Devanagari" pitchFamily="2" charset="0"/>
              </a:rPr>
              <a:t>µ</a:t>
            </a:r>
            <a:r>
              <a:rPr lang="en-US" dirty="0" err="1" smtClean="0">
                <a:latin typeface="BRH Devanagari" pitchFamily="2" charset="0"/>
              </a:rPr>
              <a:t>ÉÉxÉ</a:t>
            </a:r>
            <a:endParaRPr lang="en-US" dirty="0" smtClean="0">
              <a:latin typeface="BRH Devanagari" pitchFamily="2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 descr="C:\Users\sai\Desktop\Pictur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82" y="0"/>
            <a:ext cx="915273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BRH Devanagari" pitchFamily="2" charset="0"/>
              </a:rPr>
              <a:t>AÉrÉÑuÉåïSÏrÉ</a:t>
            </a:r>
            <a:r>
              <a:rPr lang="en-US" dirty="0" smtClean="0">
                <a:latin typeface="BRH Devanagari" pitchFamily="2" charset="0"/>
              </a:rPr>
              <a:t> </a:t>
            </a:r>
            <a:r>
              <a:rPr lang="en-US" dirty="0" err="1" smtClean="0">
                <a:latin typeface="BRH Devanagari" pitchFamily="2" charset="0"/>
              </a:rPr>
              <a:t>ÍcÉÌMüixÉÉ</a:t>
            </a:r>
            <a:endParaRPr lang="en-US" dirty="0">
              <a:latin typeface="BRH Devanagari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95400"/>
          <a:ext cx="8610600" cy="4191001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10600"/>
              </a:tblGrid>
              <a:tr h="1107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BRH Devanagari" pitchFamily="2" charset="0"/>
                        </a:rPr>
                        <a:t>xÉiuÉoÉsÉuÉkÉïlÉ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:</a:t>
                      </a:r>
                    </a:p>
                    <a:p>
                      <a:endParaRPr lang="en-US" sz="2800" dirty="0">
                        <a:latin typeface="BRH Devanagari" pitchFamily="2" charset="0"/>
                      </a:endParaRPr>
                    </a:p>
                  </a:txBody>
                  <a:tcPr/>
                </a:tc>
              </a:tr>
              <a:tr h="1107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BRH Devanagari" pitchFamily="2" charset="0"/>
                        </a:rPr>
                        <a:t>mÉÇcÉMüqÉïÍcÉÌMüixÉÉ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: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mÉëxÉÇaÉÉuÉkÉÉlÉ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</a:p>
                    <a:p>
                      <a:endParaRPr lang="en-US" sz="2800" dirty="0">
                        <a:latin typeface="BRH Devanagari" pitchFamily="2" charset="0"/>
                      </a:endParaRPr>
                    </a:p>
                  </a:txBody>
                  <a:tcPr/>
                </a:tc>
              </a:tr>
              <a:tr h="1107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BRH Devanagari" pitchFamily="2" charset="0"/>
                        </a:rPr>
                        <a:t>zÉqÉlÉ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ÍcÉÌMüixÉÉ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: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UxÉÉrÉlÉMüsmÉ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 </a:t>
                      </a:r>
                    </a:p>
                    <a:p>
                      <a:endParaRPr lang="en-US" sz="2800" dirty="0">
                        <a:latin typeface="BRH Devanagari" pitchFamily="2" charset="0"/>
                      </a:endParaRPr>
                    </a:p>
                  </a:txBody>
                  <a:tcPr/>
                </a:tc>
              </a:tr>
              <a:tr h="86762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BRH Devanagari" pitchFamily="2" charset="0"/>
                        </a:rPr>
                        <a:t>UxÉÉrÉlÉ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ÍcÉÌMüixÉÉ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: </a:t>
                      </a:r>
                      <a:r>
                        <a:rPr lang="en-US" sz="2800" dirty="0" err="1" smtClean="0">
                          <a:latin typeface="BRH Devanagari" pitchFamily="2" charset="0"/>
                        </a:rPr>
                        <a:t>SÒkÉ,bÉ×iÉ,oÉëÉqWûUxÉÉrÉlÉ,ÌmÉmmÉsÉÏUxÉÉrÉlÉ,crÉuÉlÉmÉëÉzÉ</a:t>
                      </a:r>
                      <a:r>
                        <a:rPr lang="en-US" sz="2800" dirty="0" smtClean="0">
                          <a:latin typeface="BRH Devanagari" pitchFamily="2" charset="0"/>
                        </a:rPr>
                        <a:t> </a:t>
                      </a:r>
                      <a:endParaRPr lang="en-US" sz="2800" dirty="0">
                        <a:latin typeface="BRH Devanagari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C:\Users\sai\Desktop\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248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347882" y="2667000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err="1" smtClean="0">
                <a:latin typeface="Kruti Dev 010" pitchFamily="2" charset="0"/>
              </a:rPr>
              <a:t>panucykyk</a:t>
            </a:r>
            <a:r>
              <a:rPr lang="en-IN" sz="2400" b="1" dirty="0" smtClean="0">
                <a:latin typeface="Kruti Dev 010" pitchFamily="2" charset="0"/>
              </a:rPr>
              <a:t>{</a:t>
            </a:r>
            <a:r>
              <a:rPr lang="en-IN" sz="2400" b="1" dirty="0" err="1" smtClean="0">
                <a:latin typeface="Kruti Dev 010" pitchFamily="2" charset="0"/>
              </a:rPr>
              <a:t>kkfn</a:t>
            </a:r>
            <a:r>
              <a:rPr lang="en-IN" sz="2400" b="1" dirty="0" smtClean="0">
                <a:latin typeface="Kruti Dev 010" pitchFamily="2" charset="0"/>
              </a:rPr>
              <a:t> </a:t>
            </a:r>
            <a:r>
              <a:rPr lang="en-IN" sz="2400" b="1" dirty="0" err="1" smtClean="0">
                <a:latin typeface="Kruti Dev 010" pitchFamily="2" charset="0"/>
              </a:rPr>
              <a:t>rSy</a:t>
            </a:r>
            <a:r>
              <a:rPr lang="en-IN" sz="2400" b="1" dirty="0" smtClean="0">
                <a:latin typeface="Kruti Dev 010" pitchFamily="2" charset="0"/>
              </a:rPr>
              <a:t> </a:t>
            </a:r>
            <a:r>
              <a:rPr lang="en-IN" sz="2400" b="1" dirty="0" err="1" smtClean="0">
                <a:latin typeface="Kruti Dev 010" pitchFamily="2" charset="0"/>
              </a:rPr>
              <a:t>Lusgu@vH;ax</a:t>
            </a:r>
            <a:endParaRPr lang="en-IN" sz="2400" b="1" dirty="0" smtClean="0">
              <a:latin typeface="Kruti Dev 010" pitchFamily="2" charset="0"/>
            </a:endParaRPr>
          </a:p>
          <a:p>
            <a:r>
              <a:rPr lang="en-IN" sz="2400" b="1" dirty="0" err="1" smtClean="0">
                <a:latin typeface="Kruti Dev 010" pitchFamily="2" charset="0"/>
              </a:rPr>
              <a:t>fiaMLosn</a:t>
            </a:r>
            <a:endParaRPr lang="en-IN" sz="2400" b="1" dirty="0" smtClean="0">
              <a:latin typeface="Kruti Dev 010" pitchFamily="2" charset="0"/>
            </a:endParaRPr>
          </a:p>
          <a:p>
            <a:r>
              <a:rPr lang="en-IN" sz="2400" b="1" dirty="0" smtClean="0">
                <a:latin typeface="Kruti Dev 010" pitchFamily="2" charset="0"/>
              </a:rPr>
              <a:t>c``</a:t>
            </a:r>
            <a:r>
              <a:rPr lang="en-IN" sz="2400" b="1" dirty="0" err="1" smtClean="0">
                <a:latin typeface="Kruti Dev 010" pitchFamily="2" charset="0"/>
              </a:rPr>
              <a:t>ag.kcfLr</a:t>
            </a:r>
            <a:r>
              <a:rPr lang="en-IN" sz="2400" b="1" dirty="0" smtClean="0">
                <a:latin typeface="Kruti Dev 010" pitchFamily="2" charset="0"/>
              </a:rPr>
              <a:t> </a:t>
            </a:r>
            <a:r>
              <a:rPr lang="en-IN" sz="2400" b="1" dirty="0" err="1" smtClean="0">
                <a:latin typeface="Kruti Dev 010" pitchFamily="2" charset="0"/>
              </a:rPr>
              <a:t>f’kjks</a:t>
            </a:r>
            <a:r>
              <a:rPr lang="en-IN" sz="2400" b="1" dirty="0" smtClean="0">
                <a:latin typeface="Kruti Dev 010" pitchFamily="2" charset="0"/>
              </a:rPr>
              <a:t>/</a:t>
            </a:r>
            <a:r>
              <a:rPr lang="en-IN" sz="2400" b="1" dirty="0" err="1" smtClean="0">
                <a:latin typeface="Kruti Dev 010" pitchFamily="2" charset="0"/>
              </a:rPr>
              <a:t>kkjk</a:t>
            </a:r>
            <a:r>
              <a:rPr lang="en-IN" sz="2400" b="1" dirty="0" smtClean="0">
                <a:latin typeface="Kruti Dev 010" pitchFamily="2" charset="0"/>
              </a:rPr>
              <a:t> </a:t>
            </a:r>
            <a:r>
              <a:rPr lang="en-IN" sz="2400" b="1" dirty="0" err="1" smtClean="0">
                <a:latin typeface="Kruti Dev 010" pitchFamily="2" charset="0"/>
              </a:rPr>
              <a:t>f’kj%fipq</a:t>
            </a:r>
            <a:endParaRPr lang="en-IN" sz="2400" b="1" dirty="0">
              <a:latin typeface="Kruti Dev 01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057471"/>
            <a:ext cx="419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Kruti Dev 010" pitchFamily="2" charset="0"/>
              </a:rPr>
              <a:t>{</a:t>
            </a:r>
            <a:r>
              <a:rPr lang="en-IN" sz="2400" b="1" dirty="0" err="1" smtClean="0">
                <a:latin typeface="Kruti Dev 010" pitchFamily="2" charset="0"/>
              </a:rPr>
              <a:t>khjikd</a:t>
            </a:r>
            <a:r>
              <a:rPr lang="en-IN" sz="2400" b="1" dirty="0">
                <a:latin typeface="Kruti Dev 010" pitchFamily="2" charset="0"/>
              </a:rPr>
              <a:t> </a:t>
            </a:r>
            <a:r>
              <a:rPr lang="en-IN" sz="2400" b="1" dirty="0" smtClean="0">
                <a:latin typeface="Kruti Dev 010" pitchFamily="2" charset="0"/>
              </a:rPr>
              <a:t>% ’</a:t>
            </a:r>
            <a:r>
              <a:rPr lang="en-IN" sz="2400" b="1" dirty="0" err="1" smtClean="0">
                <a:latin typeface="Kruti Dev 010" pitchFamily="2" charset="0"/>
              </a:rPr>
              <a:t>krkojh</a:t>
            </a:r>
            <a:r>
              <a:rPr lang="en-IN" sz="2400" b="1" dirty="0" smtClean="0">
                <a:latin typeface="Kruti Dev 010" pitchFamily="2" charset="0"/>
              </a:rPr>
              <a:t> </a:t>
            </a:r>
            <a:r>
              <a:rPr lang="en-IN" sz="2400" b="1" dirty="0" err="1" smtClean="0">
                <a:latin typeface="Kruti Dev 010" pitchFamily="2" charset="0"/>
              </a:rPr>
              <a:t>v’oxa</a:t>
            </a:r>
            <a:r>
              <a:rPr lang="en-IN" sz="2400" b="1" dirty="0" smtClean="0">
                <a:latin typeface="Kruti Dev 010" pitchFamily="2" charset="0"/>
              </a:rPr>
              <a:t>/</a:t>
            </a:r>
            <a:r>
              <a:rPr lang="en-IN" sz="2400" b="1" dirty="0" err="1" smtClean="0">
                <a:latin typeface="Kruti Dev 010" pitchFamily="2" charset="0"/>
              </a:rPr>
              <a:t>kk</a:t>
            </a:r>
            <a:r>
              <a:rPr lang="en-IN" sz="2400" b="1" dirty="0" smtClean="0">
                <a:latin typeface="Kruti Dev 010" pitchFamily="2" charset="0"/>
              </a:rPr>
              <a:t> </a:t>
            </a:r>
            <a:r>
              <a:rPr lang="en-IN" sz="2400" b="1" dirty="0" err="1" smtClean="0">
                <a:latin typeface="Kruti Dev 010" pitchFamily="2" charset="0"/>
              </a:rPr>
              <a:t>pksifpuh</a:t>
            </a:r>
            <a:endParaRPr lang="en-IN" sz="2400" b="1" dirty="0" smtClean="0">
              <a:latin typeface="Kruti Dev 010" pitchFamily="2" charset="0"/>
            </a:endParaRPr>
          </a:p>
          <a:p>
            <a:r>
              <a:rPr lang="en-IN" sz="2400" b="1" dirty="0" err="1" smtClean="0">
                <a:latin typeface="Kruti Dev 010" pitchFamily="2" charset="0"/>
              </a:rPr>
              <a:t>xqMwph?ku</a:t>
            </a:r>
            <a:r>
              <a:rPr lang="en-IN" sz="2400" b="1" dirty="0" smtClean="0">
                <a:latin typeface="Kruti Dev 010" pitchFamily="2" charset="0"/>
              </a:rPr>
              <a:t> </a:t>
            </a:r>
            <a:r>
              <a:rPr lang="en-IN" sz="2400" b="1" dirty="0" err="1" smtClean="0">
                <a:latin typeface="Kruti Dev 010" pitchFamily="2" charset="0"/>
              </a:rPr>
              <a:t>lRRo</a:t>
            </a:r>
            <a:endParaRPr lang="en-IN" sz="2400" b="1" dirty="0" smtClean="0">
              <a:latin typeface="Kruti Dev 010" pitchFamily="2" charset="0"/>
            </a:endParaRPr>
          </a:p>
          <a:p>
            <a:r>
              <a:rPr lang="en-IN" sz="2400" b="1" dirty="0" err="1" smtClean="0">
                <a:latin typeface="Kruti Dev 010" pitchFamily="2" charset="0"/>
              </a:rPr>
              <a:t>ve`rdy’k</a:t>
            </a:r>
            <a:endParaRPr lang="en-IN" sz="2400" b="1" dirty="0" smtClean="0">
              <a:latin typeface="Kruti Dev 01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600" y="1367135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>
                <a:latin typeface="Kruti Dev 010" pitchFamily="2" charset="0"/>
              </a:rPr>
              <a:t>;</a:t>
            </a:r>
            <a:r>
              <a:rPr lang="en-IN" sz="2400" b="1" dirty="0" err="1" smtClean="0">
                <a:latin typeface="Kruti Dev 010" pitchFamily="2" charset="0"/>
              </a:rPr>
              <a:t>kSfxd</a:t>
            </a:r>
            <a:r>
              <a:rPr lang="en-IN" sz="2400" b="1" dirty="0" smtClean="0">
                <a:latin typeface="Kruti Dev 010" pitchFamily="2" charset="0"/>
              </a:rPr>
              <a:t> </a:t>
            </a:r>
            <a:r>
              <a:rPr lang="en-IN" sz="2400" b="1" dirty="0" err="1" smtClean="0">
                <a:latin typeface="Kruti Dev 010" pitchFamily="2" charset="0"/>
              </a:rPr>
              <a:t>mipkj</a:t>
            </a:r>
            <a:endParaRPr lang="en-IN" sz="2400" b="1" dirty="0">
              <a:latin typeface="Kruti Dev 01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2667000"/>
            <a:ext cx="9067800" cy="3459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IN" sz="4600" dirty="0" smtClean="0">
                <a:solidFill>
                  <a:srgbClr val="FF0000"/>
                </a:solidFill>
              </a:rPr>
              <a:t>“If you are planning for a year, </a:t>
            </a:r>
            <a:r>
              <a:rPr lang="en-IN" sz="4600" dirty="0" smtClean="0">
                <a:solidFill>
                  <a:srgbClr val="7030A0"/>
                </a:solidFill>
              </a:rPr>
              <a:t>sow rice</a:t>
            </a:r>
            <a:r>
              <a:rPr lang="en-IN" sz="4600" dirty="0" smtClean="0">
                <a:solidFill>
                  <a:srgbClr val="FF0000"/>
                </a:solidFill>
              </a:rPr>
              <a:t>; </a:t>
            </a:r>
          </a:p>
          <a:p>
            <a:pPr>
              <a:buNone/>
            </a:pPr>
            <a:r>
              <a:rPr lang="en-IN" sz="4600" dirty="0" smtClean="0">
                <a:solidFill>
                  <a:srgbClr val="FF0000"/>
                </a:solidFill>
              </a:rPr>
              <a:t>If you are planning for a decade, </a:t>
            </a:r>
            <a:r>
              <a:rPr lang="en-IN" sz="4600" dirty="0" smtClean="0">
                <a:solidFill>
                  <a:srgbClr val="7030A0"/>
                </a:solidFill>
              </a:rPr>
              <a:t>plant trees</a:t>
            </a:r>
            <a:r>
              <a:rPr lang="en-IN" sz="4600" dirty="0" smtClean="0">
                <a:solidFill>
                  <a:srgbClr val="FF0000"/>
                </a:solidFill>
              </a:rPr>
              <a:t>; </a:t>
            </a:r>
          </a:p>
          <a:p>
            <a:pPr>
              <a:buNone/>
            </a:pPr>
            <a:r>
              <a:rPr lang="en-IN" sz="4600" dirty="0" smtClean="0">
                <a:solidFill>
                  <a:srgbClr val="FF0000"/>
                </a:solidFill>
              </a:rPr>
              <a:t>If you are planning for a lifetime, </a:t>
            </a:r>
            <a:r>
              <a:rPr lang="en-IN" sz="4600" dirty="0" smtClean="0">
                <a:solidFill>
                  <a:srgbClr val="7030A0"/>
                </a:solidFill>
              </a:rPr>
              <a:t>educate people</a:t>
            </a:r>
            <a:r>
              <a:rPr lang="en-IN" sz="46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en-IN" sz="2600" b="1" i="1" dirty="0" err="1" smtClean="0"/>
              <a:t>Ms</a:t>
            </a:r>
            <a:r>
              <a:rPr lang="en-IN" sz="2600" b="1" i="1" dirty="0" err="1"/>
              <a:t>.</a:t>
            </a:r>
            <a:r>
              <a:rPr lang="en-IN" sz="2600" b="1" i="1" dirty="0"/>
              <a:t> Julie McLaughlin, Manager, Health, Nutrition and Population, South Asia Region, World Bank </a:t>
            </a:r>
            <a:endParaRPr lang="en-US" sz="2600" dirty="0" smtClean="0"/>
          </a:p>
          <a:p>
            <a:pPr>
              <a:buNone/>
            </a:pPr>
            <a:r>
              <a:rPr lang="en-US" sz="6000" b="1" dirty="0" smtClean="0"/>
              <a:t>			</a:t>
            </a:r>
          </a:p>
          <a:p>
            <a:pPr>
              <a:buNone/>
            </a:pPr>
            <a:r>
              <a:rPr lang="en-US" sz="6000" b="1" dirty="0" smtClean="0"/>
              <a:t>THANKS	</a:t>
            </a:r>
            <a:endParaRPr lang="en-US" sz="6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7727" b="11678"/>
          <a:stretch/>
        </p:blipFill>
        <p:spPr bwMode="auto">
          <a:xfrm>
            <a:off x="3200467" y="304800"/>
            <a:ext cx="5581133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84" y="304801"/>
            <a:ext cx="2834141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ai\nhp\nhp\national-health-programmes-related-to-child-health-and-welfare-6-638.jpg"/>
          <p:cNvPicPr>
            <a:picLocks noChangeAspect="1" noChangeArrowheads="1"/>
          </p:cNvPicPr>
          <p:nvPr/>
        </p:nvPicPr>
        <p:blipFill>
          <a:blip r:embed="rId2"/>
          <a:srcRect l="2564" r="11111"/>
          <a:stretch>
            <a:fillRect/>
          </a:stretch>
        </p:blipFill>
        <p:spPr bwMode="auto">
          <a:xfrm>
            <a:off x="457200" y="164463"/>
            <a:ext cx="7696200" cy="623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sai\nhp\nhp\national-health-programmes-related-to-child-health-and-welfare-8-638.jpg"/>
          <p:cNvPicPr>
            <a:picLocks noChangeAspect="1" noChangeArrowheads="1"/>
          </p:cNvPicPr>
          <p:nvPr/>
        </p:nvPicPr>
        <p:blipFill>
          <a:blip r:embed="rId2"/>
          <a:srcRect l="2508" r="4702" b="17166"/>
          <a:stretch>
            <a:fillRect/>
          </a:stretch>
        </p:blipFill>
        <p:spPr bwMode="auto">
          <a:xfrm>
            <a:off x="152400" y="457200"/>
            <a:ext cx="8610600" cy="597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447800"/>
            <a:ext cx="8153400" cy="14700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</a:rPr>
              <a:t>National AIDS Control </a:t>
            </a:r>
            <a:r>
              <a:rPr lang="en-US" sz="4000" dirty="0" err="1" smtClean="0">
                <a:latin typeface="+mn-lt"/>
              </a:rPr>
              <a:t>Programme</a:t>
            </a:r>
            <a:endParaRPr lang="en-US" sz="40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4" y="-26894"/>
            <a:ext cx="2036136" cy="203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14400" y="4343400"/>
            <a:ext cx="7467600" cy="1981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>
                <a:solidFill>
                  <a:srgbClr val="C00000"/>
                </a:solidFill>
                <a:latin typeface="Book Antiqua" pitchFamily="18" charset="0"/>
              </a:rPr>
              <a:t>Dr. </a:t>
            </a:r>
            <a:r>
              <a:rPr lang="en-US" sz="3200" dirty="0" err="1" smtClean="0">
                <a:solidFill>
                  <a:srgbClr val="C00000"/>
                </a:solidFill>
                <a:latin typeface="Book Antiqua" pitchFamily="18" charset="0"/>
              </a:rPr>
              <a:t>jyoti</a:t>
            </a:r>
            <a:r>
              <a:rPr lang="en-US" sz="3200" dirty="0" smtClean="0">
                <a:solidFill>
                  <a:srgbClr val="C00000"/>
                </a:solidFill>
                <a:latin typeface="Book Antiqua" pitchFamily="18" charset="0"/>
              </a:rPr>
              <a:t> k. </a:t>
            </a:r>
            <a:r>
              <a:rPr lang="en-US" sz="3200" dirty="0" err="1" smtClean="0">
                <a:solidFill>
                  <a:srgbClr val="C00000"/>
                </a:solidFill>
                <a:latin typeface="Book Antiqua" pitchFamily="18" charset="0"/>
              </a:rPr>
              <a:t>varthi</a:t>
            </a:r>
            <a:endParaRPr lang="en-US" sz="3200" dirty="0">
              <a:solidFill>
                <a:srgbClr val="C00000"/>
              </a:solidFill>
              <a:latin typeface="Book Antiqua" pitchFamily="18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Book Antiqua" pitchFamily="18" charset="0"/>
              </a:rPr>
              <a:t>M.D. </a:t>
            </a:r>
            <a:r>
              <a:rPr lang="en-US" sz="32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r>
              <a:rPr lang="en-US" sz="3200" dirty="0">
                <a:solidFill>
                  <a:srgbClr val="C00000"/>
                </a:solidFill>
                <a:latin typeface="Book Antiqua" pitchFamily="18" charset="0"/>
              </a:rPr>
              <a:t>Swasthavritta 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200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  <a:endParaRPr lang="en-US" sz="3200" dirty="0">
              <a:solidFill>
                <a:srgbClr val="C00000"/>
              </a:solidFill>
              <a:latin typeface="Book Antiqu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90800"/>
            <a:ext cx="19431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Acquired immune-deficiency syndrome</a:t>
            </a:r>
          </a:p>
          <a:p>
            <a:r>
              <a:rPr lang="en-US" dirty="0" smtClean="0"/>
              <a:t>Slim disease</a:t>
            </a:r>
          </a:p>
          <a:p>
            <a:r>
              <a:rPr lang="en-US" dirty="0" smtClean="0"/>
              <a:t>Breaks down body immune system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1605</Words>
  <Application>Microsoft Office PowerPoint</Application>
  <PresentationFormat>On-screen Show (4:3)</PresentationFormat>
  <Paragraphs>276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National Health Programs </vt:lpstr>
      <vt:lpstr>National Health Programmes </vt:lpstr>
      <vt:lpstr>Slide 3</vt:lpstr>
      <vt:lpstr>Slide 4</vt:lpstr>
      <vt:lpstr>Slide 5</vt:lpstr>
      <vt:lpstr>Slide 6</vt:lpstr>
      <vt:lpstr>Slide 7</vt:lpstr>
      <vt:lpstr>National AIDS Control Programme</vt:lpstr>
      <vt:lpstr>Definition:</vt:lpstr>
      <vt:lpstr>Slide 10</vt:lpstr>
      <vt:lpstr>Slide 11</vt:lpstr>
      <vt:lpstr>Milestones   </vt:lpstr>
      <vt:lpstr> Assistance  National AIDS Control Project.–  </vt:lpstr>
      <vt:lpstr>Slide 14</vt:lpstr>
      <vt:lpstr>Targeted Interventions TI and                     High Risk Groups HRG</vt:lpstr>
      <vt:lpstr>NACP I (1992-1998): Goals  </vt:lpstr>
      <vt:lpstr>NACP II (1999-2006): Goals  </vt:lpstr>
      <vt:lpstr>NACP III (2007-2012): Goals </vt:lpstr>
      <vt:lpstr>RED RIBBON EXPRESS</vt:lpstr>
      <vt:lpstr>ADOLSCENT EDUCATION PROGRAME</vt:lpstr>
      <vt:lpstr>NACP IV (launched in 2014): </vt:lpstr>
      <vt:lpstr>Prevention Services</vt:lpstr>
      <vt:lpstr>Prevention Services</vt:lpstr>
      <vt:lpstr>Care, Support &amp; Treatment Services</vt:lpstr>
      <vt:lpstr>Slide 25</vt:lpstr>
      <vt:lpstr>Slide 26</vt:lpstr>
      <vt:lpstr>Causative Agent</vt:lpstr>
      <vt:lpstr>CLINICAL MANIFESTATIONS:</vt:lpstr>
      <vt:lpstr> Initial infection with the virus &amp;         development of Antibodies.</vt:lpstr>
      <vt:lpstr>Asymptomatic carrier state:</vt:lpstr>
      <vt:lpstr>AIDS related complex</vt:lpstr>
      <vt:lpstr>AIDS</vt:lpstr>
      <vt:lpstr>Generalized lymphadenopathy</vt:lpstr>
      <vt:lpstr>Tuberculosis </vt:lpstr>
      <vt:lpstr>Kaposi sarcoma </vt:lpstr>
      <vt:lpstr>Hairy leucoplakia </vt:lpstr>
      <vt:lpstr>Slide 37</vt:lpstr>
      <vt:lpstr>Cryptococcal Meningitis </vt:lpstr>
      <vt:lpstr>Herpes zoaster</vt:lpstr>
      <vt:lpstr>Pruritic dermatitis</vt:lpstr>
      <vt:lpstr>Testing and counselling</vt:lpstr>
      <vt:lpstr>Diagnosis of AIDS:</vt:lpstr>
      <vt:lpstr>       Clinical Methods</vt:lpstr>
      <vt:lpstr>Laboratory methods</vt:lpstr>
      <vt:lpstr>ART </vt:lpstr>
      <vt:lpstr>Slide 46</vt:lpstr>
      <vt:lpstr>Slide 47</vt:lpstr>
      <vt:lpstr>  Ayurved Perspective </vt:lpstr>
      <vt:lpstr>Slide 49</vt:lpstr>
      <vt:lpstr>Slide 50</vt:lpstr>
      <vt:lpstr>aÉëÇjÉÉå£ü xÉqÉÉlÉ ÌuÉwÉrÉ:</vt:lpstr>
      <vt:lpstr>AÉrÉÑuÉåïSÏrÉ ÍcÉÌMüixÉÉ</vt:lpstr>
      <vt:lpstr>Slide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AIDS</dc:title>
  <dc:creator>HP</dc:creator>
  <cp:lastModifiedBy>pc1</cp:lastModifiedBy>
  <cp:revision>221</cp:revision>
  <dcterms:created xsi:type="dcterms:W3CDTF">2013-12-11T10:54:11Z</dcterms:created>
  <dcterms:modified xsi:type="dcterms:W3CDTF">2019-09-03T08:34:13Z</dcterms:modified>
</cp:coreProperties>
</file>