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58" r:id="rId5"/>
    <p:sldId id="263" r:id="rId6"/>
    <p:sldId id="272" r:id="rId7"/>
    <p:sldId id="260" r:id="rId8"/>
    <p:sldId id="259" r:id="rId9"/>
    <p:sldId id="261" r:id="rId10"/>
    <p:sldId id="262" r:id="rId11"/>
    <p:sldId id="265" r:id="rId12"/>
    <p:sldId id="266" r:id="rId13"/>
    <p:sldId id="267" r:id="rId14"/>
    <p:sldId id="273" r:id="rId15"/>
    <p:sldId id="268" r:id="rId16"/>
    <p:sldId id="269" r:id="rId17"/>
    <p:sldId id="276" r:id="rId18"/>
    <p:sldId id="270" r:id="rId19"/>
    <p:sldId id="271" r:id="rId20"/>
    <p:sldId id="284" r:id="rId21"/>
    <p:sldId id="275" r:id="rId22"/>
    <p:sldId id="292" r:id="rId23"/>
    <p:sldId id="288" r:id="rId24"/>
    <p:sldId id="296" r:id="rId25"/>
    <p:sldId id="299" r:id="rId26"/>
    <p:sldId id="300" r:id="rId27"/>
    <p:sldId id="289" r:id="rId28"/>
    <p:sldId id="282" r:id="rId29"/>
    <p:sldId id="293" r:id="rId30"/>
    <p:sldId id="291" r:id="rId31"/>
    <p:sldId id="274" r:id="rId32"/>
    <p:sldId id="302" r:id="rId33"/>
    <p:sldId id="285" r:id="rId34"/>
    <p:sldId id="281" r:id="rId35"/>
    <p:sldId id="294" r:id="rId36"/>
    <p:sldId id="280" r:id="rId37"/>
    <p:sldId id="298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FB23B-A356-45FE-98E5-DED2C72DFCC8}">
          <p14:sldIdLst>
            <p14:sldId id="256"/>
            <p14:sldId id="301"/>
            <p14:sldId id="257"/>
            <p14:sldId id="258"/>
            <p14:sldId id="263"/>
            <p14:sldId id="272"/>
            <p14:sldId id="260"/>
            <p14:sldId id="259"/>
            <p14:sldId id="261"/>
            <p14:sldId id="262"/>
            <p14:sldId id="265"/>
            <p14:sldId id="266"/>
            <p14:sldId id="267"/>
            <p14:sldId id="273"/>
            <p14:sldId id="268"/>
            <p14:sldId id="269"/>
            <p14:sldId id="276"/>
            <p14:sldId id="270"/>
            <p14:sldId id="271"/>
            <p14:sldId id="284"/>
            <p14:sldId id="275"/>
            <p14:sldId id="292"/>
            <p14:sldId id="288"/>
            <p14:sldId id="296"/>
            <p14:sldId id="299"/>
            <p14:sldId id="300"/>
            <p14:sldId id="289"/>
            <p14:sldId id="282"/>
            <p14:sldId id="293"/>
            <p14:sldId id="291"/>
            <p14:sldId id="274"/>
            <p14:sldId id="302"/>
            <p14:sldId id="285"/>
            <p14:sldId id="281"/>
            <p14:sldId id="294"/>
            <p14:sldId id="280"/>
            <p14:sldId id="298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3DF0E-46D8-4B6B-8E86-FF2D6343702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CCFA9A-6A40-46E6-A485-190EC03A18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8768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hi-IN" sz="8800" dirty="0" smtClean="0">
                <a:solidFill>
                  <a:srgbClr val="0070C0"/>
                </a:solidFill>
              </a:rPr>
              <a:t> 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295400"/>
            <a:ext cx="4667250" cy="27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त्रिदोष स्थान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i-IN" dirty="0" smtClean="0"/>
              <a:t>वात</a:t>
            </a:r>
            <a:r>
              <a:rPr lang="en-US" dirty="0" smtClean="0"/>
              <a:t>-</a:t>
            </a:r>
            <a:r>
              <a:rPr lang="hi-IN" dirty="0" smtClean="0"/>
              <a:t> </a:t>
            </a:r>
            <a:r>
              <a:rPr lang="hi-IN" dirty="0"/>
              <a:t>नाभि अधो </a:t>
            </a:r>
            <a:r>
              <a:rPr lang="en-US" dirty="0" smtClean="0"/>
              <a:t>(below umbilicus)</a:t>
            </a:r>
          </a:p>
          <a:p>
            <a:endParaRPr lang="en-US" dirty="0" smtClean="0"/>
          </a:p>
          <a:p>
            <a:r>
              <a:rPr lang="hi-IN" dirty="0" smtClean="0"/>
              <a:t>पित्त </a:t>
            </a:r>
            <a:r>
              <a:rPr lang="en-US" dirty="0" smtClean="0"/>
              <a:t>-</a:t>
            </a:r>
            <a:r>
              <a:rPr lang="hi-IN" dirty="0" smtClean="0"/>
              <a:t>हृदय </a:t>
            </a:r>
            <a:r>
              <a:rPr lang="hi-IN" dirty="0"/>
              <a:t>व नाभि च्या मध्ये </a:t>
            </a:r>
            <a:r>
              <a:rPr lang="en-US" dirty="0" smtClean="0"/>
              <a:t>(above umbilicus&amp; chest )</a:t>
            </a:r>
          </a:p>
          <a:p>
            <a:r>
              <a:rPr lang="hi-IN" dirty="0" smtClean="0"/>
              <a:t>कफ़</a:t>
            </a:r>
            <a:r>
              <a:rPr lang="en-US" dirty="0" smtClean="0"/>
              <a:t>-</a:t>
            </a:r>
            <a:r>
              <a:rPr lang="hi-IN" dirty="0" smtClean="0"/>
              <a:t>  </a:t>
            </a:r>
            <a:r>
              <a:rPr lang="hi-IN" dirty="0"/>
              <a:t>हृदयाच्या वरील भाग </a:t>
            </a:r>
            <a:r>
              <a:rPr lang="en-US" dirty="0" smtClean="0"/>
              <a:t>(above heart)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06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hree\Downloads\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7175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dirty="0"/>
              <a:t>त्रिदोष व वय </a:t>
            </a:r>
            <a:r>
              <a:rPr lang="en-US" dirty="0" smtClean="0"/>
              <a:t>(relation between age &amp;</a:t>
            </a:r>
            <a:r>
              <a:rPr lang="en-US" dirty="0" err="1" smtClean="0"/>
              <a:t>tridosha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वात </a:t>
            </a:r>
            <a:r>
              <a:rPr lang="hi-IN" dirty="0" smtClean="0"/>
              <a:t>वृद्धावस्था </a:t>
            </a:r>
            <a:r>
              <a:rPr lang="en-US" dirty="0" smtClean="0"/>
              <a:t>old age </a:t>
            </a:r>
          </a:p>
          <a:p>
            <a:r>
              <a:rPr lang="hi-IN" dirty="0" smtClean="0"/>
              <a:t>पित्त </a:t>
            </a:r>
            <a:r>
              <a:rPr lang="hi-IN" dirty="0"/>
              <a:t>तारुण्यावस्था </a:t>
            </a:r>
            <a:r>
              <a:rPr lang="en-US" dirty="0" smtClean="0"/>
              <a:t>middle age</a:t>
            </a:r>
          </a:p>
          <a:p>
            <a:r>
              <a:rPr lang="hi-IN" dirty="0" smtClean="0"/>
              <a:t>कफ़ –बाल्यावस्था</a:t>
            </a:r>
            <a:r>
              <a:rPr lang="en-US" dirty="0" smtClean="0"/>
              <a:t> childhood age</a:t>
            </a:r>
            <a:endParaRPr lang="en-US" dirty="0"/>
          </a:p>
        </p:txBody>
      </p:sp>
      <p:pic>
        <p:nvPicPr>
          <p:cNvPr id="5123" name="Picture 3" descr="C:\Users\shree\Downloads\tridosh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739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ree\Downloads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21" y="990600"/>
            <a:ext cx="297557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दिवस </a:t>
            </a:r>
            <a:r>
              <a:rPr lang="en-US" dirty="0" smtClean="0"/>
              <a:t>-</a:t>
            </a:r>
            <a:r>
              <a:rPr lang="hi-IN" dirty="0" smtClean="0"/>
              <a:t>रात्र </a:t>
            </a:r>
            <a:r>
              <a:rPr lang="hi-IN" dirty="0"/>
              <a:t>व त्रिदोष संम्बध</a:t>
            </a:r>
            <a:endParaRPr lang="en-US" dirty="0"/>
          </a:p>
        </p:txBody>
      </p:sp>
      <p:pic>
        <p:nvPicPr>
          <p:cNvPr id="6147" name="Picture 3" descr="C:\Users\shree\Downloads\tridosha-in-a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5181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सकाळी </a:t>
            </a:r>
            <a:r>
              <a:rPr lang="en-US" dirty="0" smtClean="0"/>
              <a:t>-</a:t>
            </a:r>
            <a:r>
              <a:rPr lang="hi-IN" dirty="0" smtClean="0"/>
              <a:t>कफ़ </a:t>
            </a:r>
            <a:endParaRPr lang="en-US" dirty="0" smtClean="0"/>
          </a:p>
          <a:p>
            <a:r>
              <a:rPr lang="hi-IN" dirty="0" smtClean="0"/>
              <a:t>दुपारी </a:t>
            </a:r>
            <a:r>
              <a:rPr lang="en-US" dirty="0" smtClean="0"/>
              <a:t>-</a:t>
            </a:r>
            <a:r>
              <a:rPr lang="hi-IN" dirty="0" smtClean="0"/>
              <a:t>पित्त </a:t>
            </a:r>
            <a:endParaRPr lang="en-US" dirty="0" smtClean="0"/>
          </a:p>
          <a:p>
            <a:r>
              <a:rPr lang="hi-IN" dirty="0" smtClean="0"/>
              <a:t>संध्या</a:t>
            </a:r>
            <a:r>
              <a:rPr lang="en-US" dirty="0" smtClean="0"/>
              <a:t>-</a:t>
            </a:r>
            <a:r>
              <a:rPr lang="hi-IN" dirty="0" smtClean="0"/>
              <a:t> </a:t>
            </a:r>
            <a:r>
              <a:rPr lang="hi-IN" dirty="0"/>
              <a:t>कफ़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between digestion and </a:t>
            </a:r>
            <a:r>
              <a:rPr lang="en-US" dirty="0" err="1" smtClean="0"/>
              <a:t>tridosha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 </a:t>
            </a:r>
            <a:r>
              <a:rPr lang="hi-IN" dirty="0" smtClean="0"/>
              <a:t>कफ़</a:t>
            </a:r>
            <a:r>
              <a:rPr lang="en-US" dirty="0" smtClean="0"/>
              <a:t>-</a:t>
            </a:r>
            <a:r>
              <a:rPr lang="hi-IN" dirty="0" smtClean="0"/>
              <a:t> </a:t>
            </a:r>
            <a:r>
              <a:rPr lang="hi-IN" dirty="0"/>
              <a:t>भोजनोत्तर प्रारंभ काल १ ते २ </a:t>
            </a:r>
            <a:r>
              <a:rPr lang="hi-IN" dirty="0" smtClean="0"/>
              <a:t>तास</a:t>
            </a:r>
            <a:endParaRPr lang="en-US" dirty="0" smtClean="0"/>
          </a:p>
          <a:p>
            <a:r>
              <a:rPr lang="hi-IN" dirty="0" smtClean="0"/>
              <a:t> पित्त</a:t>
            </a:r>
            <a:r>
              <a:rPr lang="en-US" dirty="0" smtClean="0"/>
              <a:t>-</a:t>
            </a:r>
            <a:r>
              <a:rPr lang="hi-IN" dirty="0" smtClean="0"/>
              <a:t>भोजनोत्तर  </a:t>
            </a:r>
            <a:r>
              <a:rPr lang="hi-IN" dirty="0"/>
              <a:t>प्रारंभ काल २ ते ४ </a:t>
            </a:r>
            <a:r>
              <a:rPr lang="hi-IN" dirty="0" smtClean="0"/>
              <a:t>तास</a:t>
            </a:r>
            <a:endParaRPr lang="en-US" dirty="0" smtClean="0"/>
          </a:p>
          <a:p>
            <a:r>
              <a:rPr lang="hi-IN" dirty="0" smtClean="0"/>
              <a:t> वात</a:t>
            </a:r>
            <a:r>
              <a:rPr lang="en-US" dirty="0" smtClean="0"/>
              <a:t>-</a:t>
            </a:r>
            <a:r>
              <a:rPr lang="hi-IN" dirty="0" smtClean="0"/>
              <a:t>भोजनोत्तर  </a:t>
            </a:r>
            <a:r>
              <a:rPr lang="hi-IN" dirty="0"/>
              <a:t>प्रारंभ काल ४ ते ६ </a:t>
            </a:r>
            <a:r>
              <a:rPr lang="hi-IN" dirty="0" smtClean="0"/>
              <a:t>तास</a:t>
            </a:r>
            <a:endParaRPr lang="en-US" dirty="0"/>
          </a:p>
        </p:txBody>
      </p:sp>
      <p:pic>
        <p:nvPicPr>
          <p:cNvPr id="7170" name="Picture 2" descr="C:\Users\shree\Downloads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1534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i-IN" sz="4000" b="1" i="1" dirty="0">
                <a:solidFill>
                  <a:srgbClr val="FFC000"/>
                </a:solidFill>
              </a:rPr>
              <a:t>त्रिदोष </a:t>
            </a:r>
            <a:r>
              <a:rPr lang="hi-IN" sz="4000" b="1" i="1" dirty="0" smtClean="0">
                <a:solidFill>
                  <a:srgbClr val="FFC000"/>
                </a:solidFill>
              </a:rPr>
              <a:t>गुण</a:t>
            </a:r>
            <a:r>
              <a:rPr lang="en-US" sz="4000" b="1" i="1" dirty="0" smtClean="0">
                <a:solidFill>
                  <a:srgbClr val="FFC000"/>
                </a:solidFill>
              </a:rPr>
              <a:t>     *Properties of </a:t>
            </a:r>
            <a:r>
              <a:rPr lang="en-US" sz="4000" b="1" i="1" dirty="0" err="1" smtClean="0">
                <a:solidFill>
                  <a:srgbClr val="FFC000"/>
                </a:solidFill>
              </a:rPr>
              <a:t>tridosha</a:t>
            </a:r>
            <a:r>
              <a:rPr lang="en-US" sz="4000" b="1" i="1" dirty="0" smtClean="0">
                <a:solidFill>
                  <a:srgbClr val="FFC000"/>
                </a:solidFill>
              </a:rPr>
              <a:t> * </a:t>
            </a:r>
            <a:endParaRPr lang="en-US" sz="4000" b="1" i="1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895601"/>
            <a:ext cx="9058276" cy="13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वात गुण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तत्र रुक्षो लघु: शित: खर: सुक्ष्मश्चला अनिल: ॥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0"/>
            <a:ext cx="8991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shree\Downloads\v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76200"/>
            <a:ext cx="2952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" y="0"/>
            <a:ext cx="8686800" cy="838200"/>
          </a:xfrm>
        </p:spPr>
        <p:txBody>
          <a:bodyPr/>
          <a:lstStyle/>
          <a:p>
            <a:r>
              <a:rPr lang="hi-IN" dirty="0"/>
              <a:t>पित्त  गुण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4582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28800"/>
            <a:ext cx="9144000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42957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72000"/>
            <a:ext cx="5362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64" y="304800"/>
            <a:ext cx="5172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600200"/>
            <a:ext cx="683418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कफ़  गुण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स्निग्ध: शितो गुरुर्मन्द: श्लक्ष्ण मॄत्स्न: स्थिर: कफ: ॥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6172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52399"/>
            <a:ext cx="8915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8610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599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i-IN" sz="5400" b="1" i="1" dirty="0">
                <a:solidFill>
                  <a:srgbClr val="FF0000"/>
                </a:solidFill>
              </a:rPr>
              <a:t>धातु 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6500"/>
            <a:ext cx="6629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686800" cy="1152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hi-IN" dirty="0"/>
              <a:t>रस असॄक मांस मेदो अस्थि मज्जा शुक्राणि धातव: </a:t>
            </a:r>
            <a:r>
              <a:rPr lang="hi-IN" dirty="0" smtClean="0"/>
              <a:t>।</a:t>
            </a:r>
            <a:endParaRPr lang="en-US" dirty="0" smtClean="0"/>
          </a:p>
          <a:p>
            <a:r>
              <a:rPr lang="hi-IN" dirty="0"/>
              <a:t>धातु </a:t>
            </a:r>
            <a:r>
              <a:rPr lang="hi-IN" dirty="0" smtClean="0"/>
              <a:t>संख्या</a:t>
            </a:r>
            <a:r>
              <a:rPr lang="en-US" dirty="0" smtClean="0"/>
              <a:t>-</a:t>
            </a:r>
            <a:r>
              <a:rPr lang="hi-IN" dirty="0" smtClean="0"/>
              <a:t> </a:t>
            </a:r>
            <a:r>
              <a:rPr lang="hi-IN" dirty="0"/>
              <a:t>७ </a:t>
            </a:r>
            <a:endParaRPr lang="en-US" dirty="0" smtClean="0"/>
          </a:p>
          <a:p>
            <a:r>
              <a:rPr lang="en-US" dirty="0" smtClean="0"/>
              <a:t>1.</a:t>
            </a:r>
            <a:r>
              <a:rPr lang="hi-IN" dirty="0" smtClean="0"/>
              <a:t>रस</a:t>
            </a:r>
            <a:endParaRPr lang="en-US" dirty="0" smtClean="0"/>
          </a:p>
          <a:p>
            <a:r>
              <a:rPr lang="en-US" dirty="0" smtClean="0"/>
              <a:t>2.</a:t>
            </a:r>
            <a:r>
              <a:rPr lang="hi-IN" dirty="0" smtClean="0"/>
              <a:t> रक्त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hi-IN" dirty="0" smtClean="0"/>
              <a:t> </a:t>
            </a:r>
            <a:r>
              <a:rPr lang="hi-IN" dirty="0"/>
              <a:t>मांस </a:t>
            </a:r>
            <a:endParaRPr lang="en-US" dirty="0" smtClean="0"/>
          </a:p>
          <a:p>
            <a:r>
              <a:rPr lang="en-US" dirty="0" smtClean="0"/>
              <a:t>4.</a:t>
            </a:r>
            <a:r>
              <a:rPr lang="hi-IN" dirty="0" smtClean="0"/>
              <a:t>मेद</a:t>
            </a:r>
            <a:endParaRPr lang="en-US" dirty="0" smtClean="0"/>
          </a:p>
          <a:p>
            <a:r>
              <a:rPr lang="hi-IN" dirty="0" smtClean="0"/>
              <a:t> </a:t>
            </a:r>
            <a:r>
              <a:rPr lang="en-US" dirty="0" smtClean="0"/>
              <a:t>5.</a:t>
            </a:r>
            <a:r>
              <a:rPr lang="hi-IN" dirty="0" smtClean="0"/>
              <a:t>अस्थि </a:t>
            </a:r>
            <a:endParaRPr lang="en-US" dirty="0" smtClean="0"/>
          </a:p>
          <a:p>
            <a:r>
              <a:rPr lang="en-US" dirty="0" smtClean="0"/>
              <a:t>6.</a:t>
            </a:r>
            <a:r>
              <a:rPr lang="hi-IN" dirty="0" smtClean="0"/>
              <a:t>मज्जा</a:t>
            </a:r>
            <a:endParaRPr lang="en-US" dirty="0" smtClean="0"/>
          </a:p>
          <a:p>
            <a:r>
              <a:rPr lang="en-US" dirty="0" smtClean="0"/>
              <a:t>7.</a:t>
            </a:r>
            <a:r>
              <a:rPr lang="hi-IN" dirty="0" smtClean="0"/>
              <a:t> </a:t>
            </a:r>
            <a:r>
              <a:rPr lang="hi-IN" dirty="0"/>
              <a:t>शुक्र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91000" cy="4724400"/>
          </a:xfrm>
        </p:spPr>
        <p:txBody>
          <a:bodyPr/>
          <a:lstStyle/>
          <a:p>
            <a:r>
              <a:rPr lang="hi-IN" dirty="0"/>
              <a:t>1.रसधातु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i-IN" dirty="0"/>
              <a:t>2. रक्तधातु</a:t>
            </a:r>
          </a:p>
          <a:p>
            <a:endParaRPr lang="en-US" dirty="0"/>
          </a:p>
        </p:txBody>
      </p:sp>
      <p:pic>
        <p:nvPicPr>
          <p:cNvPr id="22530" name="Picture 2" descr="C:\Users\shree\Downloads\images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41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209800"/>
            <a:ext cx="3295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hi-IN" dirty="0" smtClean="0"/>
              <a:t>मांस धातु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i-IN" dirty="0" smtClean="0"/>
              <a:t>5.अस्थिधातु </a:t>
            </a:r>
            <a:endParaRPr lang="hi-IN" dirty="0"/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5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623" y="403860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4.</a:t>
            </a:r>
            <a:r>
              <a:rPr lang="hi-IN" sz="2800" dirty="0" smtClean="0"/>
              <a:t>मेदधातु</a:t>
            </a:r>
            <a:endParaRPr lang="hi-IN" sz="28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2" y="2447926"/>
            <a:ext cx="15713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152650"/>
            <a:ext cx="20970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21325"/>
            <a:ext cx="20970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4538599"/>
            <a:ext cx="4443484" cy="23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i-IN" dirty="0"/>
              <a:t>6.मज्जाधातु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i-IN" dirty="0" smtClean="0"/>
              <a:t>शुक्रधातु</a:t>
            </a:r>
            <a:endParaRPr lang="hi-IN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47925"/>
            <a:ext cx="22479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886325"/>
            <a:ext cx="309154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1700"/>
            <a:ext cx="3091543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9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hree\Downloads\243421622734_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ree\Downloads\SaptaDha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i-IN" sz="4800" b="1" i="1" dirty="0">
                <a:solidFill>
                  <a:srgbClr val="FF0000"/>
                </a:solidFill>
              </a:rPr>
              <a:t>मल 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2913"/>
            <a:ext cx="6629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372600" cy="1348740"/>
          </a:xfrm>
        </p:spPr>
        <p:txBody>
          <a:bodyPr>
            <a:normAutofit/>
          </a:bodyPr>
          <a:lstStyle/>
          <a:p>
            <a:r>
              <a:rPr lang="hi-IN" sz="4400" dirty="0">
                <a:solidFill>
                  <a:srgbClr val="FF0000"/>
                </a:solidFill>
              </a:rPr>
              <a:t>दोष -</a:t>
            </a:r>
            <a:r>
              <a:rPr lang="hi-IN" sz="4400" dirty="0" smtClean="0">
                <a:solidFill>
                  <a:srgbClr val="FF0000"/>
                </a:solidFill>
              </a:rPr>
              <a:t>३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hree\Downloads\tridosha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114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097280"/>
            <a:ext cx="320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400" dirty="0" smtClean="0">
                <a:solidFill>
                  <a:srgbClr val="FF0000"/>
                </a:solidFill>
              </a:rPr>
              <a:t>वात 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hi-IN" sz="4400" dirty="0" smtClean="0">
                <a:solidFill>
                  <a:srgbClr val="FF0000"/>
                </a:solidFill>
              </a:rPr>
              <a:t>पित्त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hi-IN" sz="4400" dirty="0" smtClean="0">
                <a:solidFill>
                  <a:srgbClr val="FF0000"/>
                </a:solidFill>
              </a:rPr>
              <a:t>कफ़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38862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52614"/>
            <a:ext cx="5857875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08" y="4876800"/>
            <a:ext cx="522061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MALAS-WASTE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मल: मुत्र शकॄत स्वेदादयोपि च </a:t>
            </a:r>
            <a:r>
              <a:rPr lang="hi-IN" dirty="0" smtClean="0"/>
              <a:t>॥</a:t>
            </a:r>
            <a:endParaRPr lang="en-US" dirty="0" smtClean="0"/>
          </a:p>
          <a:p>
            <a:r>
              <a:rPr lang="hi-IN" dirty="0" smtClean="0"/>
              <a:t> </a:t>
            </a:r>
            <a:r>
              <a:rPr lang="hi-IN" dirty="0"/>
              <a:t>मल </a:t>
            </a:r>
            <a:r>
              <a:rPr lang="hi-IN" dirty="0" smtClean="0"/>
              <a:t>संख्या</a:t>
            </a:r>
            <a:r>
              <a:rPr lang="en-US" dirty="0" smtClean="0"/>
              <a:t>-</a:t>
            </a:r>
            <a:r>
              <a:rPr lang="hi-IN" dirty="0" smtClean="0"/>
              <a:t> </a:t>
            </a:r>
            <a:r>
              <a:rPr lang="hi-IN" dirty="0"/>
              <a:t>३ </a:t>
            </a:r>
            <a:endParaRPr lang="en-US" dirty="0" smtClean="0"/>
          </a:p>
          <a:p>
            <a:r>
              <a:rPr lang="en-US" dirty="0" smtClean="0"/>
              <a:t>1.</a:t>
            </a:r>
            <a:r>
              <a:rPr lang="hi-IN" dirty="0" smtClean="0"/>
              <a:t>मुत्र</a:t>
            </a:r>
            <a:r>
              <a:rPr lang="en-US" dirty="0" smtClean="0"/>
              <a:t>--URINE</a:t>
            </a:r>
          </a:p>
          <a:p>
            <a:r>
              <a:rPr lang="en-US" dirty="0" smtClean="0"/>
              <a:t>2.</a:t>
            </a:r>
            <a:r>
              <a:rPr lang="hi-IN" dirty="0" smtClean="0"/>
              <a:t> पुरिष</a:t>
            </a:r>
            <a:r>
              <a:rPr lang="en-US" smtClean="0"/>
              <a:t>-FAECES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hi-IN" dirty="0" smtClean="0"/>
              <a:t> स्वेद</a:t>
            </a:r>
            <a:r>
              <a:rPr lang="en-US" dirty="0" smtClean="0"/>
              <a:t>-SWEAT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hree\Downloads\ayurveda-fundamentals-and-basic-principals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" y="0"/>
            <a:ext cx="911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hree\Downloads\ayurveda-for-holistic-health-copy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shree\Downloads\ayurvedic-dhatu-concept-introduction-12-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0"/>
            <a:ext cx="5340350" cy="50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41910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66800"/>
            <a:ext cx="71532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2868"/>
            <a:ext cx="2730500" cy="377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28601"/>
            <a:ext cx="2616200" cy="240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hree\Downloads\97f166c9cd58e745b07fc989a13697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142874"/>
            <a:ext cx="9448798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3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दोष व्याख्या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दुषणात इति दोषः </a:t>
            </a:r>
            <a:r>
              <a:rPr lang="hi-IN" dirty="0" smtClean="0"/>
              <a:t>।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hi-IN" dirty="0" smtClean="0"/>
              <a:t>इतरांना  </a:t>
            </a:r>
            <a:r>
              <a:rPr lang="hi-IN" dirty="0"/>
              <a:t>दूषित करण्याचे सामर्थ्य ज्यांच्यामध्ये असते त्यांना दोष म्हणतात. </a:t>
            </a:r>
            <a:endParaRPr lang="en-US" dirty="0" smtClean="0"/>
          </a:p>
          <a:p>
            <a:pPr marL="0" indent="0">
              <a:buNone/>
            </a:pPr>
            <a:r>
              <a:rPr lang="hi-IN" dirty="0" smtClean="0"/>
              <a:t>सुश्रुताचार्य </a:t>
            </a:r>
            <a:r>
              <a:rPr lang="hi-IN" dirty="0"/>
              <a:t>-४ था दोष रक्त</a:t>
            </a:r>
            <a:endParaRPr lang="en-US" dirty="0"/>
          </a:p>
        </p:txBody>
      </p:sp>
      <p:pic>
        <p:nvPicPr>
          <p:cNvPr id="3075" name="Picture 3" descr="C:\Users\shree\Downloads\vpk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60114"/>
            <a:ext cx="4476750" cy="22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ree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228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ee\Downloads\tridosha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त्रिदोष</a:t>
            </a:r>
            <a:r>
              <a:rPr lang="en-US" dirty="0" smtClean="0"/>
              <a:t>  </a:t>
            </a:r>
            <a:r>
              <a:rPr lang="hi-IN" dirty="0" smtClean="0"/>
              <a:t>व </a:t>
            </a:r>
            <a:r>
              <a:rPr lang="hi-IN" dirty="0"/>
              <a:t>पांचभौतिक संघटन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 smtClean="0"/>
              <a:t>वात </a:t>
            </a:r>
            <a:r>
              <a:rPr lang="en-US" dirty="0" smtClean="0"/>
              <a:t>-</a:t>
            </a:r>
            <a:r>
              <a:rPr lang="hi-IN" dirty="0" smtClean="0"/>
              <a:t>वायु</a:t>
            </a:r>
            <a:r>
              <a:rPr lang="hi-IN" dirty="0"/>
              <a:t>+ आकाश </a:t>
            </a:r>
            <a:endParaRPr lang="en-US" dirty="0" smtClean="0"/>
          </a:p>
          <a:p>
            <a:r>
              <a:rPr lang="hi-IN" dirty="0" smtClean="0"/>
              <a:t>पित्त </a:t>
            </a:r>
            <a:r>
              <a:rPr lang="en-US" dirty="0" smtClean="0"/>
              <a:t>-</a:t>
            </a:r>
            <a:r>
              <a:rPr lang="hi-IN" dirty="0" smtClean="0"/>
              <a:t>जल   </a:t>
            </a:r>
            <a:r>
              <a:rPr lang="hi-IN" dirty="0"/>
              <a:t>+अग्नि </a:t>
            </a:r>
            <a:endParaRPr lang="en-US" dirty="0" smtClean="0"/>
          </a:p>
          <a:p>
            <a:r>
              <a:rPr lang="hi-IN" dirty="0" smtClean="0"/>
              <a:t>कफ़ </a:t>
            </a:r>
            <a:r>
              <a:rPr lang="en-US" dirty="0" smtClean="0"/>
              <a:t>-</a:t>
            </a:r>
            <a:r>
              <a:rPr lang="hi-IN" dirty="0" smtClean="0"/>
              <a:t>पृथ्वि </a:t>
            </a:r>
            <a:r>
              <a:rPr lang="hi-IN" dirty="0"/>
              <a:t>+ जल </a:t>
            </a:r>
            <a:endParaRPr lang="en-US" dirty="0"/>
          </a:p>
        </p:txBody>
      </p:sp>
      <p:pic>
        <p:nvPicPr>
          <p:cNvPr id="5122" name="Picture 2" descr="C:\Users\shree\Downloads\tridosha 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1143000"/>
            <a:ext cx="4876799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429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3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पांचभौतिक तत्व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पृथ्वि </a:t>
            </a:r>
            <a:endParaRPr lang="en-US" dirty="0" smtClean="0"/>
          </a:p>
          <a:p>
            <a:r>
              <a:rPr lang="hi-IN" dirty="0" smtClean="0"/>
              <a:t>आप</a:t>
            </a:r>
            <a:endParaRPr lang="en-US" dirty="0" smtClean="0"/>
          </a:p>
          <a:p>
            <a:r>
              <a:rPr lang="hi-IN" dirty="0" smtClean="0"/>
              <a:t> </a:t>
            </a:r>
            <a:r>
              <a:rPr lang="hi-IN" dirty="0"/>
              <a:t>तेज </a:t>
            </a:r>
            <a:endParaRPr lang="en-US" dirty="0" smtClean="0"/>
          </a:p>
          <a:p>
            <a:r>
              <a:rPr lang="hi-IN" dirty="0" smtClean="0"/>
              <a:t>वायु </a:t>
            </a:r>
            <a:endParaRPr lang="en-US" dirty="0" smtClean="0"/>
          </a:p>
          <a:p>
            <a:r>
              <a:rPr lang="hi-IN" dirty="0" smtClean="0"/>
              <a:t>आकाश</a:t>
            </a:r>
            <a:endParaRPr lang="en-US" dirty="0"/>
          </a:p>
        </p:txBody>
      </p:sp>
      <p:pic>
        <p:nvPicPr>
          <p:cNvPr id="4099" name="Picture 3" descr="C:\Users\shree\Downloads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0"/>
            <a:ext cx="3014663" cy="27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ree\Download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07" y="33337"/>
            <a:ext cx="2747430" cy="27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hree\Downloads\images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4" y="3467099"/>
            <a:ext cx="4250266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ee\Downloads\tridosh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0"/>
            <a:ext cx="70818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839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</TotalTime>
  <Words>272</Words>
  <Application>Microsoft Office PowerPoint</Application>
  <PresentationFormat>On-screen Show (4:3)</PresentationFormat>
  <Paragraphs>66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Trek</vt:lpstr>
      <vt:lpstr>  </vt:lpstr>
      <vt:lpstr>PowerPoint Presentation</vt:lpstr>
      <vt:lpstr>दोष -३ </vt:lpstr>
      <vt:lpstr>दोष व्याख्या </vt:lpstr>
      <vt:lpstr>PowerPoint Presentation</vt:lpstr>
      <vt:lpstr>PowerPoint Presentation</vt:lpstr>
      <vt:lpstr>त्रिदोष  व पांचभौतिक संघटन</vt:lpstr>
      <vt:lpstr>पांचभौतिक तत्व</vt:lpstr>
      <vt:lpstr>PowerPoint Presentation</vt:lpstr>
      <vt:lpstr>त्रिदोष स्थान </vt:lpstr>
      <vt:lpstr>त्रिदोष व वय (relation between age &amp;tridosha)</vt:lpstr>
      <vt:lpstr>दिवस -रात्र व त्रिदोष संम्बध</vt:lpstr>
      <vt:lpstr>Relation between digestion and tridosha </vt:lpstr>
      <vt:lpstr>PowerPoint Presentation</vt:lpstr>
      <vt:lpstr>वात गुण </vt:lpstr>
      <vt:lpstr>पित्त  गुण </vt:lpstr>
      <vt:lpstr>PowerPoint Presentation</vt:lpstr>
      <vt:lpstr>कफ़  गुण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MALAS-WASTE PRODUCTS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त्रिदोष</dc:title>
  <dc:creator>shree</dc:creator>
  <cp:lastModifiedBy>USER</cp:lastModifiedBy>
  <cp:revision>33</cp:revision>
  <dcterms:created xsi:type="dcterms:W3CDTF">2017-11-20T06:56:12Z</dcterms:created>
  <dcterms:modified xsi:type="dcterms:W3CDTF">2019-11-05T05:10:09Z</dcterms:modified>
</cp:coreProperties>
</file>