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7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tableStyles" Target="tableStyle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361031"/>
          </a:xfrm>
        </p:spPr>
        <p:txBody>
          <a:bodyPr/>
          <a:p>
            <a:r>
              <a:rPr altLang="zh-CN" b="1" sz="11500" lang="en-US">
                <a:solidFill>
                  <a:srgbClr val="000080"/>
                </a:solidFill>
              </a:rPr>
              <a:t>आ</a:t>
            </a:r>
            <a:r>
              <a:rPr altLang="zh-CN" b="1" sz="11500" lang="en-US">
                <a:solidFill>
                  <a:srgbClr val="000080"/>
                </a:solidFill>
              </a:rPr>
              <a:t>म</a:t>
            </a:r>
            <a:r>
              <a:rPr altLang="zh-CN" b="1" sz="11500" lang="en-US">
                <a:solidFill>
                  <a:srgbClr val="000080"/>
                </a:solidFill>
              </a:rPr>
              <a:t>व</a:t>
            </a:r>
            <a:r>
              <a:rPr altLang="zh-CN" b="1" sz="11500" lang="en-US">
                <a:solidFill>
                  <a:srgbClr val="000080"/>
                </a:solidFill>
              </a:rPr>
              <a:t>ा</a:t>
            </a:r>
            <a:r>
              <a:rPr altLang="zh-CN" b="1" sz="11500" lang="en-US">
                <a:solidFill>
                  <a:srgbClr val="000080"/>
                </a:solidFill>
              </a:rPr>
              <a:t>त</a:t>
            </a:r>
            <a:endParaRPr altLang="zh-CN" lang="en-US">
              <a:solidFill>
                <a:srgbClr val="000080"/>
              </a:solidFill>
            </a:endParaRPr>
          </a:p>
        </p:txBody>
      </p:sp>
      <p:sp>
        <p:nvSpPr>
          <p:cNvPr id="1048591" name=""/>
          <p:cNvSpPr txBox="1"/>
          <p:nvPr/>
        </p:nvSpPr>
        <p:spPr>
          <a:xfrm>
            <a:off x="2572000" y="3219450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/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subTitle" idx="1"/>
          </p:nvPr>
        </p:nvSpPr>
        <p:spPr>
          <a:xfrm>
            <a:off x="175710" y="236099"/>
            <a:ext cx="8818883" cy="6442910"/>
          </a:xfrm>
        </p:spPr>
        <p:txBody>
          <a:bodyPr>
            <a:normAutofit fontScale="95833" lnSpcReduction="20000"/>
          </a:bodyPr>
          <a:p>
            <a:pPr algn="l">
              <a:lnSpc>
                <a:spcPct val="120000"/>
              </a:lnSpc>
            </a:pPr>
            <a:r>
              <a:rPr sz="3600" lang="en-US"/>
              <a:t>7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s </a:t>
            </a:r>
            <a:r>
              <a:rPr sz="3600" lang="en-US"/>
              <a:t>is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l</a:t>
            </a:r>
            <a:r>
              <a:rPr sz="3600" lang="en-US"/>
              <a:t>owed </a:t>
            </a:r>
            <a:r>
              <a:rPr sz="3600" lang="en-US"/>
              <a:t>by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w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l</a:t>
            </a:r>
            <a:r>
              <a:rPr sz="3600" lang="en-US"/>
              <a:t>ing </a:t>
            </a:r>
            <a:r>
              <a:rPr sz="3600" lang="en-US"/>
              <a:t>o</a:t>
            </a:r>
            <a:r>
              <a:rPr sz="3600" lang="en-US"/>
              <a:t>f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j</a:t>
            </a:r>
            <a:r>
              <a:rPr sz="3600" lang="en-US"/>
              <a:t>o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usually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m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t</a:t>
            </a:r>
            <a:r>
              <a:rPr sz="3600" lang="en-US"/>
              <a:t>rical 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on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cially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v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ng </a:t>
            </a:r>
            <a:r>
              <a:rPr sz="3600" lang="en-US"/>
              <a:t>j</a:t>
            </a:r>
            <a:r>
              <a:rPr sz="3600" lang="en-US"/>
              <a:t>o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ts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s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s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e</a:t>
            </a:r>
            <a:r>
              <a:rPr sz="3600" lang="en-US"/>
              <a:t>t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8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p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ximately </a:t>
            </a:r>
            <a:r>
              <a:rPr sz="3600" lang="en-US"/>
              <a:t>2</a:t>
            </a:r>
            <a:r>
              <a:rPr sz="3600" lang="en-US"/>
              <a:t>0</a:t>
            </a:r>
            <a:r>
              <a:rPr sz="3600" lang="en-US"/>
              <a:t>%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ents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lope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toid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d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d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x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ces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b</a:t>
            </a:r>
            <a:r>
              <a:rPr sz="3600" lang="en-US"/>
              <a:t>ow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ers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9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b</a:t>
            </a:r>
            <a:r>
              <a:rPr sz="3600" lang="en-US"/>
              <a:t>o</a:t>
            </a:r>
            <a:r>
              <a:rPr sz="3600" lang="en-US"/>
              <a:t>ut</a:t>
            </a:r>
            <a:r>
              <a:rPr sz="3600" lang="en-US"/>
              <a:t> </a:t>
            </a:r>
            <a:r>
              <a:rPr sz="3600" lang="en-US"/>
              <a:t>8</a:t>
            </a:r>
            <a:r>
              <a:rPr sz="3600" lang="en-US"/>
              <a:t>0</a:t>
            </a:r>
            <a:r>
              <a:rPr sz="3600" lang="en-US"/>
              <a:t>%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r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oid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tor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R</a:t>
            </a:r>
            <a:r>
              <a:rPr sz="3600" lang="en-US"/>
              <a:t>F</a:t>
            </a:r>
            <a:r>
              <a:rPr sz="3600" lang="en-US"/>
              <a:t>)</a:t>
            </a:r>
            <a:r>
              <a:rPr sz="3600" lang="en-US"/>
              <a:t>.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subTitle" idx="1"/>
          </p:nvPr>
        </p:nvSpPr>
        <p:spPr>
          <a:xfrm>
            <a:off x="116896" y="182049"/>
            <a:ext cx="8871554" cy="6477492"/>
          </a:xfrm>
        </p:spPr>
        <p:txBody>
          <a:bodyPr>
            <a:normAutofit fontScale="95833" lnSpcReduction="20000"/>
          </a:bodyPr>
          <a:p>
            <a:pPr algn="l">
              <a:lnSpc>
                <a:spcPct val="120000"/>
              </a:lnSpc>
            </a:pPr>
            <a:r>
              <a:rPr sz="3200" lang="en-US"/>
              <a:t>1</a:t>
            </a:r>
            <a:r>
              <a:rPr sz="3200" lang="en-US"/>
              <a:t>0</a:t>
            </a:r>
            <a:r>
              <a:rPr sz="3200" lang="en-US"/>
              <a:t>.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d</a:t>
            </a:r>
            <a:r>
              <a:rPr sz="3200" lang="en-US"/>
              <a:t>v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ce</a:t>
            </a:r>
            <a:r>
              <a:rPr sz="3200" lang="en-US"/>
              <a:t>d </a:t>
            </a:r>
            <a:r>
              <a:rPr sz="3200" lang="en-US"/>
              <a:t>c</a:t>
            </a:r>
            <a:r>
              <a:rPr sz="3200" lang="en-US"/>
              <a:t>a</a:t>
            </a:r>
            <a:r>
              <a:rPr sz="3200" lang="en-US"/>
              <a:t>s</a:t>
            </a:r>
            <a:r>
              <a:rPr sz="3200" lang="en-US"/>
              <a:t>e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sz="3200" lang="en-US"/>
              <a:t>s</a:t>
            </a:r>
            <a:r>
              <a:rPr sz="3200" lang="en-US"/>
              <a:t>h</a:t>
            </a:r>
            <a:r>
              <a:rPr sz="3200" lang="en-US"/>
              <a:t>o</a:t>
            </a:r>
            <a:r>
              <a:rPr sz="3200" lang="en-US"/>
              <a:t>w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sz="3200" lang="en-US"/>
              <a:t>c</a:t>
            </a:r>
            <a:r>
              <a:rPr sz="3200" lang="en-US"/>
              <a:t>h</a:t>
            </a:r>
            <a:r>
              <a:rPr sz="3200" lang="en-US"/>
              <a:t>a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c</a:t>
            </a:r>
            <a:r>
              <a:rPr sz="3200" lang="en-US"/>
              <a:t>t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i</a:t>
            </a:r>
            <a:r>
              <a:rPr sz="3200" lang="en-US"/>
              <a:t>s</a:t>
            </a:r>
            <a:r>
              <a:rPr sz="3200" lang="en-US"/>
              <a:t>tic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d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l</a:t>
            </a:r>
            <a:r>
              <a:rPr sz="3200" lang="en-US"/>
              <a:t>o</a:t>
            </a:r>
            <a:r>
              <a:rPr sz="3200" lang="en-US"/>
              <a:t>g</a:t>
            </a:r>
            <a:r>
              <a:rPr sz="3200" lang="en-US"/>
              <a:t>i</a:t>
            </a:r>
            <a:r>
              <a:rPr sz="3200" lang="en-US"/>
              <a:t>cal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b</a:t>
            </a:r>
            <a:r>
              <a:rPr sz="3200" lang="en-US"/>
              <a:t>n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malities</a:t>
            </a:r>
            <a:r>
              <a:rPr sz="3200" lang="en-US"/>
              <a:t> </a:t>
            </a:r>
            <a:r>
              <a:rPr sz="3200" lang="en-US"/>
              <a:t>s</a:t>
            </a:r>
            <a:r>
              <a:rPr sz="3200" lang="en-US"/>
              <a:t>u</a:t>
            </a:r>
            <a:r>
              <a:rPr sz="3200" lang="en-US"/>
              <a:t>c</a:t>
            </a:r>
            <a:r>
              <a:rPr sz="3200" lang="en-US"/>
              <a:t>h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s</a:t>
            </a:r>
            <a:r>
              <a:rPr sz="3200" lang="en-US"/>
              <a:t>,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n</a:t>
            </a:r>
            <a:r>
              <a:rPr sz="3200" lang="en-US"/>
              <a:t>a</a:t>
            </a:r>
            <a:r>
              <a:rPr sz="3200" lang="en-US"/>
              <a:t>r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w</a:t>
            </a:r>
            <a:r>
              <a:rPr sz="3200" lang="en-US"/>
              <a:t>i</a:t>
            </a:r>
            <a:r>
              <a:rPr sz="3200" lang="en-US"/>
              <a:t>ng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j</a:t>
            </a:r>
            <a:r>
              <a:rPr sz="3200" lang="en-US"/>
              <a:t>o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s</a:t>
            </a:r>
            <a:r>
              <a:rPr sz="3200" lang="en-US"/>
              <a:t>p</a:t>
            </a:r>
            <a:r>
              <a:rPr sz="3200" lang="en-US"/>
              <a:t>a</a:t>
            </a:r>
            <a:r>
              <a:rPr sz="3200" lang="en-US"/>
              <a:t>c</a:t>
            </a:r>
            <a:r>
              <a:rPr sz="3200" lang="en-US"/>
              <a:t>e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u</a:t>
            </a:r>
            <a:r>
              <a:rPr sz="3200" lang="en-US"/>
              <a:t>l</a:t>
            </a:r>
            <a:r>
              <a:rPr sz="3200" lang="en-US"/>
              <a:t>n</a:t>
            </a:r>
            <a:r>
              <a:rPr sz="3200" lang="en-US"/>
              <a:t>e</a:t>
            </a:r>
            <a:r>
              <a:rPr sz="3200" lang="en-US"/>
              <a:t>r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v</a:t>
            </a:r>
            <a:r>
              <a:rPr sz="3200" lang="en-US"/>
              <a:t>i</a:t>
            </a:r>
            <a:r>
              <a:rPr sz="3200" lang="en-US"/>
              <a:t>a</a:t>
            </a:r>
            <a:r>
              <a:rPr sz="3200" lang="en-US"/>
              <a:t>tion </a:t>
            </a:r>
            <a:r>
              <a:rPr sz="3200" lang="en-US"/>
              <a:t>of 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g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d</a:t>
            </a:r>
            <a:r>
              <a:rPr sz="3200" lang="en-US"/>
              <a:t>i</a:t>
            </a:r>
            <a:r>
              <a:rPr sz="3200" lang="en-US"/>
              <a:t>a</a:t>
            </a:r>
            <a:r>
              <a:rPr sz="3200" lang="en-US"/>
              <a:t>l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v</a:t>
            </a:r>
            <a:r>
              <a:rPr sz="3200" lang="en-US"/>
              <a:t>i</a:t>
            </a:r>
            <a:r>
              <a:rPr sz="3200" lang="en-US"/>
              <a:t>ation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w</a:t>
            </a:r>
            <a:r>
              <a:rPr sz="3200" lang="en-US"/>
              <a:t>r</a:t>
            </a:r>
            <a:r>
              <a:rPr sz="3200" lang="en-US"/>
              <a:t>i</a:t>
            </a:r>
            <a:r>
              <a:rPr sz="3200" lang="en-US"/>
              <a:t>s</a:t>
            </a:r>
            <a:r>
              <a:rPr sz="3200" lang="en-US"/>
              <a:t>t</a:t>
            </a:r>
            <a:r>
              <a:rPr sz="3200" lang="en-US"/>
              <a:t>,</a:t>
            </a:r>
            <a:r>
              <a:rPr sz="3200" lang="en-US"/>
              <a:t> </a:t>
            </a:r>
            <a:r>
              <a:rPr sz="3200" lang="en-US"/>
              <a:t>'swa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n</a:t>
            </a:r>
            <a:r>
              <a:rPr sz="3200" lang="en-US"/>
              <a:t>e</a:t>
            </a:r>
            <a:r>
              <a:rPr sz="3200" lang="en-US"/>
              <a:t>c</a:t>
            </a:r>
            <a:r>
              <a:rPr sz="3200" lang="en-US"/>
              <a:t>k</a:t>
            </a:r>
            <a:r>
              <a:rPr sz="3200" lang="en-US"/>
              <a:t>'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f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ty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g</a:t>
            </a:r>
            <a:r>
              <a:rPr sz="3200" lang="en-US"/>
              <a:t>e</a:t>
            </a:r>
            <a:r>
              <a:rPr sz="3200" lang="en-US"/>
              <a:t>rs</a:t>
            </a:r>
            <a:r>
              <a:rPr sz="320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 </a:t>
            </a:r>
            <a:r>
              <a:rPr sz="3200" lang="en-US"/>
              <a:t>l</a:t>
            </a:r>
            <a:r>
              <a:rPr sz="3200" lang="en-US"/>
              <a:t>a</a:t>
            </a:r>
            <a:r>
              <a:rPr sz="3200" lang="en-US"/>
              <a:t>b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atory </a:t>
            </a:r>
            <a:r>
              <a:rPr sz="3200" lang="en-US"/>
              <a:t>f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i</a:t>
            </a:r>
            <a:r>
              <a:rPr sz="3200" lang="en-US"/>
              <a:t>ngs 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c</a:t>
            </a:r>
            <a:r>
              <a:rPr sz="3200" lang="en-US"/>
              <a:t>l</a:t>
            </a:r>
            <a:r>
              <a:rPr sz="3200" lang="en-US"/>
              <a:t>u</a:t>
            </a:r>
            <a:r>
              <a:rPr sz="3200" lang="en-US"/>
              <a:t>de</a:t>
            </a:r>
            <a:r>
              <a:rPr sz="3200" lang="en-US"/>
              <a:t>: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l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n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m</a:t>
            </a:r>
            <a:r>
              <a:rPr sz="3200" lang="en-US"/>
              <a:t>o</a:t>
            </a:r>
            <a:r>
              <a:rPr sz="3200" lang="en-US"/>
              <a:t>c</a:t>
            </a:r>
            <a:r>
              <a:rPr sz="3200" lang="en-US"/>
              <a:t>y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 </a:t>
            </a:r>
            <a:r>
              <a:rPr sz="3200" lang="en-US"/>
              <a:t>n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m</a:t>
            </a:r>
            <a:r>
              <a:rPr sz="3200" lang="en-US"/>
              <a:t>o</a:t>
            </a:r>
            <a:r>
              <a:rPr sz="3200" lang="en-US"/>
              <a:t>c</a:t>
            </a:r>
            <a:r>
              <a:rPr sz="3200" lang="en-US"/>
              <a:t>h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a</a:t>
            </a:r>
            <a:r>
              <a:rPr sz="3200" lang="en-US"/>
              <a:t>e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a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E</a:t>
            </a:r>
            <a:r>
              <a:rPr sz="3200" lang="en-US"/>
              <a:t>l</a:t>
            </a:r>
            <a:r>
              <a:rPr sz="3200" lang="en-US"/>
              <a:t>e</a:t>
            </a:r>
            <a:r>
              <a:rPr sz="3200" lang="en-US"/>
              <a:t>v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e</a:t>
            </a:r>
            <a:r>
              <a:rPr sz="3200" lang="en-US"/>
              <a:t>d </a:t>
            </a:r>
            <a:r>
              <a:rPr sz="3200" lang="en-US"/>
              <a:t>E</a:t>
            </a:r>
            <a:r>
              <a:rPr sz="3200" lang="en-US"/>
              <a:t>S</a:t>
            </a:r>
            <a:r>
              <a:rPr sz="3200" lang="en-US"/>
              <a:t>R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l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l</a:t>
            </a:r>
            <a:r>
              <a:rPr sz="3200" lang="en-US"/>
              <a:t>e</a:t>
            </a:r>
            <a:r>
              <a:rPr sz="3200" lang="en-US"/>
              <a:t>u</a:t>
            </a:r>
            <a:r>
              <a:rPr sz="3200" lang="en-US"/>
              <a:t>k</a:t>
            </a:r>
            <a:r>
              <a:rPr sz="3200" lang="en-US"/>
              <a:t>o</a:t>
            </a:r>
            <a:r>
              <a:rPr sz="3200" lang="en-US"/>
              <a:t>c</a:t>
            </a:r>
            <a:r>
              <a:rPr sz="3200" lang="en-US"/>
              <a:t>y</a:t>
            </a:r>
            <a:r>
              <a:rPr sz="3200" lang="en-US"/>
              <a:t>t</a:t>
            </a:r>
            <a:r>
              <a:rPr sz="3200" lang="en-US"/>
              <a:t>o</a:t>
            </a:r>
            <a:r>
              <a:rPr sz="3200" lang="en-US"/>
              <a:t>s</a:t>
            </a:r>
            <a:r>
              <a:rPr sz="3200" lang="en-US"/>
              <a:t>i</a:t>
            </a:r>
            <a:r>
              <a:rPr sz="3200" lang="en-US"/>
              <a:t>s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Hypergamm</a:t>
            </a:r>
            <a:r>
              <a:rPr sz="3200" lang="en-US"/>
              <a:t>a</a:t>
            </a:r>
            <a:r>
              <a:rPr sz="3200" lang="en-US"/>
              <a:t>g</a:t>
            </a:r>
            <a:r>
              <a:rPr sz="3200" lang="en-US"/>
              <a:t>l</a:t>
            </a:r>
            <a:r>
              <a:rPr sz="3200" lang="en-US"/>
              <a:t>o</a:t>
            </a:r>
            <a:r>
              <a:rPr sz="3200" lang="en-US"/>
              <a:t>b</a:t>
            </a:r>
            <a:r>
              <a:rPr sz="3200" lang="en-US"/>
              <a:t>u</a:t>
            </a:r>
            <a:r>
              <a:rPr sz="3200" lang="en-US"/>
              <a:t>l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a</a:t>
            </a:r>
            <a:r>
              <a:rPr sz="3200" lang="en-US"/>
              <a:t>e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a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subTitle" idx="1"/>
          </p:nvPr>
        </p:nvSpPr>
        <p:spPr>
          <a:xfrm>
            <a:off x="200130" y="204356"/>
            <a:ext cx="8749041" cy="6494151"/>
          </a:xfrm>
        </p:spPr>
        <p:txBody>
          <a:bodyPr>
            <a:normAutofit fontScale="95833" lnSpcReduction="20000"/>
          </a:bodyPr>
          <a:p>
            <a:pPr algn="l">
              <a:lnSpc>
                <a:spcPct val="120000"/>
              </a:lnSpc>
            </a:pP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h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g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20000"/>
              </a:lnSpc>
            </a:pPr>
            <a:r>
              <a:rPr b="0" sz="3600" lang="en-US"/>
              <a:t>(</a:t>
            </a:r>
            <a:r>
              <a:rPr b="0" sz="3600" lang="en-US"/>
              <a:t>a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x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ogy 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o</a:t>
            </a:r>
            <a:r>
              <a:rPr b="0" sz="3600" lang="en-US"/>
              <a:t>g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s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of 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re</a:t>
            </a:r>
            <a:r>
              <a:rPr b="0" sz="3600" lang="en-US"/>
              <a:t> </a:t>
            </a:r>
            <a:r>
              <a:rPr b="0" sz="3600" lang="en-US"/>
              <a:t>n</a:t>
            </a:r>
            <a:r>
              <a:rPr b="0" sz="3600" lang="en-US"/>
              <a:t>o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k</a:t>
            </a:r>
            <a:r>
              <a:rPr b="0" sz="3600" lang="en-US"/>
              <a:t>n</a:t>
            </a:r>
            <a:r>
              <a:rPr b="0" sz="3600" lang="en-US"/>
              <a:t>o</a:t>
            </a:r>
            <a:r>
              <a:rPr b="0" sz="3600" lang="en-US"/>
              <a:t>w</a:t>
            </a:r>
            <a:r>
              <a:rPr b="0" sz="3600" lang="en-US"/>
              <a:t>n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(</a:t>
            </a:r>
            <a:r>
              <a:rPr b="0" sz="3600" lang="en-US"/>
              <a:t>b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v</a:t>
            </a:r>
            <a:r>
              <a:rPr b="0" sz="3600" lang="en-US"/>
              <a:t>i</a:t>
            </a:r>
            <a:r>
              <a:rPr b="0" sz="3600" lang="en-US"/>
              <a:t>ous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c</a:t>
            </a:r>
            <a:r>
              <a:rPr b="0" sz="3600" lang="en-US"/>
              <a:t>e</a:t>
            </a:r>
            <a:r>
              <a:rPr b="0" sz="3600" lang="en-US"/>
              <a:t>p</a:t>
            </a:r>
            <a:r>
              <a:rPr b="0" sz="3600" lang="en-US"/>
              <a:t>t</a:t>
            </a:r>
            <a:r>
              <a:rPr b="0" sz="3600" lang="en-US"/>
              <a:t>,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d</a:t>
            </a:r>
            <a:r>
              <a:rPr b="0" sz="3600" lang="en-US"/>
              <a:t>o</a:t>
            </a:r>
            <a:r>
              <a:rPr b="0" sz="3600" lang="en-US"/>
              <a:t>c</a:t>
            </a:r>
            <a:r>
              <a:rPr b="0" sz="3600" lang="en-US"/>
              <a:t>rine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m</a:t>
            </a:r>
            <a:r>
              <a:rPr b="0" sz="3600" lang="en-US"/>
              <a:t>b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ce</a:t>
            </a:r>
            <a:r>
              <a:rPr b="0" sz="3600" lang="en-US"/>
              <a:t>,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l</a:t>
            </a:r>
            <a:r>
              <a:rPr b="0" sz="3600" lang="en-US"/>
              <a:t>i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y</a:t>
            </a:r>
            <a:r>
              <a:rPr b="0" sz="3600" lang="en-US"/>
              <a:t>p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s</a:t>
            </a:r>
            <a:r>
              <a:rPr b="0" sz="3600" lang="en-US"/>
              <a:t>ensitivity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on</a:t>
            </a:r>
            <a:r>
              <a:rPr b="0" sz="3600" lang="en-US"/>
              <a:t>s</a:t>
            </a:r>
            <a:r>
              <a:rPr b="0" sz="3600" lang="en-US"/>
              <a:t>,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f</a:t>
            </a:r>
            <a:r>
              <a:rPr b="0" sz="3600" lang="en-US"/>
              <a:t>e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s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f</a:t>
            </a:r>
            <a:r>
              <a:rPr b="0" sz="3600" lang="en-US"/>
              <a:t>e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u</a:t>
            </a:r>
            <a:r>
              <a:rPr b="0" sz="3600" lang="en-US"/>
              <a:t>s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immunolo</a:t>
            </a:r>
            <a:r>
              <a:rPr b="0" sz="3600" lang="en-US"/>
              <a:t>g</a:t>
            </a:r>
            <a:r>
              <a:rPr b="0" sz="3600" lang="en-US"/>
              <a:t>i</a:t>
            </a:r>
            <a:r>
              <a:rPr b="0" sz="3600" lang="en-US"/>
              <a:t>cal 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ion</a:t>
            </a:r>
            <a:r>
              <a:rPr b="0" sz="3600" lang="en-US"/>
              <a:t>,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u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mmunity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t</a:t>
            </a:r>
            <a:r>
              <a:rPr b="0" sz="3600" lang="en-US"/>
              <a:t>y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s</a:t>
            </a:r>
            <a:r>
              <a:rPr b="0" sz="3600" lang="en-US"/>
              <a:t>y</a:t>
            </a:r>
            <a:r>
              <a:rPr b="0" sz="3600" lang="en-US"/>
              <a:t>c</a:t>
            </a:r>
            <a:r>
              <a:rPr b="0" sz="3600" lang="en-US"/>
              <a:t>h</a:t>
            </a:r>
            <a:r>
              <a:rPr b="0" sz="3600" lang="en-US"/>
              <a:t>o</a:t>
            </a:r>
            <a:r>
              <a:rPr b="0" sz="3600" lang="en-US"/>
              <a:t>p</a:t>
            </a:r>
            <a:r>
              <a:rPr b="0" sz="3600" lang="en-US"/>
              <a:t>h</a:t>
            </a:r>
            <a:r>
              <a:rPr b="0" sz="3600" lang="en-US"/>
              <a:t>y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g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d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.</a:t>
            </a:r>
            <a:r>
              <a:rPr b="0"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subTitle" idx="1"/>
          </p:nvPr>
        </p:nvSpPr>
        <p:spPr>
          <a:xfrm>
            <a:off x="98047" y="188539"/>
            <a:ext cx="8795975" cy="6522918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l</a:t>
            </a:r>
            <a:r>
              <a:rPr sz="3600" lang="en-US"/>
              <a:t>y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m</a:t>
            </a:r>
            <a:r>
              <a:rPr sz="3600" lang="en-US"/>
              <a:t>m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l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pos</a:t>
            </a:r>
            <a:r>
              <a:rPr sz="3600" lang="en-US"/>
              <a:t>ed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dual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b</a:t>
            </a:r>
            <a:r>
              <a:rPr sz="3600" lang="en-US"/>
              <a:t>i</a:t>
            </a:r>
            <a:r>
              <a:rPr sz="3600" lang="en-US"/>
              <a:t>al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g</a:t>
            </a:r>
            <a:r>
              <a:rPr sz="3600" lang="en-US"/>
              <a:t>er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en</a:t>
            </a:r>
            <a:r>
              <a:rPr sz="3600" lang="en-US"/>
              <a:t>.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subTitle" idx="1"/>
          </p:nvPr>
        </p:nvSpPr>
        <p:spPr>
          <a:xfrm>
            <a:off x="149369" y="195029"/>
            <a:ext cx="8825779" cy="6466444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ria 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h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d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g</a:t>
            </a:r>
            <a:r>
              <a:rPr b="1" sz="3600" lang="en-US">
                <a:solidFill>
                  <a:srgbClr val="000080"/>
                </a:solidFill>
              </a:rPr>
              <a:t>nosis 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A</a:t>
            </a:r>
            <a:r>
              <a:rPr b="0" sz="3600" lang="en-US"/>
              <a:t>m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can </a:t>
            </a:r>
            <a:r>
              <a:rPr b="0" sz="3600" lang="en-US"/>
              <a:t>R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u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m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s</a:t>
            </a:r>
            <a:r>
              <a:rPr b="0" sz="3600" lang="en-US"/>
              <a:t>o</a:t>
            </a:r>
            <a:r>
              <a:rPr b="0" sz="3600" lang="en-US"/>
              <a:t>c</a:t>
            </a:r>
            <a:r>
              <a:rPr b="0" sz="3600" lang="en-US"/>
              <a:t>i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1</a:t>
            </a:r>
            <a:r>
              <a:rPr b="0" sz="3600" lang="en-US"/>
              <a:t>9</a:t>
            </a:r>
            <a:r>
              <a:rPr b="0" sz="3600" lang="en-US"/>
              <a:t>8</a:t>
            </a:r>
            <a:r>
              <a:rPr b="0" sz="3600" lang="en-US"/>
              <a:t>8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v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n</a:t>
            </a:r>
            <a:r>
              <a:rPr b="0" sz="3600" lang="en-US"/>
              <a:t>i</a:t>
            </a:r>
            <a:r>
              <a:rPr b="0" sz="3600" lang="en-US"/>
              <a:t>ng 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f</a:t>
            </a:r>
            <a:r>
              <a:rPr b="0" sz="3600" lang="en-US"/>
              <a:t>fness </a:t>
            </a:r>
            <a:r>
              <a:rPr b="0" sz="3600" lang="en-US"/>
              <a:t>(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1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o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D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ion </a:t>
            </a:r>
            <a:r>
              <a:rPr b="0" sz="3600" lang="en-US"/>
              <a:t>of </a:t>
            </a:r>
            <a:r>
              <a:rPr b="0" sz="3600" lang="en-US"/>
              <a:t>6</a:t>
            </a:r>
            <a:r>
              <a:rPr b="0" sz="3600" lang="en-US"/>
              <a:t> </a:t>
            </a:r>
            <a:r>
              <a:rPr b="0" sz="3600" lang="en-US"/>
              <a:t>w</a:t>
            </a:r>
            <a:r>
              <a:rPr b="0" sz="3600" lang="en-US"/>
              <a:t>e</a:t>
            </a:r>
            <a:r>
              <a:rPr b="0" sz="3600" lang="en-US"/>
              <a:t>e</a:t>
            </a:r>
            <a:r>
              <a:rPr b="0" sz="3600" lang="en-US"/>
              <a:t>k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2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3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j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a</a:t>
            </a:r>
            <a:r>
              <a:rPr b="0"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D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ion </a:t>
            </a:r>
            <a:r>
              <a:rPr b="0" sz="3600" lang="en-US"/>
              <a:t>of </a:t>
            </a:r>
            <a:r>
              <a:rPr b="0" sz="3600" lang="en-US"/>
              <a:t>6</a:t>
            </a:r>
            <a:r>
              <a:rPr b="0" sz="3600" lang="en-US"/>
              <a:t> </a:t>
            </a:r>
            <a:r>
              <a:rPr b="0" sz="3600" lang="en-US"/>
              <a:t>w</a:t>
            </a:r>
            <a:r>
              <a:rPr b="0" sz="3600" lang="en-US"/>
              <a:t>e</a:t>
            </a:r>
            <a:r>
              <a:rPr b="0" sz="3600" lang="en-US"/>
              <a:t>e</a:t>
            </a:r>
            <a:r>
              <a:rPr b="0" sz="3600" lang="en-US"/>
              <a:t>k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)</a:t>
            </a:r>
            <a:endParaRPr sz="2800" lang="en-US"/>
          </a:p>
          <a:p>
            <a:pPr algn="l">
              <a:lnSpc>
                <a:spcPct val="100000"/>
              </a:lnSpc>
            </a:pPr>
            <a:r>
              <a:rPr b="0" sz="3600" lang="en-US"/>
              <a:t>3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j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s</a:t>
            </a:r>
            <a:endParaRPr sz="2800"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D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ion </a:t>
            </a:r>
            <a:r>
              <a:rPr b="0" sz="3600" lang="en-US"/>
              <a:t>of </a:t>
            </a:r>
            <a:r>
              <a:rPr b="0" sz="3600" lang="en-US"/>
              <a:t>6</a:t>
            </a:r>
            <a:r>
              <a:rPr b="0" sz="3600" lang="en-US"/>
              <a:t> </a:t>
            </a:r>
            <a:r>
              <a:rPr b="0" sz="3600" lang="en-US"/>
              <a:t>w</a:t>
            </a:r>
            <a:r>
              <a:rPr b="0" sz="3600" lang="en-US"/>
              <a:t>e</a:t>
            </a:r>
            <a:r>
              <a:rPr b="0" sz="3600" lang="en-US"/>
              <a:t>e</a:t>
            </a:r>
            <a:r>
              <a:rPr b="0" sz="3600" lang="en-US"/>
              <a:t>k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)</a:t>
            </a:r>
            <a:endParaRPr sz="2800"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subTitle" idx="1"/>
          </p:nvPr>
        </p:nvSpPr>
        <p:spPr>
          <a:xfrm>
            <a:off x="103909" y="149602"/>
            <a:ext cx="8962159" cy="6561855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4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m</a:t>
            </a:r>
            <a:r>
              <a:rPr sz="3600" lang="en-US"/>
              <a:t>m</a:t>
            </a:r>
            <a:r>
              <a:rPr sz="3600" lang="en-US"/>
              <a:t>etrical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D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ion </a:t>
            </a:r>
            <a:r>
              <a:rPr b="0" sz="3600" lang="en-US"/>
              <a:t>of </a:t>
            </a:r>
            <a:r>
              <a:rPr b="0" sz="3600" lang="en-US"/>
              <a:t>6</a:t>
            </a:r>
            <a:r>
              <a:rPr b="0" sz="3600" lang="en-US"/>
              <a:t> </a:t>
            </a:r>
            <a:r>
              <a:rPr b="0" sz="3600" lang="en-US"/>
              <a:t>w</a:t>
            </a:r>
            <a:r>
              <a:rPr b="0" sz="3600" lang="en-US"/>
              <a:t>e</a:t>
            </a:r>
            <a:r>
              <a:rPr b="0" sz="3600" lang="en-US"/>
              <a:t>e</a:t>
            </a:r>
            <a:r>
              <a:rPr b="0" sz="3600" lang="en-US"/>
              <a:t>k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)</a:t>
            </a:r>
            <a:endParaRPr sz="2800" lang="en-US"/>
          </a:p>
          <a:p>
            <a:pPr algn="l">
              <a:lnSpc>
                <a:spcPct val="100000"/>
              </a:lnSpc>
            </a:pPr>
            <a:r>
              <a:rPr b="0" sz="3600" lang="en-US"/>
              <a:t>5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u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nodules</a:t>
            </a:r>
            <a:endParaRPr sz="2800" lang="en-US"/>
          </a:p>
          <a:p>
            <a:pPr algn="l">
              <a:lnSpc>
                <a:spcPct val="100000"/>
              </a:lnSpc>
            </a:pPr>
            <a:r>
              <a:rPr b="0" sz="3600" lang="en-US"/>
              <a:t>6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u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factor </a:t>
            </a:r>
            <a:r>
              <a:rPr b="0" sz="3600" lang="en-US"/>
              <a:t>p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tive</a:t>
            </a:r>
            <a:endParaRPr sz="2800" lang="en-US"/>
          </a:p>
          <a:p>
            <a:pPr algn="l">
              <a:lnSpc>
                <a:spcPct val="100000"/>
              </a:lnSpc>
            </a:pPr>
            <a:r>
              <a:rPr b="0" sz="3600" lang="en-US"/>
              <a:t>7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gical </a:t>
            </a:r>
            <a:r>
              <a:rPr b="0" sz="3600" lang="en-US"/>
              <a:t>c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g</a:t>
            </a:r>
            <a:r>
              <a:rPr b="0" sz="3600" lang="en-US"/>
              <a:t>e</a:t>
            </a:r>
            <a:endParaRPr sz="2800"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(</a:t>
            </a:r>
            <a:r>
              <a:rPr b="1" sz="3600" i="1" lang="en-US"/>
              <a:t>D</a:t>
            </a:r>
            <a:r>
              <a:rPr b="1" sz="3600" i="1" lang="en-US"/>
              <a:t>i</a:t>
            </a:r>
            <a:r>
              <a:rPr b="1" sz="3600" i="1" lang="en-US"/>
              <a:t>a</a:t>
            </a:r>
            <a:r>
              <a:rPr b="1" sz="3600" i="1" lang="en-US"/>
              <a:t>g</a:t>
            </a:r>
            <a:r>
              <a:rPr b="1" sz="3600" i="1" lang="en-US"/>
              <a:t>nosis </a:t>
            </a:r>
            <a:r>
              <a:rPr b="1" sz="3600" i="1" lang="en-US"/>
              <a:t>of </a:t>
            </a:r>
            <a:r>
              <a:rPr b="1" sz="3600" i="1" lang="en-US"/>
              <a:t>RA </a:t>
            </a:r>
            <a:r>
              <a:rPr b="1" sz="3600" i="1" lang="en-US"/>
              <a:t>m</a:t>
            </a:r>
            <a:r>
              <a:rPr b="1" sz="3600" i="1" lang="en-US"/>
              <a:t>a</a:t>
            </a:r>
            <a:r>
              <a:rPr b="1" sz="3600" i="1" lang="en-US"/>
              <a:t>d</a:t>
            </a:r>
            <a:r>
              <a:rPr b="1" sz="3600" i="1" lang="en-US"/>
              <a:t>e</a:t>
            </a:r>
            <a:r>
              <a:rPr b="1" sz="3600" i="1" lang="en-US"/>
              <a:t> </a:t>
            </a:r>
            <a:r>
              <a:rPr b="1" sz="3600" i="1" lang="en-US"/>
              <a:t>w</a:t>
            </a:r>
            <a:r>
              <a:rPr b="1" sz="3600" i="1" lang="en-US"/>
              <a:t>i</a:t>
            </a:r>
            <a:r>
              <a:rPr b="1" sz="3600" i="1" lang="en-US"/>
              <a:t>t</a:t>
            </a:r>
            <a:r>
              <a:rPr b="1" sz="3600" i="1" lang="en-US"/>
              <a:t>h</a:t>
            </a:r>
            <a:r>
              <a:rPr b="1" sz="3600" i="1" lang="en-US"/>
              <a:t> </a:t>
            </a:r>
            <a:r>
              <a:rPr b="1" sz="3600" i="1" lang="en-US"/>
              <a:t>4</a:t>
            </a:r>
            <a:r>
              <a:rPr b="1" sz="3600" i="1" lang="en-US"/>
              <a:t> 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 </a:t>
            </a:r>
            <a:r>
              <a:rPr b="1" sz="3600" i="1" lang="en-US"/>
              <a:t>m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e</a:t>
            </a:r>
            <a:r>
              <a:rPr b="1" sz="2800" i="1" lang="en-US"/>
              <a:t> </a:t>
            </a:r>
            <a:r>
              <a:rPr b="1" sz="3600" i="1" lang="en-US"/>
              <a:t>c</a:t>
            </a:r>
            <a:r>
              <a:rPr b="1" sz="3600" i="1" lang="en-US"/>
              <a:t>r</a:t>
            </a:r>
            <a:r>
              <a:rPr b="1" sz="3600" i="1" lang="en-US"/>
              <a:t>i</a:t>
            </a:r>
            <a:r>
              <a:rPr b="1" sz="3600" i="1" lang="en-US"/>
              <a:t>teria</a:t>
            </a:r>
            <a:r>
              <a:rPr b="1" sz="3600" i="1" lang="en-US"/>
              <a:t>.</a:t>
            </a:r>
            <a:r>
              <a:rPr b="1" sz="3600" i="1" lang="en-US"/>
              <a:t>)</a:t>
            </a:r>
            <a:endParaRPr b="1" sz="2800" i="1"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subTitle" idx="1"/>
          </p:nvPr>
        </p:nvSpPr>
        <p:spPr>
          <a:xfrm>
            <a:off x="214312" y="188539"/>
            <a:ext cx="8708881" cy="6447873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l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cal 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eatures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y</a:t>
            </a:r>
            <a:r>
              <a:rPr b="1" sz="3600" lang="en-US">
                <a:solidFill>
                  <a:srgbClr val="008000"/>
                </a:solidFill>
              </a:rPr>
              <a:t>m</a:t>
            </a:r>
            <a:r>
              <a:rPr b="1" sz="3600" lang="en-US">
                <a:solidFill>
                  <a:srgbClr val="008000"/>
                </a:solidFill>
              </a:rPr>
              <a:t>p</a:t>
            </a:r>
            <a:r>
              <a:rPr b="1" sz="3600" lang="en-US">
                <a:solidFill>
                  <a:srgbClr val="008000"/>
                </a:solidFill>
              </a:rPr>
              <a:t>t</a:t>
            </a:r>
            <a:r>
              <a:rPr b="1" sz="3600" lang="en-US">
                <a:solidFill>
                  <a:srgbClr val="008000"/>
                </a:solidFill>
              </a:rPr>
              <a:t>oms </a:t>
            </a:r>
            <a:r>
              <a:rPr b="1"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1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u</a:t>
            </a:r>
            <a:r>
              <a:rPr b="0" sz="3600" lang="en-US"/>
              <a:t>s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2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J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i</a:t>
            </a:r>
            <a:r>
              <a:rPr b="0" sz="36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3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f</a:t>
            </a:r>
            <a:r>
              <a:rPr b="0" sz="3600" lang="en-US"/>
              <a:t>fness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4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y</a:t>
            </a:r>
            <a:r>
              <a:rPr b="0" sz="3600" lang="en-US"/>
              <a:t>m</a:t>
            </a:r>
            <a:r>
              <a:rPr b="0" sz="3600" lang="en-US"/>
              <a:t>m</a:t>
            </a:r>
            <a:r>
              <a:rPr b="0" sz="3600" lang="en-US"/>
              <a:t>etrical </a:t>
            </a:r>
            <a:r>
              <a:rPr b="0" sz="3600" lang="en-US"/>
              <a:t>s</a:t>
            </a:r>
            <a:r>
              <a:rPr b="0" sz="3600" lang="en-US"/>
              <a:t>w</a:t>
            </a:r>
            <a:r>
              <a:rPr b="0" sz="3600" lang="en-US"/>
              <a:t>e</a:t>
            </a:r>
            <a:r>
              <a:rPr b="0" sz="3600" lang="en-US"/>
              <a:t>lling </a:t>
            </a:r>
            <a:r>
              <a:rPr b="0" sz="3600" lang="en-US"/>
              <a:t>of </a:t>
            </a:r>
            <a:r>
              <a:rPr b="0" sz="3600" lang="en-US"/>
              <a:t>a</a:t>
            </a:r>
            <a:r>
              <a:rPr b="0" sz="3600" lang="en-US"/>
              <a:t> </a:t>
            </a:r>
            <a:r>
              <a:rPr b="0" sz="3600" lang="en-US"/>
              <a:t>n</a:t>
            </a:r>
            <a:r>
              <a:rPr b="0" sz="3600" lang="en-US"/>
              <a:t>u</a:t>
            </a:r>
            <a:r>
              <a:rPr b="0" sz="3600" lang="en-US"/>
              <a:t>mber </a:t>
            </a:r>
            <a:r>
              <a:rPr b="0" sz="3600" lang="en-US"/>
              <a:t>o</a:t>
            </a:r>
            <a:r>
              <a:rPr b="0" sz="3600" lang="en-US"/>
              <a:t>f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pheral </a:t>
            </a:r>
            <a:r>
              <a:rPr b="0" sz="3600" lang="en-US"/>
              <a:t>j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nts</a:t>
            </a:r>
            <a:r>
              <a:rPr b="0" sz="36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"/>
          <p:cNvSpPr>
            <a:spLocks noGrp="1"/>
          </p:cNvSpPr>
          <p:nvPr>
            <p:ph type="subTitle" idx="1"/>
          </p:nvPr>
        </p:nvSpPr>
        <p:spPr>
          <a:xfrm>
            <a:off x="58607" y="172925"/>
            <a:ext cx="8761608" cy="6564490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g</a:t>
            </a:r>
            <a:r>
              <a:rPr b="1" sz="3600" lang="en-US">
                <a:solidFill>
                  <a:srgbClr val="008000"/>
                </a:solidFill>
              </a:rPr>
              <a:t>n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-</a:t>
            </a:r>
            <a:endParaRPr sz="3600"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1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L</a:t>
            </a:r>
            <a:r>
              <a:rPr b="0" sz="3600" lang="en-US"/>
              <a:t>i</a:t>
            </a:r>
            <a:r>
              <a:rPr b="0" sz="3600" lang="en-US"/>
              <a:t>m</a:t>
            </a:r>
            <a:r>
              <a:rPr b="0" sz="3600" lang="en-US"/>
              <a:t>i</a:t>
            </a:r>
            <a:r>
              <a:rPr b="0" sz="3600" lang="en-US"/>
              <a:t>t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 </a:t>
            </a:r>
            <a:r>
              <a:rPr b="0" sz="3600" lang="en-US"/>
              <a:t>of </a:t>
            </a:r>
            <a:r>
              <a:rPr b="0" sz="3600" lang="en-US"/>
              <a:t>j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nt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t</a:t>
            </a:r>
            <a:r>
              <a:rPr b="0" sz="3600" lang="en-US"/>
              <a:t>ion</a:t>
            </a:r>
            <a:r>
              <a:rPr b="0" sz="3600" i="1" lang="en-US"/>
              <a:t> </a:t>
            </a:r>
            <a:r>
              <a:rPr b="0" sz="3600" i="1" lang="en-US"/>
              <a:t>(</a:t>
            </a:r>
            <a:r>
              <a:rPr b="0" sz="3600" i="1" lang="en-US"/>
              <a:t>d</a:t>
            </a:r>
            <a:r>
              <a:rPr b="0" sz="3600" i="1" lang="en-US"/>
              <a:t>u</a:t>
            </a:r>
            <a:r>
              <a:rPr b="0" sz="3600" i="1" lang="en-US"/>
              <a:t>e</a:t>
            </a:r>
            <a:r>
              <a:rPr b="0" sz="3600" i="1" lang="en-US"/>
              <a:t> </a:t>
            </a:r>
            <a:r>
              <a:rPr b="0" sz="3600" i="1" lang="en-US"/>
              <a:t>t</a:t>
            </a:r>
            <a:r>
              <a:rPr b="0" sz="3600" i="1" lang="en-US"/>
              <a:t>o</a:t>
            </a:r>
            <a:r>
              <a:rPr b="0" sz="3600" i="1" lang="en-US"/>
              <a:t> </a:t>
            </a:r>
            <a:endParaRPr sz="3600" i="1" lang="en-US"/>
          </a:p>
          <a:p>
            <a:pPr algn="l">
              <a:lnSpc>
                <a:spcPct val="10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m</a:t>
            </a:r>
            <a:r>
              <a:rPr b="0" sz="3600" i="1" lang="en-US"/>
              <a:t>u</a:t>
            </a:r>
            <a:r>
              <a:rPr b="0" sz="3600" i="1" lang="en-US"/>
              <a:t>s</a:t>
            </a:r>
            <a:r>
              <a:rPr b="0" sz="3600" i="1" lang="en-US"/>
              <a:t>c</a:t>
            </a:r>
            <a:r>
              <a:rPr b="0" sz="3600" i="1" lang="en-US"/>
              <a:t>le </a:t>
            </a:r>
            <a:r>
              <a:rPr b="0" sz="3600" i="1" lang="en-US"/>
              <a:t>a</a:t>
            </a:r>
            <a:r>
              <a:rPr b="0" sz="3600" i="1" lang="en-US"/>
              <a:t>t</a:t>
            </a:r>
            <a:r>
              <a:rPr b="0" sz="3600" i="1" lang="en-US"/>
              <a:t>r</a:t>
            </a:r>
            <a:r>
              <a:rPr b="0" sz="3600" i="1" lang="en-US"/>
              <a:t>o</a:t>
            </a:r>
            <a:r>
              <a:rPr b="0" sz="3600" i="1" lang="en-US"/>
              <a:t>p</a:t>
            </a:r>
            <a:r>
              <a:rPr b="0" sz="3600" i="1" lang="en-US"/>
              <a:t>y</a:t>
            </a:r>
            <a:r>
              <a:rPr b="0" sz="3600" i="1" lang="en-US"/>
              <a:t> </a:t>
            </a:r>
            <a:r>
              <a:rPr b="0" sz="3600" i="1" lang="en-US"/>
              <a:t>+</a:t>
            </a:r>
            <a:r>
              <a:rPr b="0" sz="3600" i="1" lang="en-US"/>
              <a:t> </a:t>
            </a:r>
            <a:r>
              <a:rPr b="0" sz="3600" i="1" lang="en-US"/>
              <a:t>t</a:t>
            </a:r>
            <a:r>
              <a:rPr b="0" sz="3600" i="1" lang="en-US"/>
              <a:t>e</a:t>
            </a:r>
            <a:r>
              <a:rPr b="0" sz="3600" i="1" lang="en-US"/>
              <a:t>n</a:t>
            </a:r>
            <a:r>
              <a:rPr b="0" sz="3600" i="1" lang="en-US"/>
              <a:t>d</a:t>
            </a:r>
            <a:r>
              <a:rPr b="0" sz="3600" i="1" lang="en-US"/>
              <a:t>o</a:t>
            </a:r>
            <a:r>
              <a:rPr b="0" sz="3600" i="1" lang="en-US"/>
              <a:t>n </a:t>
            </a:r>
            <a:r>
              <a:rPr b="0" sz="3600" i="1" lang="en-US"/>
              <a:t>s</a:t>
            </a:r>
            <a:r>
              <a:rPr b="0" sz="3600" i="1" lang="en-US"/>
              <a:t>h</a:t>
            </a:r>
            <a:r>
              <a:rPr b="0" sz="3600" i="1" lang="en-US"/>
              <a:t>e</a:t>
            </a:r>
            <a:r>
              <a:rPr b="0" sz="3600" i="1" lang="en-US"/>
              <a:t>a</a:t>
            </a:r>
            <a:r>
              <a:rPr b="0" sz="3600" i="1" lang="en-US"/>
              <a:t>t</a:t>
            </a:r>
            <a:r>
              <a:rPr b="0" sz="3600" i="1" lang="en-US"/>
              <a:t>h</a:t>
            </a:r>
            <a:r>
              <a:rPr b="0" sz="3600" i="1" lang="en-US"/>
              <a:t> </a:t>
            </a:r>
            <a:r>
              <a:rPr b="0" sz="3600" i="1" lang="en-US"/>
              <a:t>&amp;</a:t>
            </a:r>
            <a:r>
              <a:rPr b="0" sz="3600" i="1" lang="en-US"/>
              <a:t> </a:t>
            </a:r>
            <a:endParaRPr sz="3600" i="1" lang="en-US"/>
          </a:p>
          <a:p>
            <a:pPr algn="l">
              <a:lnSpc>
                <a:spcPct val="10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j</a:t>
            </a:r>
            <a:r>
              <a:rPr b="0" sz="3600" i="1" lang="en-US"/>
              <a:t>o</a:t>
            </a:r>
            <a:r>
              <a:rPr b="0" sz="3600" i="1" lang="en-US"/>
              <a:t>i</a:t>
            </a:r>
            <a:r>
              <a:rPr b="0" sz="3600" i="1" lang="en-US"/>
              <a:t>n</a:t>
            </a:r>
            <a:r>
              <a:rPr b="0" sz="3600" i="1" lang="en-US"/>
              <a:t>t</a:t>
            </a:r>
            <a:r>
              <a:rPr b="0" sz="3600" i="1" lang="en-US"/>
              <a:t> </a:t>
            </a:r>
            <a:r>
              <a:rPr b="0" sz="3600" i="1" lang="en-US"/>
              <a:t>d</a:t>
            </a:r>
            <a:r>
              <a:rPr b="0" sz="3600" i="1" lang="en-US"/>
              <a:t>e</a:t>
            </a:r>
            <a:r>
              <a:rPr b="0" sz="3600" i="1" lang="en-US"/>
              <a:t>s</a:t>
            </a:r>
            <a:r>
              <a:rPr b="0" sz="3600" i="1" lang="en-US"/>
              <a:t>t</a:t>
            </a:r>
            <a:r>
              <a:rPr b="0" sz="3600" i="1" lang="en-US"/>
              <a:t>r</a:t>
            </a:r>
            <a:r>
              <a:rPr b="0" sz="3600" i="1" lang="en-US"/>
              <a:t>u</a:t>
            </a:r>
            <a:r>
              <a:rPr b="0" sz="3600" i="1" lang="en-US"/>
              <a:t>ction</a:t>
            </a:r>
            <a:r>
              <a:rPr b="0" sz="3600" i="1" lang="en-US"/>
              <a:t>)</a:t>
            </a:r>
            <a:r>
              <a:rPr b="0" sz="3600" i="1" lang="en-US"/>
              <a:t> </a:t>
            </a:r>
            <a:endParaRPr sz="3600" i="1"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(</a:t>
            </a:r>
            <a:r>
              <a:rPr b="0" sz="3600" i="0" lang="en-US"/>
              <a:t>2</a:t>
            </a:r>
            <a:r>
              <a:rPr b="0" sz="3600" i="0" lang="en-US"/>
              <a:t>)</a:t>
            </a:r>
            <a:r>
              <a:rPr b="0" sz="3600" i="0" lang="en-US"/>
              <a:t> </a:t>
            </a:r>
            <a:r>
              <a:rPr b="0" sz="3600" i="0" lang="en-US"/>
              <a:t>J</a:t>
            </a:r>
            <a:r>
              <a:rPr b="0" sz="3600" i="0" lang="en-US"/>
              <a:t>o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t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s</a:t>
            </a:r>
            <a:r>
              <a:rPr b="0" sz="3600" i="0" lang="en-US"/>
              <a:t>t</a:t>
            </a:r>
            <a:r>
              <a:rPr b="0" sz="3600" i="0" lang="en-US"/>
              <a:t>a</a:t>
            </a:r>
            <a:r>
              <a:rPr b="0" sz="3600" i="0" lang="en-US"/>
              <a:t>b</a:t>
            </a:r>
            <a:r>
              <a:rPr b="0" sz="3600" i="0" lang="en-US"/>
              <a:t>i</a:t>
            </a:r>
            <a:r>
              <a:rPr b="0" sz="3600" i="0" lang="en-US"/>
              <a:t>lity</a:t>
            </a:r>
            <a:endParaRPr sz="3600" i="1"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(</a:t>
            </a:r>
            <a:r>
              <a:rPr b="0" sz="3600" i="0" lang="en-US"/>
              <a:t>3</a:t>
            </a:r>
            <a:r>
              <a:rPr b="0" sz="3600" i="0" lang="en-US"/>
              <a:t>)</a:t>
            </a:r>
            <a:r>
              <a:rPr b="0" sz="3600" i="0" lang="en-US"/>
              <a:t> </a:t>
            </a:r>
            <a:r>
              <a:rPr b="0" sz="3600" i="0" lang="en-US"/>
              <a:t>S</a:t>
            </a:r>
            <a:r>
              <a:rPr b="0" sz="3600" i="0" lang="en-US"/>
              <a:t>u</a:t>
            </a:r>
            <a:r>
              <a:rPr b="0" sz="3600" i="0" lang="en-US"/>
              <a:t>b</a:t>
            </a:r>
            <a:r>
              <a:rPr b="0" sz="3600" i="0" lang="en-US"/>
              <a:t>l</a:t>
            </a:r>
            <a:r>
              <a:rPr b="0" sz="3600" i="0" lang="en-US"/>
              <a:t>u</a:t>
            </a:r>
            <a:r>
              <a:rPr b="0" sz="3600" i="0" lang="en-US"/>
              <a:t>x</a:t>
            </a:r>
            <a:r>
              <a:rPr b="0" sz="3600" i="0" lang="en-US"/>
              <a:t>a</a:t>
            </a:r>
            <a:r>
              <a:rPr b="0" sz="3600" i="0" lang="en-US"/>
              <a:t>t</a:t>
            </a:r>
            <a:r>
              <a:rPr b="0" sz="3600" i="0" lang="en-US"/>
              <a:t>i</a:t>
            </a:r>
            <a:r>
              <a:rPr b="0" sz="3600" i="0" lang="en-US"/>
              <a:t>o</a:t>
            </a:r>
            <a:r>
              <a:rPr b="0" sz="3600" i="0" lang="en-US"/>
              <a:t>n</a:t>
            </a:r>
            <a:endParaRPr sz="3600" i="1"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(</a:t>
            </a:r>
            <a:r>
              <a:rPr b="0" sz="3600" i="0" lang="en-US"/>
              <a:t>4</a:t>
            </a:r>
            <a:r>
              <a:rPr b="0" sz="3600" i="0" lang="en-US"/>
              <a:t>)</a:t>
            </a:r>
            <a:r>
              <a:rPr b="0" sz="3600" i="0" lang="en-US"/>
              <a:t> </a:t>
            </a:r>
            <a:r>
              <a:rPr b="0" sz="3600" i="0" lang="en-US"/>
              <a:t>D</a:t>
            </a:r>
            <a:r>
              <a:rPr b="0" sz="3600" i="0" lang="en-US"/>
              <a:t>e</a:t>
            </a:r>
            <a:r>
              <a:rPr b="0" sz="3600" i="0" lang="en-US"/>
              <a:t>f</a:t>
            </a:r>
            <a:r>
              <a:rPr b="0" sz="3600" i="0" lang="en-US"/>
              <a:t>o</a:t>
            </a:r>
            <a:r>
              <a:rPr b="0" sz="3600" i="0" lang="en-US"/>
              <a:t>r</a:t>
            </a:r>
            <a:r>
              <a:rPr b="0" sz="3600" i="0" lang="en-US"/>
              <a:t>m</a:t>
            </a:r>
            <a:r>
              <a:rPr b="0" sz="3600" i="0" lang="en-US"/>
              <a:t>i</a:t>
            </a:r>
            <a:r>
              <a:rPr b="0" sz="3600" i="0" lang="en-US"/>
              <a:t>ties</a:t>
            </a:r>
            <a:endParaRPr sz="3600" i="1"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(</a:t>
            </a:r>
            <a:r>
              <a:rPr b="0" sz="3600" i="0" lang="en-US"/>
              <a:t>a</a:t>
            </a:r>
            <a:r>
              <a:rPr b="0" sz="3600" i="0" lang="en-US"/>
              <a:t>)</a:t>
            </a:r>
            <a:r>
              <a:rPr b="0" sz="3600" i="0" lang="en-US"/>
              <a:t> </a:t>
            </a:r>
            <a:r>
              <a:rPr b="0" sz="3600" i="0" lang="en-US"/>
              <a:t>R</a:t>
            </a:r>
            <a:r>
              <a:rPr b="0" sz="3600" i="0" lang="en-US"/>
              <a:t>h</a:t>
            </a:r>
            <a:r>
              <a:rPr b="0" sz="3600" i="0" lang="en-US"/>
              <a:t>e</a:t>
            </a:r>
            <a:r>
              <a:rPr b="0" sz="3600" i="0" lang="en-US"/>
              <a:t>u</a:t>
            </a:r>
            <a:r>
              <a:rPr b="0" sz="3600" i="0" lang="en-US"/>
              <a:t>m</a:t>
            </a:r>
            <a:r>
              <a:rPr b="0" sz="3600" i="0" lang="en-US"/>
              <a:t>a</a:t>
            </a:r>
            <a:r>
              <a:rPr b="0" sz="3600" i="0" lang="en-US"/>
              <a:t>t</a:t>
            </a:r>
            <a:r>
              <a:rPr b="0" sz="3600" i="0" lang="en-US"/>
              <a:t>o</a:t>
            </a:r>
            <a:r>
              <a:rPr b="0" sz="3600" i="0" lang="en-US"/>
              <a:t>i</a:t>
            </a:r>
            <a:r>
              <a:rPr b="0" sz="3600" i="0" lang="en-US"/>
              <a:t>d</a:t>
            </a:r>
            <a:r>
              <a:rPr b="0" sz="3600" i="0" lang="en-US"/>
              <a:t> </a:t>
            </a:r>
            <a:r>
              <a:rPr b="0" sz="3600" i="0" lang="en-US"/>
              <a:t>d</a:t>
            </a:r>
            <a:r>
              <a:rPr b="0" sz="3600" i="0" lang="en-US"/>
              <a:t>e</a:t>
            </a:r>
            <a:r>
              <a:rPr b="0" sz="3600" i="0" lang="en-US"/>
              <a:t>f</a:t>
            </a:r>
            <a:r>
              <a:rPr b="0" sz="3600" i="0" lang="en-US"/>
              <a:t>o</a:t>
            </a:r>
            <a:r>
              <a:rPr b="0" sz="3600" i="0" lang="en-US"/>
              <a:t>r</a:t>
            </a:r>
            <a:r>
              <a:rPr b="0" sz="3600" i="0" lang="en-US"/>
              <a:t>m</a:t>
            </a:r>
            <a:r>
              <a:rPr b="0" sz="3600" i="0" lang="en-US"/>
              <a:t>i</a:t>
            </a:r>
            <a:r>
              <a:rPr b="0" sz="3600" i="0" lang="en-US"/>
              <a:t>t</a:t>
            </a:r>
            <a:r>
              <a:rPr b="0" sz="3600" i="0" lang="en-US"/>
              <a:t>y</a:t>
            </a:r>
            <a:endParaRPr sz="3600" i="1" lang="en-US"/>
          </a:p>
          <a:p>
            <a:pPr algn="l">
              <a:lnSpc>
                <a:spcPct val="100000"/>
              </a:lnSpc>
            </a:pP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0" lang="en-US"/>
              <a:t>(</a:t>
            </a:r>
            <a:r>
              <a:rPr sz="3600" i="0" lang="en-US"/>
              <a:t>b</a:t>
            </a:r>
            <a:r>
              <a:rPr sz="3600" i="0" lang="en-US"/>
              <a:t>)</a:t>
            </a:r>
            <a:r>
              <a:rPr sz="3600" i="0" lang="en-US"/>
              <a:t> </a:t>
            </a:r>
            <a:r>
              <a:rPr sz="3600" i="0" lang="en-US"/>
              <a:t>S</a:t>
            </a:r>
            <a:r>
              <a:rPr sz="3600" i="0" lang="en-US"/>
              <a:t>w</a:t>
            </a:r>
            <a:r>
              <a:rPr sz="3600" i="0" lang="en-US"/>
              <a:t>a</a:t>
            </a:r>
            <a:r>
              <a:rPr sz="3600" i="0" lang="en-US"/>
              <a:t>n</a:t>
            </a:r>
            <a:r>
              <a:rPr sz="3600" i="0" lang="en-US"/>
              <a:t> </a:t>
            </a:r>
            <a:r>
              <a:rPr sz="3600" i="0" lang="en-US"/>
              <a:t>n</a:t>
            </a:r>
            <a:r>
              <a:rPr sz="3600" i="0" lang="en-US"/>
              <a:t>e</a:t>
            </a:r>
            <a:r>
              <a:rPr sz="3600" i="0" lang="en-US"/>
              <a:t>c</a:t>
            </a:r>
            <a:r>
              <a:rPr sz="3600" i="0" lang="en-US"/>
              <a:t>k</a:t>
            </a:r>
            <a:r>
              <a:rPr sz="3600" i="0" lang="en-US"/>
              <a:t> </a:t>
            </a:r>
            <a:r>
              <a:rPr sz="3600" i="0" lang="en-US"/>
              <a:t>d</a:t>
            </a:r>
            <a:r>
              <a:rPr sz="3600" i="0" lang="en-US"/>
              <a:t>e</a:t>
            </a:r>
            <a:r>
              <a:rPr sz="3600" i="0" lang="en-US"/>
              <a:t>f</a:t>
            </a:r>
            <a:r>
              <a:rPr sz="3600" i="0" lang="en-US"/>
              <a:t>o</a:t>
            </a:r>
            <a:r>
              <a:rPr sz="3600" i="0" lang="en-US"/>
              <a:t>r</a:t>
            </a:r>
            <a:r>
              <a:rPr sz="3600" i="0" lang="en-US"/>
              <a:t>m</a:t>
            </a:r>
            <a:r>
              <a:rPr sz="3600" i="0" lang="en-US"/>
              <a:t>i</a:t>
            </a:r>
            <a:r>
              <a:rPr sz="3600" i="0" lang="en-US"/>
              <a:t>t</a:t>
            </a:r>
            <a:r>
              <a:rPr sz="3600" i="0" lang="en-US"/>
              <a:t>y</a:t>
            </a:r>
            <a:endParaRPr sz="3600"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subTitle" idx="1"/>
          </p:nvPr>
        </p:nvSpPr>
        <p:spPr>
          <a:xfrm>
            <a:off x="168852" y="223241"/>
            <a:ext cx="8819285" cy="6351936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200" lang="en-US"/>
              <a:t>(</a:t>
            </a:r>
            <a:r>
              <a:rPr sz="3200" lang="en-US"/>
              <a:t>c</a:t>
            </a:r>
            <a:r>
              <a:rPr sz="3200" lang="en-US"/>
              <a:t>)</a:t>
            </a:r>
            <a:r>
              <a:rPr sz="3200" lang="en-US"/>
              <a:t> </a:t>
            </a:r>
            <a:r>
              <a:rPr sz="3200" lang="en-US"/>
              <a:t>B</a:t>
            </a:r>
            <a:r>
              <a:rPr sz="3200" lang="en-US"/>
              <a:t>o</a:t>
            </a:r>
            <a:r>
              <a:rPr sz="3200" lang="en-US"/>
              <a:t>u</a:t>
            </a:r>
            <a:r>
              <a:rPr sz="3200" lang="en-US"/>
              <a:t>t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n</a:t>
            </a:r>
            <a:r>
              <a:rPr sz="3200" lang="en-US"/>
              <a:t>i</a:t>
            </a:r>
            <a:r>
              <a:rPr sz="3200" lang="en-US"/>
              <a:t>ere</a:t>
            </a:r>
            <a:r>
              <a:rPr sz="3200" lang="en-US"/>
              <a:t> </a:t>
            </a:r>
            <a:r>
              <a:rPr sz="3200" lang="en-US"/>
              <a:t>/</a:t>
            </a:r>
            <a:r>
              <a:rPr sz="3200" lang="en-US"/>
              <a:t> </a:t>
            </a:r>
            <a:r>
              <a:rPr sz="3200" lang="en-US"/>
              <a:t>b</a:t>
            </a:r>
            <a:r>
              <a:rPr sz="3200" lang="en-US"/>
              <a:t>u</a:t>
            </a:r>
            <a:r>
              <a:rPr sz="3200" lang="en-US"/>
              <a:t>t</a:t>
            </a:r>
            <a:r>
              <a:rPr sz="3200" lang="en-US"/>
              <a:t>t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-</a:t>
            </a:r>
            <a:r>
              <a:rPr sz="3200" lang="en-US"/>
              <a:t> </a:t>
            </a:r>
            <a:r>
              <a:rPr sz="3200" lang="en-US"/>
              <a:t>h</a:t>
            </a:r>
            <a:r>
              <a:rPr sz="3200" lang="en-US"/>
              <a:t>o</a:t>
            </a:r>
            <a:r>
              <a:rPr sz="3200" lang="en-US"/>
              <a:t>l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f</a:t>
            </a:r>
            <a:r>
              <a:rPr sz="3200" lang="en-US"/>
              <a:t>o</a:t>
            </a:r>
            <a:r>
              <a:rPr sz="3200" lang="en-US"/>
              <a:t>rmity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f</a:t>
            </a:r>
            <a:r>
              <a:rPr sz="3200" lang="en-US"/>
              <a:t>i</a:t>
            </a:r>
            <a:r>
              <a:rPr sz="3200" lang="en-US"/>
              <a:t>x</a:t>
            </a:r>
            <a:r>
              <a:rPr sz="3200" lang="en-US"/>
              <a:t>e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l</a:t>
            </a:r>
            <a:r>
              <a:rPr sz="3200" lang="en-US"/>
              <a:t>e</a:t>
            </a:r>
            <a:r>
              <a:rPr sz="3200" lang="en-US"/>
              <a:t>x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P</a:t>
            </a:r>
            <a:r>
              <a:rPr sz="3200" lang="en-US"/>
              <a:t>I</a:t>
            </a:r>
            <a:r>
              <a:rPr sz="3200" lang="en-US"/>
              <a:t>P</a:t>
            </a:r>
            <a:r>
              <a:rPr sz="3200" lang="en-US"/>
              <a:t> </a:t>
            </a:r>
            <a:r>
              <a:rPr sz="3200" lang="en-US"/>
              <a:t>j</a:t>
            </a:r>
            <a:r>
              <a:rPr sz="3200" lang="en-US"/>
              <a:t>o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extensio</a:t>
            </a:r>
            <a:r>
              <a:rPr sz="32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I</a:t>
            </a:r>
            <a:r>
              <a:rPr sz="3200" lang="en-US"/>
              <a:t>P</a:t>
            </a:r>
            <a:r>
              <a:rPr sz="3200" lang="en-US"/>
              <a:t> </a:t>
            </a:r>
            <a:r>
              <a:rPr sz="3200" lang="en-US"/>
              <a:t>j</a:t>
            </a:r>
            <a:r>
              <a:rPr sz="3200" lang="en-US"/>
              <a:t>o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t</a:t>
            </a:r>
            <a:r>
              <a:rPr sz="32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200" lang="en-US"/>
              <a:t>(</a:t>
            </a:r>
            <a:r>
              <a:rPr sz="3200" lang="en-US"/>
              <a:t>d</a:t>
            </a:r>
            <a:r>
              <a:rPr sz="3200" lang="en-US"/>
              <a:t>)</a:t>
            </a:r>
            <a:r>
              <a:rPr sz="3200" lang="en-US"/>
              <a:t> </a:t>
            </a:r>
            <a:r>
              <a:rPr sz="3200" lang="en-US"/>
              <a:t>Z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f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t</a:t>
            </a:r>
            <a:r>
              <a:rPr sz="3200" lang="en-US"/>
              <a:t>y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u</a:t>
            </a:r>
            <a:r>
              <a:rPr sz="3200" lang="en-US"/>
              <a:t>m</a:t>
            </a:r>
            <a:r>
              <a:rPr sz="3200" lang="en-US"/>
              <a:t>b</a:t>
            </a:r>
            <a:r>
              <a:rPr sz="3200" lang="en-US"/>
              <a:t>)</a:t>
            </a:r>
            <a:r>
              <a:rPr sz="32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subTitle" idx="1"/>
          </p:nvPr>
        </p:nvSpPr>
        <p:spPr>
          <a:xfrm>
            <a:off x="155862" y="197944"/>
            <a:ext cx="8793308" cy="6474576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x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-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u</a:t>
            </a:r>
            <a:r>
              <a:rPr b="1" sz="3600" lang="en-US">
                <a:solidFill>
                  <a:srgbClr val="000080"/>
                </a:solidFill>
              </a:rPr>
              <a:t>l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tion 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h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u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toid </a:t>
            </a:r>
            <a:r>
              <a:rPr b="1" sz="3600" lang="en-US">
                <a:solidFill>
                  <a:srgbClr val="000080"/>
                </a:solidFill>
              </a:rPr>
              <a:t>D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008000"/>
                </a:solidFill>
              </a:rPr>
              <a:t>1</a:t>
            </a:r>
            <a:r>
              <a:rPr b="0" sz="3600" lang="en-US">
                <a:solidFill>
                  <a:srgbClr val="008000"/>
                </a:solidFill>
              </a:rPr>
              <a:t>.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S</a:t>
            </a:r>
            <a:r>
              <a:rPr b="0" sz="3600" lang="en-US">
                <a:solidFill>
                  <a:srgbClr val="008000"/>
                </a:solidFill>
              </a:rPr>
              <a:t>y</a:t>
            </a:r>
            <a:r>
              <a:rPr b="0" sz="3600" lang="en-US">
                <a:solidFill>
                  <a:srgbClr val="008000"/>
                </a:solidFill>
              </a:rPr>
              <a:t>s</a:t>
            </a:r>
            <a:r>
              <a:rPr b="0" sz="3600" lang="en-US">
                <a:solidFill>
                  <a:srgbClr val="008000"/>
                </a:solidFill>
              </a:rPr>
              <a:t>t</a:t>
            </a:r>
            <a:r>
              <a:rPr b="0" sz="3600" lang="en-US">
                <a:solidFill>
                  <a:srgbClr val="008000"/>
                </a:solidFill>
              </a:rPr>
              <a:t>e</a:t>
            </a:r>
            <a:r>
              <a:rPr b="0" sz="3600" lang="en-US">
                <a:solidFill>
                  <a:srgbClr val="008000"/>
                </a:solidFill>
              </a:rPr>
              <a:t>m</a:t>
            </a:r>
            <a:r>
              <a:rPr b="0" sz="3600" lang="en-US">
                <a:solidFill>
                  <a:srgbClr val="008000"/>
                </a:solidFill>
              </a:rPr>
              <a:t>i</a:t>
            </a:r>
            <a:r>
              <a:rPr b="0" sz="3600" lang="en-US">
                <a:solidFill>
                  <a:srgbClr val="008000"/>
                </a:solidFill>
              </a:rPr>
              <a:t>c</a:t>
            </a:r>
            <a:r>
              <a:rPr b="0" sz="3600" lang="en-US"/>
              <a:t> </a:t>
            </a:r>
            <a:r>
              <a:rPr b="0" sz="3600" lang="en-US"/>
              <a:t>-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F</a:t>
            </a:r>
            <a:r>
              <a:rPr b="0" sz="3600" lang="en-US"/>
              <a:t>e</a:t>
            </a:r>
            <a:r>
              <a:rPr b="0" sz="3600" lang="en-US"/>
              <a:t>v</a:t>
            </a:r>
            <a:r>
              <a:rPr b="0" sz="3600" lang="en-US"/>
              <a:t>e</a:t>
            </a:r>
            <a:r>
              <a:rPr b="0" sz="3600" lang="en-US"/>
              <a:t>r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W</a:t>
            </a:r>
            <a:r>
              <a:rPr b="0" sz="3600" lang="en-US"/>
              <a:t>e</a:t>
            </a:r>
            <a:r>
              <a:rPr b="0" sz="3600" lang="en-US"/>
              <a:t>i</a:t>
            </a:r>
            <a:r>
              <a:rPr b="0" sz="3600" lang="en-US"/>
              <a:t>g</a:t>
            </a:r>
            <a:r>
              <a:rPr b="0" sz="3600" lang="en-US"/>
              <a:t>h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los</a:t>
            </a:r>
            <a:r>
              <a:rPr b="0"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F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g</a:t>
            </a:r>
            <a:r>
              <a:rPr b="0" sz="3600" lang="en-US"/>
              <a:t>ue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S</a:t>
            </a:r>
            <a:r>
              <a:rPr b="0" sz="3600" lang="en-US"/>
              <a:t>u</a:t>
            </a:r>
            <a:r>
              <a:rPr b="0" sz="3600" lang="en-US"/>
              <a:t>s</a:t>
            </a:r>
            <a:r>
              <a:rPr b="0" sz="3600" lang="en-US"/>
              <a:t>c</a:t>
            </a:r>
            <a:r>
              <a:rPr b="0" sz="3600" lang="en-US"/>
              <a:t>e</a:t>
            </a:r>
            <a:r>
              <a:rPr b="0" sz="3600" lang="en-US"/>
              <a:t>p</a:t>
            </a:r>
            <a:r>
              <a:rPr b="0" sz="3600" lang="en-US"/>
              <a:t>t</a:t>
            </a:r>
            <a:r>
              <a:rPr b="0" sz="3600" lang="en-US"/>
              <a:t>ibility 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f</a:t>
            </a:r>
            <a:r>
              <a:rPr b="0" sz="3600" lang="en-US"/>
              <a:t>e</a:t>
            </a:r>
            <a:r>
              <a:rPr b="0" sz="3600" lang="en-US"/>
              <a:t>c</a:t>
            </a:r>
            <a:r>
              <a:rPr b="0" sz="3600" lang="en-US"/>
              <a:t>tions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subTitle" idx="1"/>
          </p:nvPr>
        </p:nvSpPr>
        <p:spPr>
          <a:xfrm>
            <a:off x="207818" y="331309"/>
            <a:ext cx="8717708" cy="6251772"/>
          </a:xfrm>
        </p:spPr>
        <p:txBody>
          <a:bodyPr>
            <a:normAutofit/>
          </a:bodyPr>
          <a:p>
            <a:pPr algn="l"/>
            <a:r>
              <a:rPr b="1" sz="4800" lang="en-US">
                <a:solidFill>
                  <a:srgbClr val="000080"/>
                </a:solidFill>
              </a:rPr>
              <a:t>न</a:t>
            </a:r>
            <a:r>
              <a:rPr b="1" sz="4800" lang="en-US">
                <a:solidFill>
                  <a:srgbClr val="000080"/>
                </a:solidFill>
              </a:rPr>
              <a:t>ि</a:t>
            </a:r>
            <a:r>
              <a:rPr b="1" sz="4800" lang="en-US">
                <a:solidFill>
                  <a:srgbClr val="000080"/>
                </a:solidFill>
              </a:rPr>
              <a:t>द</a:t>
            </a:r>
            <a:r>
              <a:rPr b="1" sz="4800" lang="en-US">
                <a:solidFill>
                  <a:srgbClr val="000080"/>
                </a:solidFill>
              </a:rPr>
              <a:t>ा</a:t>
            </a:r>
            <a:r>
              <a:rPr b="1" sz="4800" lang="en-US">
                <a:solidFill>
                  <a:srgbClr val="000080"/>
                </a:solidFill>
              </a:rPr>
              <a:t>न</a:t>
            </a:r>
            <a:r>
              <a:rPr b="1" sz="4800" lang="en-US">
                <a:solidFill>
                  <a:srgbClr val="000080"/>
                </a:solidFill>
              </a:rPr>
              <a:t> </a:t>
            </a:r>
            <a:r>
              <a:rPr b="1" sz="4800" lang="en-US">
                <a:solidFill>
                  <a:srgbClr val="000080"/>
                </a:solidFill>
              </a:rPr>
              <a:t>व</a:t>
            </a:r>
            <a:r>
              <a:rPr b="1" sz="4800" lang="en-US">
                <a:solidFill>
                  <a:srgbClr val="000080"/>
                </a:solidFill>
              </a:rPr>
              <a:t> </a:t>
            </a:r>
            <a:r>
              <a:rPr b="1" sz="4800" lang="en-US">
                <a:solidFill>
                  <a:srgbClr val="000080"/>
                </a:solidFill>
              </a:rPr>
              <a:t>स</a:t>
            </a:r>
            <a:r>
              <a:rPr b="1" sz="4800" lang="en-US">
                <a:solidFill>
                  <a:srgbClr val="000080"/>
                </a:solidFill>
              </a:rPr>
              <a:t>ं</a:t>
            </a:r>
            <a:r>
              <a:rPr b="1" sz="4800" lang="en-US">
                <a:solidFill>
                  <a:srgbClr val="000080"/>
                </a:solidFill>
              </a:rPr>
              <a:t>प</a:t>
            </a:r>
            <a:r>
              <a:rPr b="1" sz="4800" lang="en-US">
                <a:solidFill>
                  <a:srgbClr val="000080"/>
                </a:solidFill>
              </a:rPr>
              <a:t>्</a:t>
            </a:r>
            <a:r>
              <a:rPr b="1" sz="4800" lang="en-US">
                <a:solidFill>
                  <a:srgbClr val="000080"/>
                </a:solidFill>
              </a:rPr>
              <a:t>र</a:t>
            </a:r>
            <a:r>
              <a:rPr b="1" sz="4800" lang="en-US">
                <a:solidFill>
                  <a:srgbClr val="000080"/>
                </a:solidFill>
              </a:rPr>
              <a:t>ा</a:t>
            </a:r>
            <a:r>
              <a:rPr b="1" sz="4800" lang="en-US">
                <a:solidFill>
                  <a:srgbClr val="000080"/>
                </a:solidFill>
              </a:rPr>
              <a:t>प</a:t>
            </a:r>
            <a:r>
              <a:rPr b="1" sz="4800" lang="en-US">
                <a:solidFill>
                  <a:srgbClr val="000080"/>
                </a:solidFill>
              </a:rPr>
              <a:t>्</a:t>
            </a:r>
            <a:r>
              <a:rPr b="1" sz="4800" lang="en-US">
                <a:solidFill>
                  <a:srgbClr val="000080"/>
                </a:solidFill>
              </a:rPr>
              <a:t>त</a:t>
            </a:r>
            <a:r>
              <a:rPr b="1" sz="4800" lang="en-US">
                <a:solidFill>
                  <a:srgbClr val="000080"/>
                </a:solidFill>
              </a:rPr>
              <a:t>ी</a:t>
            </a:r>
            <a:r>
              <a:rPr b="1" sz="4800" lang="en-US">
                <a:solidFill>
                  <a:srgbClr val="000080"/>
                </a:solidFill>
              </a:rPr>
              <a:t> </a:t>
            </a:r>
            <a:r>
              <a:rPr b="1" sz="48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/>
            <a:endParaRPr lang="en-US"/>
          </a:p>
          <a:p>
            <a:pPr algn="l">
              <a:lnSpc>
                <a:spcPct val="100000"/>
              </a:lnSpc>
            </a:pPr>
            <a:r>
              <a:rPr b="0" sz="4000" lang="en-US"/>
              <a:t>व</a:t>
            </a:r>
            <a:r>
              <a:rPr b="0" sz="4000" lang="en-US"/>
              <a:t>ि</a:t>
            </a:r>
            <a:r>
              <a:rPr b="0" sz="4000" lang="en-US"/>
              <a:t>र</a:t>
            </a:r>
            <a:r>
              <a:rPr b="0" sz="4000" lang="en-US"/>
              <a:t>ू</a:t>
            </a:r>
            <a:r>
              <a:rPr b="0" sz="4000" lang="en-US"/>
              <a:t>द</a:t>
            </a:r>
            <a:r>
              <a:rPr b="0" sz="4000" lang="en-US"/>
              <a:t>्</a:t>
            </a:r>
            <a:r>
              <a:rPr b="0" sz="4000" lang="en-US"/>
              <a:t>ध</a:t>
            </a:r>
            <a:r>
              <a:rPr b="0" sz="4000" lang="en-US"/>
              <a:t> </a:t>
            </a:r>
            <a:r>
              <a:rPr b="0" sz="4000" lang="en-US"/>
              <a:t>आ</a:t>
            </a:r>
            <a:r>
              <a:rPr b="0" sz="4000" lang="en-US"/>
              <a:t>ह</a:t>
            </a:r>
            <a:r>
              <a:rPr b="0" sz="4000" lang="en-US"/>
              <a:t>ा</a:t>
            </a:r>
            <a:r>
              <a:rPr b="0" sz="4000" lang="en-US"/>
              <a:t>र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ि</a:t>
            </a:r>
            <a:r>
              <a:rPr b="0" sz="4000" lang="en-US"/>
              <a:t>ह</a:t>
            </a:r>
            <a:r>
              <a:rPr b="0" sz="4000" lang="en-US"/>
              <a:t>ा</a:t>
            </a:r>
            <a:r>
              <a:rPr b="0" sz="4000" lang="en-US"/>
              <a:t>र</a:t>
            </a:r>
            <a:r>
              <a:rPr b="0" sz="4000" lang="en-US"/>
              <a:t> </a:t>
            </a:r>
            <a:r>
              <a:rPr b="0" sz="4000" lang="en-US"/>
              <a:t>क</a:t>
            </a:r>
            <a:r>
              <a:rPr b="0" sz="4000" lang="en-US"/>
              <a:t>र</a:t>
            </a:r>
            <a:r>
              <a:rPr b="0" sz="4000" lang="en-US"/>
              <a:t>ण</a:t>
            </a:r>
            <a:r>
              <a:rPr b="0" sz="4000" lang="en-US"/>
              <a:t>ा</a:t>
            </a:r>
            <a:r>
              <a:rPr b="0" sz="4000" lang="en-US"/>
              <a:t>य</a:t>
            </a:r>
            <a:r>
              <a:rPr b="0" sz="4000" lang="en-US"/>
              <a:t>्</a:t>
            </a:r>
            <a:r>
              <a:rPr b="0" sz="4000" lang="en-US"/>
              <a:t>र</a:t>
            </a:r>
            <a:r>
              <a:rPr b="0" sz="4000" lang="en-US"/>
              <a:t>ा</a:t>
            </a:r>
            <a:r>
              <a:rPr b="0" sz="4000" lang="en-US"/>
              <a:t> </a:t>
            </a:r>
            <a:r>
              <a:rPr b="0" sz="4000" lang="en-US"/>
              <a:t>म</a:t>
            </a:r>
            <a:r>
              <a:rPr b="0" sz="4000" lang="en-US"/>
              <a:t>ं</a:t>
            </a:r>
            <a:r>
              <a:rPr b="0" sz="4000" lang="en-US"/>
              <a:t>द</a:t>
            </a:r>
            <a:r>
              <a:rPr b="0" sz="4000" lang="en-US"/>
              <a:t>ा</a:t>
            </a:r>
            <a:r>
              <a:rPr b="0" sz="4000" lang="en-US"/>
              <a:t>ग</a:t>
            </a:r>
            <a:r>
              <a:rPr b="0" sz="4000" lang="en-US"/>
              <a:t>्</a:t>
            </a:r>
            <a:r>
              <a:rPr b="0" sz="4000" lang="en-US"/>
              <a:t>न</a:t>
            </a:r>
            <a:r>
              <a:rPr b="0" sz="4000" lang="en-US"/>
              <a:t>ि</a:t>
            </a:r>
            <a:r>
              <a:rPr b="0" sz="4000" lang="en-US"/>
              <a:t> </a:t>
            </a:r>
            <a:r>
              <a:rPr b="0" sz="4000" lang="en-US"/>
              <a:t>आ</a:t>
            </a:r>
            <a:r>
              <a:rPr b="0" sz="4000" lang="en-US"/>
              <a:t>ण</a:t>
            </a:r>
            <a:r>
              <a:rPr b="0" sz="4000" lang="en-US"/>
              <a:t>ि</a:t>
            </a:r>
            <a:r>
              <a:rPr b="0" sz="4000" lang="en-US"/>
              <a:t> </a:t>
            </a:r>
            <a:r>
              <a:rPr b="0" sz="4000" lang="en-US"/>
              <a:t>न</a:t>
            </a:r>
            <a:r>
              <a:rPr b="0" sz="4000" lang="en-US"/>
              <a:t>ि</a:t>
            </a:r>
            <a:r>
              <a:rPr b="0" sz="4000" lang="en-US"/>
              <a:t>श</a:t>
            </a:r>
            <a:r>
              <a:rPr b="0" sz="4000" lang="en-US"/>
              <a:t>्</a:t>
            </a:r>
            <a:r>
              <a:rPr b="0" sz="4000" lang="en-US"/>
              <a:t>च</a:t>
            </a:r>
            <a:r>
              <a:rPr b="0" sz="4000" lang="en-US"/>
              <a:t>े</a:t>
            </a:r>
            <a:r>
              <a:rPr b="0" sz="4000" lang="en-US"/>
              <a:t>ष</a:t>
            </a:r>
            <a:r>
              <a:rPr b="0" sz="4000" lang="en-US"/>
              <a:t>्</a:t>
            </a:r>
            <a:r>
              <a:rPr b="0" sz="4000" lang="en-US"/>
              <a:t>ट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क</a:t>
            </a:r>
            <a:r>
              <a:rPr b="0" sz="4000" lang="en-US"/>
              <a:t>्</a:t>
            </a:r>
            <a:r>
              <a:rPr b="0" sz="4000" lang="en-US"/>
              <a:t>त</a:t>
            </a:r>
            <a:r>
              <a:rPr b="0" sz="4000" lang="en-US"/>
              <a:t>ि</a:t>
            </a:r>
            <a:r>
              <a:rPr b="0" sz="4000" lang="en-US"/>
              <a:t> </a:t>
            </a:r>
            <a:r>
              <a:rPr b="0" sz="4000" lang="en-US"/>
              <a:t>क</a:t>
            </a:r>
            <a:r>
              <a:rPr b="0" sz="4000" lang="en-US"/>
              <a:t>ि</a:t>
            </a:r>
            <a:r>
              <a:rPr b="0" sz="4000" lang="en-US"/>
              <a:t>ं</a:t>
            </a:r>
            <a:r>
              <a:rPr b="0" sz="4000" lang="en-US"/>
              <a:t>व</a:t>
            </a:r>
            <a:r>
              <a:rPr b="0" sz="4000" lang="en-US"/>
              <a:t>ा</a:t>
            </a:r>
            <a:r>
              <a:rPr b="0" sz="4000" lang="en-US"/>
              <a:t> </a:t>
            </a:r>
            <a:r>
              <a:rPr b="0" sz="4000" lang="en-US"/>
              <a:t>स</a:t>
            </a:r>
            <a:r>
              <a:rPr b="0" sz="4000" lang="en-US"/>
              <a:t>्</a:t>
            </a:r>
            <a:r>
              <a:rPr b="0" sz="4000" lang="en-US"/>
              <a:t>न</a:t>
            </a:r>
            <a:r>
              <a:rPr b="0" sz="4000" lang="en-US"/>
              <a:t>ि</a:t>
            </a:r>
            <a:r>
              <a:rPr b="0" sz="4000" lang="en-US"/>
              <a:t>ग</a:t>
            </a:r>
            <a:r>
              <a:rPr b="0" sz="4000" lang="en-US"/>
              <a:t>्</a:t>
            </a:r>
            <a:r>
              <a:rPr b="0" sz="4000" lang="en-US"/>
              <a:t>ध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 </a:t>
            </a:r>
            <a:r>
              <a:rPr b="0" sz="4000" lang="en-US"/>
              <a:t>आहार</a:t>
            </a:r>
            <a:r>
              <a:rPr b="0" sz="4000" lang="en-US"/>
              <a:t> </a:t>
            </a:r>
            <a:r>
              <a:rPr b="0" sz="4000" lang="en-US"/>
              <a:t>सेवना</a:t>
            </a:r>
            <a:r>
              <a:rPr b="0" sz="4000" lang="en-US"/>
              <a:t>न</a:t>
            </a:r>
            <a:r>
              <a:rPr b="0" sz="4000" lang="en-US"/>
              <a:t>ं</a:t>
            </a:r>
            <a:r>
              <a:rPr b="0" sz="4000" lang="en-US"/>
              <a:t>त</a:t>
            </a:r>
            <a:r>
              <a:rPr b="0" sz="4000" lang="en-US"/>
              <a:t>र</a:t>
            </a:r>
            <a:r>
              <a:rPr b="0" sz="4000" lang="en-US"/>
              <a:t> </a:t>
            </a:r>
            <a:r>
              <a:rPr b="0" sz="4000" lang="en-US"/>
              <a:t>ल</a:t>
            </a:r>
            <a:r>
              <a:rPr b="0" sz="4000" lang="en-US"/>
              <a:t>ग</a:t>
            </a:r>
            <a:r>
              <a:rPr b="0" sz="4000" lang="en-US"/>
              <a:t>े</a:t>
            </a:r>
            <a:r>
              <a:rPr b="0" sz="4000" lang="en-US"/>
              <a:t>च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ा</a:t>
            </a:r>
            <a:r>
              <a:rPr b="0" sz="4000" lang="en-US"/>
              <a:t>य</a:t>
            </a:r>
            <a:r>
              <a:rPr b="0" sz="4000" lang="en-US"/>
              <a:t>ा</a:t>
            </a:r>
            <a:r>
              <a:rPr b="0" sz="4000" lang="en-US"/>
              <a:t>म</a:t>
            </a:r>
            <a:r>
              <a:rPr b="0" sz="4000" lang="en-US"/>
              <a:t> </a:t>
            </a:r>
            <a:r>
              <a:rPr b="0" sz="4000" lang="en-US"/>
              <a:t>करणार्या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क</a:t>
            </a:r>
            <a:r>
              <a:rPr b="0" sz="4000" lang="en-US"/>
              <a:t>्</a:t>
            </a:r>
            <a:r>
              <a:rPr b="0" sz="4000" lang="en-US"/>
              <a:t>त</a:t>
            </a:r>
            <a:r>
              <a:rPr b="0" sz="4000" lang="en-US"/>
              <a:t>ि</a:t>
            </a:r>
            <a:r>
              <a:rPr b="0" sz="4000" lang="en-US"/>
              <a:t>च</a:t>
            </a:r>
            <a:r>
              <a:rPr b="0" sz="4000" lang="en-US"/>
              <a:t>ा</a:t>
            </a:r>
            <a:r>
              <a:rPr b="0" sz="4000" lang="en-US"/>
              <a:t> </a:t>
            </a:r>
            <a:r>
              <a:rPr b="0" sz="4000" lang="en-US"/>
              <a:t>आ</a:t>
            </a:r>
            <a:r>
              <a:rPr b="0" sz="4000" lang="en-US"/>
              <a:t>म</a:t>
            </a:r>
            <a:r>
              <a:rPr b="0" sz="4000" lang="en-US"/>
              <a:t>र</a:t>
            </a:r>
            <a:r>
              <a:rPr b="0" sz="4000" lang="en-US"/>
              <a:t>स</a:t>
            </a:r>
            <a:r>
              <a:rPr b="0" sz="4000" lang="en-US"/>
              <a:t> </a:t>
            </a:r>
            <a:r>
              <a:rPr b="0" sz="4000" lang="en-US"/>
              <a:t>प</a:t>
            </a:r>
            <a:r>
              <a:rPr b="0" sz="4000" lang="en-US"/>
              <a:t>्</a:t>
            </a:r>
            <a:r>
              <a:rPr b="0" sz="4000" lang="en-US"/>
              <a:t>र</a:t>
            </a:r>
            <a:r>
              <a:rPr b="0" sz="4000" lang="en-US"/>
              <a:t>क</a:t>
            </a:r>
            <a:r>
              <a:rPr b="0" sz="4000" lang="en-US"/>
              <a:t>ु</a:t>
            </a:r>
            <a:r>
              <a:rPr b="0" sz="4000" lang="en-US"/>
              <a:t>प</a:t>
            </a:r>
            <a:r>
              <a:rPr b="0" sz="4000" lang="en-US"/>
              <a:t>ि</a:t>
            </a:r>
            <a:r>
              <a:rPr b="0" sz="4000" lang="en-US"/>
              <a:t>त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ा</a:t>
            </a:r>
            <a:r>
              <a:rPr b="0" sz="4000" lang="en-US"/>
              <a:t>य</a:t>
            </a:r>
            <a:r>
              <a:rPr b="0" sz="4000" lang="en-US"/>
              <a:t>ु</a:t>
            </a:r>
            <a:r>
              <a:rPr b="0" sz="4000" lang="en-US"/>
              <a:t>न</a:t>
            </a:r>
            <a:r>
              <a:rPr b="0" sz="4000" lang="en-US"/>
              <a:t>े</a:t>
            </a:r>
            <a:r>
              <a:rPr b="0" sz="4000" lang="en-US"/>
              <a:t> </a:t>
            </a:r>
            <a:r>
              <a:rPr b="0" sz="4000" lang="en-US"/>
              <a:t>प</a:t>
            </a:r>
            <a:r>
              <a:rPr b="0" sz="4000" lang="en-US"/>
              <a:t>्</a:t>
            </a:r>
            <a:r>
              <a:rPr b="0" sz="4000" lang="en-US"/>
              <a:t>र</a:t>
            </a:r>
            <a:r>
              <a:rPr b="0" sz="4000" lang="en-US"/>
              <a:t>े</a:t>
            </a:r>
            <a:r>
              <a:rPr b="0" sz="4000" lang="en-US"/>
              <a:t>र</a:t>
            </a:r>
            <a:r>
              <a:rPr b="0" sz="4000" lang="en-US"/>
              <a:t>ि</a:t>
            </a:r>
            <a:r>
              <a:rPr b="0" sz="4000" lang="en-US"/>
              <a:t>त</a:t>
            </a:r>
            <a:r>
              <a:rPr b="0" sz="4000" lang="en-US"/>
              <a:t> </a:t>
            </a:r>
            <a:r>
              <a:rPr b="0" sz="4000" lang="en-US"/>
              <a:t>ह</a:t>
            </a:r>
            <a:r>
              <a:rPr b="0" sz="4000" lang="en-US"/>
              <a:t>ो</a:t>
            </a:r>
            <a:r>
              <a:rPr b="0" sz="4000" lang="en-US"/>
              <a:t>ऊ</a:t>
            </a:r>
            <a:r>
              <a:rPr b="0" sz="4000" lang="en-US"/>
              <a:t>न</a:t>
            </a:r>
            <a:r>
              <a:rPr b="0" sz="4000" lang="en-US"/>
              <a:t> </a:t>
            </a:r>
            <a:r>
              <a:rPr b="0" sz="4000" lang="en-US"/>
              <a:t>क</a:t>
            </a:r>
            <a:r>
              <a:rPr b="0" sz="4000" lang="en-US"/>
              <a:t>फ</a:t>
            </a:r>
            <a:r>
              <a:rPr b="0" sz="4000" lang="en-US"/>
              <a:t>ा</a:t>
            </a:r>
            <a:r>
              <a:rPr b="0" sz="4000" lang="en-US"/>
              <a:t>च</a:t>
            </a:r>
            <a:r>
              <a:rPr b="0" sz="4000" lang="en-US"/>
              <a:t>े</a:t>
            </a:r>
            <a:r>
              <a:rPr b="0" sz="4000" lang="en-US"/>
              <a:t> </a:t>
            </a:r>
            <a:r>
              <a:rPr b="0" sz="4000" lang="en-US"/>
              <a:t>ज</a:t>
            </a:r>
            <a:r>
              <a:rPr b="0" sz="4000" lang="en-US"/>
              <a:t>े</a:t>
            </a:r>
            <a:r>
              <a:rPr b="0" sz="4000" lang="en-US"/>
              <a:t> </a:t>
            </a:r>
            <a:r>
              <a:rPr b="0" sz="4000" lang="en-US"/>
              <a:t>म</a:t>
            </a:r>
            <a:r>
              <a:rPr b="0" sz="4000" lang="en-US"/>
              <a:t>ु</a:t>
            </a:r>
            <a:r>
              <a:rPr b="0" sz="4000" lang="en-US"/>
              <a:t>ख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 </a:t>
            </a:r>
            <a:r>
              <a:rPr b="0" sz="4000" lang="en-US"/>
              <a:t>स</a:t>
            </a:r>
            <a:r>
              <a:rPr b="0" sz="4000" lang="en-US"/>
              <a:t>्</a:t>
            </a:r>
            <a:r>
              <a:rPr b="0" sz="4000" lang="en-US"/>
              <a:t>थ</a:t>
            </a:r>
            <a:r>
              <a:rPr b="0" sz="4000" lang="en-US"/>
              <a:t>ा</a:t>
            </a:r>
            <a:r>
              <a:rPr b="0" sz="4000" lang="en-US"/>
              <a:t>न</a:t>
            </a:r>
            <a:r>
              <a:rPr b="0" sz="4000" lang="en-US"/>
              <a:t> </a:t>
            </a:r>
            <a:r>
              <a:rPr b="0" sz="4000" lang="en-US"/>
              <a:t>आ</a:t>
            </a:r>
            <a:r>
              <a:rPr b="0" sz="4000" lang="en-US"/>
              <a:t>ह</a:t>
            </a:r>
            <a:r>
              <a:rPr b="0" sz="4000" lang="en-US"/>
              <a:t>े</a:t>
            </a:r>
            <a:r>
              <a:rPr b="0" sz="4000" lang="en-US"/>
              <a:t>त </a:t>
            </a:r>
            <a:r>
              <a:rPr b="0" sz="4000" lang="en-US"/>
              <a:t>ज</a:t>
            </a:r>
            <a:r>
              <a:rPr b="0" sz="4000" lang="en-US"/>
              <a:t>स</a:t>
            </a:r>
            <a:r>
              <a:rPr b="0" sz="4000" lang="en-US"/>
              <a:t>े</a:t>
            </a:r>
            <a:r>
              <a:rPr b="0" sz="4000" lang="en-US"/>
              <a:t> </a:t>
            </a:r>
            <a:r>
              <a:rPr b="0" sz="4000" lang="en-US"/>
              <a:t>आ</a:t>
            </a:r>
            <a:r>
              <a:rPr b="0" sz="4000" lang="en-US"/>
              <a:t>म</a:t>
            </a:r>
            <a:r>
              <a:rPr b="0" sz="4000" lang="en-US"/>
              <a:t>ा</a:t>
            </a:r>
            <a:r>
              <a:rPr b="0" sz="4000" lang="en-US"/>
              <a:t>श</a:t>
            </a:r>
            <a:r>
              <a:rPr b="0" sz="4000" lang="en-US"/>
              <a:t>य</a:t>
            </a:r>
            <a:r>
              <a:rPr b="0" sz="4000" lang="en-US"/>
              <a:t>,</a:t>
            </a:r>
            <a:r>
              <a:rPr b="0" sz="4000" lang="en-US"/>
              <a:t> </a:t>
            </a:r>
            <a:r>
              <a:rPr b="0" sz="4000" lang="en-US"/>
              <a:t>स</a:t>
            </a:r>
            <a:r>
              <a:rPr b="0" sz="4000" lang="en-US"/>
              <a:t>ं</a:t>
            </a:r>
            <a:r>
              <a:rPr b="0" sz="4000" lang="en-US"/>
              <a:t>ध</a:t>
            </a:r>
            <a:r>
              <a:rPr b="0" sz="4000" lang="en-US"/>
              <a:t>ी</a:t>
            </a:r>
            <a:r>
              <a:rPr b="0" sz="4000" lang="en-US"/>
              <a:t>,</a:t>
            </a:r>
            <a:r>
              <a:rPr b="0" sz="4000" lang="en-US"/>
              <a:t> </a:t>
            </a:r>
            <a:r>
              <a:rPr b="0" sz="4000" lang="en-US"/>
              <a:t>उ</a:t>
            </a:r>
            <a:r>
              <a:rPr b="0" sz="4000" lang="en-US"/>
              <a:t>र</a:t>
            </a:r>
            <a:r>
              <a:rPr b="0" sz="4000" lang="en-US"/>
              <a:t>ू</a:t>
            </a:r>
            <a:r>
              <a:rPr b="0" sz="4000" lang="en-US"/>
              <a:t>,</a:t>
            </a:r>
            <a:r>
              <a:rPr b="0" sz="4000" lang="en-US"/>
              <a:t> </a:t>
            </a:r>
            <a:r>
              <a:rPr b="0" sz="4000" lang="en-US"/>
              <a:t>श</a:t>
            </a:r>
            <a:r>
              <a:rPr b="0" sz="4000" lang="en-US"/>
              <a:t>ि</a:t>
            </a:r>
            <a:r>
              <a:rPr b="0" sz="4000" lang="en-US"/>
              <a:t>र</a:t>
            </a:r>
            <a:r>
              <a:rPr b="0" sz="4000" lang="en-US"/>
              <a:t> </a:t>
            </a:r>
            <a:r>
              <a:rPr b="0" sz="4000" lang="en-US"/>
              <a:t>आ</a:t>
            </a:r>
            <a:r>
              <a:rPr b="0" sz="4000" lang="en-US"/>
              <a:t>ण</a:t>
            </a:r>
            <a:r>
              <a:rPr b="0" sz="4000" lang="en-US"/>
              <a:t>ि</a:t>
            </a:r>
            <a:r>
              <a:rPr b="0" sz="4000" lang="en-US"/>
              <a:t> </a:t>
            </a:r>
            <a:r>
              <a:rPr b="0" sz="4000" lang="en-US"/>
              <a:t>क</a:t>
            </a:r>
            <a:r>
              <a:rPr b="0" sz="4000" lang="en-US"/>
              <a:t>ं</a:t>
            </a:r>
            <a:r>
              <a:rPr b="0" sz="4000" lang="en-US"/>
              <a:t>ठ</a:t>
            </a:r>
            <a:r>
              <a:rPr b="0" sz="4000" lang="en-US"/>
              <a:t> </a:t>
            </a:r>
            <a:r>
              <a:rPr b="0" sz="4000" lang="en-US"/>
              <a:t>य</a:t>
            </a:r>
            <a:r>
              <a:rPr b="0" sz="4000" lang="en-US"/>
              <a:t>ा</a:t>
            </a:r>
            <a:r>
              <a:rPr b="0" sz="4000" lang="en-US"/>
              <a:t>ं</a:t>
            </a:r>
            <a:r>
              <a:rPr b="0" sz="4000" lang="en-US"/>
              <a:t>न</a:t>
            </a:r>
            <a:r>
              <a:rPr b="0" sz="4000" lang="en-US"/>
              <a:t>क</a:t>
            </a:r>
            <a:r>
              <a:rPr b="0" sz="4000" lang="en-US"/>
              <a:t>ड</a:t>
            </a:r>
            <a:r>
              <a:rPr b="0" sz="4000" lang="en-US"/>
              <a:t>े</a:t>
            </a:r>
            <a:r>
              <a:rPr b="0" sz="4000" lang="en-US"/>
              <a:t> </a:t>
            </a:r>
            <a:r>
              <a:rPr b="0" sz="4000" lang="en-US"/>
              <a:t>ज</a:t>
            </a:r>
            <a:r>
              <a:rPr b="0" sz="4000" lang="en-US"/>
              <a:t>ा</a:t>
            </a:r>
            <a:r>
              <a:rPr b="0" sz="4000" lang="en-US"/>
              <a:t>त</a:t>
            </a:r>
            <a:r>
              <a:rPr b="0" sz="4000" lang="en-US"/>
              <a:t>े</a:t>
            </a:r>
            <a:r>
              <a:rPr b="0" sz="4000" lang="en-US"/>
              <a:t>.</a:t>
            </a:r>
            <a:r>
              <a:rPr b="0" sz="4000" lang="en-US"/>
              <a:t> </a:t>
            </a:r>
            <a:r>
              <a:rPr b="0" sz="4000" lang="en-US"/>
              <a:t>अ</a:t>
            </a:r>
            <a:r>
              <a:rPr b="0" sz="4000" lang="en-US"/>
              <a:t>ध</a:t>
            </a:r>
            <a:r>
              <a:rPr b="0" sz="4000" lang="en-US"/>
              <a:t>ि</a:t>
            </a:r>
            <a:r>
              <a:rPr b="0" sz="4000" lang="en-US"/>
              <a:t>क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ि</a:t>
            </a:r>
            <a:r>
              <a:rPr b="0" sz="4000" lang="en-US"/>
              <a:t>क</a:t>
            </a:r>
            <a:r>
              <a:rPr b="0" sz="4000" lang="en-US"/>
              <a:t>ॄ</a:t>
            </a:r>
            <a:r>
              <a:rPr b="0" sz="4000" lang="en-US"/>
              <a:t>त</a:t>
            </a:r>
            <a:r>
              <a:rPr b="0" sz="4000" lang="en-US"/>
              <a:t> </a:t>
            </a:r>
            <a:r>
              <a:rPr b="0" sz="4000" lang="en-US"/>
              <a:t>झ</a:t>
            </a:r>
            <a:r>
              <a:rPr b="0" sz="4000" lang="en-US"/>
              <a:t>ा</a:t>
            </a:r>
            <a:r>
              <a:rPr b="0" sz="4000" lang="en-US"/>
              <a:t>ल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ा</a:t>
            </a:r>
            <a:r>
              <a:rPr b="0" sz="4000" lang="en-US"/>
              <a:t>स</a:t>
            </a:r>
            <a:r>
              <a:rPr b="0" sz="4000" lang="en-US"/>
              <a:t> </a:t>
            </a:r>
            <a:r>
              <a:rPr b="0" sz="4000" lang="en-US"/>
              <a:t>क</a:t>
            </a:r>
            <a:r>
              <a:rPr b="0" sz="4000" lang="en-US"/>
              <a:t>ि</a:t>
            </a:r>
            <a:r>
              <a:rPr b="0" sz="4000" lang="en-US"/>
              <a:t>ं</a:t>
            </a:r>
            <a:r>
              <a:rPr b="0" sz="4000" lang="en-US"/>
              <a:t>व</a:t>
            </a:r>
            <a:r>
              <a:rPr b="0" sz="4000" lang="en-US"/>
              <a:t>ा</a:t>
            </a:r>
            <a:r>
              <a:rPr b="0" sz="4000" lang="en-US"/>
              <a:t> </a:t>
            </a:r>
            <a:r>
              <a:rPr b="0" sz="4000" lang="en-US"/>
              <a:t>अ</a:t>
            </a:r>
            <a:r>
              <a:rPr b="0" sz="4000" lang="en-US"/>
              <a:t>र</a:t>
            </a:r>
            <a:r>
              <a:rPr b="0" sz="4000" lang="en-US"/>
              <a:t>्</a:t>
            </a:r>
            <a:r>
              <a:rPr b="0" sz="4000" lang="en-US"/>
              <a:t>ध</a:t>
            </a:r>
            <a:r>
              <a:rPr b="0" sz="4000" lang="en-US"/>
              <a:t>प</a:t>
            </a:r>
            <a:r>
              <a:rPr b="0" sz="4000" lang="en-US"/>
              <a:t>क</a:t>
            </a:r>
            <a:r>
              <a:rPr b="0" sz="4000" lang="en-US"/>
              <a:t>्</a:t>
            </a:r>
            <a:r>
              <a:rPr b="0" sz="4000" lang="en-US"/>
              <a:t>व</a:t>
            </a:r>
            <a:r>
              <a:rPr b="0" sz="4000" lang="en-US"/>
              <a:t> </a:t>
            </a:r>
            <a:r>
              <a:rPr b="0" sz="4000" lang="en-US"/>
              <a:t>अ</a:t>
            </a:r>
            <a:r>
              <a:rPr b="0" sz="4000" lang="en-US"/>
              <a:t>स</a:t>
            </a:r>
            <a:r>
              <a:rPr b="0" sz="4000" lang="en-US"/>
              <a:t>ल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ा</a:t>
            </a:r>
            <a:r>
              <a:rPr b="0" sz="4000" lang="en-US"/>
              <a:t>स</a:t>
            </a:r>
            <a:r>
              <a:rPr b="0" sz="4000" lang="en-US"/>
              <a:t> </a:t>
            </a:r>
            <a:r>
              <a:rPr b="0" sz="4000" lang="en-US"/>
              <a:t>ह</a:t>
            </a:r>
            <a:r>
              <a:rPr b="0" sz="4000" lang="en-US"/>
              <a:t>ा</a:t>
            </a:r>
            <a:r>
              <a:rPr b="0" sz="4000" lang="en-US"/>
              <a:t> </a:t>
            </a:r>
            <a:r>
              <a:rPr b="0" sz="4000" lang="en-US"/>
              <a:t>आ</a:t>
            </a:r>
            <a:r>
              <a:rPr b="0" sz="4000" lang="en-US"/>
              <a:t>म</a:t>
            </a:r>
            <a:r>
              <a:rPr b="0" sz="4000" lang="en-US"/>
              <a:t>र</a:t>
            </a:r>
            <a:r>
              <a:rPr b="0" sz="4000" lang="en-US"/>
              <a:t>स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ा</a:t>
            </a:r>
            <a:r>
              <a:rPr b="0" sz="4000" lang="en-US"/>
              <a:t>य</a:t>
            </a:r>
            <a:r>
              <a:rPr b="0" sz="4000" lang="en-US"/>
              <a:t>ु</a:t>
            </a:r>
            <a:r>
              <a:rPr b="0" sz="4000" lang="en-US"/>
              <a:t>च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ा</a:t>
            </a:r>
            <a:r>
              <a:rPr b="0" sz="4000" lang="en-US"/>
              <a:t> </a:t>
            </a:r>
            <a:r>
              <a:rPr b="0" sz="4000" lang="en-US"/>
              <a:t>प</a:t>
            </a:r>
            <a:r>
              <a:rPr b="0" sz="4000" lang="en-US"/>
              <a:t>्</a:t>
            </a:r>
            <a:r>
              <a:rPr b="0" sz="4000" lang="en-US"/>
              <a:t>र</a:t>
            </a:r>
            <a:r>
              <a:rPr b="0" sz="4000" lang="en-US"/>
              <a:t>े</a:t>
            </a:r>
            <a:r>
              <a:rPr b="0" sz="4000" lang="en-US"/>
              <a:t>र</a:t>
            </a:r>
            <a:r>
              <a:rPr b="0" sz="4000" lang="en-US"/>
              <a:t>ण</a:t>
            </a:r>
            <a:r>
              <a:rPr b="0" sz="4000" lang="en-US"/>
              <a:t>े</a:t>
            </a:r>
            <a:r>
              <a:rPr b="0" sz="4000" lang="en-US"/>
              <a:t>न</a:t>
            </a:r>
            <a:r>
              <a:rPr b="0" sz="4000" lang="en-US"/>
              <a:t>े</a:t>
            </a:r>
            <a:r>
              <a:rPr b="0" sz="4000" lang="en-US"/>
              <a:t> </a:t>
            </a:r>
            <a:r>
              <a:rPr b="0" sz="4000" lang="en-US"/>
              <a:t>ध</a:t>
            </a:r>
            <a:r>
              <a:rPr b="0" sz="4000" lang="en-US"/>
              <a:t>म</a:t>
            </a:r>
            <a:r>
              <a:rPr b="0" sz="4000" lang="en-US"/>
              <a:t>न</a:t>
            </a:r>
            <a:r>
              <a:rPr b="0" sz="4000" lang="en-US"/>
              <a:t>ी</a:t>
            </a:r>
            <a:r>
              <a:rPr b="0" sz="4000" lang="en-US"/>
              <a:t>ं</a:t>
            </a:r>
            <a:r>
              <a:rPr b="0" sz="4000" lang="en-US"/>
              <a:t>म</a:t>
            </a:r>
            <a:r>
              <a:rPr b="0" sz="4000" lang="en-US"/>
              <a:t>ध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े</a:t>
            </a:r>
            <a:r>
              <a:rPr b="0" sz="4000" lang="en-US"/>
              <a:t> </a:t>
            </a:r>
            <a:r>
              <a:rPr b="0" sz="4000" lang="en-US"/>
              <a:t>प</a:t>
            </a:r>
            <a:r>
              <a:rPr b="0" sz="4000" lang="en-US"/>
              <a:t>ो</a:t>
            </a:r>
            <a:r>
              <a:rPr b="0" sz="4000" lang="en-US"/>
              <a:t>ह</a:t>
            </a:r>
            <a:r>
              <a:rPr b="0" sz="4000" lang="en-US"/>
              <a:t>ो</a:t>
            </a:r>
            <a:r>
              <a:rPr b="0" sz="4000" lang="en-US"/>
              <a:t>च</a:t>
            </a:r>
            <a:r>
              <a:rPr b="0" sz="4000" lang="en-US"/>
              <a:t>त</a:t>
            </a:r>
            <a:r>
              <a:rPr b="0" sz="4000" lang="en-US"/>
              <a:t>ो</a:t>
            </a:r>
            <a:r>
              <a:rPr b="0" sz="4000" lang="en-US"/>
              <a:t>.</a:t>
            </a:r>
            <a:r>
              <a:rPr b="0" sz="40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subTitle" idx="1"/>
          </p:nvPr>
        </p:nvSpPr>
        <p:spPr>
          <a:xfrm>
            <a:off x="142875" y="221299"/>
            <a:ext cx="8786813" cy="6477179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008000"/>
                </a:solidFill>
              </a:rPr>
              <a:t>2</a:t>
            </a:r>
            <a:r>
              <a:rPr sz="3600" lang="en-US">
                <a:solidFill>
                  <a:srgbClr val="008000"/>
                </a:solidFill>
              </a:rPr>
              <a:t>.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M</a:t>
            </a:r>
            <a:r>
              <a:rPr sz="3600" lang="en-US">
                <a:solidFill>
                  <a:srgbClr val="008000"/>
                </a:solidFill>
              </a:rPr>
              <a:t>u</a:t>
            </a:r>
            <a:r>
              <a:rPr sz="3600" lang="en-US">
                <a:solidFill>
                  <a:srgbClr val="008000"/>
                </a:solidFill>
              </a:rPr>
              <a:t>s</a:t>
            </a:r>
            <a:r>
              <a:rPr sz="3600" lang="en-US">
                <a:solidFill>
                  <a:srgbClr val="008000"/>
                </a:solidFill>
              </a:rPr>
              <a:t>c</a:t>
            </a:r>
            <a:r>
              <a:rPr sz="3600" lang="en-US">
                <a:solidFill>
                  <a:srgbClr val="008000"/>
                </a:solidFill>
              </a:rPr>
              <a:t>u</a:t>
            </a:r>
            <a:r>
              <a:rPr sz="3600" lang="en-US">
                <a:solidFill>
                  <a:srgbClr val="008000"/>
                </a:solidFill>
              </a:rPr>
              <a:t>l</a:t>
            </a:r>
            <a:r>
              <a:rPr sz="3600" lang="en-US">
                <a:solidFill>
                  <a:srgbClr val="008000"/>
                </a:solidFill>
              </a:rPr>
              <a:t>oskeletal</a:t>
            </a:r>
            <a:r>
              <a:rPr sz="3600" lang="en-US"/>
              <a:t> </a:t>
            </a:r>
            <a:r>
              <a:rPr sz="3600" lang="en-US"/>
              <a:t>-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M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cle </a:t>
            </a:r>
            <a:r>
              <a:rPr sz="3600" lang="en-US"/>
              <a:t>w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ing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B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o</a:t>
            </a:r>
            <a:r>
              <a:rPr sz="3600" lang="en-US"/>
              <a:t>porosis 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subTitle" idx="1"/>
          </p:nvPr>
        </p:nvSpPr>
        <p:spPr>
          <a:xfrm>
            <a:off x="102562" y="240455"/>
            <a:ext cx="8824538" cy="6477491"/>
          </a:xfrm>
        </p:spPr>
        <p:txBody>
          <a:bodyPr/>
          <a:p>
            <a:pPr algn="l">
              <a:lnSpc>
                <a:spcPct val="150000"/>
              </a:lnSpc>
            </a:pPr>
            <a:r>
              <a:rPr sz="3600" lang="en-US">
                <a:solidFill>
                  <a:srgbClr val="008000"/>
                </a:solidFill>
              </a:rPr>
              <a:t>3</a:t>
            </a:r>
            <a:r>
              <a:rPr sz="3600" lang="en-US">
                <a:solidFill>
                  <a:srgbClr val="008000"/>
                </a:solidFill>
              </a:rPr>
              <a:t>.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H</a:t>
            </a:r>
            <a:r>
              <a:rPr sz="3600" lang="en-US">
                <a:solidFill>
                  <a:srgbClr val="008000"/>
                </a:solidFill>
              </a:rPr>
              <a:t>a</a:t>
            </a:r>
            <a:r>
              <a:rPr sz="3600" lang="en-US">
                <a:solidFill>
                  <a:srgbClr val="008000"/>
                </a:solidFill>
              </a:rPr>
              <a:t>e</a:t>
            </a:r>
            <a:r>
              <a:rPr sz="3600" lang="en-US">
                <a:solidFill>
                  <a:srgbClr val="008000"/>
                </a:solidFill>
              </a:rPr>
              <a:t>m</a:t>
            </a:r>
            <a:r>
              <a:rPr sz="3600" lang="en-US">
                <a:solidFill>
                  <a:srgbClr val="008000"/>
                </a:solidFill>
              </a:rPr>
              <a:t>a</a:t>
            </a:r>
            <a:r>
              <a:rPr sz="3600" lang="en-US">
                <a:solidFill>
                  <a:srgbClr val="008000"/>
                </a:solidFill>
              </a:rPr>
              <a:t>t</a:t>
            </a:r>
            <a:r>
              <a:rPr sz="3600" lang="en-US">
                <a:solidFill>
                  <a:srgbClr val="008000"/>
                </a:solidFill>
              </a:rPr>
              <a:t>o</a:t>
            </a:r>
            <a:r>
              <a:rPr sz="3600" lang="en-US">
                <a:solidFill>
                  <a:srgbClr val="008000"/>
                </a:solidFill>
              </a:rPr>
              <a:t>l</a:t>
            </a:r>
            <a:r>
              <a:rPr sz="3600" lang="en-US">
                <a:solidFill>
                  <a:srgbClr val="008000"/>
                </a:solidFill>
              </a:rPr>
              <a:t>o</a:t>
            </a:r>
            <a:r>
              <a:rPr sz="3600" lang="en-US">
                <a:solidFill>
                  <a:srgbClr val="008000"/>
                </a:solidFill>
              </a:rPr>
              <a:t>g</a:t>
            </a:r>
            <a:r>
              <a:rPr sz="3600" lang="en-US">
                <a:solidFill>
                  <a:srgbClr val="008000"/>
                </a:solidFill>
              </a:rPr>
              <a:t>i</a:t>
            </a:r>
            <a:r>
              <a:rPr sz="3600" lang="en-US">
                <a:solidFill>
                  <a:srgbClr val="008000"/>
                </a:solidFill>
              </a:rPr>
              <a:t>c</a:t>
            </a:r>
            <a:r>
              <a:rPr sz="3600" lang="en-US">
                <a:solidFill>
                  <a:srgbClr val="008000"/>
                </a:solidFill>
              </a:rPr>
              <a:t>a</a:t>
            </a:r>
            <a:r>
              <a:rPr sz="3600" lang="en-US">
                <a:solidFill>
                  <a:srgbClr val="008000"/>
                </a:solidFill>
              </a:rPr>
              <a:t>l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50000"/>
              </a:lnSpc>
            </a:pP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a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b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y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E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a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subTitle" idx="1"/>
          </p:nvPr>
        </p:nvSpPr>
        <p:spPr>
          <a:xfrm>
            <a:off x="64943" y="252954"/>
            <a:ext cx="8910205" cy="6393607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008000"/>
                </a:solidFill>
              </a:rPr>
              <a:t>4.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Lymphatic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g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y</a:t>
            </a:r>
            <a:r>
              <a:rPr sz="3600" lang="en-US"/>
              <a:t>'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008000"/>
                </a:solidFill>
              </a:rPr>
              <a:t>5.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Nodules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sz="3600" lang="en-US"/>
              <a:t>Sinuses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F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a 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subTitle" idx="1"/>
          </p:nvPr>
        </p:nvSpPr>
        <p:spPr>
          <a:xfrm>
            <a:off x="130873" y="253434"/>
            <a:ext cx="8746860" cy="6373659"/>
          </a:xfrm>
        </p:spPr>
        <p:txBody>
          <a:bodyPr/>
          <a:p>
            <a:pPr algn="l">
              <a:lnSpc>
                <a:spcPct val="150000"/>
              </a:lnSpc>
            </a:pPr>
            <a:r>
              <a:rPr sz="3600" lang="en-US">
                <a:solidFill>
                  <a:srgbClr val="008000"/>
                </a:solidFill>
              </a:rPr>
              <a:t>6</a:t>
            </a:r>
            <a:r>
              <a:rPr sz="3600" lang="en-US">
                <a:solidFill>
                  <a:srgbClr val="008000"/>
                </a:solidFill>
              </a:rPr>
              <a:t>.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O</a:t>
            </a:r>
            <a:r>
              <a:rPr sz="3600" lang="en-US">
                <a:solidFill>
                  <a:srgbClr val="008000"/>
                </a:solidFill>
              </a:rPr>
              <a:t>c</a:t>
            </a:r>
            <a:r>
              <a:rPr sz="3600" lang="en-US">
                <a:solidFill>
                  <a:srgbClr val="008000"/>
                </a:solidFill>
              </a:rPr>
              <a:t>u</a:t>
            </a:r>
            <a:r>
              <a:rPr sz="3600" lang="en-US">
                <a:solidFill>
                  <a:srgbClr val="008000"/>
                </a:solidFill>
              </a:rPr>
              <a:t>l</a:t>
            </a:r>
            <a:r>
              <a:rPr sz="3600" lang="en-US">
                <a:solidFill>
                  <a:srgbClr val="008000"/>
                </a:solidFill>
              </a:rPr>
              <a:t>a</a:t>
            </a:r>
            <a:r>
              <a:rPr sz="3600" lang="en-US">
                <a:solidFill>
                  <a:srgbClr val="008000"/>
                </a:solidFill>
              </a:rPr>
              <a:t>r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50000"/>
              </a:lnSpc>
            </a:pPr>
            <a:r>
              <a:rPr sz="3600" lang="en-US"/>
              <a:t>E</a:t>
            </a:r>
            <a:r>
              <a:rPr sz="3600" lang="en-US"/>
              <a:t>p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i</a:t>
            </a:r>
            <a:r>
              <a:rPr sz="3600" lang="en-US"/>
              <a:t>a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K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j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c</a:t>
            </a:r>
            <a:r>
              <a:rPr sz="3600" lang="en-US"/>
              <a:t>a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subTitle" idx="1"/>
          </p:nvPr>
        </p:nvSpPr>
        <p:spPr>
          <a:xfrm>
            <a:off x="123392" y="278675"/>
            <a:ext cx="8812790" cy="6345355"/>
          </a:xfrm>
        </p:spPr>
        <p:txBody>
          <a:bodyPr/>
          <a:p>
            <a:pPr algn="l">
              <a:lnSpc>
                <a:spcPct val="150000"/>
              </a:lnSpc>
            </a:pPr>
            <a:r>
              <a:rPr sz="3600" lang="en-US">
                <a:solidFill>
                  <a:srgbClr val="008000"/>
                </a:solidFill>
              </a:rPr>
              <a:t>7.Vasculitis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50000"/>
              </a:lnSpc>
            </a:pP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P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g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p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x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lar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"/>
          <p:cNvSpPr>
            <a:spLocks noGrp="1"/>
          </p:cNvSpPr>
          <p:nvPr>
            <p:ph type="subTitle" idx="1"/>
          </p:nvPr>
        </p:nvSpPr>
        <p:spPr>
          <a:xfrm>
            <a:off x="123392" y="175560"/>
            <a:ext cx="8801306" cy="6485183"/>
          </a:xfrm>
        </p:spPr>
        <p:txBody>
          <a:bodyPr/>
          <a:p>
            <a:pPr algn="l">
              <a:lnSpc>
                <a:spcPct val="150000"/>
              </a:lnSpc>
            </a:pPr>
            <a:r>
              <a:rPr sz="3600" lang="en-US">
                <a:solidFill>
                  <a:srgbClr val="008000"/>
                </a:solidFill>
              </a:rPr>
              <a:t>8</a:t>
            </a:r>
            <a:r>
              <a:rPr sz="3600" lang="en-US">
                <a:solidFill>
                  <a:srgbClr val="008000"/>
                </a:solidFill>
              </a:rPr>
              <a:t>.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C</a:t>
            </a:r>
            <a:r>
              <a:rPr sz="3600" lang="en-US">
                <a:solidFill>
                  <a:srgbClr val="008000"/>
                </a:solidFill>
              </a:rPr>
              <a:t>a</a:t>
            </a:r>
            <a:r>
              <a:rPr sz="3600" lang="en-US">
                <a:solidFill>
                  <a:srgbClr val="008000"/>
                </a:solidFill>
              </a:rPr>
              <a:t>r</a:t>
            </a:r>
            <a:r>
              <a:rPr sz="3600" lang="en-US">
                <a:solidFill>
                  <a:srgbClr val="008000"/>
                </a:solidFill>
              </a:rPr>
              <a:t>d</a:t>
            </a:r>
            <a:r>
              <a:rPr sz="3600" lang="en-US">
                <a:solidFill>
                  <a:srgbClr val="008000"/>
                </a:solidFill>
              </a:rPr>
              <a:t>i</a:t>
            </a:r>
            <a:r>
              <a:rPr sz="3600" lang="en-US">
                <a:solidFill>
                  <a:srgbClr val="008000"/>
                </a:solidFill>
              </a:rPr>
              <a:t>a</a:t>
            </a:r>
            <a:r>
              <a:rPr sz="3600" lang="en-US">
                <a:solidFill>
                  <a:srgbClr val="008000"/>
                </a:solidFill>
              </a:rPr>
              <a:t>c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50000"/>
              </a:lnSpc>
            </a:pP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u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G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"/>
          <p:cNvSpPr>
            <a:spLocks noGrp="1"/>
          </p:cNvSpPr>
          <p:nvPr>
            <p:ph type="subTitle" idx="1"/>
          </p:nvPr>
        </p:nvSpPr>
        <p:spPr>
          <a:xfrm>
            <a:off x="97458" y="259924"/>
            <a:ext cx="8793004" cy="6427970"/>
          </a:xfrm>
        </p:spPr>
        <p:txBody>
          <a:bodyPr/>
          <a:p>
            <a:pPr algn="l">
              <a:lnSpc>
                <a:spcPct val="150000"/>
              </a:lnSpc>
            </a:pPr>
            <a:r>
              <a:rPr sz="3600" lang="en-US">
                <a:solidFill>
                  <a:srgbClr val="008000"/>
                </a:solidFill>
              </a:rPr>
              <a:t>9</a:t>
            </a:r>
            <a:r>
              <a:rPr sz="3600" lang="en-US">
                <a:solidFill>
                  <a:srgbClr val="008000"/>
                </a:solidFill>
              </a:rPr>
              <a:t>.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P</a:t>
            </a:r>
            <a:r>
              <a:rPr sz="3600" lang="en-US">
                <a:solidFill>
                  <a:srgbClr val="008000"/>
                </a:solidFill>
              </a:rPr>
              <a:t>u</a:t>
            </a:r>
            <a:r>
              <a:rPr sz="3600" lang="en-US">
                <a:solidFill>
                  <a:srgbClr val="008000"/>
                </a:solidFill>
              </a:rPr>
              <a:t>l</a:t>
            </a:r>
            <a:r>
              <a:rPr sz="3600" lang="en-US">
                <a:solidFill>
                  <a:srgbClr val="008000"/>
                </a:solidFill>
              </a:rPr>
              <a:t>m</a:t>
            </a:r>
            <a:r>
              <a:rPr sz="3600" lang="en-US">
                <a:solidFill>
                  <a:srgbClr val="008000"/>
                </a:solidFill>
              </a:rPr>
              <a:t>o</a:t>
            </a:r>
            <a:r>
              <a:rPr sz="3600" lang="en-US">
                <a:solidFill>
                  <a:srgbClr val="008000"/>
                </a:solidFill>
              </a:rPr>
              <a:t>n</a:t>
            </a:r>
            <a:r>
              <a:rPr sz="3600" lang="en-US">
                <a:solidFill>
                  <a:srgbClr val="008000"/>
                </a:solidFill>
              </a:rPr>
              <a:t>a</a:t>
            </a:r>
            <a:r>
              <a:rPr sz="3600" lang="en-US">
                <a:solidFill>
                  <a:srgbClr val="008000"/>
                </a:solidFill>
              </a:rPr>
              <a:t>r</a:t>
            </a:r>
            <a:r>
              <a:rPr sz="3600" lang="en-US">
                <a:solidFill>
                  <a:srgbClr val="008000"/>
                </a:solidFill>
              </a:rPr>
              <a:t>y</a:t>
            </a:r>
            <a:r>
              <a:rPr sz="3600" lang="en-US"/>
              <a:t> </a:t>
            </a:r>
            <a:r>
              <a:rPr sz="3600" lang="en-US"/>
              <a:t>-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d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P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u</a:t>
            </a:r>
            <a:r>
              <a:rPr sz="3600" lang="en-US"/>
              <a:t>ral 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f</a:t>
            </a:r>
            <a:r>
              <a:rPr sz="3600" lang="en-US"/>
              <a:t>usion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F</a:t>
            </a:r>
            <a:r>
              <a:rPr sz="3600" lang="en-US"/>
              <a:t>i</a:t>
            </a:r>
            <a:r>
              <a:rPr sz="3600" lang="en-US"/>
              <a:t>b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B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Caplan</a:t>
            </a:r>
            <a:r>
              <a:rPr sz="3600" lang="en-US"/>
              <a:t>'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r</a:t>
            </a:r>
            <a:r>
              <a:rPr sz="3600" lang="en-US"/>
              <a:t>ome 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155862" y="279393"/>
            <a:ext cx="8819285" cy="6282913"/>
          </a:xfrm>
        </p:spPr>
        <p:txBody>
          <a:bodyPr/>
          <a:p>
            <a:pPr algn="l">
              <a:lnSpc>
                <a:spcPct val="150000"/>
              </a:lnSpc>
            </a:pPr>
            <a:r>
              <a:rPr sz="3600" lang="en-US">
                <a:solidFill>
                  <a:srgbClr val="008000"/>
                </a:solidFill>
              </a:rPr>
              <a:t>1</a:t>
            </a:r>
            <a:r>
              <a:rPr sz="3600" lang="en-US">
                <a:solidFill>
                  <a:srgbClr val="008000"/>
                </a:solidFill>
              </a:rPr>
              <a:t>0</a:t>
            </a:r>
            <a:r>
              <a:rPr sz="3600" lang="en-US">
                <a:solidFill>
                  <a:srgbClr val="008000"/>
                </a:solidFill>
              </a:rPr>
              <a:t>.</a:t>
            </a:r>
            <a:r>
              <a:rPr sz="3600" lang="en-US">
                <a:solidFill>
                  <a:srgbClr val="008000"/>
                </a:solidFill>
              </a:rPr>
              <a:t> </a:t>
            </a:r>
            <a:r>
              <a:rPr sz="3600" lang="en-US">
                <a:solidFill>
                  <a:srgbClr val="008000"/>
                </a:solidFill>
              </a:rPr>
              <a:t>N</a:t>
            </a:r>
            <a:r>
              <a:rPr sz="3600" lang="en-US">
                <a:solidFill>
                  <a:srgbClr val="008000"/>
                </a:solidFill>
              </a:rPr>
              <a:t>e</a:t>
            </a:r>
            <a:r>
              <a:rPr sz="3600" lang="en-US">
                <a:solidFill>
                  <a:srgbClr val="008000"/>
                </a:solidFill>
              </a:rPr>
              <a:t>u</a:t>
            </a:r>
            <a:r>
              <a:rPr sz="3600" lang="en-US">
                <a:solidFill>
                  <a:srgbClr val="008000"/>
                </a:solidFill>
              </a:rPr>
              <a:t>r</a:t>
            </a:r>
            <a:r>
              <a:rPr sz="3600" lang="en-US">
                <a:solidFill>
                  <a:srgbClr val="008000"/>
                </a:solidFill>
              </a:rPr>
              <a:t>o</a:t>
            </a:r>
            <a:r>
              <a:rPr sz="3600" lang="en-US">
                <a:solidFill>
                  <a:srgbClr val="008000"/>
                </a:solidFill>
              </a:rPr>
              <a:t>logical </a:t>
            </a:r>
            <a:r>
              <a:rPr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50000"/>
              </a:lnSpc>
            </a:pP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cal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s</a:t>
            </a:r>
            <a:r>
              <a:rPr sz="3600" lang="en-US"/>
              <a:t>ion 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e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p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y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tis </a:t>
            </a:r>
            <a:r>
              <a:rPr sz="3600" lang="en-US"/>
              <a:t>m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plex 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subTitle" idx="1"/>
          </p:nvPr>
        </p:nvSpPr>
        <p:spPr>
          <a:xfrm>
            <a:off x="19483" y="201518"/>
            <a:ext cx="9020608" cy="6535897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l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u</a:t>
            </a:r>
            <a:r>
              <a:rPr b="0" sz="3600" lang="en-US"/>
              <a:t>p</a:t>
            </a:r>
            <a:r>
              <a:rPr b="0" sz="3600" lang="en-US"/>
              <a:t>t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d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2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u</a:t>
            </a:r>
            <a:r>
              <a:rPr b="0" sz="3600" lang="en-US"/>
              <a:t>p</a:t>
            </a:r>
            <a:r>
              <a:rPr b="0" sz="3600" lang="en-US"/>
              <a:t>t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d </a:t>
            </a:r>
            <a:r>
              <a:rPr b="0" sz="3600" lang="en-US"/>
              <a:t>j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B</a:t>
            </a:r>
            <a:r>
              <a:rPr b="0" sz="3600" lang="en-US"/>
              <a:t>a</a:t>
            </a:r>
            <a:r>
              <a:rPr b="0" sz="3600" lang="en-US"/>
              <a:t>k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'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y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3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J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infectio</a:t>
            </a:r>
            <a:r>
              <a:rPr b="0" sz="36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4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p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 </a:t>
            </a:r>
            <a:r>
              <a:rPr b="0" sz="3600" lang="en-US"/>
              <a:t>cord </a:t>
            </a:r>
            <a:r>
              <a:rPr b="0" sz="3600" lang="en-US"/>
              <a:t>compression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5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m</a:t>
            </a:r>
            <a:r>
              <a:rPr b="0" sz="3600" lang="en-US"/>
              <a:t>y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i</a:t>
            </a:r>
            <a:r>
              <a:rPr b="0" sz="3600" lang="en-US"/>
              <a:t>d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rare</a:t>
            </a:r>
            <a:r>
              <a:rPr b="0" sz="3600" lang="en-US"/>
              <a:t>)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47907" y="156644"/>
            <a:ext cx="8957488" cy="6575002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v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gation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B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o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u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-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b</a:t>
            </a:r>
            <a:r>
              <a:rPr b="0" sz="3600" lang="en-US"/>
              <a:t>%</a:t>
            </a:r>
            <a:r>
              <a:rPr b="0" sz="3600" lang="en-US"/>
              <a:t> </a:t>
            </a: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w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d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R</a:t>
            </a:r>
            <a:r>
              <a:rPr b="0" sz="3600" lang="en-US"/>
              <a:t>P</a:t>
            </a:r>
            <a:r>
              <a:rPr b="0" sz="3600" lang="en-US"/>
              <a:t> </a:t>
            </a:r>
            <a:r>
              <a:rPr b="0" sz="3600" lang="en-US"/>
              <a:t>-</a:t>
            </a:r>
            <a:r>
              <a:rPr b="0" sz="3600" lang="en-US"/>
              <a:t>Ra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d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gy </a:t>
            </a:r>
            <a:r>
              <a:rPr sz="3600" lang="en-US"/>
              <a:t>-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i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Prese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~</a:t>
            </a:r>
            <a:r>
              <a:rPr sz="3600" lang="en-US"/>
              <a:t>7</a:t>
            </a:r>
            <a:r>
              <a:rPr sz="3600" lang="en-US"/>
              <a:t>0</a:t>
            </a:r>
            <a:r>
              <a:rPr sz="3600" lang="en-US"/>
              <a:t>%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w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3</a:t>
            </a:r>
            <a:r>
              <a:rPr sz="3600" lang="en-US"/>
              <a:t>0</a:t>
            </a:r>
            <a:r>
              <a:rPr sz="3600" lang="en-US"/>
              <a:t>%</a:t>
            </a:r>
            <a:r>
              <a:rPr sz="3600" lang="en-US"/>
              <a:t>)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116896" y="253434"/>
            <a:ext cx="8859788" cy="6408276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0" sz="4400" lang="en-US"/>
              <a:t>ध</a:t>
            </a:r>
            <a:r>
              <a:rPr b="0" sz="4400" lang="en-US"/>
              <a:t>म</a:t>
            </a:r>
            <a:r>
              <a:rPr b="0" sz="4400" lang="en-US"/>
              <a:t>न</a:t>
            </a:r>
            <a:r>
              <a:rPr b="0" sz="4400" lang="en-US"/>
              <a:t>ी</a:t>
            </a:r>
            <a:r>
              <a:rPr b="0" sz="4400" lang="en-US"/>
              <a:t>ंमध्ये </a:t>
            </a:r>
            <a:r>
              <a:rPr b="0" sz="4400" lang="en-US"/>
              <a:t>अ</a:t>
            </a:r>
            <a:r>
              <a:rPr b="0" sz="4400" lang="en-US"/>
              <a:t>स</a:t>
            </a:r>
            <a:r>
              <a:rPr b="0" sz="4400" lang="en-US"/>
              <a:t>ल</a:t>
            </a:r>
            <a:r>
              <a:rPr b="0" sz="4400" lang="en-US"/>
              <a:t>े</a:t>
            </a:r>
            <a:r>
              <a:rPr b="0" sz="4400" lang="en-US"/>
              <a:t>ल्या </a:t>
            </a:r>
            <a:r>
              <a:rPr b="0" sz="4400" lang="en-US"/>
              <a:t>त</a:t>
            </a:r>
            <a:r>
              <a:rPr b="0" sz="4400" lang="en-US"/>
              <a:t>ी</a:t>
            </a:r>
            <a:r>
              <a:rPr b="0" sz="4400" lang="en-US"/>
              <a:t>न</a:t>
            </a:r>
            <a:r>
              <a:rPr b="0" sz="4400" lang="en-US"/>
              <a:t>ह</a:t>
            </a:r>
            <a:r>
              <a:rPr b="0" sz="4400" lang="en-US"/>
              <a:t>ी</a:t>
            </a:r>
            <a:r>
              <a:rPr b="0" sz="4400" lang="en-US"/>
              <a:t> </a:t>
            </a:r>
            <a:r>
              <a:rPr b="0" sz="4400" lang="en-US"/>
              <a:t>द</a:t>
            </a:r>
            <a:r>
              <a:rPr b="0" sz="4400" lang="en-US"/>
              <a:t>ो</a:t>
            </a:r>
            <a:r>
              <a:rPr b="0" sz="4400" lang="en-US"/>
              <a:t>ष</a:t>
            </a:r>
            <a:r>
              <a:rPr b="0" sz="4400" lang="en-US"/>
              <a:t>ा</a:t>
            </a:r>
            <a:r>
              <a:rPr b="0" sz="4400" lang="en-US"/>
              <a:t>ं</a:t>
            </a:r>
            <a:r>
              <a:rPr b="0" sz="4400" lang="en-US"/>
              <a:t>न</a:t>
            </a:r>
            <a:r>
              <a:rPr b="0" sz="4400" lang="en-US"/>
              <a:t>ा</a:t>
            </a:r>
            <a:r>
              <a:rPr b="0" sz="4400" lang="en-US"/>
              <a:t> </a:t>
            </a:r>
            <a:r>
              <a:rPr b="0" sz="4400" lang="en-US"/>
              <a:t>द</a:t>
            </a:r>
            <a:r>
              <a:rPr b="0" sz="4400" lang="en-US"/>
              <a:t>ु</a:t>
            </a:r>
            <a:r>
              <a:rPr b="0" sz="4400" lang="en-US"/>
              <a:t>ष</a:t>
            </a:r>
            <a:r>
              <a:rPr b="0" sz="4400" lang="en-US"/>
              <a:t>ि</a:t>
            </a:r>
            <a:r>
              <a:rPr b="0" sz="4400" lang="en-US"/>
              <a:t>त</a:t>
            </a:r>
            <a:r>
              <a:rPr b="0" sz="4400" lang="en-US"/>
              <a:t> </a:t>
            </a:r>
            <a:r>
              <a:rPr b="0" sz="4400" lang="en-US"/>
              <a:t>क</a:t>
            </a:r>
            <a:r>
              <a:rPr b="0" sz="4400" lang="en-US"/>
              <a:t>र</a:t>
            </a:r>
            <a:r>
              <a:rPr b="0" sz="4400" lang="en-US"/>
              <a:t>ू</a:t>
            </a:r>
            <a:r>
              <a:rPr b="0" sz="4400" lang="en-US"/>
              <a:t>न</a:t>
            </a:r>
            <a:r>
              <a:rPr b="0" sz="4400" lang="en-US"/>
              <a:t> </a:t>
            </a:r>
            <a:r>
              <a:rPr b="0" sz="4400" lang="en-US"/>
              <a:t>हे </a:t>
            </a:r>
            <a:r>
              <a:rPr b="0" sz="4400" lang="en-US"/>
              <a:t>आ</a:t>
            </a:r>
            <a:r>
              <a:rPr b="0" sz="4400" lang="en-US"/>
              <a:t>म</a:t>
            </a:r>
            <a:r>
              <a:rPr b="0" sz="4400" lang="en-US"/>
              <a:t>र</a:t>
            </a:r>
            <a:r>
              <a:rPr b="0" sz="4400" lang="en-US"/>
              <a:t>स</a:t>
            </a:r>
            <a:r>
              <a:rPr b="0" sz="4400" lang="en-US"/>
              <a:t> </a:t>
            </a:r>
            <a:r>
              <a:rPr b="0" sz="4400" lang="en-US"/>
              <a:t>अ</a:t>
            </a:r>
            <a:r>
              <a:rPr b="0" sz="4400" lang="en-US"/>
              <a:t>ध</a:t>
            </a:r>
            <a:r>
              <a:rPr b="0" sz="4400" lang="en-US"/>
              <a:t>ि</a:t>
            </a:r>
            <a:r>
              <a:rPr b="0" sz="4400" lang="en-US"/>
              <a:t>क</a:t>
            </a:r>
            <a:r>
              <a:rPr b="0" sz="4400" lang="en-US"/>
              <a:t>च</a:t>
            </a:r>
            <a:r>
              <a:rPr b="0" sz="4400" lang="en-US"/>
              <a:t> </a:t>
            </a:r>
            <a:r>
              <a:rPr b="0" sz="4400" lang="en-US"/>
              <a:t>द</a:t>
            </a:r>
            <a:r>
              <a:rPr b="0" sz="4400" lang="en-US"/>
              <a:t>ु</a:t>
            </a:r>
            <a:r>
              <a:rPr b="0" sz="4400" lang="en-US"/>
              <a:t>ष</a:t>
            </a:r>
            <a:r>
              <a:rPr b="0" sz="4400" lang="en-US"/>
              <a:t>ि</a:t>
            </a:r>
            <a:r>
              <a:rPr b="0" sz="4400" lang="en-US"/>
              <a:t>त</a:t>
            </a:r>
            <a:r>
              <a:rPr b="0" sz="4400" lang="en-US"/>
              <a:t> </a:t>
            </a:r>
            <a:r>
              <a:rPr b="0" sz="4400" lang="en-US"/>
              <a:t>ह</a:t>
            </a:r>
            <a:r>
              <a:rPr b="0" sz="4400" lang="en-US"/>
              <a:t>ो</a:t>
            </a:r>
            <a:r>
              <a:rPr b="0" sz="4400" lang="en-US"/>
              <a:t>त</a:t>
            </a:r>
            <a:r>
              <a:rPr b="0" sz="4400" lang="en-US"/>
              <a:t>ो</a:t>
            </a:r>
            <a:r>
              <a:rPr b="0" sz="4400" lang="en-US"/>
              <a:t> </a:t>
            </a:r>
            <a:r>
              <a:rPr b="0" sz="4400" lang="en-US"/>
              <a:t>व</a:t>
            </a:r>
            <a:r>
              <a:rPr b="0" sz="4400" lang="en-US"/>
              <a:t> </a:t>
            </a:r>
            <a:r>
              <a:rPr b="0" sz="4400" lang="en-US"/>
              <a:t>श</a:t>
            </a:r>
            <a:r>
              <a:rPr b="0" sz="4400" lang="en-US"/>
              <a:t>र</a:t>
            </a:r>
            <a:r>
              <a:rPr b="0" sz="4400" lang="en-US"/>
              <a:t>ी</a:t>
            </a:r>
            <a:r>
              <a:rPr b="0" sz="4400" lang="en-US"/>
              <a:t>र</a:t>
            </a:r>
            <a:r>
              <a:rPr b="0" sz="4400" lang="en-US"/>
              <a:t>ा</a:t>
            </a:r>
            <a:r>
              <a:rPr b="0" sz="4400" lang="en-US"/>
              <a:t>च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ा</a:t>
            </a:r>
            <a:r>
              <a:rPr b="0" sz="4400" lang="en-US"/>
              <a:t> </a:t>
            </a:r>
            <a:r>
              <a:rPr b="0" sz="4400" lang="en-US"/>
              <a:t>व</a:t>
            </a:r>
            <a:r>
              <a:rPr b="0" sz="4400" lang="en-US"/>
              <a:t>ि</a:t>
            </a:r>
            <a:r>
              <a:rPr b="0" sz="4400" lang="en-US"/>
              <a:t>भ</a:t>
            </a:r>
            <a:r>
              <a:rPr b="0" sz="4400" lang="en-US"/>
              <a:t>ि</a:t>
            </a:r>
            <a:r>
              <a:rPr b="0" sz="4400" lang="en-US"/>
              <a:t>न</a:t>
            </a:r>
            <a:r>
              <a:rPr b="0" sz="4400" lang="en-US"/>
              <a:t>्न </a:t>
            </a:r>
            <a:r>
              <a:rPr b="0" sz="4400" lang="en-US"/>
              <a:t>स</a:t>
            </a:r>
            <a:r>
              <a:rPr b="0" sz="4400" lang="en-US"/>
              <a:t>्</a:t>
            </a:r>
            <a:r>
              <a:rPr b="0" sz="4400" lang="en-US"/>
              <a:t>त्र</a:t>
            </a:r>
            <a:r>
              <a:rPr b="0" sz="4400" lang="en-US"/>
              <a:t>ो</a:t>
            </a:r>
            <a:r>
              <a:rPr b="0" sz="4400" lang="en-US"/>
              <a:t>स</a:t>
            </a:r>
            <a:r>
              <a:rPr b="0" sz="4400" lang="en-US"/>
              <a:t>ा</a:t>
            </a:r>
            <a:r>
              <a:rPr b="0" sz="4400" lang="en-US"/>
              <a:t>ं</a:t>
            </a:r>
            <a:r>
              <a:rPr b="0" sz="4400" lang="en-US"/>
              <a:t>म</a:t>
            </a:r>
            <a:r>
              <a:rPr b="0" sz="4400" lang="en-US"/>
              <a:t>ध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े</a:t>
            </a:r>
            <a:r>
              <a:rPr b="0" sz="4400" lang="en-US"/>
              <a:t> </a:t>
            </a:r>
            <a:r>
              <a:rPr b="0" sz="4400" lang="en-US"/>
              <a:t>क</a:t>
            </a:r>
            <a:r>
              <a:rPr b="0" sz="4400" lang="en-US"/>
              <a:t>्</a:t>
            </a:r>
            <a:r>
              <a:rPr b="0" sz="4400" lang="en-US"/>
              <a:t>ल</a:t>
            </a:r>
            <a:r>
              <a:rPr b="0" sz="4400" lang="en-US"/>
              <a:t>े</a:t>
            </a:r>
            <a:r>
              <a:rPr b="0" sz="4400" lang="en-US"/>
              <a:t>द</a:t>
            </a:r>
            <a:r>
              <a:rPr b="0" sz="4400" lang="en-US"/>
              <a:t> </a:t>
            </a:r>
            <a:r>
              <a:rPr b="0" sz="4400" lang="en-US"/>
              <a:t>उ</a:t>
            </a:r>
            <a:r>
              <a:rPr b="0" sz="4400" lang="en-US"/>
              <a:t>त</a:t>
            </a:r>
            <a:r>
              <a:rPr b="0" sz="4400" lang="en-US"/>
              <a:t>्</a:t>
            </a:r>
            <a:r>
              <a:rPr b="0" sz="4400" lang="en-US"/>
              <a:t>प</a:t>
            </a:r>
            <a:r>
              <a:rPr b="0" sz="4400" lang="en-US"/>
              <a:t>न्न </a:t>
            </a:r>
            <a:r>
              <a:rPr b="0" sz="4400" lang="en-US"/>
              <a:t>क</a:t>
            </a:r>
            <a:r>
              <a:rPr b="0" sz="4400" lang="en-US"/>
              <a:t>र</a:t>
            </a:r>
            <a:r>
              <a:rPr b="0" sz="4400" lang="en-US"/>
              <a:t>त</a:t>
            </a:r>
            <a:r>
              <a:rPr b="0" sz="4400" lang="en-US"/>
              <a:t>ो</a:t>
            </a:r>
            <a:r>
              <a:rPr b="0" sz="4400" lang="en-US"/>
              <a:t>.</a:t>
            </a:r>
            <a:r>
              <a:rPr b="0" sz="4400" lang="en-US"/>
              <a:t> </a:t>
            </a:r>
            <a:r>
              <a:rPr b="0" sz="4400" lang="en-US"/>
              <a:t>य</a:t>
            </a:r>
            <a:r>
              <a:rPr b="0" sz="4400" lang="en-US"/>
              <a:t>ा</a:t>
            </a:r>
            <a:r>
              <a:rPr b="0" sz="4400" lang="en-US"/>
              <a:t>म</a:t>
            </a:r>
            <a:r>
              <a:rPr b="0" sz="4400" lang="en-US"/>
              <a:t>ु</a:t>
            </a:r>
            <a:r>
              <a:rPr b="0" sz="4400" lang="en-US"/>
              <a:t>ऴ</a:t>
            </a:r>
            <a:r>
              <a:rPr b="0" sz="4400" lang="en-US"/>
              <a:t>े</a:t>
            </a:r>
            <a:r>
              <a:rPr b="0" sz="4400" lang="en-US"/>
              <a:t> </a:t>
            </a:r>
            <a:r>
              <a:rPr b="0" sz="4400" lang="en-US"/>
              <a:t>र</a:t>
            </a:r>
            <a:r>
              <a:rPr b="0" sz="4400" lang="en-US"/>
              <a:t>ु</a:t>
            </a:r>
            <a:r>
              <a:rPr b="0" sz="4400" lang="en-US"/>
              <a:t>ग</a:t>
            </a:r>
            <a:r>
              <a:rPr b="0" sz="4400" lang="en-US"/>
              <a:t>्</a:t>
            </a:r>
            <a:r>
              <a:rPr b="0" sz="4400" lang="en-US"/>
              <a:t>ण</a:t>
            </a:r>
            <a:r>
              <a:rPr b="0" sz="4400" lang="en-US"/>
              <a:t>ा</a:t>
            </a:r>
            <a:r>
              <a:rPr b="0" sz="4400" lang="en-US"/>
              <a:t>ं</a:t>
            </a:r>
            <a:r>
              <a:rPr b="0" sz="4400" lang="en-US"/>
              <a:t>म</a:t>
            </a:r>
            <a:r>
              <a:rPr b="0" sz="4400" lang="en-US"/>
              <a:t>ध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े</a:t>
            </a:r>
            <a:r>
              <a:rPr b="0" sz="4400" lang="en-US"/>
              <a:t> </a:t>
            </a:r>
            <a:r>
              <a:rPr b="0" sz="4400" lang="en-US"/>
              <a:t>द</a:t>
            </a:r>
            <a:r>
              <a:rPr b="0" sz="4400" lang="en-US"/>
              <a:t>ौ</a:t>
            </a:r>
            <a:r>
              <a:rPr b="0" sz="4400" lang="en-US"/>
              <a:t>र</a:t>
            </a:r>
            <a:r>
              <a:rPr b="0" sz="4400" lang="en-US"/>
              <a:t>्</a:t>
            </a:r>
            <a:r>
              <a:rPr b="0" sz="4400" lang="en-US"/>
              <a:t>ब</a:t>
            </a:r>
            <a:r>
              <a:rPr b="0" sz="4400" lang="en-US"/>
              <a:t>ल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 </a:t>
            </a:r>
            <a:r>
              <a:rPr b="0" sz="4400" lang="en-US"/>
              <a:t>ह</a:t>
            </a:r>
            <a:r>
              <a:rPr b="0" sz="4400" lang="en-US"/>
              <a:t>ृ</a:t>
            </a:r>
            <a:r>
              <a:rPr b="0" sz="4400" lang="en-US"/>
              <a:t>द</a:t>
            </a:r>
            <a:r>
              <a:rPr b="0" sz="4400" lang="en-US"/>
              <a:t>य</a:t>
            </a:r>
            <a:r>
              <a:rPr b="0" sz="4400" lang="en-US"/>
              <a:t>ा</a:t>
            </a:r>
            <a:r>
              <a:rPr b="0" sz="4400" lang="en-US"/>
              <a:t>म</a:t>
            </a:r>
            <a:r>
              <a:rPr b="0" sz="4400" lang="en-US"/>
              <a:t>ध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े</a:t>
            </a:r>
            <a:r>
              <a:rPr b="0" sz="4400" lang="en-US"/>
              <a:t> </a:t>
            </a:r>
            <a:r>
              <a:rPr b="0" sz="4400" lang="en-US"/>
              <a:t>ग</a:t>
            </a:r>
            <a:r>
              <a:rPr b="0" sz="4400" lang="en-US"/>
              <a:t>ौ</a:t>
            </a:r>
            <a:r>
              <a:rPr b="0" sz="4400" lang="en-US"/>
              <a:t>र</a:t>
            </a:r>
            <a:r>
              <a:rPr b="0" sz="4400" lang="en-US"/>
              <a:t>व</a:t>
            </a:r>
            <a:r>
              <a:rPr b="0" sz="4400" lang="en-US"/>
              <a:t>त</a:t>
            </a:r>
            <a:r>
              <a:rPr b="0" sz="4400" lang="en-US"/>
              <a:t>ा</a:t>
            </a:r>
            <a:r>
              <a:rPr b="0" sz="4400" lang="en-US"/>
              <a:t> </a:t>
            </a:r>
            <a:r>
              <a:rPr b="0" sz="4400" lang="en-US"/>
              <a:t>न</a:t>
            </a:r>
            <a:r>
              <a:rPr b="0" sz="4400" lang="en-US"/>
              <a:t>ि</a:t>
            </a:r>
            <a:r>
              <a:rPr b="0" sz="4400" lang="en-US"/>
              <a:t>र</a:t>
            </a:r>
            <a:r>
              <a:rPr b="0" sz="4400" lang="en-US"/>
              <a:t>्</a:t>
            </a:r>
            <a:r>
              <a:rPr b="0" sz="4400" lang="en-US"/>
              <a:t>म</a:t>
            </a:r>
            <a:r>
              <a:rPr b="0" sz="4400" lang="en-US"/>
              <a:t>ा</a:t>
            </a:r>
            <a:r>
              <a:rPr b="0" sz="4400" lang="en-US"/>
              <a:t>ण</a:t>
            </a:r>
            <a:r>
              <a:rPr b="0" sz="4400" lang="en-US"/>
              <a:t> </a:t>
            </a:r>
            <a:r>
              <a:rPr b="0" sz="4400" lang="en-US"/>
              <a:t>ह</a:t>
            </a:r>
            <a:r>
              <a:rPr b="0" sz="4400" lang="en-US"/>
              <a:t>ो</a:t>
            </a:r>
            <a:r>
              <a:rPr b="0" sz="4400" lang="en-US"/>
              <a:t>त</a:t>
            </a:r>
            <a:r>
              <a:rPr b="0" sz="4400" lang="en-US"/>
              <a:t>े</a:t>
            </a:r>
            <a:r>
              <a:rPr b="0" sz="4400" lang="en-US"/>
              <a:t>.</a:t>
            </a:r>
            <a:r>
              <a:rPr b="0" sz="4400" lang="en-US"/>
              <a:t> </a:t>
            </a:r>
            <a:r>
              <a:rPr b="0" sz="4400" lang="en-US"/>
              <a:t>व</a:t>
            </a:r>
            <a:r>
              <a:rPr b="0" sz="4400" lang="en-US"/>
              <a:t>ा</a:t>
            </a:r>
            <a:r>
              <a:rPr b="0" sz="4400" lang="en-US"/>
              <a:t>त</a:t>
            </a:r>
            <a:r>
              <a:rPr b="0" sz="4400" lang="en-US"/>
              <a:t> </a:t>
            </a:r>
            <a:r>
              <a:rPr b="0" sz="4400" lang="en-US"/>
              <a:t>आ</a:t>
            </a:r>
            <a:r>
              <a:rPr b="0" sz="4400" lang="en-US"/>
              <a:t>ण</a:t>
            </a:r>
            <a:r>
              <a:rPr b="0" sz="4400" lang="en-US"/>
              <a:t>ि</a:t>
            </a:r>
            <a:r>
              <a:rPr b="0" sz="4400" lang="en-US"/>
              <a:t> </a:t>
            </a:r>
            <a:r>
              <a:rPr b="0" sz="4400" lang="en-US"/>
              <a:t>आ</a:t>
            </a:r>
            <a:r>
              <a:rPr b="0" sz="4400" lang="en-US"/>
              <a:t>म</a:t>
            </a:r>
            <a:r>
              <a:rPr b="0" sz="4400" lang="en-US"/>
              <a:t> </a:t>
            </a:r>
            <a:r>
              <a:rPr b="0" sz="4400" lang="en-US"/>
              <a:t>प</a:t>
            </a:r>
            <a:r>
              <a:rPr b="0" sz="4400" lang="en-US"/>
              <a:t>्</a:t>
            </a:r>
            <a:r>
              <a:rPr b="0" sz="4400" lang="en-US"/>
              <a:t>र</a:t>
            </a:r>
            <a:r>
              <a:rPr b="0" sz="4400" lang="en-US"/>
              <a:t>क</a:t>
            </a:r>
            <a:r>
              <a:rPr b="0" sz="4400" lang="en-US"/>
              <a:t>ु</a:t>
            </a:r>
            <a:r>
              <a:rPr b="0" sz="4400" lang="en-US"/>
              <a:t>प</a:t>
            </a:r>
            <a:r>
              <a:rPr b="0" sz="4400" lang="en-US"/>
              <a:t>ि</a:t>
            </a:r>
            <a:r>
              <a:rPr b="0" sz="4400" lang="en-US"/>
              <a:t>त</a:t>
            </a:r>
            <a:r>
              <a:rPr b="0" sz="4400" lang="en-US"/>
              <a:t> </a:t>
            </a:r>
            <a:r>
              <a:rPr b="0" sz="4400" lang="en-US"/>
              <a:t>ह</a:t>
            </a:r>
            <a:r>
              <a:rPr b="0" sz="4400" lang="en-US"/>
              <a:t>ो</a:t>
            </a:r>
            <a:r>
              <a:rPr b="0" sz="4400" lang="en-US"/>
              <a:t>ऊ</a:t>
            </a:r>
            <a:r>
              <a:rPr b="0" sz="4400" lang="en-US"/>
              <a:t>न</a:t>
            </a:r>
            <a:r>
              <a:rPr b="0" sz="4400" lang="en-US"/>
              <a:t> </a:t>
            </a:r>
            <a:r>
              <a:rPr b="0" sz="4400" lang="en-US"/>
              <a:t>क</a:t>
            </a:r>
            <a:r>
              <a:rPr b="0" sz="4400" lang="en-US"/>
              <a:t>ो</a:t>
            </a:r>
            <a:r>
              <a:rPr b="0" sz="4400" lang="en-US"/>
              <a:t>ष</a:t>
            </a:r>
            <a:r>
              <a:rPr b="0" sz="4400" lang="en-US"/>
              <a:t>्</a:t>
            </a:r>
            <a:r>
              <a:rPr b="0" sz="4400" lang="en-US"/>
              <a:t>ठ</a:t>
            </a:r>
            <a:r>
              <a:rPr b="0" sz="4400" lang="en-US"/>
              <a:t>,</a:t>
            </a:r>
            <a:r>
              <a:rPr b="0" sz="4400" lang="en-US"/>
              <a:t> </a:t>
            </a:r>
            <a:r>
              <a:rPr b="0" sz="4400" lang="en-US"/>
              <a:t>त्र</a:t>
            </a:r>
            <a:r>
              <a:rPr b="0" sz="4400" lang="en-US"/>
              <a:t>ि</a:t>
            </a:r>
            <a:r>
              <a:rPr b="0" sz="4400" lang="en-US"/>
              <a:t>क</a:t>
            </a:r>
            <a:r>
              <a:rPr b="0" sz="4400" lang="en-US"/>
              <a:t> </a:t>
            </a:r>
            <a:r>
              <a:rPr b="0" sz="4400" lang="en-US"/>
              <a:t>प</a:t>
            </a:r>
            <a:r>
              <a:rPr b="0" sz="4400" lang="en-US"/>
              <a:t>्</a:t>
            </a:r>
            <a:r>
              <a:rPr b="0" sz="4400" lang="en-US"/>
              <a:t>र</a:t>
            </a:r>
            <a:r>
              <a:rPr b="0" sz="4400" lang="en-US"/>
              <a:t>द</a:t>
            </a:r>
            <a:r>
              <a:rPr b="0" sz="4400" lang="en-US"/>
              <a:t>े</a:t>
            </a:r>
            <a:r>
              <a:rPr b="0" sz="4400" lang="en-US"/>
              <a:t>श</a:t>
            </a:r>
            <a:r>
              <a:rPr b="0" sz="4400" lang="en-US"/>
              <a:t> </a:t>
            </a:r>
            <a:r>
              <a:rPr b="0" sz="4400" lang="en-US"/>
              <a:t>आ</a:t>
            </a:r>
            <a:r>
              <a:rPr b="0" sz="4400" lang="en-US"/>
              <a:t>ण</a:t>
            </a:r>
            <a:r>
              <a:rPr b="0" sz="4400" lang="en-US"/>
              <a:t>ि</a:t>
            </a:r>
            <a:r>
              <a:rPr b="0" sz="4400" lang="en-US"/>
              <a:t> </a:t>
            </a:r>
            <a:r>
              <a:rPr b="0" sz="4400" lang="en-US"/>
              <a:t>स</a:t>
            </a:r>
            <a:r>
              <a:rPr b="0" sz="4400" lang="en-US"/>
              <a:t>ं</a:t>
            </a:r>
            <a:r>
              <a:rPr b="0" sz="4400" lang="en-US"/>
              <a:t>ध</a:t>
            </a:r>
            <a:r>
              <a:rPr b="0" sz="4400" lang="en-US"/>
              <a:t>ि</a:t>
            </a:r>
            <a:r>
              <a:rPr b="0" sz="4400" lang="en-US"/>
              <a:t>ं</a:t>
            </a:r>
            <a:r>
              <a:rPr b="0" sz="4400" lang="en-US"/>
              <a:t>म</a:t>
            </a:r>
            <a:r>
              <a:rPr b="0" sz="4400" lang="en-US"/>
              <a:t>ध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े</a:t>
            </a:r>
            <a:r>
              <a:rPr b="0" sz="4400" lang="en-US"/>
              <a:t> </a:t>
            </a:r>
            <a:r>
              <a:rPr b="0" sz="4400" lang="en-US"/>
              <a:t>व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ा</a:t>
            </a:r>
            <a:r>
              <a:rPr b="0" sz="4400" lang="en-US"/>
              <a:t>प</a:t>
            </a:r>
            <a:r>
              <a:rPr b="0" sz="4400" lang="en-US"/>
              <a:t>्</a:t>
            </a:r>
            <a:r>
              <a:rPr b="0" sz="4400" lang="en-US"/>
              <a:t>त</a:t>
            </a:r>
            <a:r>
              <a:rPr b="0" sz="4400" lang="en-US"/>
              <a:t> </a:t>
            </a:r>
            <a:r>
              <a:rPr b="0" sz="4400" lang="en-US"/>
              <a:t>ह</a:t>
            </a:r>
            <a:r>
              <a:rPr b="0" sz="4400" lang="en-US"/>
              <a:t>ो</a:t>
            </a:r>
            <a:r>
              <a:rPr b="0" sz="4400" lang="en-US"/>
              <a:t>ऊ</a:t>
            </a:r>
            <a:r>
              <a:rPr b="0" sz="4400" lang="en-US"/>
              <a:t>न</a:t>
            </a:r>
            <a:r>
              <a:rPr b="0" sz="4400" lang="en-US"/>
              <a:t> </a:t>
            </a:r>
            <a:r>
              <a:rPr b="0" sz="4400" lang="en-US"/>
              <a:t>संपूर्ण </a:t>
            </a:r>
            <a:r>
              <a:rPr b="0" sz="4400" lang="en-US"/>
              <a:t>श</a:t>
            </a:r>
            <a:r>
              <a:rPr b="0" sz="4400" lang="en-US"/>
              <a:t>र</a:t>
            </a:r>
            <a:r>
              <a:rPr b="0" sz="4400" lang="en-US"/>
              <a:t>ी</a:t>
            </a:r>
            <a:r>
              <a:rPr b="0" sz="4400" lang="en-US"/>
              <a:t>र</a:t>
            </a:r>
            <a:r>
              <a:rPr b="0" sz="4400" lang="en-US"/>
              <a:t>ा</a:t>
            </a:r>
            <a:r>
              <a:rPr b="0" sz="4400" lang="en-US"/>
              <a:t>म</a:t>
            </a:r>
            <a:r>
              <a:rPr b="0" sz="4400" lang="en-US"/>
              <a:t>ध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े</a:t>
            </a:r>
            <a:r>
              <a:rPr b="0" sz="4400" lang="en-US"/>
              <a:t> </a:t>
            </a:r>
            <a:r>
              <a:rPr b="0" sz="4400" lang="en-US"/>
              <a:t>ज</a:t>
            </a:r>
            <a:r>
              <a:rPr b="0" sz="4400" lang="en-US"/>
              <a:t>ा</a:t>
            </a:r>
            <a:r>
              <a:rPr b="0" sz="4400" lang="en-US"/>
              <a:t>ड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त</a:t>
            </a:r>
            <a:r>
              <a:rPr b="0" sz="4400" lang="en-US"/>
              <a:t>ा</a:t>
            </a:r>
            <a:r>
              <a:rPr b="0" sz="4400" lang="en-US"/>
              <a:t> </a:t>
            </a:r>
            <a:r>
              <a:rPr b="0" sz="4400" lang="en-US"/>
              <a:t>उ</a:t>
            </a:r>
            <a:r>
              <a:rPr b="0" sz="4400" lang="en-US"/>
              <a:t>त</a:t>
            </a:r>
            <a:r>
              <a:rPr b="0" sz="4400" lang="en-US"/>
              <a:t>्पन्न </a:t>
            </a:r>
            <a:r>
              <a:rPr b="0" sz="4400" lang="en-US"/>
              <a:t>क</a:t>
            </a:r>
            <a:r>
              <a:rPr b="0" sz="4400" lang="en-US"/>
              <a:t>र</a:t>
            </a:r>
            <a:r>
              <a:rPr b="0" sz="4400" lang="en-US"/>
              <a:t>त</a:t>
            </a:r>
            <a:r>
              <a:rPr b="0" sz="4400" lang="en-US"/>
              <a:t>ा</a:t>
            </a:r>
            <a:r>
              <a:rPr b="0" sz="4400" lang="en-US"/>
              <a:t>त</a:t>
            </a:r>
            <a:r>
              <a:rPr b="0" sz="4400" lang="en-US"/>
              <a:t>.</a:t>
            </a:r>
            <a:r>
              <a:rPr b="0" sz="4400" lang="en-US"/>
              <a:t> </a:t>
            </a:r>
            <a:r>
              <a:rPr b="0" sz="4400" lang="en-US"/>
              <a:t>य</a:t>
            </a:r>
            <a:r>
              <a:rPr b="0" sz="4400" lang="en-US"/>
              <a:t>ा</a:t>
            </a:r>
            <a:r>
              <a:rPr b="0" sz="4400" lang="en-US"/>
              <a:t>ल</a:t>
            </a:r>
            <a:r>
              <a:rPr b="0" sz="4400" lang="en-US"/>
              <a:t>ा</a:t>
            </a:r>
            <a:r>
              <a:rPr b="0" sz="4400" lang="en-US"/>
              <a:t> </a:t>
            </a:r>
            <a:r>
              <a:rPr b="0" sz="4400" lang="en-US"/>
              <a:t>'</a:t>
            </a:r>
            <a:r>
              <a:rPr b="0" sz="4400" lang="en-US"/>
              <a:t>आ</a:t>
            </a:r>
            <a:r>
              <a:rPr b="0" sz="4400" lang="en-US"/>
              <a:t>म</a:t>
            </a:r>
            <a:r>
              <a:rPr b="0" sz="4400" lang="en-US"/>
              <a:t>व</a:t>
            </a:r>
            <a:r>
              <a:rPr b="0" sz="4400" lang="en-US"/>
              <a:t>ा</a:t>
            </a:r>
            <a:r>
              <a:rPr b="0" sz="4400" lang="en-US"/>
              <a:t>त</a:t>
            </a:r>
            <a:r>
              <a:rPr b="0" sz="4400" lang="en-US"/>
              <a:t>'</a:t>
            </a:r>
            <a:r>
              <a:rPr b="0" sz="4400" lang="en-US"/>
              <a:t> </a:t>
            </a:r>
            <a:r>
              <a:rPr b="0" sz="4400" lang="en-US"/>
              <a:t>व</a:t>
            </a:r>
            <a:r>
              <a:rPr b="0" sz="4400" lang="en-US"/>
              <a:t>्</a:t>
            </a:r>
            <a:r>
              <a:rPr b="0" sz="4400" lang="en-US"/>
              <a:t>य</a:t>
            </a:r>
            <a:r>
              <a:rPr b="0" sz="4400" lang="en-US"/>
              <a:t>ा</a:t>
            </a:r>
            <a:r>
              <a:rPr b="0" sz="4400" lang="en-US"/>
              <a:t>ध</a:t>
            </a:r>
            <a:r>
              <a:rPr b="0" sz="4400" lang="en-US"/>
              <a:t>ि</a:t>
            </a:r>
            <a:r>
              <a:rPr b="0" sz="4400" lang="en-US"/>
              <a:t> </a:t>
            </a:r>
            <a:r>
              <a:rPr b="0" sz="4400" lang="en-US"/>
              <a:t>म</a:t>
            </a:r>
            <a:r>
              <a:rPr b="0" sz="4400" lang="en-US"/>
              <a:t>्</a:t>
            </a:r>
            <a:r>
              <a:rPr b="0" sz="4400" lang="en-US"/>
              <a:t>ह</a:t>
            </a:r>
            <a:r>
              <a:rPr b="0" sz="4400" lang="en-US"/>
              <a:t>ण</a:t>
            </a:r>
            <a:r>
              <a:rPr b="0" sz="4400" lang="en-US"/>
              <a:t>त</a:t>
            </a:r>
            <a:r>
              <a:rPr b="0" sz="4400" lang="en-US"/>
              <a:t>ा</a:t>
            </a:r>
            <a:r>
              <a:rPr b="0" sz="4400" lang="en-US"/>
              <a:t>त</a:t>
            </a:r>
            <a:r>
              <a:rPr b="0" sz="44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subTitle" idx="1"/>
          </p:nvPr>
        </p:nvSpPr>
        <p:spPr>
          <a:xfrm>
            <a:off x="97613" y="214497"/>
            <a:ext cx="8813382" cy="6432064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3.</a:t>
            </a:r>
            <a:r>
              <a:rPr sz="3600" lang="en-US"/>
              <a:t> </a:t>
            </a:r>
            <a:r>
              <a:rPr sz="3600" lang="en-US"/>
              <a:t>X-rays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-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f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j</a:t>
            </a:r>
            <a:r>
              <a:rPr sz="3600" lang="en-US"/>
              <a:t>o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(</a:t>
            </a:r>
            <a:r>
              <a:rPr sz="3600" lang="en-US"/>
              <a:t>s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ish 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l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soft tissue </a:t>
            </a:r>
            <a:r>
              <a:rPr sz="3600" lang="en-US"/>
              <a:t>s</a:t>
            </a:r>
            <a:r>
              <a:rPr sz="3600" lang="en-US"/>
              <a:t>w</a:t>
            </a:r>
            <a:r>
              <a:rPr sz="3600" lang="en-US"/>
              <a:t>e</a:t>
            </a:r>
            <a:r>
              <a:rPr sz="3600" lang="en-US"/>
              <a:t>lling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l</a:t>
            </a:r>
            <a:r>
              <a:rPr sz="3600" lang="en-US"/>
              <a:t>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4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 </a:t>
            </a:r>
            <a:r>
              <a:rPr sz="3600" lang="en-US"/>
              <a:t>-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l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n</a:t>
            </a:r>
            <a:r>
              <a:rPr sz="3600" lang="en-US"/>
              <a:t>i</a:t>
            </a:r>
            <a:r>
              <a:rPr sz="3600" lang="en-US"/>
              <a:t>q</a:t>
            </a:r>
            <a:r>
              <a:rPr sz="3600" lang="en-US"/>
              <a:t>u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5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Aspiration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j</a:t>
            </a:r>
            <a:r>
              <a:rPr sz="3600" lang="en-US"/>
              <a:t>o</a:t>
            </a:r>
            <a:r>
              <a:rPr sz="3600" lang="en-US"/>
              <a:t>i</a:t>
            </a:r>
            <a:r>
              <a:rPr sz="3600" lang="en-US"/>
              <a:t>nt 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subTitle" idx="1"/>
          </p:nvPr>
        </p:nvSpPr>
        <p:spPr>
          <a:xfrm>
            <a:off x="236379" y="259924"/>
            <a:ext cx="8647849" cy="6412596"/>
          </a:xfrm>
        </p:spPr>
        <p:txBody>
          <a:bodyPr>
            <a:normAutofit/>
          </a:bodyPr>
          <a:p>
            <a:pPr algn="l">
              <a:lnSpc>
                <a:spcPct val="100000"/>
              </a:lnSpc>
            </a:pPr>
            <a:r>
              <a:rPr b="1" sz="4400" lang="en-US">
                <a:solidFill>
                  <a:srgbClr val="000080"/>
                </a:solidFill>
              </a:rPr>
              <a:t>आ</a:t>
            </a:r>
            <a:r>
              <a:rPr b="1" sz="4400" lang="en-US">
                <a:solidFill>
                  <a:srgbClr val="000080"/>
                </a:solidFill>
              </a:rPr>
              <a:t>म</a:t>
            </a:r>
            <a:r>
              <a:rPr b="1" sz="4400" lang="en-US">
                <a:solidFill>
                  <a:srgbClr val="000080"/>
                </a:solidFill>
              </a:rPr>
              <a:t>व</a:t>
            </a:r>
            <a:r>
              <a:rPr b="1" sz="4400" lang="en-US">
                <a:solidFill>
                  <a:srgbClr val="000080"/>
                </a:solidFill>
              </a:rPr>
              <a:t>ा</a:t>
            </a:r>
            <a:r>
              <a:rPr b="1" sz="4400" lang="en-US">
                <a:solidFill>
                  <a:srgbClr val="000080"/>
                </a:solidFill>
              </a:rPr>
              <a:t>त</a:t>
            </a:r>
            <a:r>
              <a:rPr b="1" sz="4400" lang="en-US">
                <a:solidFill>
                  <a:srgbClr val="000080"/>
                </a:solidFill>
              </a:rPr>
              <a:t> </a:t>
            </a:r>
            <a:r>
              <a:rPr b="1" sz="4400" lang="en-US">
                <a:solidFill>
                  <a:srgbClr val="000080"/>
                </a:solidFill>
              </a:rPr>
              <a:t>ल</a:t>
            </a:r>
            <a:r>
              <a:rPr b="1" sz="4400" lang="en-US">
                <a:solidFill>
                  <a:srgbClr val="000080"/>
                </a:solidFill>
              </a:rPr>
              <a:t>क्ष</a:t>
            </a:r>
            <a:r>
              <a:rPr b="1" sz="4400" lang="en-US">
                <a:solidFill>
                  <a:srgbClr val="000080"/>
                </a:solidFill>
              </a:rPr>
              <a:t>ण</a:t>
            </a:r>
            <a:r>
              <a:rPr b="1" sz="4400" lang="en-US">
                <a:solidFill>
                  <a:srgbClr val="000080"/>
                </a:solidFill>
              </a:rPr>
              <a:t>े</a:t>
            </a:r>
            <a:r>
              <a:rPr b="1" sz="4400" lang="en-US">
                <a:solidFill>
                  <a:srgbClr val="000080"/>
                </a:solidFill>
              </a:rPr>
              <a:t> </a:t>
            </a:r>
            <a:r>
              <a:rPr b="1" sz="4400" lang="en-US">
                <a:solidFill>
                  <a:srgbClr val="000080"/>
                </a:solidFill>
              </a:rPr>
              <a:t>:</a:t>
            </a:r>
            <a:endParaRPr sz="2000" lang="en-US">
              <a:solidFill>
                <a:srgbClr val="000080"/>
              </a:solidFill>
            </a:endParaRPr>
          </a:p>
          <a:p>
            <a:pPr algn="ctr">
              <a:lnSpc>
                <a:spcPct val="100000"/>
              </a:lnSpc>
            </a:pPr>
            <a:r>
              <a:rPr b="1" sz="4000" lang="en-US">
                <a:solidFill>
                  <a:srgbClr val="FF0000"/>
                </a:solidFill>
              </a:rPr>
              <a:t>अ</a:t>
            </a:r>
            <a:r>
              <a:rPr b="1" sz="4000" lang="en-US">
                <a:solidFill>
                  <a:srgbClr val="FF0000"/>
                </a:solidFill>
              </a:rPr>
              <a:t>ङ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ग</a:t>
            </a:r>
            <a:r>
              <a:rPr b="1" sz="4000" lang="en-US">
                <a:solidFill>
                  <a:srgbClr val="FF0000"/>
                </a:solidFill>
              </a:rPr>
              <a:t>म</a:t>
            </a:r>
            <a:r>
              <a:rPr b="1" sz="4000" lang="en-US">
                <a:solidFill>
                  <a:srgbClr val="FF0000"/>
                </a:solidFill>
              </a:rPr>
              <a:t>र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द</a:t>
            </a:r>
            <a:r>
              <a:rPr b="1" sz="4000" lang="en-US">
                <a:solidFill>
                  <a:srgbClr val="FF0000"/>
                </a:solidFill>
              </a:rPr>
              <a:t>ो</a:t>
            </a:r>
            <a:r>
              <a:rPr b="1" sz="4000" lang="en-US">
                <a:solidFill>
                  <a:srgbClr val="FF0000"/>
                </a:solidFill>
              </a:rPr>
              <a:t>अ</a:t>
            </a:r>
            <a:r>
              <a:rPr b="1" sz="4000" lang="en-US">
                <a:solidFill>
                  <a:srgbClr val="FF0000"/>
                </a:solidFill>
              </a:rPr>
              <a:t>र</a:t>
            </a:r>
            <a:r>
              <a:rPr b="1" sz="4000" lang="en-US">
                <a:solidFill>
                  <a:srgbClr val="FF0000"/>
                </a:solidFill>
              </a:rPr>
              <a:t>ु</a:t>
            </a:r>
            <a:r>
              <a:rPr b="1" sz="4000" lang="en-US">
                <a:solidFill>
                  <a:srgbClr val="FF0000"/>
                </a:solidFill>
              </a:rPr>
              <a:t>च</a:t>
            </a:r>
            <a:r>
              <a:rPr b="1" sz="4000" lang="en-US">
                <a:solidFill>
                  <a:srgbClr val="FF0000"/>
                </a:solidFill>
              </a:rPr>
              <a:t>ि</a:t>
            </a:r>
            <a:r>
              <a:rPr b="1" sz="4000" lang="en-US">
                <a:solidFill>
                  <a:srgbClr val="FF0000"/>
                </a:solidFill>
              </a:rPr>
              <a:t>स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त</a:t>
            </a:r>
            <a:r>
              <a:rPr b="1" sz="4000" lang="en-US">
                <a:solidFill>
                  <a:srgbClr val="FF0000"/>
                </a:solidFill>
              </a:rPr>
              <a:t>ृ</a:t>
            </a:r>
            <a:r>
              <a:rPr b="1" sz="4000" lang="en-US">
                <a:solidFill>
                  <a:srgbClr val="FF0000"/>
                </a:solidFill>
              </a:rPr>
              <a:t>ष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ण</a:t>
            </a:r>
            <a:r>
              <a:rPr b="1" sz="4000" lang="en-US">
                <a:solidFill>
                  <a:srgbClr val="FF0000"/>
                </a:solidFill>
              </a:rPr>
              <a:t>ा</a:t>
            </a:r>
            <a:r>
              <a:rPr b="1" sz="4000" lang="en-US">
                <a:solidFill>
                  <a:srgbClr val="FF0000"/>
                </a:solidFill>
              </a:rPr>
              <a:t> </a:t>
            </a:r>
            <a:r>
              <a:rPr b="1" sz="4000" lang="en-US">
                <a:solidFill>
                  <a:srgbClr val="FF0000"/>
                </a:solidFill>
              </a:rPr>
              <a:t>ह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य</a:t>
            </a:r>
            <a:r>
              <a:rPr b="1" sz="4000" lang="en-US">
                <a:solidFill>
                  <a:srgbClr val="FF0000"/>
                </a:solidFill>
              </a:rPr>
              <a:t>ा</a:t>
            </a:r>
            <a:r>
              <a:rPr b="1" sz="4000" lang="en-US">
                <a:solidFill>
                  <a:srgbClr val="FF0000"/>
                </a:solidFill>
              </a:rPr>
              <a:t>ल</a:t>
            </a:r>
            <a:r>
              <a:rPr b="1" sz="4000" lang="en-US">
                <a:solidFill>
                  <a:srgbClr val="FF0000"/>
                </a:solidFill>
              </a:rPr>
              <a:t>स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य</a:t>
            </a:r>
            <a:r>
              <a:rPr b="1" sz="4000" lang="en-US">
                <a:solidFill>
                  <a:srgbClr val="FF0000"/>
                </a:solidFill>
              </a:rPr>
              <a:t> </a:t>
            </a:r>
            <a:r>
              <a:rPr b="1" sz="4000" lang="en-US">
                <a:solidFill>
                  <a:srgbClr val="FF0000"/>
                </a:solidFill>
              </a:rPr>
              <a:t>ग</a:t>
            </a:r>
            <a:r>
              <a:rPr b="1" sz="4000" lang="en-US">
                <a:solidFill>
                  <a:srgbClr val="FF0000"/>
                </a:solidFill>
              </a:rPr>
              <a:t>ौ</a:t>
            </a:r>
            <a:r>
              <a:rPr b="1" sz="4000" lang="en-US">
                <a:solidFill>
                  <a:srgbClr val="FF0000"/>
                </a:solidFill>
              </a:rPr>
              <a:t>र</a:t>
            </a:r>
            <a:r>
              <a:rPr b="1" sz="4000" lang="en-US">
                <a:solidFill>
                  <a:srgbClr val="FF0000"/>
                </a:solidFill>
              </a:rPr>
              <a:t>व</a:t>
            </a:r>
            <a:r>
              <a:rPr b="1" sz="4000" lang="en-US">
                <a:solidFill>
                  <a:srgbClr val="FF0000"/>
                </a:solidFill>
              </a:rPr>
              <a:t>ं</a:t>
            </a:r>
            <a:r>
              <a:rPr b="1" sz="4000" lang="en-US">
                <a:solidFill>
                  <a:srgbClr val="FF0000"/>
                </a:solidFill>
              </a:rPr>
              <a:t> </a:t>
            </a:r>
            <a:r>
              <a:rPr b="1" sz="4000" lang="en-US">
                <a:solidFill>
                  <a:srgbClr val="FF0000"/>
                </a:solidFill>
              </a:rPr>
              <a:t>ज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व</a:t>
            </a:r>
            <a:r>
              <a:rPr b="1" sz="4000" lang="en-US">
                <a:solidFill>
                  <a:srgbClr val="FF0000"/>
                </a:solidFill>
              </a:rPr>
              <a:t>र</a:t>
            </a:r>
            <a:r>
              <a:rPr b="1" sz="4000" lang="en-US">
                <a:solidFill>
                  <a:srgbClr val="FF0000"/>
                </a:solidFill>
              </a:rPr>
              <a:t>:</a:t>
            </a:r>
            <a:r>
              <a:rPr b="1" sz="4000" lang="en-US">
                <a:solidFill>
                  <a:srgbClr val="FF0000"/>
                </a:solidFill>
              </a:rPr>
              <a:t>|</a:t>
            </a:r>
            <a:endParaRPr sz="2000" lang="en-US"/>
          </a:p>
          <a:p>
            <a:pPr algn="ctr">
              <a:lnSpc>
                <a:spcPct val="100000"/>
              </a:lnSpc>
            </a:pPr>
            <a:r>
              <a:rPr b="1" sz="4000" lang="en-US">
                <a:solidFill>
                  <a:srgbClr val="FF0000"/>
                </a:solidFill>
              </a:rPr>
              <a:t>अ</a:t>
            </a:r>
            <a:r>
              <a:rPr b="1" sz="4000" lang="en-US">
                <a:solidFill>
                  <a:srgbClr val="FF0000"/>
                </a:solidFill>
              </a:rPr>
              <a:t>प</a:t>
            </a:r>
            <a:r>
              <a:rPr b="1" sz="4000" lang="en-US">
                <a:solidFill>
                  <a:srgbClr val="FF0000"/>
                </a:solidFill>
              </a:rPr>
              <a:t>ा</a:t>
            </a:r>
            <a:r>
              <a:rPr b="1" sz="4000" lang="en-US">
                <a:solidFill>
                  <a:srgbClr val="FF0000"/>
                </a:solidFill>
              </a:rPr>
              <a:t>क</a:t>
            </a:r>
            <a:r>
              <a:rPr b="1" sz="4000" lang="en-US">
                <a:solidFill>
                  <a:srgbClr val="FF0000"/>
                </a:solidFill>
              </a:rPr>
              <a:t>:</a:t>
            </a:r>
            <a:r>
              <a:rPr b="1" sz="4000" lang="en-US">
                <a:solidFill>
                  <a:srgbClr val="FF0000"/>
                </a:solidFill>
              </a:rPr>
              <a:t> </a:t>
            </a:r>
            <a:r>
              <a:rPr b="1" sz="4000" lang="en-US">
                <a:solidFill>
                  <a:srgbClr val="FF0000"/>
                </a:solidFill>
              </a:rPr>
              <a:t>श</a:t>
            </a:r>
            <a:r>
              <a:rPr b="1" sz="4000" lang="en-US">
                <a:solidFill>
                  <a:srgbClr val="FF0000"/>
                </a:solidFill>
              </a:rPr>
              <a:t>ू</a:t>
            </a:r>
            <a:r>
              <a:rPr b="1" sz="4000" lang="en-US">
                <a:solidFill>
                  <a:srgbClr val="FF0000"/>
                </a:solidFill>
              </a:rPr>
              <a:t>न</a:t>
            </a:r>
            <a:r>
              <a:rPr b="1" sz="4000" lang="en-US">
                <a:solidFill>
                  <a:srgbClr val="FF0000"/>
                </a:solidFill>
              </a:rPr>
              <a:t>त</a:t>
            </a:r>
            <a:r>
              <a:rPr b="1" sz="4000" lang="en-US">
                <a:solidFill>
                  <a:srgbClr val="FF0000"/>
                </a:solidFill>
              </a:rPr>
              <a:t>ा</a:t>
            </a:r>
            <a:r>
              <a:rPr b="1" sz="4000" lang="en-US">
                <a:solidFill>
                  <a:srgbClr val="FF0000"/>
                </a:solidFill>
              </a:rPr>
              <a:t>अ</a:t>
            </a:r>
            <a:r>
              <a:rPr b="1" sz="4000" lang="en-US">
                <a:solidFill>
                  <a:srgbClr val="FF0000"/>
                </a:solidFill>
              </a:rPr>
              <a:t>ङ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ग</a:t>
            </a:r>
            <a:r>
              <a:rPr b="1" sz="4000" lang="en-US">
                <a:solidFill>
                  <a:srgbClr val="FF0000"/>
                </a:solidFill>
              </a:rPr>
              <a:t>न</a:t>
            </a:r>
            <a:r>
              <a:rPr b="1" sz="4000" lang="en-US">
                <a:solidFill>
                  <a:srgbClr val="FF0000"/>
                </a:solidFill>
              </a:rPr>
              <a:t>ा</a:t>
            </a:r>
            <a:r>
              <a:rPr b="1" sz="4000" lang="en-US">
                <a:solidFill>
                  <a:srgbClr val="FF0000"/>
                </a:solidFill>
              </a:rPr>
              <a:t>म</a:t>
            </a:r>
            <a:r>
              <a:rPr b="1" sz="4000" lang="en-US">
                <a:solidFill>
                  <a:srgbClr val="FF0000"/>
                </a:solidFill>
              </a:rPr>
              <a:t>ा</a:t>
            </a:r>
            <a:r>
              <a:rPr b="1" sz="4000" lang="en-US">
                <a:solidFill>
                  <a:srgbClr val="FF0000"/>
                </a:solidFill>
              </a:rPr>
              <a:t>म</a:t>
            </a:r>
            <a:r>
              <a:rPr b="1" sz="4000" lang="en-US">
                <a:solidFill>
                  <a:srgbClr val="FF0000"/>
                </a:solidFill>
              </a:rPr>
              <a:t>व</a:t>
            </a:r>
            <a:r>
              <a:rPr b="1" sz="4000" lang="en-US">
                <a:solidFill>
                  <a:srgbClr val="FF0000"/>
                </a:solidFill>
              </a:rPr>
              <a:t>ा</a:t>
            </a:r>
            <a:r>
              <a:rPr b="1" sz="4000" lang="en-US">
                <a:solidFill>
                  <a:srgbClr val="FF0000"/>
                </a:solidFill>
              </a:rPr>
              <a:t>त</a:t>
            </a:r>
            <a:r>
              <a:rPr b="1" sz="4000" lang="en-US">
                <a:solidFill>
                  <a:srgbClr val="FF0000"/>
                </a:solidFill>
              </a:rPr>
              <a:t>स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य</a:t>
            </a:r>
            <a:r>
              <a:rPr b="1" sz="4000" lang="en-US">
                <a:solidFill>
                  <a:srgbClr val="FF0000"/>
                </a:solidFill>
              </a:rPr>
              <a:t> </a:t>
            </a:r>
            <a:r>
              <a:rPr b="1" sz="4000" lang="en-US">
                <a:solidFill>
                  <a:srgbClr val="FF0000"/>
                </a:solidFill>
              </a:rPr>
              <a:t>ल</a:t>
            </a:r>
            <a:r>
              <a:rPr b="1" sz="4000" lang="en-US">
                <a:solidFill>
                  <a:srgbClr val="FF0000"/>
                </a:solidFill>
              </a:rPr>
              <a:t>क्ष</a:t>
            </a:r>
            <a:r>
              <a:rPr b="1" sz="4000" lang="en-US">
                <a:solidFill>
                  <a:srgbClr val="FF0000"/>
                </a:solidFill>
              </a:rPr>
              <a:t>ण</a:t>
            </a:r>
            <a:r>
              <a:rPr b="1" sz="4000" lang="en-US">
                <a:solidFill>
                  <a:srgbClr val="FF0000"/>
                </a:solidFill>
              </a:rPr>
              <a:t>म</a:t>
            </a:r>
            <a:r>
              <a:rPr b="1" sz="4000" lang="en-US">
                <a:solidFill>
                  <a:srgbClr val="FF0000"/>
                </a:solidFill>
              </a:rPr>
              <a:t>्</a:t>
            </a:r>
            <a:r>
              <a:rPr b="1" sz="4000" lang="en-US">
                <a:solidFill>
                  <a:srgbClr val="FF0000"/>
                </a:solidFill>
              </a:rPr>
              <a:t> </a:t>
            </a:r>
            <a:r>
              <a:rPr b="1" sz="4000" lang="en-US">
                <a:solidFill>
                  <a:srgbClr val="FF0000"/>
                </a:solidFill>
              </a:rPr>
              <a:t>|</a:t>
            </a:r>
            <a:r>
              <a:rPr b="1" sz="4000" lang="en-US">
                <a:solidFill>
                  <a:srgbClr val="FF0000"/>
                </a:solidFill>
              </a:rPr>
              <a:t>|</a:t>
            </a:r>
            <a:endParaRPr sz="2000" lang="en-US"/>
          </a:p>
          <a:p>
            <a:pPr algn="ctr">
              <a:lnSpc>
                <a:spcPct val="100000"/>
              </a:lnSpc>
            </a:pPr>
            <a:r>
              <a:rPr b="1" sz="3600" lang="en-US">
                <a:solidFill>
                  <a:srgbClr val="BF0000"/>
                </a:solidFill>
              </a:rPr>
              <a:t>(</a:t>
            </a:r>
            <a:r>
              <a:rPr b="1" sz="3600" lang="en-US">
                <a:solidFill>
                  <a:srgbClr val="BF0000"/>
                </a:solidFill>
              </a:rPr>
              <a:t> </a:t>
            </a:r>
            <a:r>
              <a:rPr b="1" sz="3600" lang="en-US">
                <a:solidFill>
                  <a:srgbClr val="BF0000"/>
                </a:solidFill>
              </a:rPr>
              <a:t>म</a:t>
            </a:r>
            <a:r>
              <a:rPr b="1" sz="3600" lang="en-US">
                <a:solidFill>
                  <a:srgbClr val="BF0000"/>
                </a:solidFill>
              </a:rPr>
              <a:t>ा</a:t>
            </a:r>
            <a:r>
              <a:rPr b="1" sz="3600" lang="en-US">
                <a:solidFill>
                  <a:srgbClr val="BF0000"/>
                </a:solidFill>
              </a:rPr>
              <a:t>ध</a:t>
            </a:r>
            <a:r>
              <a:rPr b="1" sz="3600" lang="en-US">
                <a:solidFill>
                  <a:srgbClr val="BF0000"/>
                </a:solidFill>
              </a:rPr>
              <a:t>व</a:t>
            </a:r>
            <a:r>
              <a:rPr b="1" sz="3600" lang="en-US">
                <a:solidFill>
                  <a:srgbClr val="BF0000"/>
                </a:solidFill>
              </a:rPr>
              <a:t>न</a:t>
            </a:r>
            <a:r>
              <a:rPr b="1" sz="3600" lang="en-US">
                <a:solidFill>
                  <a:srgbClr val="BF0000"/>
                </a:solidFill>
              </a:rPr>
              <a:t>ि</a:t>
            </a:r>
            <a:r>
              <a:rPr b="1" sz="3600" lang="en-US">
                <a:solidFill>
                  <a:srgbClr val="BF0000"/>
                </a:solidFill>
              </a:rPr>
              <a:t>द</a:t>
            </a:r>
            <a:r>
              <a:rPr b="1" sz="3600" lang="en-US">
                <a:solidFill>
                  <a:srgbClr val="BF0000"/>
                </a:solidFill>
              </a:rPr>
              <a:t>ा</a:t>
            </a:r>
            <a:r>
              <a:rPr b="1" sz="3600" lang="en-US">
                <a:solidFill>
                  <a:srgbClr val="BF0000"/>
                </a:solidFill>
              </a:rPr>
              <a:t>न</a:t>
            </a:r>
            <a:r>
              <a:rPr b="1" sz="3600" lang="en-US">
                <a:solidFill>
                  <a:srgbClr val="BF0000"/>
                </a:solidFill>
              </a:rPr>
              <a:t>)</a:t>
            </a:r>
            <a:endParaRPr lang="en-US">
              <a:solidFill>
                <a:srgbClr val="BF0000"/>
              </a:solidFill>
            </a:endParaRPr>
          </a:p>
          <a:p>
            <a:pPr algn="l">
              <a:lnSpc>
                <a:spcPct val="100000"/>
              </a:lnSpc>
            </a:pPr>
            <a:r>
              <a:rPr sz="2400" lang="en-US">
                <a:solidFill>
                  <a:srgbClr val="BF0000"/>
                </a:solidFill>
              </a:rPr>
              <a:t>‌</a:t>
            </a:r>
            <a:r>
              <a:rPr sz="2400" lang="en-US">
                <a:solidFill>
                  <a:srgbClr val="BF0000"/>
                </a:solidFill>
              </a:rPr>
              <a:t>‌</a:t>
            </a:r>
            <a:r>
              <a:rPr sz="4400" lang="en-US">
                <a:solidFill>
                  <a:srgbClr val="36363D"/>
                </a:solidFill>
              </a:rPr>
              <a:t>•</a:t>
            </a:r>
            <a:r>
              <a:rPr sz="44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स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अ</a:t>
            </a:r>
            <a:r>
              <a:rPr sz="3600" lang="en-US">
                <a:solidFill>
                  <a:srgbClr val="36363D"/>
                </a:solidFill>
              </a:rPr>
              <a:t>ं</a:t>
            </a:r>
            <a:r>
              <a:rPr sz="3600" lang="en-US">
                <a:solidFill>
                  <a:srgbClr val="36363D"/>
                </a:solidFill>
              </a:rPr>
              <a:t>ग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ं</a:t>
            </a:r>
            <a:r>
              <a:rPr sz="3600" lang="en-US">
                <a:solidFill>
                  <a:srgbClr val="36363D"/>
                </a:solidFill>
              </a:rPr>
              <a:t>म</a:t>
            </a:r>
            <a:r>
              <a:rPr sz="3600" lang="en-US">
                <a:solidFill>
                  <a:srgbClr val="36363D"/>
                </a:solidFill>
              </a:rPr>
              <a:t>ध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य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द</a:t>
            </a:r>
            <a:r>
              <a:rPr sz="3600" lang="en-US">
                <a:solidFill>
                  <a:srgbClr val="36363D"/>
                </a:solidFill>
              </a:rPr>
              <a:t>न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BF0000"/>
                </a:solidFill>
              </a:rPr>
              <a:t> </a:t>
            </a:r>
            <a:r>
              <a:rPr sz="3600" lang="en-US">
                <a:solidFill>
                  <a:srgbClr val="BF0000"/>
                </a:solidFill>
              </a:rPr>
              <a:t> </a:t>
            </a:r>
            <a:r>
              <a:rPr sz="3600" lang="en-US">
                <a:solidFill>
                  <a:srgbClr val="BF0000"/>
                </a:solidFill>
              </a:rPr>
              <a:t>•</a:t>
            </a:r>
            <a:r>
              <a:rPr sz="3600" lang="en-US">
                <a:solidFill>
                  <a:srgbClr val="BF0000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त</a:t>
            </a:r>
            <a:r>
              <a:rPr sz="3600" lang="en-US">
                <a:solidFill>
                  <a:srgbClr val="36363D"/>
                </a:solidFill>
              </a:rPr>
              <a:t>ृ</a:t>
            </a:r>
            <a:r>
              <a:rPr sz="3600" lang="en-US">
                <a:solidFill>
                  <a:srgbClr val="36363D"/>
                </a:solidFill>
              </a:rPr>
              <a:t>ष</a:t>
            </a:r>
            <a:r>
              <a:rPr sz="3600" lang="en-US">
                <a:solidFill>
                  <a:srgbClr val="36363D"/>
                </a:solidFill>
              </a:rPr>
              <a:t>्णा 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आ</a:t>
            </a:r>
            <a:r>
              <a:rPr sz="3600" lang="en-US">
                <a:solidFill>
                  <a:srgbClr val="36363D"/>
                </a:solidFill>
              </a:rPr>
              <a:t>ल</a:t>
            </a:r>
            <a:r>
              <a:rPr sz="3600" lang="en-US">
                <a:solidFill>
                  <a:srgbClr val="36363D"/>
                </a:solidFill>
              </a:rPr>
              <a:t>स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य</a:t>
            </a:r>
            <a:endParaRPr sz="2400" lang="en-US">
              <a:solidFill>
                <a:srgbClr val="BF0000"/>
              </a:solidFill>
            </a:endParaRPr>
          </a:p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श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ग</a:t>
            </a:r>
            <a:r>
              <a:rPr sz="3600" lang="en-US">
                <a:solidFill>
                  <a:srgbClr val="36363D"/>
                </a:solidFill>
              </a:rPr>
              <a:t>ौ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त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ज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भ</a:t>
            </a:r>
            <a:r>
              <a:rPr sz="3600" lang="en-US">
                <a:solidFill>
                  <a:srgbClr val="36363D"/>
                </a:solidFill>
              </a:rPr>
              <a:t>ो</a:t>
            </a:r>
            <a:r>
              <a:rPr sz="3600" lang="en-US">
                <a:solidFill>
                  <a:srgbClr val="36363D"/>
                </a:solidFill>
              </a:rPr>
              <a:t>ज</a:t>
            </a:r>
            <a:r>
              <a:rPr sz="3600" lang="en-US">
                <a:solidFill>
                  <a:srgbClr val="36363D"/>
                </a:solidFill>
              </a:rPr>
              <a:t>न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अ</a:t>
            </a:r>
            <a:r>
              <a:rPr sz="3600" lang="en-US">
                <a:solidFill>
                  <a:srgbClr val="36363D"/>
                </a:solidFill>
              </a:rPr>
              <a:t>प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ि</a:t>
            </a:r>
            <a:r>
              <a:rPr sz="3600" lang="en-US">
                <a:solidFill>
                  <a:srgbClr val="36363D"/>
                </a:solidFill>
              </a:rPr>
              <a:t>प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क</a:t>
            </a:r>
            <a:endParaRPr sz="2400" lang="en-US">
              <a:solidFill>
                <a:srgbClr val="BF0000"/>
              </a:solidFill>
            </a:endParaRPr>
          </a:p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स</a:t>
            </a:r>
            <a:r>
              <a:rPr sz="3600" lang="en-US">
                <a:solidFill>
                  <a:srgbClr val="36363D"/>
                </a:solidFill>
              </a:rPr>
              <a:t>ं</a:t>
            </a:r>
            <a:r>
              <a:rPr sz="3600" lang="en-US">
                <a:solidFill>
                  <a:srgbClr val="36363D"/>
                </a:solidFill>
              </a:rPr>
              <a:t>ध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श</a:t>
            </a:r>
            <a:r>
              <a:rPr sz="3600" lang="en-US">
                <a:solidFill>
                  <a:srgbClr val="36363D"/>
                </a:solidFill>
              </a:rPr>
              <a:t>ो</a:t>
            </a:r>
            <a:r>
              <a:rPr sz="3600" lang="en-US">
                <a:solidFill>
                  <a:srgbClr val="36363D"/>
                </a:solidFill>
              </a:rPr>
              <a:t>थ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ृ</a:t>
            </a:r>
            <a:r>
              <a:rPr sz="3600" lang="en-US">
                <a:solidFill>
                  <a:srgbClr val="36363D"/>
                </a:solidFill>
              </a:rPr>
              <a:t>श</a:t>
            </a:r>
            <a:r>
              <a:rPr sz="3600" lang="en-US">
                <a:solidFill>
                  <a:srgbClr val="36363D"/>
                </a:solidFill>
              </a:rPr>
              <a:t>्चिक </a:t>
            </a:r>
            <a:r>
              <a:rPr sz="3600" lang="en-US">
                <a:solidFill>
                  <a:srgbClr val="36363D"/>
                </a:solidFill>
              </a:rPr>
              <a:t>द</a:t>
            </a:r>
            <a:r>
              <a:rPr sz="3600" lang="en-US">
                <a:solidFill>
                  <a:srgbClr val="36363D"/>
                </a:solidFill>
              </a:rPr>
              <a:t>ं</a:t>
            </a:r>
            <a:r>
              <a:rPr sz="3600" lang="en-US">
                <a:solidFill>
                  <a:srgbClr val="36363D"/>
                </a:solidFill>
              </a:rPr>
              <a:t>श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त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प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ड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(</a:t>
            </a:r>
            <a:r>
              <a:rPr sz="3600" lang="en-US">
                <a:solidFill>
                  <a:srgbClr val="36363D"/>
                </a:solidFill>
              </a:rPr>
              <a:t>स</a:t>
            </a:r>
            <a:r>
              <a:rPr sz="3600" lang="en-US">
                <a:solidFill>
                  <a:srgbClr val="36363D"/>
                </a:solidFill>
              </a:rPr>
              <a:t>ं</a:t>
            </a:r>
            <a:r>
              <a:rPr sz="3600" lang="en-US">
                <a:solidFill>
                  <a:srgbClr val="36363D"/>
                </a:solidFill>
              </a:rPr>
              <a:t>ध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ं</a:t>
            </a:r>
            <a:r>
              <a:rPr sz="3600" lang="en-US">
                <a:solidFill>
                  <a:srgbClr val="36363D"/>
                </a:solidFill>
              </a:rPr>
              <a:t>म</a:t>
            </a:r>
            <a:r>
              <a:rPr sz="3600" lang="en-US">
                <a:solidFill>
                  <a:srgbClr val="36363D"/>
                </a:solidFill>
              </a:rPr>
              <a:t>ध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य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)</a:t>
            </a:r>
            <a:endParaRPr sz="2400" lang="en-US">
              <a:solidFill>
                <a:srgbClr val="BF0000"/>
              </a:solidFill>
            </a:endParaRPr>
          </a:p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अ</a:t>
            </a:r>
            <a:r>
              <a:rPr sz="3600" lang="en-US">
                <a:solidFill>
                  <a:srgbClr val="36363D"/>
                </a:solidFill>
              </a:rPr>
              <a:t>ग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न</a:t>
            </a:r>
            <a:r>
              <a:rPr sz="3600" lang="en-US">
                <a:solidFill>
                  <a:srgbClr val="36363D"/>
                </a:solidFill>
              </a:rPr>
              <a:t>ि</a:t>
            </a:r>
            <a:r>
              <a:rPr sz="3600" lang="en-US">
                <a:solidFill>
                  <a:srgbClr val="36363D"/>
                </a:solidFill>
              </a:rPr>
              <a:t>म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ं</a:t>
            </a:r>
            <a:r>
              <a:rPr sz="3600" lang="en-US">
                <a:solidFill>
                  <a:srgbClr val="36363D"/>
                </a:solidFill>
              </a:rPr>
              <a:t>द्य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ल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ल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स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त्र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अ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ु</a:t>
            </a:r>
            <a:r>
              <a:rPr sz="3600" lang="en-US">
                <a:solidFill>
                  <a:srgbClr val="36363D"/>
                </a:solidFill>
              </a:rPr>
              <a:t>च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न</a:t>
            </a:r>
            <a:r>
              <a:rPr sz="3600" lang="en-US">
                <a:solidFill>
                  <a:srgbClr val="36363D"/>
                </a:solidFill>
              </a:rPr>
              <a:t>ि</a:t>
            </a:r>
            <a:r>
              <a:rPr sz="3600" lang="en-US">
                <a:solidFill>
                  <a:srgbClr val="36363D"/>
                </a:solidFill>
              </a:rPr>
              <a:t>द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ि</a:t>
            </a:r>
            <a:r>
              <a:rPr sz="3600" lang="en-US">
                <a:solidFill>
                  <a:srgbClr val="36363D"/>
                </a:solidFill>
              </a:rPr>
              <a:t>प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य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य</a:t>
            </a:r>
            <a:endParaRPr sz="2400" lang="en-US">
              <a:solidFill>
                <a:srgbClr val="BF0000"/>
              </a:solidFill>
            </a:endParaRPr>
          </a:p>
          <a:p>
            <a:pPr algn="l">
              <a:lnSpc>
                <a:spcPct val="100000"/>
              </a:lnSpc>
            </a:pPr>
            <a:r>
              <a:rPr sz="2400" lang="en-US">
                <a:solidFill>
                  <a:srgbClr val="BF0000"/>
                </a:solidFill>
              </a:rPr>
              <a:t>•</a:t>
            </a:r>
            <a:r>
              <a:rPr sz="2400" lang="en-US">
                <a:solidFill>
                  <a:srgbClr val="BF0000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भ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म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म</a:t>
            </a:r>
            <a:r>
              <a:rPr sz="3600" lang="en-US">
                <a:solidFill>
                  <a:srgbClr val="36363D"/>
                </a:solidFill>
              </a:rPr>
              <a:t>ु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च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छ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•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ह</a:t>
            </a:r>
            <a:r>
              <a:rPr sz="3600" lang="en-US">
                <a:solidFill>
                  <a:srgbClr val="36363D"/>
                </a:solidFill>
              </a:rPr>
              <a:t>ृ</a:t>
            </a:r>
            <a:r>
              <a:rPr sz="3600" lang="en-US">
                <a:solidFill>
                  <a:srgbClr val="36363D"/>
                </a:solidFill>
              </a:rPr>
              <a:t>द</a:t>
            </a:r>
            <a:r>
              <a:rPr sz="3600" lang="en-US">
                <a:solidFill>
                  <a:srgbClr val="36363D"/>
                </a:solidFill>
              </a:rPr>
              <a:t>ग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ह</a:t>
            </a:r>
            <a:endParaRPr lang="en-US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subTitle" idx="1"/>
          </p:nvPr>
        </p:nvSpPr>
        <p:spPr>
          <a:xfrm>
            <a:off x="97544" y="195090"/>
            <a:ext cx="8893693" cy="6426875"/>
          </a:xfrm>
        </p:spPr>
        <p:txBody>
          <a:bodyPr/>
          <a:p>
            <a:pPr algn="l"/>
            <a:r>
              <a:rPr b="1" sz="4800" lang="en-US">
                <a:solidFill>
                  <a:srgbClr val="000080"/>
                </a:solidFill>
              </a:rPr>
              <a:t>स</a:t>
            </a:r>
            <a:r>
              <a:rPr b="1" sz="4800" lang="en-US">
                <a:solidFill>
                  <a:srgbClr val="000080"/>
                </a:solidFill>
              </a:rPr>
              <a:t>ा</a:t>
            </a:r>
            <a:r>
              <a:rPr b="1" sz="4800" lang="en-US">
                <a:solidFill>
                  <a:srgbClr val="000080"/>
                </a:solidFill>
              </a:rPr>
              <a:t>ध</a:t>
            </a:r>
            <a:r>
              <a:rPr b="1" sz="4800" lang="en-US">
                <a:solidFill>
                  <a:srgbClr val="000080"/>
                </a:solidFill>
              </a:rPr>
              <a:t>्</a:t>
            </a:r>
            <a:r>
              <a:rPr b="1" sz="4800" lang="en-US">
                <a:solidFill>
                  <a:srgbClr val="000080"/>
                </a:solidFill>
              </a:rPr>
              <a:t>य</a:t>
            </a:r>
            <a:r>
              <a:rPr b="1" sz="4800" lang="en-US">
                <a:solidFill>
                  <a:srgbClr val="000080"/>
                </a:solidFill>
              </a:rPr>
              <a:t>ा</a:t>
            </a:r>
            <a:r>
              <a:rPr b="1" sz="4800" lang="en-US">
                <a:solidFill>
                  <a:srgbClr val="000080"/>
                </a:solidFill>
              </a:rPr>
              <a:t>स</a:t>
            </a:r>
            <a:r>
              <a:rPr b="1" sz="4800" lang="en-US">
                <a:solidFill>
                  <a:srgbClr val="000080"/>
                </a:solidFill>
              </a:rPr>
              <a:t>ा</a:t>
            </a:r>
            <a:r>
              <a:rPr b="1" sz="4800" lang="en-US">
                <a:solidFill>
                  <a:srgbClr val="000080"/>
                </a:solidFill>
              </a:rPr>
              <a:t>ध</a:t>
            </a:r>
            <a:r>
              <a:rPr b="1" sz="4800" lang="en-US">
                <a:solidFill>
                  <a:srgbClr val="000080"/>
                </a:solidFill>
              </a:rPr>
              <a:t>्</a:t>
            </a:r>
            <a:r>
              <a:rPr b="1" sz="4800" lang="en-US">
                <a:solidFill>
                  <a:srgbClr val="000080"/>
                </a:solidFill>
              </a:rPr>
              <a:t>य</a:t>
            </a:r>
            <a:r>
              <a:rPr b="1" sz="4800" lang="en-US">
                <a:solidFill>
                  <a:srgbClr val="000080"/>
                </a:solidFill>
              </a:rPr>
              <a:t>त</a:t>
            </a:r>
            <a:r>
              <a:rPr b="1" sz="4800" lang="en-US">
                <a:solidFill>
                  <a:srgbClr val="000080"/>
                </a:solidFill>
              </a:rPr>
              <a:t>ा</a:t>
            </a:r>
            <a:r>
              <a:rPr b="1" sz="4800" lang="en-US">
                <a:solidFill>
                  <a:srgbClr val="000080"/>
                </a:solidFill>
              </a:rPr>
              <a:t> </a:t>
            </a:r>
            <a:r>
              <a:rPr b="1" sz="4800" lang="en-US">
                <a:solidFill>
                  <a:srgbClr val="000080"/>
                </a:solidFill>
              </a:rPr>
              <a:t>:</a:t>
            </a:r>
            <a:endParaRPr b="1" lang="en-US">
              <a:solidFill>
                <a:srgbClr val="000080"/>
              </a:solidFill>
            </a:endParaRPr>
          </a:p>
          <a:p>
            <a:pPr algn="l"/>
            <a:endParaRPr lang="en-US"/>
          </a:p>
          <a:p>
            <a:pPr algn="l">
              <a:lnSpc>
                <a:spcPct val="100000"/>
              </a:lnSpc>
            </a:pPr>
            <a:r>
              <a:rPr sz="4000" lang="en-US"/>
              <a:t>1</a:t>
            </a:r>
            <a:r>
              <a:rPr sz="4000" lang="en-US"/>
              <a:t>.</a:t>
            </a:r>
            <a:r>
              <a:rPr sz="4000" lang="en-US"/>
              <a:t> </a:t>
            </a:r>
            <a:r>
              <a:rPr sz="4000" lang="en-US"/>
              <a:t>ए</a:t>
            </a:r>
            <a:r>
              <a:rPr sz="4000" lang="en-US"/>
              <a:t>क</a:t>
            </a:r>
            <a:r>
              <a:rPr sz="4000" lang="en-US"/>
              <a:t> </a:t>
            </a:r>
            <a:r>
              <a:rPr sz="4000" lang="en-US"/>
              <a:t>द</a:t>
            </a:r>
            <a:r>
              <a:rPr sz="4000" lang="en-US"/>
              <a:t>ो</a:t>
            </a:r>
            <a:r>
              <a:rPr sz="4000" lang="en-US"/>
              <a:t>ष</a:t>
            </a:r>
            <a:r>
              <a:rPr sz="4000" lang="en-US"/>
              <a:t>ज</a:t>
            </a:r>
            <a:r>
              <a:rPr sz="4000" lang="en-US"/>
              <a:t> </a:t>
            </a:r>
            <a:r>
              <a:rPr sz="4000" lang="en-US"/>
              <a:t>आ</a:t>
            </a:r>
            <a:r>
              <a:rPr sz="4000" lang="en-US"/>
              <a:t>म</a:t>
            </a:r>
            <a:r>
              <a:rPr sz="4000" lang="en-US"/>
              <a:t>व</a:t>
            </a:r>
            <a:r>
              <a:rPr sz="4000" lang="en-US"/>
              <a:t>ा</a:t>
            </a:r>
            <a:r>
              <a:rPr sz="4000" lang="en-US"/>
              <a:t>त</a:t>
            </a:r>
            <a:r>
              <a:rPr sz="4000" lang="en-US"/>
              <a:t> </a:t>
            </a:r>
            <a:r>
              <a:rPr sz="4000" lang="en-US"/>
              <a:t>स</a:t>
            </a:r>
            <a:r>
              <a:rPr sz="4000" lang="en-US"/>
              <a:t>ा</a:t>
            </a:r>
            <a:r>
              <a:rPr sz="4000" lang="en-US"/>
              <a:t>ध</a:t>
            </a:r>
            <a:r>
              <a:rPr sz="4000" lang="en-US"/>
              <a:t>्</a:t>
            </a:r>
            <a:r>
              <a:rPr sz="4000" lang="en-US"/>
              <a:t>य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4000" lang="en-US"/>
              <a:t>2</a:t>
            </a:r>
            <a:r>
              <a:rPr sz="4000" lang="en-US"/>
              <a:t>.</a:t>
            </a:r>
            <a:r>
              <a:rPr sz="4000" lang="en-US"/>
              <a:t> </a:t>
            </a:r>
            <a:r>
              <a:rPr sz="4000" lang="en-US"/>
              <a:t>द</a:t>
            </a:r>
            <a:r>
              <a:rPr sz="4000" lang="en-US"/>
              <a:t>्</a:t>
            </a:r>
            <a:r>
              <a:rPr sz="4000" lang="en-US"/>
              <a:t>व</a:t>
            </a:r>
            <a:r>
              <a:rPr sz="4000" lang="en-US"/>
              <a:t>ि</a:t>
            </a:r>
            <a:r>
              <a:rPr sz="4000" lang="en-US"/>
              <a:t>द</a:t>
            </a:r>
            <a:r>
              <a:rPr sz="4000" lang="en-US"/>
              <a:t>ो</a:t>
            </a:r>
            <a:r>
              <a:rPr sz="4000" lang="en-US"/>
              <a:t>ष</a:t>
            </a:r>
            <a:r>
              <a:rPr sz="4000" lang="en-US"/>
              <a:t>ज</a:t>
            </a:r>
            <a:r>
              <a:rPr sz="4000" lang="en-US"/>
              <a:t> </a:t>
            </a:r>
            <a:r>
              <a:rPr sz="4000" lang="en-US"/>
              <a:t>-</a:t>
            </a:r>
            <a:r>
              <a:rPr sz="4000" lang="en-US"/>
              <a:t> </a:t>
            </a:r>
            <a:r>
              <a:rPr sz="4000" lang="en-US"/>
              <a:t>य</a:t>
            </a:r>
            <a:r>
              <a:rPr sz="4000" lang="en-US"/>
              <a:t>ा</a:t>
            </a:r>
            <a:r>
              <a:rPr sz="4000" lang="en-US"/>
              <a:t>प</a:t>
            </a:r>
            <a:r>
              <a:rPr sz="4000" lang="en-US"/>
              <a:t>्</a:t>
            </a:r>
            <a:r>
              <a:rPr sz="4000" lang="en-US"/>
              <a:t>य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4000" lang="en-US"/>
              <a:t>3</a:t>
            </a:r>
            <a:r>
              <a:rPr sz="4000" lang="en-US"/>
              <a:t>.</a:t>
            </a:r>
            <a:r>
              <a:rPr sz="4000" lang="en-US"/>
              <a:t> </a:t>
            </a:r>
            <a:r>
              <a:rPr sz="4000" lang="en-US"/>
              <a:t>स</a:t>
            </a:r>
            <a:r>
              <a:rPr sz="4000" lang="en-US"/>
              <a:t>र</a:t>
            </a:r>
            <a:r>
              <a:rPr sz="4000" lang="en-US"/>
              <a:t>्</a:t>
            </a:r>
            <a:r>
              <a:rPr sz="4000" lang="en-US"/>
              <a:t>व</a:t>
            </a:r>
            <a:r>
              <a:rPr sz="4000" lang="en-US"/>
              <a:t> </a:t>
            </a:r>
            <a:r>
              <a:rPr sz="4000" lang="en-US"/>
              <a:t>श</a:t>
            </a:r>
            <a:r>
              <a:rPr sz="4000" lang="en-US"/>
              <a:t>र</a:t>
            </a:r>
            <a:r>
              <a:rPr sz="4000" lang="en-US"/>
              <a:t>ी</a:t>
            </a:r>
            <a:r>
              <a:rPr sz="4000" lang="en-US"/>
              <a:t>र</a:t>
            </a:r>
            <a:r>
              <a:rPr sz="4000" lang="en-US"/>
              <a:t>व</a:t>
            </a:r>
            <a:r>
              <a:rPr sz="4000" lang="en-US"/>
              <a:t>्</a:t>
            </a:r>
            <a:r>
              <a:rPr sz="4000" lang="en-US"/>
              <a:t>य</a:t>
            </a:r>
            <a:r>
              <a:rPr sz="4000" lang="en-US"/>
              <a:t>ा</a:t>
            </a:r>
            <a:r>
              <a:rPr sz="4000" lang="en-US"/>
              <a:t>प</a:t>
            </a:r>
            <a:r>
              <a:rPr sz="4000" lang="en-US"/>
              <a:t>ी</a:t>
            </a:r>
            <a:r>
              <a:rPr sz="4000" lang="en-US"/>
              <a:t>,</a:t>
            </a:r>
            <a:r>
              <a:rPr sz="4000" lang="en-US"/>
              <a:t> </a:t>
            </a:r>
            <a:r>
              <a:rPr sz="4000" lang="en-US"/>
              <a:t>अ</a:t>
            </a:r>
            <a:r>
              <a:rPr sz="4000" lang="en-US"/>
              <a:t>त</a:t>
            </a:r>
            <a:r>
              <a:rPr sz="4000" lang="en-US"/>
              <a:t>ि</a:t>
            </a:r>
            <a:r>
              <a:rPr sz="4000" lang="en-US"/>
              <a:t>श</a:t>
            </a:r>
            <a:r>
              <a:rPr sz="4000" lang="en-US"/>
              <a:t>ो</a:t>
            </a:r>
            <a:r>
              <a:rPr sz="4000" lang="en-US"/>
              <a:t>थ</a:t>
            </a:r>
            <a:r>
              <a:rPr sz="4000" lang="en-US"/>
              <a:t>य</a:t>
            </a:r>
            <a:r>
              <a:rPr sz="4000" lang="en-US"/>
              <a:t>ु</a:t>
            </a:r>
            <a:r>
              <a:rPr sz="4000" lang="en-US"/>
              <a:t>क</a:t>
            </a:r>
            <a:r>
              <a:rPr sz="4000" lang="en-US"/>
              <a:t>्</a:t>
            </a:r>
            <a:r>
              <a:rPr sz="4000" lang="en-US"/>
              <a:t>त</a:t>
            </a:r>
            <a:r>
              <a:rPr sz="4000" lang="en-US"/>
              <a:t>,</a:t>
            </a:r>
            <a:r>
              <a:rPr sz="4000" lang="en-US"/>
              <a:t> </a:t>
            </a:r>
            <a:r>
              <a:rPr sz="4000" lang="en-US"/>
              <a:t>स</a:t>
            </a:r>
            <a:r>
              <a:rPr sz="4000" lang="en-US"/>
              <a:t>न</a:t>
            </a:r>
            <a:r>
              <a:rPr sz="4000" lang="en-US"/>
              <a:t>्</a:t>
            </a:r>
            <a:r>
              <a:rPr sz="4000" lang="en-US"/>
              <a:t>न</a:t>
            </a:r>
            <a:r>
              <a:rPr sz="4000" lang="en-US"/>
              <a:t>ि</a:t>
            </a:r>
            <a:r>
              <a:rPr sz="4000" lang="en-US"/>
              <a:t>प</a:t>
            </a:r>
            <a:r>
              <a:rPr sz="4000" lang="en-US"/>
              <a:t>ा</a:t>
            </a:r>
            <a:r>
              <a:rPr sz="4000" lang="en-US"/>
              <a:t>त</a:t>
            </a:r>
            <a:r>
              <a:rPr sz="4000" lang="en-US"/>
              <a:t>ि</a:t>
            </a:r>
            <a:r>
              <a:rPr sz="4000" lang="en-US"/>
              <a:t>क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आ</a:t>
            </a:r>
            <a:r>
              <a:rPr sz="4000" lang="en-US"/>
              <a:t>म</a:t>
            </a:r>
            <a:r>
              <a:rPr sz="4000" lang="en-US"/>
              <a:t>व</a:t>
            </a:r>
            <a:r>
              <a:rPr sz="4000" lang="en-US"/>
              <a:t>ा</a:t>
            </a:r>
            <a:r>
              <a:rPr sz="4000" lang="en-US"/>
              <a:t>त</a:t>
            </a:r>
            <a:r>
              <a:rPr sz="4000" lang="en-US"/>
              <a:t> </a:t>
            </a:r>
            <a:r>
              <a:rPr sz="4000" lang="en-US"/>
              <a:t>-</a:t>
            </a:r>
            <a:r>
              <a:rPr sz="4000" lang="en-US"/>
              <a:t> </a:t>
            </a:r>
            <a:r>
              <a:rPr sz="4000" lang="en-US"/>
              <a:t>क</a:t>
            </a:r>
            <a:r>
              <a:rPr sz="4000" lang="en-US"/>
              <a:t>ृ</a:t>
            </a:r>
            <a:r>
              <a:rPr sz="4000" lang="en-US"/>
              <a:t>च</a:t>
            </a:r>
            <a:r>
              <a:rPr sz="4000" lang="en-US"/>
              <a:t>्</a:t>
            </a:r>
            <a:r>
              <a:rPr sz="4000" lang="en-US"/>
              <a:t>छ</a:t>
            </a:r>
            <a:r>
              <a:rPr sz="4000" lang="en-US"/>
              <a:t>्</a:t>
            </a:r>
            <a:r>
              <a:rPr sz="4000" lang="en-US"/>
              <a:t>र</a:t>
            </a:r>
            <a:r>
              <a:rPr sz="4000" lang="en-US"/>
              <a:t>स</a:t>
            </a:r>
            <a:r>
              <a:rPr sz="4000" lang="en-US"/>
              <a:t>ा</a:t>
            </a:r>
            <a:r>
              <a:rPr sz="4000" lang="en-US"/>
              <a:t>ध</a:t>
            </a:r>
            <a:r>
              <a:rPr sz="4000" lang="en-US"/>
              <a:t>्</a:t>
            </a:r>
            <a:r>
              <a:rPr sz="4000" lang="en-US"/>
              <a:t>य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subTitle" idx="1"/>
          </p:nvPr>
        </p:nvSpPr>
        <p:spPr>
          <a:xfrm>
            <a:off x="188416" y="217704"/>
            <a:ext cx="8725954" cy="6411718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4400" lang="en-US">
                <a:solidFill>
                  <a:srgbClr val="000080"/>
                </a:solidFill>
              </a:rPr>
              <a:t>आ</a:t>
            </a:r>
            <a:r>
              <a:rPr b="1" sz="4400" lang="en-US">
                <a:solidFill>
                  <a:srgbClr val="000080"/>
                </a:solidFill>
              </a:rPr>
              <a:t>म</a:t>
            </a:r>
            <a:r>
              <a:rPr b="1" sz="4400" lang="en-US">
                <a:solidFill>
                  <a:srgbClr val="000080"/>
                </a:solidFill>
              </a:rPr>
              <a:t>व</a:t>
            </a:r>
            <a:r>
              <a:rPr b="1" sz="4400" lang="en-US">
                <a:solidFill>
                  <a:srgbClr val="000080"/>
                </a:solidFill>
              </a:rPr>
              <a:t>ा</a:t>
            </a:r>
            <a:r>
              <a:rPr b="1" sz="4400" lang="en-US">
                <a:solidFill>
                  <a:srgbClr val="000080"/>
                </a:solidFill>
              </a:rPr>
              <a:t>त</a:t>
            </a:r>
            <a:r>
              <a:rPr b="1" sz="4400" lang="en-US">
                <a:solidFill>
                  <a:srgbClr val="000080"/>
                </a:solidFill>
              </a:rPr>
              <a:t>ा</a:t>
            </a:r>
            <a:r>
              <a:rPr b="1" sz="4400" lang="en-US">
                <a:solidFill>
                  <a:srgbClr val="000080"/>
                </a:solidFill>
              </a:rPr>
              <a:t>म</a:t>
            </a:r>
            <a:r>
              <a:rPr b="1" sz="4400" lang="en-US">
                <a:solidFill>
                  <a:srgbClr val="000080"/>
                </a:solidFill>
              </a:rPr>
              <a:t>ध</a:t>
            </a:r>
            <a:r>
              <a:rPr b="1" sz="4400" lang="en-US">
                <a:solidFill>
                  <a:srgbClr val="000080"/>
                </a:solidFill>
              </a:rPr>
              <a:t>ी</a:t>
            </a:r>
            <a:r>
              <a:rPr b="1" sz="4400" lang="en-US">
                <a:solidFill>
                  <a:srgbClr val="000080"/>
                </a:solidFill>
              </a:rPr>
              <a:t>ल</a:t>
            </a:r>
            <a:r>
              <a:rPr b="1" sz="4400" lang="en-US">
                <a:solidFill>
                  <a:srgbClr val="000080"/>
                </a:solidFill>
              </a:rPr>
              <a:t> </a:t>
            </a:r>
            <a:r>
              <a:rPr b="1" sz="4400" lang="en-US">
                <a:solidFill>
                  <a:srgbClr val="000080"/>
                </a:solidFill>
              </a:rPr>
              <a:t>द</a:t>
            </a:r>
            <a:r>
              <a:rPr b="1" sz="4400" lang="en-US">
                <a:solidFill>
                  <a:srgbClr val="000080"/>
                </a:solidFill>
              </a:rPr>
              <a:t>ो</a:t>
            </a:r>
            <a:r>
              <a:rPr b="1" sz="4400" lang="en-US">
                <a:solidFill>
                  <a:srgbClr val="000080"/>
                </a:solidFill>
              </a:rPr>
              <a:t>ष</a:t>
            </a:r>
            <a:r>
              <a:rPr b="1" sz="4400" lang="en-US">
                <a:solidFill>
                  <a:srgbClr val="000080"/>
                </a:solidFill>
              </a:rPr>
              <a:t>ा</a:t>
            </a:r>
            <a:r>
              <a:rPr b="1" sz="4400" lang="en-US">
                <a:solidFill>
                  <a:srgbClr val="000080"/>
                </a:solidFill>
              </a:rPr>
              <a:t>न</a:t>
            </a:r>
            <a:r>
              <a:rPr b="1" sz="4400" lang="en-US">
                <a:solidFill>
                  <a:srgbClr val="000080"/>
                </a:solidFill>
              </a:rPr>
              <a:t>ु</a:t>
            </a:r>
            <a:r>
              <a:rPr b="1" sz="4400" lang="en-US">
                <a:solidFill>
                  <a:srgbClr val="000080"/>
                </a:solidFill>
              </a:rPr>
              <a:t>ब</a:t>
            </a:r>
            <a:r>
              <a:rPr b="1" sz="4400" lang="en-US">
                <a:solidFill>
                  <a:srgbClr val="000080"/>
                </a:solidFill>
              </a:rPr>
              <a:t>ं</a:t>
            </a:r>
            <a:r>
              <a:rPr b="1" sz="4400" lang="en-US">
                <a:solidFill>
                  <a:srgbClr val="000080"/>
                </a:solidFill>
              </a:rPr>
              <a:t>ध</a:t>
            </a:r>
            <a:r>
              <a:rPr b="1" sz="4400" lang="en-US">
                <a:solidFill>
                  <a:srgbClr val="000080"/>
                </a:solidFill>
              </a:rPr>
              <a:t> </a:t>
            </a:r>
            <a:r>
              <a:rPr b="1" sz="4400" lang="en-US">
                <a:solidFill>
                  <a:srgbClr val="000080"/>
                </a:solidFill>
              </a:rPr>
              <a:t>ल</a:t>
            </a:r>
            <a:r>
              <a:rPr b="1" sz="4400" lang="en-US">
                <a:solidFill>
                  <a:srgbClr val="000080"/>
                </a:solidFill>
              </a:rPr>
              <a:t>क्ष</a:t>
            </a:r>
            <a:r>
              <a:rPr b="1" sz="4400" lang="en-US">
                <a:solidFill>
                  <a:srgbClr val="000080"/>
                </a:solidFill>
              </a:rPr>
              <a:t>ण</a:t>
            </a:r>
            <a:r>
              <a:rPr b="1" sz="4400" lang="en-US">
                <a:solidFill>
                  <a:srgbClr val="000080"/>
                </a:solidFill>
              </a:rPr>
              <a:t> </a:t>
            </a:r>
            <a:r>
              <a:rPr b="1" sz="44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0" sz="4000" lang="en-US"/>
              <a:t>1</a:t>
            </a:r>
            <a:r>
              <a:rPr b="0" sz="4000" lang="en-US"/>
              <a:t>.</a:t>
            </a:r>
            <a:r>
              <a:rPr b="0" sz="4000" lang="en-US"/>
              <a:t> </a:t>
            </a:r>
            <a:r>
              <a:rPr b="0" sz="4000" lang="en-US"/>
              <a:t>आ</a:t>
            </a:r>
            <a:r>
              <a:rPr b="0" sz="4000" lang="en-US"/>
              <a:t>म</a:t>
            </a:r>
            <a:r>
              <a:rPr b="0" sz="4000" lang="en-US"/>
              <a:t>व</a:t>
            </a:r>
            <a:r>
              <a:rPr b="0" sz="4000" lang="en-US"/>
              <a:t>ा</a:t>
            </a:r>
            <a:r>
              <a:rPr b="0" sz="4000" lang="en-US"/>
              <a:t>त</a:t>
            </a:r>
            <a:r>
              <a:rPr b="0" sz="4000" lang="en-US"/>
              <a:t>ा</a:t>
            </a:r>
            <a:r>
              <a:rPr b="0" sz="4000" lang="en-US"/>
              <a:t>त</a:t>
            </a:r>
            <a:r>
              <a:rPr b="0" sz="4000" lang="en-US"/>
              <a:t> </a:t>
            </a:r>
            <a:r>
              <a:rPr b="0" sz="4000" lang="en-US"/>
              <a:t>प</a:t>
            </a:r>
            <a:r>
              <a:rPr b="0" sz="4000" lang="en-US"/>
              <a:t>ि</a:t>
            </a:r>
            <a:r>
              <a:rPr b="0" sz="4000" lang="en-US"/>
              <a:t>त</a:t>
            </a:r>
            <a:r>
              <a:rPr b="0" sz="4000" lang="en-US"/>
              <a:t>्</a:t>
            </a:r>
            <a:r>
              <a:rPr b="0" sz="4000" lang="en-US"/>
              <a:t>त</a:t>
            </a:r>
            <a:r>
              <a:rPr b="0" sz="4000" lang="en-US"/>
              <a:t>ा</a:t>
            </a:r>
            <a:r>
              <a:rPr b="0" sz="4000" lang="en-US"/>
              <a:t>च</a:t>
            </a:r>
            <a:r>
              <a:rPr b="0" sz="4000" lang="en-US"/>
              <a:t>ा</a:t>
            </a:r>
            <a:r>
              <a:rPr b="0" sz="4000" lang="en-US"/>
              <a:t> </a:t>
            </a:r>
            <a:r>
              <a:rPr b="0" sz="4000" lang="en-US"/>
              <a:t>अ</a:t>
            </a:r>
            <a:r>
              <a:rPr b="0" sz="4000" lang="en-US"/>
              <a:t>न</a:t>
            </a:r>
            <a:r>
              <a:rPr b="0" sz="4000" lang="en-US"/>
              <a:t>ु</a:t>
            </a:r>
            <a:r>
              <a:rPr b="0" sz="4000" lang="en-US"/>
              <a:t>ब</a:t>
            </a:r>
            <a:r>
              <a:rPr b="0" sz="4000" lang="en-US"/>
              <a:t>ं</a:t>
            </a:r>
            <a:r>
              <a:rPr b="0" sz="4000" lang="en-US"/>
              <a:t>ध</a:t>
            </a:r>
            <a:r>
              <a:rPr b="0" sz="4000" lang="en-US"/>
              <a:t> </a:t>
            </a:r>
            <a:r>
              <a:rPr b="0" sz="4000" lang="en-US"/>
              <a:t>अ</a:t>
            </a:r>
            <a:r>
              <a:rPr b="0" sz="4000" lang="en-US"/>
              <a:t>स</a:t>
            </a:r>
            <a:r>
              <a:rPr b="0" sz="4000" lang="en-US"/>
              <a:t>ल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ा</a:t>
            </a:r>
            <a:r>
              <a:rPr b="0" sz="4000" lang="en-US"/>
              <a:t>स</a:t>
            </a:r>
            <a:r>
              <a:rPr b="0" sz="4000" lang="en-US"/>
              <a:t> </a:t>
            </a:r>
            <a:r>
              <a:rPr b="0" sz="4000" lang="en-US"/>
              <a:t>र</a:t>
            </a:r>
            <a:r>
              <a:rPr b="0" sz="4000" lang="en-US"/>
              <a:t>ु</a:t>
            </a:r>
            <a:r>
              <a:rPr b="0" sz="4000" lang="en-US"/>
              <a:t>ग</a:t>
            </a:r>
            <a:r>
              <a:rPr b="0" sz="4000" lang="en-US"/>
              <a:t>्</a:t>
            </a:r>
            <a:r>
              <a:rPr b="0" sz="4000" lang="en-US"/>
              <a:t>ण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भ</a:t>
            </a:r>
            <a:r>
              <a:rPr b="0" sz="4000" lang="en-US"/>
              <a:t>ा</a:t>
            </a:r>
            <a:r>
              <a:rPr b="0" sz="4000" lang="en-US"/>
              <a:t>ग</a:t>
            </a:r>
            <a:r>
              <a:rPr b="0" sz="4000" lang="en-US"/>
              <a:t>ी</a:t>
            </a:r>
            <a:r>
              <a:rPr b="0" sz="4000" lang="en-US"/>
              <a:t> </a:t>
            </a:r>
            <a:r>
              <a:rPr b="0" sz="4000" lang="en-US"/>
              <a:t>द</a:t>
            </a:r>
            <a:r>
              <a:rPr b="0" sz="4000" lang="en-US"/>
              <a:t>ा</a:t>
            </a:r>
            <a:r>
              <a:rPr b="0" sz="4000" lang="en-US"/>
              <a:t>ह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 </a:t>
            </a:r>
            <a:r>
              <a:rPr b="0" sz="4000" lang="en-US"/>
              <a:t>ल</a:t>
            </a:r>
            <a:r>
              <a:rPr b="0" sz="4000" lang="en-US"/>
              <a:t>ा</a:t>
            </a:r>
            <a:r>
              <a:rPr b="0" sz="4000" lang="en-US"/>
              <a:t>ल</a:t>
            </a:r>
            <a:r>
              <a:rPr b="0" sz="4000" lang="en-US"/>
              <a:t>ी</a:t>
            </a:r>
            <a:r>
              <a:rPr b="0" sz="4000" lang="en-US"/>
              <a:t> </a:t>
            </a:r>
            <a:r>
              <a:rPr b="0" sz="4000" lang="en-US"/>
              <a:t>अ</a:t>
            </a:r>
            <a:r>
              <a:rPr b="0" sz="4000" lang="en-US"/>
              <a:t>स</a:t>
            </a:r>
            <a:r>
              <a:rPr b="0" sz="4000" lang="en-US"/>
              <a:t>त</a:t>
            </a:r>
            <a:r>
              <a:rPr b="0" sz="4000" lang="en-US"/>
              <a:t>े</a:t>
            </a:r>
            <a:r>
              <a:rPr b="0" sz="40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4000" lang="en-US"/>
              <a:t>2</a:t>
            </a:r>
            <a:r>
              <a:rPr b="0" sz="4000" lang="en-US"/>
              <a:t>.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क</a:t>
            </a:r>
            <a:r>
              <a:rPr b="0" sz="4000" lang="en-US"/>
              <a:t>े</a:t>
            </a:r>
            <a:r>
              <a:rPr b="0" sz="4000" lang="en-US"/>
              <a:t>व</a:t>
            </a:r>
            <a:r>
              <a:rPr b="0" sz="4000" lang="en-US"/>
              <a:t>ळ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ा</a:t>
            </a:r>
            <a:r>
              <a:rPr b="0" sz="4000" lang="en-US"/>
              <a:t>त</a:t>
            </a:r>
            <a:r>
              <a:rPr b="0" sz="4000" lang="en-US"/>
              <a:t>ा</a:t>
            </a:r>
            <a:r>
              <a:rPr b="0" sz="4000" lang="en-US"/>
              <a:t>च</a:t>
            </a:r>
            <a:r>
              <a:rPr b="0" sz="4000" lang="en-US"/>
              <a:t>ा</a:t>
            </a:r>
            <a:r>
              <a:rPr b="0" sz="4000" lang="en-US"/>
              <a:t>च</a:t>
            </a:r>
            <a:r>
              <a:rPr b="0" sz="4000" lang="en-US"/>
              <a:t> </a:t>
            </a:r>
            <a:r>
              <a:rPr b="0" sz="4000" lang="en-US"/>
              <a:t>अ</a:t>
            </a:r>
            <a:r>
              <a:rPr b="0" sz="4000" lang="en-US"/>
              <a:t>न</a:t>
            </a:r>
            <a:r>
              <a:rPr b="0" sz="4000" lang="en-US"/>
              <a:t>ु</a:t>
            </a:r>
            <a:r>
              <a:rPr b="0" sz="4000" lang="en-US"/>
              <a:t>ब</a:t>
            </a:r>
            <a:r>
              <a:rPr b="0" sz="4000" lang="en-US"/>
              <a:t>ं</a:t>
            </a:r>
            <a:r>
              <a:rPr b="0" sz="4000" lang="en-US"/>
              <a:t>ध</a:t>
            </a:r>
            <a:r>
              <a:rPr b="0" sz="4000" lang="en-US"/>
              <a:t> </a:t>
            </a:r>
            <a:r>
              <a:rPr b="0" sz="4000" lang="en-US"/>
              <a:t>अ</a:t>
            </a:r>
            <a:r>
              <a:rPr b="0" sz="4000" lang="en-US"/>
              <a:t>स</a:t>
            </a:r>
            <a:r>
              <a:rPr b="0" sz="4000" lang="en-US"/>
              <a:t>ल</a:t>
            </a:r>
            <a:r>
              <a:rPr b="0" sz="4000" lang="en-US"/>
              <a:t>्</a:t>
            </a:r>
            <a:r>
              <a:rPr b="0" sz="4000" lang="en-US"/>
              <a:t>य</a:t>
            </a:r>
            <a:r>
              <a:rPr b="0" sz="4000" lang="en-US"/>
              <a:t>ा</a:t>
            </a:r>
            <a:r>
              <a:rPr b="0" sz="4000" lang="en-US"/>
              <a:t>स</a:t>
            </a:r>
            <a:r>
              <a:rPr b="0" sz="4000" lang="en-US"/>
              <a:t> </a:t>
            </a:r>
            <a:r>
              <a:rPr b="0" sz="4000" lang="en-US"/>
              <a:t>त</a:t>
            </a:r>
            <a:r>
              <a:rPr b="0" sz="4000" lang="en-US"/>
              <a:t>ी</a:t>
            </a:r>
            <a:r>
              <a:rPr b="0" sz="4000" lang="en-US"/>
              <a:t>व</a:t>
            </a:r>
            <a:r>
              <a:rPr b="0" sz="4000" lang="en-US"/>
              <a:t>्</a:t>
            </a:r>
            <a:r>
              <a:rPr b="0" sz="4000" lang="en-US"/>
              <a:t>र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े</a:t>
            </a:r>
            <a:r>
              <a:rPr b="0" sz="4000" lang="en-US"/>
              <a:t>द</a:t>
            </a:r>
            <a:r>
              <a:rPr b="0" sz="4000" lang="en-US"/>
              <a:t>न</a:t>
            </a:r>
            <a:r>
              <a:rPr b="0" sz="4000" lang="en-US"/>
              <a:t>ा</a:t>
            </a:r>
            <a:r>
              <a:rPr b="0" sz="4000" lang="en-US"/>
              <a:t> </a:t>
            </a:r>
            <a:r>
              <a:rPr b="0" sz="4000" lang="en-US"/>
              <a:t>ह</a:t>
            </a:r>
            <a:r>
              <a:rPr b="0" sz="4000" lang="en-US"/>
              <a:t>ो</a:t>
            </a:r>
            <a:r>
              <a:rPr b="0" sz="4000" lang="en-US"/>
              <a:t>त</a:t>
            </a:r>
            <a:r>
              <a:rPr b="0" sz="4000" lang="en-US"/>
              <a:t>ा</a:t>
            </a:r>
            <a:r>
              <a:rPr b="0" sz="4000" lang="en-US"/>
              <a:t>त</a:t>
            </a:r>
            <a:r>
              <a:rPr b="0" sz="40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4000" lang="en-US"/>
              <a:t>3</a:t>
            </a:r>
            <a:r>
              <a:rPr b="0" sz="4000" lang="en-US"/>
              <a:t>.</a:t>
            </a:r>
            <a:r>
              <a:rPr b="0" sz="4000" lang="en-US"/>
              <a:t> </a:t>
            </a:r>
            <a:r>
              <a:rPr b="0" sz="4000" lang="en-US"/>
              <a:t>क</a:t>
            </a:r>
            <a:r>
              <a:rPr b="0" sz="4000" lang="en-US"/>
              <a:t>फ</a:t>
            </a:r>
            <a:r>
              <a:rPr b="0" sz="4000" lang="en-US"/>
              <a:t> </a:t>
            </a:r>
            <a:r>
              <a:rPr b="0" sz="4000" lang="en-US"/>
              <a:t>द</a:t>
            </a:r>
            <a:r>
              <a:rPr b="0" sz="4000" lang="en-US"/>
              <a:t>ो</a:t>
            </a:r>
            <a:r>
              <a:rPr b="0" sz="4000" lang="en-US"/>
              <a:t>ष</a:t>
            </a:r>
            <a:r>
              <a:rPr b="0" sz="4000" lang="en-US"/>
              <a:t>ा</a:t>
            </a:r>
            <a:r>
              <a:rPr b="0" sz="4000" lang="en-US"/>
              <a:t>च</a:t>
            </a:r>
            <a:r>
              <a:rPr b="0" sz="4000" lang="en-US"/>
              <a:t>ा</a:t>
            </a:r>
            <a:r>
              <a:rPr b="0" sz="4000" lang="en-US"/>
              <a:t> </a:t>
            </a:r>
            <a:r>
              <a:rPr b="0" sz="4000" lang="en-US"/>
              <a:t>अ</a:t>
            </a:r>
            <a:r>
              <a:rPr b="0" sz="4000" lang="en-US"/>
              <a:t>न</a:t>
            </a:r>
            <a:r>
              <a:rPr b="0" sz="4000" lang="en-US"/>
              <a:t>ु</a:t>
            </a:r>
            <a:r>
              <a:rPr b="0" sz="4000" lang="en-US"/>
              <a:t>ब</a:t>
            </a:r>
            <a:r>
              <a:rPr b="0" sz="4000" lang="en-US"/>
              <a:t>ं</a:t>
            </a:r>
            <a:r>
              <a:rPr b="0" sz="4000" lang="en-US"/>
              <a:t>ध </a:t>
            </a:r>
            <a:r>
              <a:rPr b="0" sz="4000" lang="en-US"/>
              <a:t>असल्यास </a:t>
            </a:r>
            <a:r>
              <a:rPr b="0" sz="4000" lang="en-US"/>
              <a:t>स</a:t>
            </a:r>
            <a:r>
              <a:rPr b="0" sz="4000" lang="en-US"/>
              <a:t>्</a:t>
            </a:r>
            <a:r>
              <a:rPr b="0" sz="4000" lang="en-US"/>
              <a:t>त</a:t>
            </a:r>
            <a:r>
              <a:rPr b="0" sz="4000" lang="en-US"/>
              <a:t>ि</a:t>
            </a:r>
            <a:r>
              <a:rPr b="0" sz="4000" lang="en-US"/>
              <a:t>म</a:t>
            </a:r>
            <a:r>
              <a:rPr b="0" sz="4000" lang="en-US"/>
              <a:t>ि</a:t>
            </a:r>
            <a:r>
              <a:rPr b="0" sz="4000" lang="en-US"/>
              <a:t>त</a:t>
            </a:r>
            <a:r>
              <a:rPr b="0" sz="4000" lang="en-US"/>
              <a:t>त</a:t>
            </a:r>
            <a:r>
              <a:rPr b="0" sz="4000" lang="en-US"/>
              <a:t>ा</a:t>
            </a:r>
            <a:r>
              <a:rPr b="0" sz="40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 </a:t>
            </a:r>
            <a:r>
              <a:rPr b="0" sz="4000" lang="en-US"/>
              <a:t>ग</a:t>
            </a:r>
            <a:r>
              <a:rPr b="0" sz="4000" lang="en-US"/>
              <a:t>ौ</a:t>
            </a:r>
            <a:r>
              <a:rPr b="0" sz="4000" lang="en-US"/>
              <a:t>र</a:t>
            </a:r>
            <a:r>
              <a:rPr b="0" sz="4000" lang="en-US"/>
              <a:t>व</a:t>
            </a:r>
            <a:r>
              <a:rPr b="0" sz="4000" lang="en-US"/>
              <a:t> </a:t>
            </a:r>
            <a:r>
              <a:rPr b="0" sz="4000" lang="en-US"/>
              <a:t>व</a:t>
            </a:r>
            <a:r>
              <a:rPr b="0" sz="4000" lang="en-US"/>
              <a:t> </a:t>
            </a:r>
            <a:r>
              <a:rPr b="0" sz="4000" lang="en-US"/>
              <a:t>क</a:t>
            </a:r>
            <a:r>
              <a:rPr b="0" sz="4000" lang="en-US"/>
              <a:t>ण</a:t>
            </a:r>
            <a:r>
              <a:rPr b="0" sz="4000" lang="en-US"/>
              <a:t>्</a:t>
            </a:r>
            <a:r>
              <a:rPr b="0" sz="4000" lang="en-US"/>
              <a:t>ड</a:t>
            </a:r>
            <a:r>
              <a:rPr b="0" sz="4000" lang="en-US"/>
              <a:t>ु</a:t>
            </a:r>
            <a:r>
              <a:rPr b="0" sz="4000" lang="en-US"/>
              <a:t> </a:t>
            </a:r>
            <a:r>
              <a:rPr b="0" sz="4000" lang="en-US"/>
              <a:t>हे </a:t>
            </a:r>
            <a:r>
              <a:rPr b="0" sz="4000" lang="en-US"/>
              <a:t>ल</a:t>
            </a:r>
            <a:r>
              <a:rPr b="0" sz="4000" lang="en-US"/>
              <a:t>क्ष</a:t>
            </a:r>
            <a:r>
              <a:rPr b="0" sz="4000" lang="en-US"/>
              <a:t>ण</a:t>
            </a:r>
            <a:r>
              <a:rPr b="0" sz="4000" lang="en-US"/>
              <a:t>े</a:t>
            </a:r>
            <a:r>
              <a:rPr b="0" sz="4000" lang="en-US"/>
              <a:t> </a:t>
            </a:r>
            <a:r>
              <a:rPr b="0" sz="4000" lang="en-US"/>
              <a:t>उ</a:t>
            </a:r>
            <a:r>
              <a:rPr b="0" sz="4000" lang="en-US"/>
              <a:t>त</a:t>
            </a:r>
            <a:r>
              <a:rPr b="0" sz="4000" lang="en-US"/>
              <a:t>्पन्न </a:t>
            </a:r>
            <a:r>
              <a:rPr b="0" sz="4000" lang="en-US"/>
              <a:t>ह</a:t>
            </a:r>
            <a:r>
              <a:rPr b="0" sz="4000" lang="en-US"/>
              <a:t>ो</a:t>
            </a:r>
            <a:r>
              <a:rPr b="0" sz="4000" lang="en-US"/>
              <a:t>त</a:t>
            </a:r>
            <a:r>
              <a:rPr b="0" sz="4000" lang="en-US"/>
              <a:t>ा</a:t>
            </a:r>
            <a:r>
              <a:rPr b="0" sz="4000" lang="en-US"/>
              <a:t>त</a:t>
            </a:r>
            <a:r>
              <a:rPr b="0" sz="40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ctrTitle"/>
          </p:nvPr>
        </p:nvSpPr>
        <p:spPr>
          <a:xfrm>
            <a:off x="685800" y="2235199"/>
            <a:ext cx="7772400" cy="2387600"/>
          </a:xfrm>
        </p:spPr>
        <p:txBody>
          <a:bodyPr/>
          <a:p>
            <a:r>
              <a:rPr b="1" lang="en-US">
                <a:solidFill>
                  <a:srgbClr val="000080"/>
                </a:solidFill>
              </a:rPr>
              <a:t>R</a:t>
            </a:r>
            <a:r>
              <a:rPr b="1" lang="en-US">
                <a:solidFill>
                  <a:srgbClr val="000080"/>
                </a:solidFill>
              </a:rPr>
              <a:t>H</a:t>
            </a:r>
            <a:r>
              <a:rPr b="1" lang="en-US">
                <a:solidFill>
                  <a:srgbClr val="000080"/>
                </a:solidFill>
              </a:rPr>
              <a:t>E</a:t>
            </a:r>
            <a:r>
              <a:rPr b="1" lang="en-US">
                <a:solidFill>
                  <a:srgbClr val="000080"/>
                </a:solidFill>
              </a:rPr>
              <a:t>U</a:t>
            </a:r>
            <a:r>
              <a:rPr b="1" lang="en-US">
                <a:solidFill>
                  <a:srgbClr val="000080"/>
                </a:solidFill>
              </a:rPr>
              <a:t>M</a:t>
            </a:r>
            <a:r>
              <a:rPr b="1" lang="en-US">
                <a:solidFill>
                  <a:srgbClr val="000080"/>
                </a:solidFill>
              </a:rPr>
              <a:t>A</a:t>
            </a:r>
            <a:r>
              <a:rPr b="1" lang="en-US">
                <a:solidFill>
                  <a:srgbClr val="000080"/>
                </a:solidFill>
              </a:rPr>
              <a:t>T</a:t>
            </a:r>
            <a:r>
              <a:rPr b="1" lang="en-US">
                <a:solidFill>
                  <a:srgbClr val="000080"/>
                </a:solidFill>
              </a:rPr>
              <a:t>O</a:t>
            </a:r>
            <a:r>
              <a:rPr b="1" lang="en-US">
                <a:solidFill>
                  <a:srgbClr val="000080"/>
                </a:solidFill>
              </a:rPr>
              <a:t>I</a:t>
            </a:r>
            <a:r>
              <a:rPr b="1" lang="en-US">
                <a:solidFill>
                  <a:srgbClr val="000080"/>
                </a:solidFill>
              </a:rPr>
              <a:t>D</a:t>
            </a:r>
            <a:br>
              <a:rPr b="1" lang="en-US">
                <a:solidFill>
                  <a:srgbClr val="000080"/>
                </a:solidFill>
              </a:rPr>
            </a:br>
            <a:r>
              <a:rPr b="1" lang="en-US">
                <a:solidFill>
                  <a:srgbClr val="000080"/>
                </a:solidFill>
              </a:rPr>
              <a:t>A</a:t>
            </a:r>
            <a:r>
              <a:rPr b="1" lang="en-US">
                <a:solidFill>
                  <a:srgbClr val="000080"/>
                </a:solidFill>
              </a:rPr>
              <a:t>R</a:t>
            </a:r>
            <a:r>
              <a:rPr b="1" lang="en-US">
                <a:solidFill>
                  <a:srgbClr val="000080"/>
                </a:solidFill>
              </a:rPr>
              <a:t>T</a:t>
            </a:r>
            <a:r>
              <a:rPr b="1" lang="en-US">
                <a:solidFill>
                  <a:srgbClr val="000080"/>
                </a:solidFill>
              </a:rPr>
              <a:t>H</a:t>
            </a:r>
            <a:r>
              <a:rPr b="1" lang="en-US">
                <a:solidFill>
                  <a:srgbClr val="000080"/>
                </a:solidFill>
              </a:rPr>
              <a:t>R</a:t>
            </a:r>
            <a:r>
              <a:rPr b="1" lang="en-US">
                <a:solidFill>
                  <a:srgbClr val="000080"/>
                </a:solidFill>
              </a:rPr>
              <a:t>I</a:t>
            </a:r>
            <a:r>
              <a:rPr b="1" lang="en-US">
                <a:solidFill>
                  <a:srgbClr val="000080"/>
                </a:solidFill>
              </a:rPr>
              <a:t>TIS </a:t>
            </a:r>
            <a:endParaRPr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subTitle" idx="1"/>
          </p:nvPr>
        </p:nvSpPr>
        <p:spPr>
          <a:xfrm>
            <a:off x="84426" y="188539"/>
            <a:ext cx="8862726" cy="6498009"/>
          </a:xfrm>
        </p:spPr>
        <p:txBody>
          <a:bodyPr>
            <a:normAutofit fontScale="87500" lnSpcReduction="20000"/>
          </a:bodyPr>
          <a:p>
            <a:pPr algn="l">
              <a:lnSpc>
                <a:spcPct val="120000"/>
              </a:lnSpc>
            </a:pP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d</a:t>
            </a:r>
            <a:r>
              <a:rPr b="1" sz="3600" lang="en-US">
                <a:solidFill>
                  <a:srgbClr val="000080"/>
                </a:solidFill>
              </a:rPr>
              <a:t>u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b="1" lang="en-US">
              <a:solidFill>
                <a:srgbClr val="000080"/>
              </a:solidFill>
            </a:endParaRPr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1</a:t>
            </a:r>
            <a:r>
              <a:rPr sz="3600" lang="en-US">
                <a:solidFill>
                  <a:srgbClr val="000000"/>
                </a:solidFill>
              </a:rPr>
              <a:t>.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d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(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)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I 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y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dise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f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k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w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e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(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inflamm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y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j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d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)</a:t>
            </a:r>
            <a:r>
              <a:rPr sz="3600" lang="en-US">
                <a:solidFill>
                  <a:srgbClr val="000000"/>
                </a:solidFill>
              </a:rPr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2</a:t>
            </a:r>
            <a:r>
              <a:rPr sz="3600" lang="en-US">
                <a:solidFill>
                  <a:srgbClr val="000000"/>
                </a:solidFill>
              </a:rPr>
              <a:t>.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p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nent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manifestatio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f</a:t>
            </a:r>
            <a:r>
              <a:rPr sz="3600" lang="en-US">
                <a:solidFill>
                  <a:srgbClr val="000000"/>
                </a:solidFill>
              </a:rPr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f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mmatory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tis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f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e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p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p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j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,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y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w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y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d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b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3</a:t>
            </a:r>
            <a:r>
              <a:rPr sz="3600" lang="en-US">
                <a:solidFill>
                  <a:srgbClr val="000000"/>
                </a:solidFill>
              </a:rPr>
              <a:t>.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y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f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d</a:t>
            </a:r>
            <a:r>
              <a:rPr sz="3600" lang="en-US">
                <a:solidFill>
                  <a:srgbClr val="000000"/>
                </a:solidFill>
              </a:rPr>
              <a:t>e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h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g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,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p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y</a:t>
            </a:r>
            <a:r>
              <a:rPr sz="3600" lang="en-US">
                <a:solidFill>
                  <a:srgbClr val="000000"/>
                </a:solidFill>
              </a:rPr>
              <a:t>,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g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l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d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d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v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c</a:t>
            </a:r>
            <a:r>
              <a:rPr sz="3600" lang="en-US">
                <a:solidFill>
                  <a:srgbClr val="000000"/>
                </a:solidFill>
              </a:rPr>
              <a:t>u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 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b</a:t>
            </a:r>
            <a:r>
              <a:rPr sz="3600" lang="en-US">
                <a:solidFill>
                  <a:srgbClr val="000000"/>
                </a:solidFill>
              </a:rPr>
              <a:t>n</a:t>
            </a:r>
            <a:r>
              <a:rPr sz="3600" lang="en-US">
                <a:solidFill>
                  <a:srgbClr val="000000"/>
                </a:solidFill>
              </a:rPr>
              <a:t>o</a:t>
            </a:r>
            <a:r>
              <a:rPr sz="3600" lang="en-US">
                <a:solidFill>
                  <a:srgbClr val="000000"/>
                </a:solidFill>
              </a:rPr>
              <a:t>r</a:t>
            </a:r>
            <a:r>
              <a:rPr sz="3600" lang="en-US">
                <a:solidFill>
                  <a:srgbClr val="000000"/>
                </a:solidFill>
              </a:rPr>
              <a:t>m</a:t>
            </a:r>
            <a:r>
              <a:rPr sz="3600" lang="en-US">
                <a:solidFill>
                  <a:srgbClr val="000000"/>
                </a:solidFill>
              </a:rPr>
              <a:t>a</a:t>
            </a:r>
            <a:r>
              <a:rPr sz="3600" lang="en-US">
                <a:solidFill>
                  <a:srgbClr val="000000"/>
                </a:solidFill>
              </a:rPr>
              <a:t>l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t</a:t>
            </a:r>
            <a:r>
              <a:rPr sz="3600" lang="en-US">
                <a:solidFill>
                  <a:srgbClr val="000000"/>
                </a:solidFill>
              </a:rPr>
              <a:t>i</a:t>
            </a:r>
            <a:r>
              <a:rPr sz="3600" lang="en-US">
                <a:solidFill>
                  <a:srgbClr val="000000"/>
                </a:solidFill>
              </a:rPr>
              <a:t>e</a:t>
            </a:r>
            <a:r>
              <a:rPr sz="3600" lang="en-US">
                <a:solidFill>
                  <a:srgbClr val="000000"/>
                </a:solidFill>
              </a:rPr>
              <a:t>s</a:t>
            </a:r>
            <a:r>
              <a:rPr sz="3600" lang="en-US">
                <a:solidFill>
                  <a:srgbClr val="000000"/>
                </a:solidFill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subTitle" idx="1"/>
          </p:nvPr>
        </p:nvSpPr>
        <p:spPr>
          <a:xfrm>
            <a:off x="213026" y="221624"/>
            <a:ext cx="8763341" cy="6460709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4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mon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ase 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ng 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k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i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nce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3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 </a:t>
            </a:r>
            <a:r>
              <a:rPr sz="3600" lang="en-US"/>
              <a:t>4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de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 </a:t>
            </a:r>
            <a:r>
              <a:rPr sz="3600" lang="en-US"/>
              <a:t>3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5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3</a:t>
            </a:r>
            <a:r>
              <a:rPr sz="3600" lang="en-US"/>
              <a:t>0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5</a:t>
            </a:r>
            <a:r>
              <a:rPr sz="3600" lang="en-US"/>
              <a:t>0</a:t>
            </a:r>
            <a:r>
              <a:rPr sz="3600" lang="en-US"/>
              <a:t> </a:t>
            </a:r>
            <a:r>
              <a:rPr sz="3600" lang="en-US"/>
              <a:t>y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s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5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6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e</a:t>
            </a:r>
            <a:r>
              <a:rPr sz="3600" lang="en-US"/>
              <a:t>g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i</a:t>
            </a:r>
            <a:r>
              <a:rPr sz="3600" lang="en-US"/>
              <a:t>th 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d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ue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k</a:t>
            </a:r>
            <a:r>
              <a:rPr sz="3600" lang="en-US"/>
              <a:t>ness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j</a:t>
            </a:r>
            <a:r>
              <a:rPr sz="3600" lang="en-US"/>
              <a:t>o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ffness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u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g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gia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CPH1931</dc:creator>
  <dcterms:created xsi:type="dcterms:W3CDTF">2015-05-10T02:30:45Z</dcterms:created>
  <dcterms:modified xsi:type="dcterms:W3CDTF">2022-07-07T09:31:50Z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96a9b1cf09094ffd80ad12939e27008e</vt:lpwstr>
  </property>
</Properties>
</file>