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p:cViewPr>
        <p:scale>
          <a:sx n="64" d="100"/>
          <a:sy n="64" d="100"/>
        </p:scale>
        <p:origin x="-1530"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tableStyles" Target="tableStyles.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53" name=""/>
        <p:cNvGrpSpPr/>
        <p:nvPr/>
      </p:nvGrpSpPr>
      <p:grpSpPr>
        <a:xfrm>
          <a:off x="0" y="0"/>
          <a:ext cx="0" cy="0"/>
          <a:chOff x="0" y="0"/>
          <a:chExt cx="0" cy="0"/>
        </a:xfrm>
      </p:grpSpPr>
      <p:sp>
        <p:nvSpPr>
          <p:cNvPr id="1048685"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86"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87"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88"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9"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90"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3" name=""/>
        <p:cNvGrpSpPr/>
        <p:nvPr/>
      </p:nvGrpSpPr>
      <p:grpSpPr>
        <a:xfrm>
          <a:off x="0" y="0"/>
          <a:ext cx="0" cy="0"/>
          <a:chOff x="0" y="0"/>
          <a:chExt cx="0" cy="0"/>
        </a:xfrm>
      </p:grpSpPr>
      <p:sp>
        <p:nvSpPr>
          <p:cNvPr id="1048583" name="Rectangle 7"/>
          <p:cNvSpPr/>
          <p:nvPr/>
        </p:nvSpPr>
        <p:spPr>
          <a:xfrm>
            <a:off x="777240" y="0"/>
            <a:ext cx="7543800" cy="304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4"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dirty="0" lang="en-US"/>
          </a:p>
        </p:txBody>
      </p:sp>
      <p:sp>
        <p:nvSpPr>
          <p:cNvPr id="1048585" name="Subtitle 2"/>
          <p:cNvSpPr>
            <a:spLocks noGrp="1"/>
          </p:cNvSpPr>
          <p:nvPr>
            <p:ph type="subTitle" idx="1"/>
          </p:nvPr>
        </p:nvSpPr>
        <p:spPr>
          <a:xfrm>
            <a:off x="762000" y="4724400"/>
            <a:ext cx="6858000" cy="990600"/>
          </a:xfrm>
        </p:spPr>
        <p:txBody>
          <a:bodyPr anchor="t" anchorCtr="0">
            <a:normAutofit/>
          </a:bodyPr>
          <a:lstStyle>
            <a:lvl1pPr algn="l" indent="0" marL="0">
              <a:buNone/>
              <a:defRPr sz="2800">
                <a:solidFill>
                  <a:schemeClr val="tx2"/>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1048586" name="Date Placeholder 3"/>
          <p:cNvSpPr>
            <a:spLocks noGrp="1"/>
          </p:cNvSpPr>
          <p:nvPr>
            <p:ph type="dt" sz="half" idx="10"/>
          </p:nvPr>
        </p:nvSpPr>
        <p:spPr/>
        <p:txBody>
          <a:bodyPr/>
          <a:p>
            <a:fld id="{8A048A98-73EF-42AC-B7EE-7459590ECC18}" type="datetimeFigureOut">
              <a:rPr lang="en-US" smtClean="0"/>
              <a:t>5/16/2021</a:t>
            </a:fld>
            <a:endParaRPr lang="en-US"/>
          </a:p>
        </p:txBody>
      </p:sp>
      <p:sp>
        <p:nvSpPr>
          <p:cNvPr id="1048587" name="Footer Placeholder 4"/>
          <p:cNvSpPr>
            <a:spLocks noGrp="1"/>
          </p:cNvSpPr>
          <p:nvPr>
            <p:ph type="ftr" sz="quarter" idx="11"/>
          </p:nvPr>
        </p:nvSpPr>
        <p:spPr/>
        <p:txBody>
          <a:bodyPr/>
          <a:p>
            <a:endParaRPr lang="en-US"/>
          </a:p>
        </p:txBody>
      </p:sp>
      <p:sp>
        <p:nvSpPr>
          <p:cNvPr id="1048588" name="Slide Number Placeholder 5"/>
          <p:cNvSpPr>
            <a:spLocks noGrp="1"/>
          </p:cNvSpPr>
          <p:nvPr>
            <p:ph type="sldNum" sz="quarter" idx="12"/>
          </p:nvPr>
        </p:nvSpPr>
        <p:spPr/>
        <p:txBody>
          <a:bodyPr/>
          <a:p>
            <a:fld id="{10735E77-F5B4-403A-84DE-7490EF413416}" type="slidenum">
              <a:rPr lang="en-US" smtClean="0"/>
              <a:t>‹#›</a:t>
            </a:fld>
            <a:endParaRPr lang="en-US"/>
          </a:p>
        </p:txBody>
      </p:sp>
      <p:sp>
        <p:nvSpPr>
          <p:cNvPr id="1048589" name="Rectangle 6"/>
          <p:cNvSpPr/>
          <p:nvPr/>
        </p:nvSpPr>
        <p:spPr>
          <a:xfrm>
            <a:off x="777240" y="6172200"/>
            <a:ext cx="7543800" cy="27432"/>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6" name=""/>
        <p:cNvGrpSpPr/>
        <p:nvPr/>
      </p:nvGrpSpPr>
      <p:grpSpPr>
        <a:xfrm>
          <a:off x="0" y="0"/>
          <a:ext cx="0" cy="0"/>
          <a:chOff x="0" y="0"/>
          <a:chExt cx="0" cy="0"/>
        </a:xfrm>
      </p:grpSpPr>
      <p:sp>
        <p:nvSpPr>
          <p:cNvPr id="1048650" name="Title 1"/>
          <p:cNvSpPr>
            <a:spLocks noGrp="1"/>
          </p:cNvSpPr>
          <p:nvPr>
            <p:ph type="title"/>
          </p:nvPr>
        </p:nvSpPr>
        <p:spPr/>
        <p:txBody>
          <a:bodyPr/>
          <a:p>
            <a:r>
              <a:rPr lang="en-US" smtClean="0"/>
              <a:t>Click to edit Master title style</a:t>
            </a:r>
            <a:endParaRPr dirty="0" lang="en-US"/>
          </a:p>
        </p:txBody>
      </p:sp>
      <p:sp>
        <p:nvSpPr>
          <p:cNvPr id="1048651" name="Vertical Text Placeholder 2"/>
          <p:cNvSpPr>
            <a:spLocks noGrp="1"/>
          </p:cNvSpPr>
          <p:nvPr>
            <p:ph type="body" orient="vert" idx="1"/>
          </p:nvPr>
        </p:nvSpPr>
        <p:spPr>
          <a:xfrm>
            <a:off x="914400" y="685800"/>
            <a:ext cx="7239000" cy="3886200"/>
          </a:xfrm>
        </p:spPr>
        <p:txBody>
          <a:bodyPr anchor="t" anchorCtr="0"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2" name="Date Placeholder 3"/>
          <p:cNvSpPr>
            <a:spLocks noGrp="1"/>
          </p:cNvSpPr>
          <p:nvPr>
            <p:ph type="dt" sz="half" idx="10"/>
          </p:nvPr>
        </p:nvSpPr>
        <p:spPr/>
        <p:txBody>
          <a:bodyPr/>
          <a:p>
            <a:fld id="{8A048A98-73EF-42AC-B7EE-7459590ECC18}" type="datetimeFigureOut">
              <a:rPr lang="en-US" smtClean="0"/>
              <a:t>5/16/2021</a:t>
            </a:fld>
            <a:endParaRPr lang="en-US"/>
          </a:p>
        </p:txBody>
      </p:sp>
      <p:sp>
        <p:nvSpPr>
          <p:cNvPr id="1048653" name="Footer Placeholder 4"/>
          <p:cNvSpPr>
            <a:spLocks noGrp="1"/>
          </p:cNvSpPr>
          <p:nvPr>
            <p:ph type="ftr" sz="quarter" idx="11"/>
          </p:nvPr>
        </p:nvSpPr>
        <p:spPr/>
        <p:txBody>
          <a:bodyPr/>
          <a:p>
            <a:endParaRPr lang="en-US"/>
          </a:p>
        </p:txBody>
      </p:sp>
      <p:sp>
        <p:nvSpPr>
          <p:cNvPr id="1048654" name="Slide Number Placeholder 5"/>
          <p:cNvSpPr>
            <a:spLocks noGrp="1"/>
          </p:cNvSpPr>
          <p:nvPr>
            <p:ph type="sldNum" sz="quarter" idx="12"/>
          </p:nvPr>
        </p:nvSpPr>
        <p:spPr/>
        <p:txBody>
          <a:bodyPr/>
          <a:p>
            <a:fld id="{10735E77-F5B4-403A-84DE-7490EF4134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44" name=""/>
        <p:cNvGrpSpPr/>
        <p:nvPr/>
      </p:nvGrpSpPr>
      <p:grpSpPr>
        <a:xfrm>
          <a:off x="0" y="0"/>
          <a:ext cx="0" cy="0"/>
          <a:chOff x="0" y="0"/>
          <a:chExt cx="0" cy="0"/>
        </a:xfrm>
      </p:grpSpPr>
      <p:sp>
        <p:nvSpPr>
          <p:cNvPr id="1048639" name="Vertical Title 1"/>
          <p:cNvSpPr>
            <a:spLocks noGrp="1"/>
          </p:cNvSpPr>
          <p:nvPr>
            <p:ph type="title" orient="vert"/>
          </p:nvPr>
        </p:nvSpPr>
        <p:spPr>
          <a:xfrm>
            <a:off x="762000" y="685801"/>
            <a:ext cx="1828800" cy="5410199"/>
          </a:xfrm>
        </p:spPr>
        <p:txBody>
          <a:bodyPr vert="eaVert"/>
          <a:p>
            <a:r>
              <a:rPr lang="en-US" smtClean="0"/>
              <a:t>Click to edit Master title style</a:t>
            </a:r>
            <a:endParaRPr dirty="0" lang="en-US"/>
          </a:p>
        </p:txBody>
      </p:sp>
      <p:sp>
        <p:nvSpPr>
          <p:cNvPr id="1048640" name="Vertical Text Placeholder 2"/>
          <p:cNvSpPr>
            <a:spLocks noGrp="1"/>
          </p:cNvSpPr>
          <p:nvPr>
            <p:ph type="body" orient="vert" idx="1"/>
          </p:nvPr>
        </p:nvSpPr>
        <p:spPr>
          <a:xfrm>
            <a:off x="2590800" y="685801"/>
            <a:ext cx="5715000" cy="4876800"/>
          </a:xfrm>
        </p:spPr>
        <p:txBody>
          <a:bodyPr anchor="t" anchorCtr="0"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1" name="Date Placeholder 3"/>
          <p:cNvSpPr>
            <a:spLocks noGrp="1"/>
          </p:cNvSpPr>
          <p:nvPr>
            <p:ph type="dt" sz="half" idx="10"/>
          </p:nvPr>
        </p:nvSpPr>
        <p:spPr/>
        <p:txBody>
          <a:bodyPr/>
          <a:p>
            <a:fld id="{8A048A98-73EF-42AC-B7EE-7459590ECC18}" type="datetimeFigureOut">
              <a:rPr lang="en-US" smtClean="0"/>
              <a:t>5/16/2021</a:t>
            </a:fld>
            <a:endParaRPr lang="en-US"/>
          </a:p>
        </p:txBody>
      </p:sp>
      <p:sp>
        <p:nvSpPr>
          <p:cNvPr id="1048642" name="Footer Placeholder 4"/>
          <p:cNvSpPr>
            <a:spLocks noGrp="1"/>
          </p:cNvSpPr>
          <p:nvPr>
            <p:ph type="ftr" sz="quarter" idx="11"/>
          </p:nvPr>
        </p:nvSpPr>
        <p:spPr/>
        <p:txBody>
          <a:bodyPr/>
          <a:p>
            <a:endParaRPr lang="en-US"/>
          </a:p>
        </p:txBody>
      </p:sp>
      <p:sp>
        <p:nvSpPr>
          <p:cNvPr id="1048643" name="Slide Number Placeholder 5"/>
          <p:cNvSpPr>
            <a:spLocks noGrp="1"/>
          </p:cNvSpPr>
          <p:nvPr>
            <p:ph type="sldNum" sz="quarter" idx="12"/>
          </p:nvPr>
        </p:nvSpPr>
        <p:spPr/>
        <p:txBody>
          <a:bodyPr/>
          <a:p>
            <a:fld id="{10735E77-F5B4-403A-84DE-7490EF4134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9" name=""/>
        <p:cNvGrpSpPr/>
        <p:nvPr/>
      </p:nvGrpSpPr>
      <p:grpSpPr>
        <a:xfrm>
          <a:off x="0" y="0"/>
          <a:ext cx="0" cy="0"/>
          <a:chOff x="0" y="0"/>
          <a:chExt cx="0" cy="0"/>
        </a:xfrm>
      </p:grpSpPr>
      <p:sp>
        <p:nvSpPr>
          <p:cNvPr id="1048592" name="Title 1"/>
          <p:cNvSpPr>
            <a:spLocks noGrp="1"/>
          </p:cNvSpPr>
          <p:nvPr>
            <p:ph type="title"/>
          </p:nvPr>
        </p:nvSpPr>
        <p:spPr/>
        <p:txBody>
          <a:bodyPr/>
          <a:p>
            <a:r>
              <a:rPr lang="en-US" smtClean="0"/>
              <a:t>Click to edit Master title style</a:t>
            </a:r>
            <a:endParaRPr lang="en-US"/>
          </a:p>
        </p:txBody>
      </p:sp>
      <p:sp>
        <p:nvSpPr>
          <p:cNvPr id="1048593"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94" name="Date Placeholder 3"/>
          <p:cNvSpPr>
            <a:spLocks noGrp="1"/>
          </p:cNvSpPr>
          <p:nvPr>
            <p:ph type="dt" sz="half" idx="10"/>
          </p:nvPr>
        </p:nvSpPr>
        <p:spPr/>
        <p:txBody>
          <a:bodyPr/>
          <a:p>
            <a:fld id="{8A048A98-73EF-42AC-B7EE-7459590ECC18}" type="datetimeFigureOut">
              <a:rPr lang="en-US" smtClean="0"/>
              <a:t>5/16/2021</a:t>
            </a:fld>
            <a:endParaRPr lang="en-US"/>
          </a:p>
        </p:txBody>
      </p:sp>
      <p:sp>
        <p:nvSpPr>
          <p:cNvPr id="1048595" name="Footer Placeholder 4"/>
          <p:cNvSpPr>
            <a:spLocks noGrp="1"/>
          </p:cNvSpPr>
          <p:nvPr>
            <p:ph type="ftr" sz="quarter" idx="11"/>
          </p:nvPr>
        </p:nvSpPr>
        <p:spPr/>
        <p:txBody>
          <a:bodyPr/>
          <a:p>
            <a:endParaRPr lang="en-US"/>
          </a:p>
        </p:txBody>
      </p:sp>
      <p:sp>
        <p:nvSpPr>
          <p:cNvPr id="1048596" name="Slide Number Placeholder 5"/>
          <p:cNvSpPr>
            <a:spLocks noGrp="1"/>
          </p:cNvSpPr>
          <p:nvPr>
            <p:ph type="sldNum" sz="quarter" idx="12"/>
          </p:nvPr>
        </p:nvSpPr>
        <p:spPr/>
        <p:txBody>
          <a:bodyPr/>
          <a:p>
            <a:fld id="{10735E77-F5B4-403A-84DE-7490EF4134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spTree>
      <p:nvGrpSpPr>
        <p:cNvPr id="47" name=""/>
        <p:cNvGrpSpPr/>
        <p:nvPr/>
      </p:nvGrpSpPr>
      <p:grpSpPr>
        <a:xfrm>
          <a:off x="0" y="0"/>
          <a:ext cx="0" cy="0"/>
          <a:chOff x="0" y="0"/>
          <a:chExt cx="0" cy="0"/>
        </a:xfrm>
      </p:grpSpPr>
      <p:sp>
        <p:nvSpPr>
          <p:cNvPr id="1048655" name="Rectangle 6"/>
          <p:cNvSpPr/>
          <p:nvPr/>
        </p:nvSpPr>
        <p:spPr>
          <a:xfrm>
            <a:off x="777240" y="0"/>
            <a:ext cx="7543800" cy="304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56" name="Title 1"/>
          <p:cNvSpPr>
            <a:spLocks noGrp="1"/>
          </p:cNvSpPr>
          <p:nvPr>
            <p:ph type="title"/>
          </p:nvPr>
        </p:nvSpPr>
        <p:spPr>
          <a:xfrm>
            <a:off x="762000" y="3276600"/>
            <a:ext cx="7543800" cy="1676400"/>
          </a:xfrm>
        </p:spPr>
        <p:txBody>
          <a:bodyPr anchor="b" anchorCtr="0"/>
          <a:lstStyle>
            <a:lvl1pPr algn="l">
              <a:defRPr b="0" cap="all" sz="5400"/>
            </a:lvl1pPr>
          </a:lstStyle>
          <a:p>
            <a:r>
              <a:rPr lang="en-US" smtClean="0"/>
              <a:t>Click to edit Master title style</a:t>
            </a:r>
            <a:endParaRPr dirty="0" lang="en-US"/>
          </a:p>
        </p:txBody>
      </p:sp>
      <p:sp>
        <p:nvSpPr>
          <p:cNvPr id="1048657" name="Text Placeholder 2"/>
          <p:cNvSpPr>
            <a:spLocks noGrp="1"/>
          </p:cNvSpPr>
          <p:nvPr>
            <p:ph type="body" idx="1"/>
          </p:nvPr>
        </p:nvSpPr>
        <p:spPr>
          <a:xfrm>
            <a:off x="762000" y="4953000"/>
            <a:ext cx="6858000" cy="914400"/>
          </a:xfrm>
        </p:spPr>
        <p:txBody>
          <a:bodyPr anchor="t" anchorCtr="0">
            <a:normAutofit/>
          </a:bodyPr>
          <a:lstStyle>
            <a:lvl1pPr indent="0" marL="0">
              <a:buNone/>
              <a:defRPr sz="2800">
                <a:solidFill>
                  <a:schemeClr val="tx2"/>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58" name="Date Placeholder 3"/>
          <p:cNvSpPr>
            <a:spLocks noGrp="1"/>
          </p:cNvSpPr>
          <p:nvPr>
            <p:ph type="dt" sz="half" idx="10"/>
          </p:nvPr>
        </p:nvSpPr>
        <p:spPr/>
        <p:txBody>
          <a:bodyPr/>
          <a:p>
            <a:fld id="{8A048A98-73EF-42AC-B7EE-7459590ECC18}" type="datetimeFigureOut">
              <a:rPr lang="en-US" smtClean="0"/>
              <a:t>5/16/2021</a:t>
            </a:fld>
            <a:endParaRPr lang="en-US"/>
          </a:p>
        </p:txBody>
      </p:sp>
      <p:sp>
        <p:nvSpPr>
          <p:cNvPr id="1048659" name="Footer Placeholder 4"/>
          <p:cNvSpPr>
            <a:spLocks noGrp="1"/>
          </p:cNvSpPr>
          <p:nvPr>
            <p:ph type="ftr" sz="quarter" idx="11"/>
          </p:nvPr>
        </p:nvSpPr>
        <p:spPr/>
        <p:txBody>
          <a:bodyPr/>
          <a:p>
            <a:endParaRPr lang="en-US"/>
          </a:p>
        </p:txBody>
      </p:sp>
      <p:sp>
        <p:nvSpPr>
          <p:cNvPr id="1048660" name="Slide Number Placeholder 5"/>
          <p:cNvSpPr>
            <a:spLocks noGrp="1"/>
          </p:cNvSpPr>
          <p:nvPr>
            <p:ph type="sldNum" sz="quarter" idx="12"/>
          </p:nvPr>
        </p:nvSpPr>
        <p:spPr/>
        <p:txBody>
          <a:bodyPr/>
          <a:p>
            <a:fld id="{10735E77-F5B4-403A-84DE-7490EF413416}" type="slidenum">
              <a:rPr lang="en-US" smtClean="0"/>
              <a:t>‹#›</a:t>
            </a:fld>
            <a:endParaRPr lang="en-US"/>
          </a:p>
        </p:txBody>
      </p:sp>
      <p:sp>
        <p:nvSpPr>
          <p:cNvPr id="1048661" name="Rectangle 7"/>
          <p:cNvSpPr/>
          <p:nvPr/>
        </p:nvSpPr>
        <p:spPr>
          <a:xfrm>
            <a:off x="777240" y="6172200"/>
            <a:ext cx="7543800" cy="27432"/>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8" name=""/>
        <p:cNvGrpSpPr/>
        <p:nvPr/>
      </p:nvGrpSpPr>
      <p:grpSpPr>
        <a:xfrm>
          <a:off x="0" y="0"/>
          <a:ext cx="0" cy="0"/>
          <a:chOff x="0" y="0"/>
          <a:chExt cx="0" cy="0"/>
        </a:xfrm>
      </p:grpSpPr>
      <p:sp>
        <p:nvSpPr>
          <p:cNvPr id="1048662" name="Title 1"/>
          <p:cNvSpPr>
            <a:spLocks noGrp="1"/>
          </p:cNvSpPr>
          <p:nvPr>
            <p:ph type="title"/>
          </p:nvPr>
        </p:nvSpPr>
        <p:spPr/>
        <p:txBody>
          <a:bodyPr/>
          <a:p>
            <a:r>
              <a:rPr lang="en-US" smtClean="0"/>
              <a:t>Click to edit Master title style</a:t>
            </a:r>
            <a:endParaRPr lang="en-US"/>
          </a:p>
        </p:txBody>
      </p:sp>
      <p:sp>
        <p:nvSpPr>
          <p:cNvPr id="104866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6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5" name="Date Placeholder 4"/>
          <p:cNvSpPr>
            <a:spLocks noGrp="1"/>
          </p:cNvSpPr>
          <p:nvPr>
            <p:ph type="dt" sz="half" idx="10"/>
          </p:nvPr>
        </p:nvSpPr>
        <p:spPr/>
        <p:txBody>
          <a:bodyPr/>
          <a:p>
            <a:fld id="{8A048A98-73EF-42AC-B7EE-7459590ECC18}" type="datetimeFigureOut">
              <a:rPr lang="en-US" smtClean="0"/>
              <a:t>5/16/2021</a:t>
            </a:fld>
            <a:endParaRPr lang="en-US"/>
          </a:p>
        </p:txBody>
      </p:sp>
      <p:sp>
        <p:nvSpPr>
          <p:cNvPr id="1048666" name="Footer Placeholder 5"/>
          <p:cNvSpPr>
            <a:spLocks noGrp="1"/>
          </p:cNvSpPr>
          <p:nvPr>
            <p:ph type="ftr" sz="quarter" idx="11"/>
          </p:nvPr>
        </p:nvSpPr>
        <p:spPr/>
        <p:txBody>
          <a:bodyPr/>
          <a:p>
            <a:endParaRPr lang="en-US"/>
          </a:p>
        </p:txBody>
      </p:sp>
      <p:sp>
        <p:nvSpPr>
          <p:cNvPr id="1048667" name="Slide Number Placeholder 6"/>
          <p:cNvSpPr>
            <a:spLocks noGrp="1"/>
          </p:cNvSpPr>
          <p:nvPr>
            <p:ph type="sldNum" sz="quarter" idx="12"/>
          </p:nvPr>
        </p:nvSpPr>
        <p:spPr/>
        <p:txBody>
          <a:bodyPr/>
          <a:p>
            <a:fld id="{10735E77-F5B4-403A-84DE-7490EF4134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9" name=""/>
        <p:cNvGrpSpPr/>
        <p:nvPr/>
      </p:nvGrpSpPr>
      <p:grpSpPr>
        <a:xfrm>
          <a:off x="0" y="0"/>
          <a:ext cx="0" cy="0"/>
          <a:chOff x="0" y="0"/>
          <a:chExt cx="0" cy="0"/>
        </a:xfrm>
      </p:grpSpPr>
      <p:sp>
        <p:nvSpPr>
          <p:cNvPr id="1048668" name="Title 1"/>
          <p:cNvSpPr>
            <a:spLocks noGrp="1"/>
          </p:cNvSpPr>
          <p:nvPr>
            <p:ph type="title"/>
          </p:nvPr>
        </p:nvSpPr>
        <p:spPr/>
        <p:txBody>
          <a:bodyPr/>
          <a:p>
            <a:r>
              <a:rPr lang="en-US" smtClean="0"/>
              <a:t>Click to edit Master title style</a:t>
            </a:r>
            <a:endParaRPr dirty="0" lang="en-US"/>
          </a:p>
        </p:txBody>
      </p:sp>
      <p:sp>
        <p:nvSpPr>
          <p:cNvPr id="1048669" name="Text Placeholder 2"/>
          <p:cNvSpPr>
            <a:spLocks noGrp="1"/>
          </p:cNvSpPr>
          <p:nvPr>
            <p:ph type="body" idx="1"/>
          </p:nvPr>
        </p:nvSpPr>
        <p:spPr>
          <a:xfrm>
            <a:off x="758952" y="609600"/>
            <a:ext cx="3657600" cy="639762"/>
          </a:xfrm>
        </p:spPr>
        <p:txBody>
          <a:bodyPr anchor="b">
            <a:noAutofit/>
          </a:bodyPr>
          <a:lstStyle>
            <a:lvl1pPr indent="0" marL="0">
              <a:buNone/>
              <a:defRPr b="0" sz="2800">
                <a:latin typeface="+mj-lt"/>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70"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71" name="Text Placeholder 4"/>
          <p:cNvSpPr>
            <a:spLocks noGrp="1"/>
          </p:cNvSpPr>
          <p:nvPr>
            <p:ph type="body" sz="quarter" idx="3"/>
          </p:nvPr>
        </p:nvSpPr>
        <p:spPr>
          <a:xfrm>
            <a:off x="4645152" y="609600"/>
            <a:ext cx="3657600" cy="639762"/>
          </a:xfrm>
        </p:spPr>
        <p:txBody>
          <a:bodyPr anchor="b">
            <a:noAutofit/>
          </a:bodyPr>
          <a:lstStyle>
            <a:lvl1pPr indent="0" marL="0">
              <a:buNone/>
              <a:defRPr b="0" sz="2800">
                <a:latin typeface="+mj-lt"/>
              </a:defRPr>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72"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3" name="Date Placeholder 6"/>
          <p:cNvSpPr>
            <a:spLocks noGrp="1"/>
          </p:cNvSpPr>
          <p:nvPr>
            <p:ph type="dt" sz="half" idx="10"/>
          </p:nvPr>
        </p:nvSpPr>
        <p:spPr/>
        <p:txBody>
          <a:bodyPr/>
          <a:p>
            <a:fld id="{8A048A98-73EF-42AC-B7EE-7459590ECC18}" type="datetimeFigureOut">
              <a:rPr lang="en-US" smtClean="0"/>
              <a:t>5/16/2021</a:t>
            </a:fld>
            <a:endParaRPr lang="en-US"/>
          </a:p>
        </p:txBody>
      </p:sp>
      <p:sp>
        <p:nvSpPr>
          <p:cNvPr id="1048674" name="Footer Placeholder 7"/>
          <p:cNvSpPr>
            <a:spLocks noGrp="1"/>
          </p:cNvSpPr>
          <p:nvPr>
            <p:ph type="ftr" sz="quarter" idx="11"/>
          </p:nvPr>
        </p:nvSpPr>
        <p:spPr/>
        <p:txBody>
          <a:bodyPr/>
          <a:p>
            <a:endParaRPr lang="en-US"/>
          </a:p>
        </p:txBody>
      </p:sp>
      <p:sp>
        <p:nvSpPr>
          <p:cNvPr id="1048675" name="Slide Number Placeholder 8"/>
          <p:cNvSpPr>
            <a:spLocks noGrp="1"/>
          </p:cNvSpPr>
          <p:nvPr>
            <p:ph type="sldNum" sz="quarter" idx="12"/>
          </p:nvPr>
        </p:nvSpPr>
        <p:spPr/>
        <p:txBody>
          <a:bodyPr/>
          <a:p>
            <a:fld id="{10735E77-F5B4-403A-84DE-7490EF413416}" type="slidenum">
              <a:rPr lang="en-US" smtClean="0"/>
              <a:t>‹#›</a:t>
            </a:fld>
            <a:endParaRPr lang="en-US"/>
          </a:p>
        </p:txBody>
      </p:sp>
      <p:cxnSp>
        <p:nvCxnSpPr>
          <p:cNvPr id="3145728" name="Straight Connector 10"/>
          <p:cNvCxnSpPr>
            <a:cxnSpLocks/>
          </p:cNvCxnSpPr>
          <p:nvPr/>
        </p:nvCxnSpPr>
        <p:spPr>
          <a:xfrm>
            <a:off x="758952" y="1249362"/>
            <a:ext cx="3657600" cy="1588"/>
          </a:xfrm>
          <a:prstGeom prst="line"/>
        </p:spPr>
        <p:style>
          <a:lnRef idx="1">
            <a:schemeClr val="accent1"/>
          </a:lnRef>
          <a:fillRef idx="0">
            <a:schemeClr val="accent1"/>
          </a:fillRef>
          <a:effectRef idx="0">
            <a:schemeClr val="accent1"/>
          </a:effectRef>
          <a:fontRef idx="minor">
            <a:schemeClr val="tx1"/>
          </a:fontRef>
        </p:style>
      </p:cxnSp>
      <p:cxnSp>
        <p:nvCxnSpPr>
          <p:cNvPr id="3145729" name="Straight Connector 12"/>
          <p:cNvCxnSpPr>
            <a:cxnSpLocks/>
          </p:cNvCxnSpPr>
          <p:nvPr/>
        </p:nvCxnSpPr>
        <p:spPr>
          <a:xfrm>
            <a:off x="4645152" y="1249362"/>
            <a:ext cx="3657600" cy="1588"/>
          </a:xfrm>
          <a:prstGeom prst="line"/>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3" name=""/>
        <p:cNvGrpSpPr/>
        <p:nvPr/>
      </p:nvGrpSpPr>
      <p:grpSpPr>
        <a:xfrm>
          <a:off x="0" y="0"/>
          <a:ext cx="0" cy="0"/>
          <a:chOff x="0" y="0"/>
          <a:chExt cx="0" cy="0"/>
        </a:xfrm>
      </p:grpSpPr>
      <p:sp>
        <p:nvSpPr>
          <p:cNvPr id="1048635" name="Title 1"/>
          <p:cNvSpPr>
            <a:spLocks noGrp="1"/>
          </p:cNvSpPr>
          <p:nvPr>
            <p:ph type="title"/>
          </p:nvPr>
        </p:nvSpPr>
        <p:spPr/>
        <p:txBody>
          <a:bodyPr/>
          <a:p>
            <a:r>
              <a:rPr lang="en-US" smtClean="0"/>
              <a:t>Click to edit Master title style</a:t>
            </a:r>
            <a:endParaRPr dirty="0" lang="en-US"/>
          </a:p>
        </p:txBody>
      </p:sp>
      <p:sp>
        <p:nvSpPr>
          <p:cNvPr id="1048636" name="Date Placeholder 2"/>
          <p:cNvSpPr>
            <a:spLocks noGrp="1"/>
          </p:cNvSpPr>
          <p:nvPr>
            <p:ph type="dt" sz="half" idx="10"/>
          </p:nvPr>
        </p:nvSpPr>
        <p:spPr/>
        <p:txBody>
          <a:bodyPr/>
          <a:p>
            <a:fld id="{8A048A98-73EF-42AC-B7EE-7459590ECC18}" type="datetimeFigureOut">
              <a:rPr lang="en-US" smtClean="0"/>
              <a:t>5/16/2021</a:t>
            </a:fld>
            <a:endParaRPr lang="en-US"/>
          </a:p>
        </p:txBody>
      </p:sp>
      <p:sp>
        <p:nvSpPr>
          <p:cNvPr id="1048637" name="Footer Placeholder 3"/>
          <p:cNvSpPr>
            <a:spLocks noGrp="1"/>
          </p:cNvSpPr>
          <p:nvPr>
            <p:ph type="ftr" sz="quarter" idx="11"/>
          </p:nvPr>
        </p:nvSpPr>
        <p:spPr/>
        <p:txBody>
          <a:bodyPr/>
          <a:p>
            <a:endParaRPr lang="en-US"/>
          </a:p>
        </p:txBody>
      </p:sp>
      <p:sp>
        <p:nvSpPr>
          <p:cNvPr id="1048638" name="Slide Number Placeholder 4"/>
          <p:cNvSpPr>
            <a:spLocks noGrp="1"/>
          </p:cNvSpPr>
          <p:nvPr>
            <p:ph type="sldNum" sz="quarter" idx="12"/>
          </p:nvPr>
        </p:nvSpPr>
        <p:spPr/>
        <p:txBody>
          <a:bodyPr/>
          <a:p>
            <a:fld id="{10735E77-F5B4-403A-84DE-7490EF4134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0" name=""/>
        <p:cNvGrpSpPr/>
        <p:nvPr/>
      </p:nvGrpSpPr>
      <p:grpSpPr>
        <a:xfrm>
          <a:off x="0" y="0"/>
          <a:ext cx="0" cy="0"/>
          <a:chOff x="0" y="0"/>
          <a:chExt cx="0" cy="0"/>
        </a:xfrm>
      </p:grpSpPr>
      <p:sp>
        <p:nvSpPr>
          <p:cNvPr id="1048676" name="Date Placeholder 1"/>
          <p:cNvSpPr>
            <a:spLocks noGrp="1"/>
          </p:cNvSpPr>
          <p:nvPr>
            <p:ph type="dt" sz="half" idx="10"/>
          </p:nvPr>
        </p:nvSpPr>
        <p:spPr/>
        <p:txBody>
          <a:bodyPr/>
          <a:p>
            <a:fld id="{8A048A98-73EF-42AC-B7EE-7459590ECC18}" type="datetimeFigureOut">
              <a:rPr lang="en-US" smtClean="0"/>
              <a:t>5/16/2021</a:t>
            </a:fld>
            <a:endParaRPr lang="en-US"/>
          </a:p>
        </p:txBody>
      </p:sp>
      <p:sp>
        <p:nvSpPr>
          <p:cNvPr id="1048677" name="Footer Placeholder 2"/>
          <p:cNvSpPr>
            <a:spLocks noGrp="1"/>
          </p:cNvSpPr>
          <p:nvPr>
            <p:ph type="ftr" sz="quarter" idx="11"/>
          </p:nvPr>
        </p:nvSpPr>
        <p:spPr/>
        <p:txBody>
          <a:bodyPr/>
          <a:p>
            <a:endParaRPr lang="en-US"/>
          </a:p>
        </p:txBody>
      </p:sp>
      <p:sp>
        <p:nvSpPr>
          <p:cNvPr id="1048678" name="Slide Number Placeholder 3"/>
          <p:cNvSpPr>
            <a:spLocks noGrp="1"/>
          </p:cNvSpPr>
          <p:nvPr>
            <p:ph type="sldNum" sz="quarter" idx="12"/>
          </p:nvPr>
        </p:nvSpPr>
        <p:spPr/>
        <p:txBody>
          <a:bodyPr/>
          <a:p>
            <a:fld id="{10735E77-F5B4-403A-84DE-7490EF4134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1" name=""/>
        <p:cNvGrpSpPr/>
        <p:nvPr/>
      </p:nvGrpSpPr>
      <p:grpSpPr>
        <a:xfrm>
          <a:off x="0" y="0"/>
          <a:ext cx="0" cy="0"/>
          <a:chOff x="0" y="0"/>
          <a:chExt cx="0" cy="0"/>
        </a:xfrm>
      </p:grpSpPr>
      <p:sp>
        <p:nvSpPr>
          <p:cNvPr id="1048679" name="Title 1"/>
          <p:cNvSpPr>
            <a:spLocks noGrp="1"/>
          </p:cNvSpPr>
          <p:nvPr>
            <p:ph type="title"/>
          </p:nvPr>
        </p:nvSpPr>
        <p:spPr>
          <a:xfrm>
            <a:off x="762000" y="4572000"/>
            <a:ext cx="6784848" cy="1600200"/>
          </a:xfrm>
        </p:spPr>
        <p:txBody>
          <a:bodyPr anchor="b">
            <a:normAutofit/>
          </a:bodyPr>
          <a:lstStyle>
            <a:lvl1pPr algn="l">
              <a:defRPr b="0" sz="5400"/>
            </a:lvl1pPr>
          </a:lstStyle>
          <a:p>
            <a:r>
              <a:rPr lang="en-US" smtClean="0"/>
              <a:t>Click to edit Master title style</a:t>
            </a:r>
            <a:endParaRPr lang="en-US"/>
          </a:p>
        </p:txBody>
      </p:sp>
      <p:sp>
        <p:nvSpPr>
          <p:cNvPr id="1048680"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681" name="Text Placeholder 3"/>
          <p:cNvSpPr>
            <a:spLocks noGrp="1"/>
          </p:cNvSpPr>
          <p:nvPr>
            <p:ph type="body" sz="half" idx="2"/>
          </p:nvPr>
        </p:nvSpPr>
        <p:spPr>
          <a:xfrm>
            <a:off x="762001" y="457200"/>
            <a:ext cx="2673657" cy="4114800"/>
          </a:xfrm>
        </p:spPr>
        <p:txBody>
          <a:bodyPr>
            <a:normAutofit/>
          </a:bodyPr>
          <a:lstStyle>
            <a:lvl1pPr indent="0" marL="0">
              <a:buNone/>
              <a:defRPr sz="2100">
                <a:solidFill>
                  <a:schemeClr val="tx2"/>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82" name="Date Placeholder 4"/>
          <p:cNvSpPr>
            <a:spLocks noGrp="1"/>
          </p:cNvSpPr>
          <p:nvPr>
            <p:ph type="dt" sz="half" idx="10"/>
          </p:nvPr>
        </p:nvSpPr>
        <p:spPr/>
        <p:txBody>
          <a:bodyPr/>
          <a:p>
            <a:fld id="{8A048A98-73EF-42AC-B7EE-7459590ECC18}" type="datetimeFigureOut">
              <a:rPr lang="en-US" smtClean="0"/>
              <a:t>5/16/2021</a:t>
            </a:fld>
            <a:endParaRPr lang="en-US"/>
          </a:p>
        </p:txBody>
      </p:sp>
      <p:sp>
        <p:nvSpPr>
          <p:cNvPr id="1048683" name="Footer Placeholder 5"/>
          <p:cNvSpPr>
            <a:spLocks noGrp="1"/>
          </p:cNvSpPr>
          <p:nvPr>
            <p:ph type="ftr" sz="quarter" idx="11"/>
          </p:nvPr>
        </p:nvSpPr>
        <p:spPr/>
        <p:txBody>
          <a:bodyPr/>
          <a:p>
            <a:endParaRPr lang="en-US"/>
          </a:p>
        </p:txBody>
      </p:sp>
      <p:sp>
        <p:nvSpPr>
          <p:cNvPr id="1048684" name="Slide Number Placeholder 6"/>
          <p:cNvSpPr>
            <a:spLocks noGrp="1"/>
          </p:cNvSpPr>
          <p:nvPr>
            <p:ph type="sldNum" sz="quarter" idx="12"/>
          </p:nvPr>
        </p:nvSpPr>
        <p:spPr/>
        <p:txBody>
          <a:bodyPr/>
          <a:p>
            <a:fld id="{10735E77-F5B4-403A-84DE-7490EF413416}" type="slidenum">
              <a:rPr lang="en-US" smtClean="0"/>
              <a:t>‹#›</a:t>
            </a:fld>
            <a:endParaRPr lang="en-US"/>
          </a:p>
        </p:txBody>
      </p:sp>
      <p:cxnSp>
        <p:nvCxnSpPr>
          <p:cNvPr id="3145730" name="Straight Connector 9"/>
          <p:cNvCxnSpPr>
            <a:cxnSpLocks/>
          </p:cNvCxnSpPr>
          <p:nvPr/>
        </p:nvCxnSpPr>
        <p:spPr>
          <a:xfrm rot="5400000">
            <a:off x="1677194" y="2514600"/>
            <a:ext cx="3810000" cy="1588"/>
          </a:xfrm>
          <a:prstGeom prst="line"/>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5" name=""/>
        <p:cNvGrpSpPr/>
        <p:nvPr/>
      </p:nvGrpSpPr>
      <p:grpSpPr>
        <a:xfrm>
          <a:off x="0" y="0"/>
          <a:ext cx="0" cy="0"/>
          <a:chOff x="0" y="0"/>
          <a:chExt cx="0" cy="0"/>
        </a:xfrm>
      </p:grpSpPr>
      <p:sp>
        <p:nvSpPr>
          <p:cNvPr id="1048644" name="Title 1"/>
          <p:cNvSpPr>
            <a:spLocks noGrp="1"/>
          </p:cNvSpPr>
          <p:nvPr>
            <p:ph type="title"/>
          </p:nvPr>
        </p:nvSpPr>
        <p:spPr>
          <a:xfrm>
            <a:off x="758952" y="4572000"/>
            <a:ext cx="6784848" cy="1600200"/>
          </a:xfrm>
        </p:spPr>
        <p:txBody>
          <a:bodyPr anchor="b">
            <a:normAutofit/>
          </a:bodyPr>
          <a:lstStyle>
            <a:lvl1pPr algn="l">
              <a:defRPr b="0" sz="5400"/>
            </a:lvl1pPr>
          </a:lstStyle>
          <a:p>
            <a:r>
              <a:rPr lang="en-US" smtClean="0"/>
              <a:t>Click to edit Master title style</a:t>
            </a:r>
            <a:endParaRPr dirty="0" lang="en-US"/>
          </a:p>
        </p:txBody>
      </p:sp>
      <p:sp>
        <p:nvSpPr>
          <p:cNvPr id="1048645" name="Picture Placeholder 2"/>
          <p:cNvSpPr>
            <a:spLocks noGrp="1"/>
          </p:cNvSpPr>
          <p:nvPr>
            <p:ph type="pic" idx="1"/>
          </p:nvPr>
        </p:nvSpPr>
        <p:spPr>
          <a:xfrm>
            <a:off x="777240" y="457200"/>
            <a:ext cx="7543800" cy="2895600"/>
          </a:xfrm>
          <a:ln w="6350">
            <a:solidFill>
              <a:schemeClr val="tx2"/>
            </a:solidFill>
          </a:ln>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smtClean="0"/>
              <a:t>Click icon to add picture</a:t>
            </a:r>
            <a:endParaRPr lang="en-US"/>
          </a:p>
        </p:txBody>
      </p:sp>
      <p:sp>
        <p:nvSpPr>
          <p:cNvPr id="1048646" name="Text Placeholder 3"/>
          <p:cNvSpPr>
            <a:spLocks noGrp="1"/>
          </p:cNvSpPr>
          <p:nvPr>
            <p:ph type="body" sz="half" idx="2"/>
          </p:nvPr>
        </p:nvSpPr>
        <p:spPr>
          <a:xfrm>
            <a:off x="850392" y="3505200"/>
            <a:ext cx="7391400" cy="804862"/>
          </a:xfrm>
        </p:spPr>
        <p:txBody>
          <a:bodyPr anchor="t" anchorCtr="0">
            <a:normAutofit/>
          </a:bodyPr>
          <a:lstStyle>
            <a:lvl1pPr indent="0" marL="0">
              <a:buNone/>
              <a:defRPr sz="18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47" name="Date Placeholder 4"/>
          <p:cNvSpPr>
            <a:spLocks noGrp="1"/>
          </p:cNvSpPr>
          <p:nvPr>
            <p:ph type="dt" sz="half" idx="10"/>
          </p:nvPr>
        </p:nvSpPr>
        <p:spPr/>
        <p:txBody>
          <a:bodyPr/>
          <a:p>
            <a:fld id="{8A048A98-73EF-42AC-B7EE-7459590ECC18}" type="datetimeFigureOut">
              <a:rPr lang="en-US" smtClean="0"/>
              <a:t>5/16/2021</a:t>
            </a:fld>
            <a:endParaRPr lang="en-US"/>
          </a:p>
        </p:txBody>
      </p:sp>
      <p:sp>
        <p:nvSpPr>
          <p:cNvPr id="1048648" name="Footer Placeholder 5"/>
          <p:cNvSpPr>
            <a:spLocks noGrp="1"/>
          </p:cNvSpPr>
          <p:nvPr>
            <p:ph type="ftr" sz="quarter" idx="11"/>
          </p:nvPr>
        </p:nvSpPr>
        <p:spPr/>
        <p:txBody>
          <a:bodyPr/>
          <a:p>
            <a:endParaRPr lang="en-US"/>
          </a:p>
        </p:txBody>
      </p:sp>
      <p:sp>
        <p:nvSpPr>
          <p:cNvPr id="1048649" name="Slide Number Placeholder 6"/>
          <p:cNvSpPr>
            <a:spLocks noGrp="1"/>
          </p:cNvSpPr>
          <p:nvPr>
            <p:ph type="sldNum" sz="quarter" idx="12"/>
          </p:nvPr>
        </p:nvSpPr>
        <p:spPr/>
        <p:txBody>
          <a:bodyPr/>
          <a:p>
            <a:fld id="{10735E77-F5B4-403A-84DE-7490EF4134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762000" y="4572000"/>
            <a:ext cx="6781800" cy="1600200"/>
          </a:xfrm>
          <a:prstGeom prst="rect"/>
        </p:spPr>
        <p:txBody>
          <a:bodyPr anchor="b" anchorCtr="0" bIns="45720" lIns="91440" rIns="91440" rtlCol="0" tIns="45720" vert="horz">
            <a:normAutofit/>
          </a:bodyPr>
          <a:p>
            <a:r>
              <a:rPr lang="en-US" smtClean="0"/>
              <a:t>Click to edit Master title style</a:t>
            </a:r>
            <a:endParaRPr dirty="0" lang="en-US"/>
          </a:p>
        </p:txBody>
      </p:sp>
      <p:sp>
        <p:nvSpPr>
          <p:cNvPr id="1048577" name="Text Placeholder 2"/>
          <p:cNvSpPr>
            <a:spLocks noGrp="1"/>
          </p:cNvSpPr>
          <p:nvPr>
            <p:ph type="body" idx="1"/>
          </p:nvPr>
        </p:nvSpPr>
        <p:spPr>
          <a:xfrm>
            <a:off x="762000" y="685800"/>
            <a:ext cx="7543800" cy="3886200"/>
          </a:xfrm>
          <a:prstGeom prst="rect"/>
        </p:spPr>
        <p:txBody>
          <a:bodyPr anchor="ctr" anchorCtr="0"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1048578" name="Date Placeholder 3"/>
          <p:cNvSpPr>
            <a:spLocks noGrp="1"/>
          </p:cNvSpPr>
          <p:nvPr>
            <p:ph type="dt" sz="half" idx="2"/>
          </p:nvPr>
        </p:nvSpPr>
        <p:spPr>
          <a:xfrm>
            <a:off x="6248400" y="6208776"/>
            <a:ext cx="2133600" cy="365125"/>
          </a:xfrm>
          <a:prstGeom prst="rect"/>
        </p:spPr>
        <p:txBody>
          <a:bodyPr anchor="ctr" bIns="45720" lIns="91440" rIns="91440" rtlCol="0" tIns="45720" vert="horz"/>
          <a:lstStyle>
            <a:lvl1pPr algn="r">
              <a:defRPr b="1" sz="1200">
                <a:solidFill>
                  <a:schemeClr val="tx2">
                    <a:lumMod val="90000"/>
                    <a:lumOff val="10000"/>
                  </a:schemeClr>
                </a:solidFill>
                <a:latin typeface="+mn-lt"/>
              </a:defRPr>
            </a:lvl1pPr>
          </a:lstStyle>
          <a:p>
            <a:fld id="{8A048A98-73EF-42AC-B7EE-7459590ECC18}" type="datetimeFigureOut">
              <a:rPr lang="en-US" smtClean="0"/>
              <a:t>5/16/2021</a:t>
            </a:fld>
            <a:endParaRPr lang="en-US"/>
          </a:p>
        </p:txBody>
      </p:sp>
      <p:sp>
        <p:nvSpPr>
          <p:cNvPr id="1048579" name="Footer Placeholder 4"/>
          <p:cNvSpPr>
            <a:spLocks noGrp="1"/>
          </p:cNvSpPr>
          <p:nvPr>
            <p:ph type="ftr" sz="quarter" idx="3"/>
          </p:nvPr>
        </p:nvSpPr>
        <p:spPr>
          <a:xfrm>
            <a:off x="761999" y="6208776"/>
            <a:ext cx="4873869" cy="365125"/>
          </a:xfrm>
          <a:prstGeom prst="rect"/>
        </p:spPr>
        <p:txBody>
          <a:bodyPr anchor="ctr" bIns="45720" lIns="91440" rIns="91440" rtlCol="0" tIns="45720" vert="horz"/>
          <a:lstStyle>
            <a:lvl1pPr algn="l">
              <a:defRPr b="1" sz="1200">
                <a:solidFill>
                  <a:schemeClr val="tx2">
                    <a:lumMod val="90000"/>
                    <a:lumOff val="10000"/>
                  </a:schemeClr>
                </a:solidFill>
              </a:defRPr>
            </a:lvl1pPr>
          </a:lstStyle>
          <a:p>
            <a:endParaRPr lang="en-US"/>
          </a:p>
        </p:txBody>
      </p:sp>
      <p:sp>
        <p:nvSpPr>
          <p:cNvPr id="1048580" name="Slide Number Placeholder 5"/>
          <p:cNvSpPr>
            <a:spLocks noGrp="1"/>
          </p:cNvSpPr>
          <p:nvPr>
            <p:ph type="sldNum" sz="quarter" idx="4"/>
          </p:nvPr>
        </p:nvSpPr>
        <p:spPr>
          <a:xfrm>
            <a:off x="7620000" y="5687568"/>
            <a:ext cx="762000" cy="365125"/>
          </a:xfrm>
          <a:prstGeom prst="rect"/>
        </p:spPr>
        <p:txBody>
          <a:bodyPr anchor="ctr" bIns="45720" lIns="91440" rIns="91440" rtlCol="0" tIns="45720" vert="horz"/>
          <a:lstStyle>
            <a:lvl1pPr algn="r">
              <a:defRPr sz="2400">
                <a:solidFill>
                  <a:schemeClr val="tx1">
                    <a:lumMod val="85000"/>
                    <a:lumOff val="15000"/>
                  </a:schemeClr>
                </a:solidFill>
                <a:latin typeface="+mj-lt"/>
              </a:defRPr>
            </a:lvl1pPr>
          </a:lstStyle>
          <a:p>
            <a:fld id="{10735E77-F5B4-403A-84DE-7490EF413416}" type="slidenum">
              <a:rPr lang="en-US" smtClean="0"/>
              <a:t>‹#›</a:t>
            </a:fld>
            <a:endParaRPr lang="en-US"/>
          </a:p>
        </p:txBody>
      </p:sp>
      <p:sp>
        <p:nvSpPr>
          <p:cNvPr id="1048581" name="Rectangle 7"/>
          <p:cNvSpPr/>
          <p:nvPr/>
        </p:nvSpPr>
        <p:spPr>
          <a:xfrm>
            <a:off x="777240" y="0"/>
            <a:ext cx="7543800" cy="381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582" name="Rectangle 8"/>
          <p:cNvSpPr/>
          <p:nvPr/>
        </p:nvSpPr>
        <p:spPr>
          <a:xfrm>
            <a:off x="777240" y="6172200"/>
            <a:ext cx="7543800" cy="27432"/>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914400" eaLnBrk="1" hangingPunct="1" indent="-274320" latinLnBrk="0" marL="274320" rtl="0">
        <a:spcBef>
          <a:spcPct val="20000"/>
        </a:spcBef>
        <a:buClr>
          <a:schemeClr val="accent1"/>
        </a:buClr>
        <a:buFont typeface="Arial" pitchFamily="34" charset="0"/>
        <a:buChar char="•"/>
        <a:defRPr sz="2400" kern="1200">
          <a:solidFill>
            <a:schemeClr val="tx2"/>
          </a:solidFill>
          <a:latin typeface="+mn-lt"/>
          <a:ea typeface="+mn-ea"/>
          <a:cs typeface="+mn-cs"/>
        </a:defRPr>
      </a:lvl1pPr>
      <a:lvl2pPr algn="l" defTabSz="914400" eaLnBrk="1" hangingPunct="1" indent="-274320" latinLnBrk="0" marL="594360" rtl="0">
        <a:spcBef>
          <a:spcPct val="20000"/>
        </a:spcBef>
        <a:buClr>
          <a:schemeClr val="accent1"/>
        </a:buClr>
        <a:buFont typeface="Arial" pitchFamily="34" charset="0"/>
        <a:buChar char="•"/>
        <a:defRPr sz="2200" kern="1200">
          <a:solidFill>
            <a:schemeClr val="tx2"/>
          </a:solidFill>
          <a:latin typeface="+mn-lt"/>
          <a:ea typeface="+mn-ea"/>
          <a:cs typeface="+mn-cs"/>
        </a:defRPr>
      </a:lvl2pPr>
      <a:lvl3pPr algn="l" defTabSz="914400" eaLnBrk="1" hangingPunct="1" indent="-228600" latinLnBrk="0" marL="868680" rtl="0">
        <a:spcBef>
          <a:spcPct val="20000"/>
        </a:spcBef>
        <a:buClr>
          <a:schemeClr val="accent1"/>
        </a:buClr>
        <a:buFont typeface="Arial" pitchFamily="34" charset="0"/>
        <a:buChar char="•"/>
        <a:defRPr sz="2000" kern="1200">
          <a:solidFill>
            <a:schemeClr val="tx2"/>
          </a:solidFill>
          <a:latin typeface="+mn-lt"/>
          <a:ea typeface="+mn-ea"/>
          <a:cs typeface="+mn-cs"/>
        </a:defRPr>
      </a:lvl3pPr>
      <a:lvl4pPr algn="l" defTabSz="914400" eaLnBrk="1" hangingPunct="1" indent="-228600" latinLnBrk="0" marL="1143000" rtl="0">
        <a:spcBef>
          <a:spcPct val="20000"/>
        </a:spcBef>
        <a:buClr>
          <a:schemeClr val="accent1"/>
        </a:buClr>
        <a:buFont typeface="Arial" pitchFamily="34" charset="0"/>
        <a:buChar char="•"/>
        <a:defRPr sz="1800" kern="1200">
          <a:solidFill>
            <a:schemeClr val="tx2"/>
          </a:solidFill>
          <a:latin typeface="+mn-lt"/>
          <a:ea typeface="+mn-ea"/>
          <a:cs typeface="+mn-cs"/>
        </a:defRPr>
      </a:lvl4pPr>
      <a:lvl5pPr algn="l" defTabSz="914400" eaLnBrk="1" hangingPunct="1" indent="-228600" latinLnBrk="0" marL="1371600" rtl="0">
        <a:spcBef>
          <a:spcPct val="20000"/>
        </a:spcBef>
        <a:buClr>
          <a:schemeClr val="accent1"/>
        </a:buClr>
        <a:buFont typeface="Arial" pitchFamily="34" charset="0"/>
        <a:buChar char="•"/>
        <a:defRPr baseline="0" sz="1800" kern="1200">
          <a:solidFill>
            <a:schemeClr val="tx2"/>
          </a:solidFill>
          <a:latin typeface="+mn-lt"/>
          <a:ea typeface="+mn-ea"/>
          <a:cs typeface="+mn-cs"/>
        </a:defRPr>
      </a:lvl5pPr>
      <a:lvl6pPr algn="l" defTabSz="914400" eaLnBrk="1" hangingPunct="1" indent="-228600" latinLnBrk="0" marL="1645920" rtl="0">
        <a:spcBef>
          <a:spcPct val="20000"/>
        </a:spcBef>
        <a:buClr>
          <a:schemeClr val="accent1"/>
        </a:buClr>
        <a:buFont typeface="Arial" pitchFamily="34" charset="0"/>
        <a:buChar char="•"/>
        <a:defRPr sz="1600" kern="1200">
          <a:solidFill>
            <a:schemeClr val="tx2"/>
          </a:solidFill>
          <a:latin typeface="+mn-lt"/>
          <a:ea typeface="+mn-ea"/>
          <a:cs typeface="+mn-cs"/>
        </a:defRPr>
      </a:lvl6pPr>
      <a:lvl7pPr algn="l" defTabSz="914400" eaLnBrk="1" hangingPunct="1" indent="-228600" latinLnBrk="0" marL="1901952" rtl="0">
        <a:spcBef>
          <a:spcPct val="20000"/>
        </a:spcBef>
        <a:buClr>
          <a:schemeClr val="accent1"/>
        </a:buClr>
        <a:buFont typeface="Arial" pitchFamily="34" charset="0"/>
        <a:buChar char="•"/>
        <a:defRPr sz="1600" kern="1200">
          <a:solidFill>
            <a:schemeClr val="tx2"/>
          </a:solidFill>
          <a:latin typeface="+mn-lt"/>
          <a:ea typeface="+mn-ea"/>
          <a:cs typeface="+mn-cs"/>
        </a:defRPr>
      </a:lvl7pPr>
      <a:lvl8pPr algn="l" defTabSz="914400" eaLnBrk="1" hangingPunct="1" indent="-228600" latinLnBrk="0" marL="2194560" rtl="0">
        <a:spcBef>
          <a:spcPct val="20000"/>
        </a:spcBef>
        <a:buClr>
          <a:schemeClr val="accent1"/>
        </a:buClr>
        <a:buFont typeface="Arial" pitchFamily="34" charset="0"/>
        <a:buChar char="•"/>
        <a:defRPr sz="1600" kern="1200">
          <a:solidFill>
            <a:schemeClr val="tx2"/>
          </a:solidFill>
          <a:latin typeface="+mn-lt"/>
          <a:ea typeface="+mn-ea"/>
          <a:cs typeface="+mn-cs"/>
        </a:defRPr>
      </a:lvl8pPr>
      <a:lvl9pPr algn="l" defTabSz="914400" eaLnBrk="1" hangingPunct="1" indent="-228600" latinLnBrk="0" marL="2468880" rtl="0">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4" name=""/>
        <p:cNvGrpSpPr/>
        <p:nvPr/>
      </p:nvGrpSpPr>
      <p:grpSpPr>
        <a:xfrm>
          <a:off x="0" y="0"/>
          <a:ext cx="0" cy="0"/>
          <a:chOff x="0" y="0"/>
          <a:chExt cx="0" cy="0"/>
        </a:xfrm>
      </p:grpSpPr>
      <p:sp>
        <p:nvSpPr>
          <p:cNvPr id="1048590" name="Title 1"/>
          <p:cNvSpPr>
            <a:spLocks noGrp="1"/>
          </p:cNvSpPr>
          <p:nvPr>
            <p:ph type="ctrTitle"/>
          </p:nvPr>
        </p:nvSpPr>
        <p:spPr>
          <a:xfrm>
            <a:off x="990600" y="609600"/>
            <a:ext cx="7315200" cy="1600200"/>
          </a:xfrm>
        </p:spPr>
        <p:txBody>
          <a:bodyPr/>
          <a:p>
            <a:r>
              <a:rPr dirty="0" sz="6000" lang="en-US" smtClean="0">
                <a:solidFill>
                  <a:schemeClr val="bg1"/>
                </a:solidFill>
              </a:rPr>
              <a:t>VISCERA</a:t>
            </a:r>
            <a:br>
              <a:rPr dirty="0" sz="6000" lang="en-US" smtClean="0">
                <a:solidFill>
                  <a:schemeClr val="bg1"/>
                </a:solidFill>
              </a:rPr>
            </a:br>
            <a:r>
              <a:rPr dirty="0" sz="6000" lang="en-US" smtClean="0">
                <a:solidFill>
                  <a:schemeClr val="bg1"/>
                </a:solidFill>
              </a:rPr>
              <a:t>PRESERVATION</a:t>
            </a:r>
            <a:endParaRPr dirty="0" sz="6000" lang="en-US">
              <a:solidFill>
                <a:schemeClr val="bg1"/>
              </a:solidFill>
            </a:endParaRPr>
          </a:p>
        </p:txBody>
      </p:sp>
      <p:sp>
        <p:nvSpPr>
          <p:cNvPr id="1048591" name="Subtitle 2"/>
          <p:cNvSpPr>
            <a:spLocks noGrp="1"/>
          </p:cNvSpPr>
          <p:nvPr>
            <p:ph type="subTitle" idx="1"/>
          </p:nvPr>
        </p:nvSpPr>
        <p:spPr>
          <a:xfrm>
            <a:off x="609600" y="6172200"/>
            <a:ext cx="7696200" cy="381000"/>
          </a:xfrm>
        </p:spPr>
        <p:txBody>
          <a:bodyPr>
            <a:noAutofit/>
          </a:bodyPr>
          <a:p>
            <a:r>
              <a:rPr b="1" dirty="0" sz="2500" lang="en-US" smtClean="0"/>
              <a:t>GUIDED BY –DR. AKHILESH</a:t>
            </a:r>
            <a:r>
              <a:rPr b="1" dirty="0" sz="2500" lang="en-US" smtClean="0"/>
              <a:t> </a:t>
            </a:r>
            <a:r>
              <a:rPr b="1" dirty="0" sz="2500" lang="en-US" smtClean="0"/>
              <a:t>D</a:t>
            </a:r>
            <a:r>
              <a:rPr b="1" dirty="0" sz="2500" lang="en-US" smtClean="0"/>
              <a:t>E</a:t>
            </a:r>
            <a:r>
              <a:rPr b="1" dirty="0" sz="2500" lang="en-US" smtClean="0"/>
              <a:t>S</a:t>
            </a:r>
            <a:r>
              <a:rPr b="1" dirty="0" sz="2500" lang="en-US" smtClean="0"/>
              <a:t>H</a:t>
            </a:r>
            <a:r>
              <a:rPr b="1" dirty="0" sz="2500" lang="en-US" smtClean="0"/>
              <a:t>M</a:t>
            </a:r>
            <a:r>
              <a:rPr b="1" dirty="0" sz="2500" lang="en-US" smtClean="0"/>
              <a:t>U</a:t>
            </a:r>
            <a:r>
              <a:rPr b="1" dirty="0" sz="2500" lang="en-US" smtClean="0"/>
              <a:t>K</a:t>
            </a:r>
            <a:r>
              <a:rPr b="1" dirty="0" sz="2500" lang="en-US" smtClean="0"/>
              <a:t>H</a:t>
            </a:r>
            <a:r>
              <a:rPr b="1" dirty="0" sz="2500" lang="en-US" smtClean="0"/>
              <a:t> </a:t>
            </a:r>
            <a:r>
              <a:rPr b="1" dirty="0" sz="2500" lang="en-US" smtClean="0"/>
              <a:t>S</a:t>
            </a:r>
            <a:r>
              <a:rPr b="1" dirty="0" sz="2500" lang="en-US" smtClean="0"/>
              <a:t>I</a:t>
            </a:r>
            <a:r>
              <a:rPr b="1" dirty="0" sz="2500" lang="en-US" smtClean="0"/>
              <a:t>R</a:t>
            </a:r>
            <a:endParaRPr b="1" dirty="0" sz="2500" lang="en-US"/>
          </a:p>
        </p:txBody>
      </p:sp>
      <p:pic>
        <p:nvPicPr>
          <p:cNvPr id="2097152" name="Picture 7" descr="C:\Users\aditiya\Desktop\viscera preservation.PNG"/>
          <p:cNvPicPr>
            <a:picLocks noChangeAspect="1" noChangeArrowheads="1"/>
          </p:cNvPicPr>
          <p:nvPr/>
        </p:nvPicPr>
        <p:blipFill>
          <a:blip xmlns:r="http://schemas.openxmlformats.org/officeDocument/2006/relationships" r:embed="rId1"/>
          <a:srcRect/>
          <a:stretch>
            <a:fillRect/>
          </a:stretch>
        </p:blipFill>
        <p:spPr bwMode="auto">
          <a:xfrm>
            <a:off x="2848131" y="3124200"/>
            <a:ext cx="3810000" cy="2847485"/>
          </a:xfrm>
          <a:prstGeom prst="roundRect">
            <a:avLst>
              <a:gd name="adj" fmla="val 8938"/>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20" name="Content Placeholder 2"/>
          <p:cNvSpPr>
            <a:spLocks noGrp="1"/>
          </p:cNvSpPr>
          <p:nvPr>
            <p:ph idx="1"/>
          </p:nvPr>
        </p:nvSpPr>
        <p:spPr>
          <a:xfrm>
            <a:off x="762001" y="1752600"/>
            <a:ext cx="7543799" cy="3657600"/>
          </a:xfrm>
        </p:spPr>
        <p:style>
          <a:lnRef idx="2">
            <a:schemeClr val="accent1"/>
          </a:lnRef>
          <a:fillRef idx="1">
            <a:schemeClr val="lt1"/>
          </a:fillRef>
          <a:effectRef idx="0">
            <a:schemeClr val="accent1"/>
          </a:effectRef>
          <a:fontRef idx="minor">
            <a:schemeClr val="dk1"/>
          </a:fontRef>
        </p:style>
        <p:txBody>
          <a:bodyPr/>
          <a:p>
            <a:r>
              <a:rPr dirty="0" lang="en-US"/>
              <a:t>Ideally there should be no delay between the collection of specimens and their analysis in the </a:t>
            </a:r>
            <a:r>
              <a:rPr dirty="0" lang="en-US" smtClean="0"/>
              <a:t>laboratory</a:t>
            </a:r>
          </a:p>
          <a:p>
            <a:r>
              <a:rPr dirty="0" lang="en-US" smtClean="0"/>
              <a:t>If </a:t>
            </a:r>
            <a:r>
              <a:rPr dirty="0" lang="en-US"/>
              <a:t>the delay is short, refrigerated storage may be sufficient to preserve the </a:t>
            </a:r>
            <a:r>
              <a:rPr dirty="0" lang="en-US" smtClean="0"/>
              <a:t>samples . But </a:t>
            </a:r>
            <a:r>
              <a:rPr dirty="0" lang="en-US"/>
              <a:t>the transportation of the viscera to the forensic science laboratory and their examination at the end would naturally take some time. To protect from putrefaction to set in and render chemical analysis difficult, certain preservatives should be used.</a:t>
            </a:r>
            <a:endParaRPr dirty="0" lang="en-US"/>
          </a:p>
        </p:txBody>
      </p:sp>
      <p:sp>
        <p:nvSpPr>
          <p:cNvPr id="1048621"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22" name="Title 1"/>
          <p:cNvSpPr txBox="1"/>
          <p:nvPr/>
        </p:nvSpPr>
        <p:spPr>
          <a:xfrm>
            <a:off x="754504" y="533400"/>
            <a:ext cx="7551295" cy="685800"/>
          </a:xfrm>
          <a:prstGeom prst="rect"/>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dirty="0" sz="4000" lang="en-US" smtClean="0">
                <a:solidFill>
                  <a:schemeClr val="bg1"/>
                </a:solidFill>
              </a:rPr>
              <a:t>Preservative use for preservation</a:t>
            </a:r>
            <a:endParaRPr dirty="0" sz="4000" lang="en-US">
              <a:solidFill>
                <a:schemeClr val="bg1"/>
              </a:solidFill>
            </a:endParaRPr>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3" name="Content Placeholder 2"/>
          <p:cNvSpPr>
            <a:spLocks noGrp="1"/>
          </p:cNvSpPr>
          <p:nvPr>
            <p:ph idx="1"/>
          </p:nvPr>
        </p:nvSpPr>
        <p:spPr>
          <a:xfrm>
            <a:off x="762000" y="990600"/>
            <a:ext cx="7239000" cy="4953000"/>
          </a:xfrm>
        </p:spPr>
        <p:style>
          <a:lnRef idx="2">
            <a:schemeClr val="accent1"/>
          </a:lnRef>
          <a:fillRef idx="1">
            <a:schemeClr val="lt1"/>
          </a:fillRef>
          <a:effectRef idx="0">
            <a:schemeClr val="accent1"/>
          </a:effectRef>
          <a:fontRef idx="minor">
            <a:schemeClr val="dk1"/>
          </a:fontRef>
        </p:style>
        <p:txBody>
          <a:bodyPr>
            <a:normAutofit/>
          </a:bodyPr>
          <a:p>
            <a:r>
              <a:rPr b="1" dirty="0" lang="en-US" smtClean="0"/>
              <a:t>Viscera :</a:t>
            </a:r>
            <a:endParaRPr b="1" dirty="0" lang="en-US"/>
          </a:p>
          <a:p>
            <a:pPr indent="0" marL="0">
              <a:buNone/>
            </a:pPr>
            <a:r>
              <a:rPr dirty="0" lang="en-US"/>
              <a:t>a) In all cases of poisoning, excluding acid poisoning, but including carbolic acid </a:t>
            </a:r>
            <a:r>
              <a:rPr dirty="0" lang="en-US" smtClean="0"/>
              <a:t>poisoning = </a:t>
            </a:r>
            <a:r>
              <a:rPr b="1" dirty="0" lang="en-US"/>
              <a:t>Saturated salt solution</a:t>
            </a:r>
            <a:r>
              <a:rPr dirty="0" lang="en-US" smtClean="0"/>
              <a:t>.</a:t>
            </a:r>
            <a:r>
              <a:rPr dirty="0" lang="en-US"/>
              <a:t> </a:t>
            </a:r>
          </a:p>
          <a:p>
            <a:pPr indent="0" marL="0">
              <a:buNone/>
            </a:pPr>
            <a:r>
              <a:rPr dirty="0" lang="en-US"/>
              <a:t>b) In all cases of acid poisoning, excluding carbolic </a:t>
            </a:r>
            <a:r>
              <a:rPr dirty="0" lang="en-US" smtClean="0"/>
              <a:t>acid</a:t>
            </a:r>
          </a:p>
          <a:p>
            <a:pPr indent="0" marL="0">
              <a:buNone/>
            </a:pPr>
            <a:r>
              <a:rPr dirty="0" lang="en-US" smtClean="0"/>
              <a:t> </a:t>
            </a:r>
            <a:r>
              <a:rPr dirty="0" lang="en-US"/>
              <a:t>= </a:t>
            </a:r>
            <a:r>
              <a:rPr b="1" dirty="0" lang="en-US"/>
              <a:t>Rectified spirit</a:t>
            </a:r>
            <a:r>
              <a:rPr b="1" dirty="0" lang="en-US" smtClean="0"/>
              <a:t>.</a:t>
            </a:r>
            <a:r>
              <a:rPr b="1" dirty="0" lang="en-US"/>
              <a:t> </a:t>
            </a:r>
          </a:p>
          <a:p>
            <a:pPr indent="0" marL="0">
              <a:buNone/>
            </a:pPr>
            <a:r>
              <a:rPr dirty="0" lang="en-US"/>
              <a:t>c) Additional viscera is preserved </a:t>
            </a:r>
            <a:r>
              <a:rPr dirty="0" lang="en-US" smtClean="0"/>
              <a:t>in</a:t>
            </a:r>
            <a:r>
              <a:rPr dirty="0" lang="en-US"/>
              <a:t> </a:t>
            </a:r>
            <a:r>
              <a:rPr dirty="0" lang="en-US" smtClean="0"/>
              <a:t>saturated </a:t>
            </a:r>
            <a:r>
              <a:rPr dirty="0" lang="en-US"/>
              <a:t>salt </a:t>
            </a:r>
            <a:r>
              <a:rPr dirty="0" lang="en-US" smtClean="0"/>
              <a:t>solution</a:t>
            </a:r>
          </a:p>
          <a:p>
            <a:r>
              <a:rPr b="1" dirty="0" lang="en-US" smtClean="0"/>
              <a:t>Urine :  (</a:t>
            </a:r>
            <a:r>
              <a:rPr dirty="0" lang="en-US"/>
              <a:t>100-200ml) Saturated salt solution or rectified spirit or Sodium citrate or Sodium benzoate</a:t>
            </a:r>
            <a:r>
              <a:rPr dirty="0" lang="en-US" smtClean="0"/>
              <a:t>.</a:t>
            </a:r>
            <a:endParaRPr dirty="0" lang="en-US"/>
          </a:p>
        </p:txBody>
      </p:sp>
      <p:sp>
        <p:nvSpPr>
          <p:cNvPr id="1048624"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25"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26" name="Rectangle 5"/>
          <p:cNvSpPr/>
          <p:nvPr/>
        </p:nvSpPr>
        <p:spPr>
          <a:xfrm>
            <a:off x="838200" y="1066800"/>
            <a:ext cx="7467600" cy="4524315"/>
          </a:xfrm>
          <a:prstGeom prst="rect"/>
        </p:spPr>
        <p:style>
          <a:lnRef idx="2">
            <a:schemeClr val="accent1"/>
          </a:lnRef>
          <a:fillRef idx="1">
            <a:schemeClr val="lt1"/>
          </a:fillRef>
          <a:effectRef idx="0">
            <a:schemeClr val="accent1"/>
          </a:effectRef>
          <a:fontRef idx="minor">
            <a:schemeClr val="dk1"/>
          </a:fontRef>
        </p:style>
        <p:txBody>
          <a:bodyPr wrap="square">
            <a:spAutoFit/>
          </a:bodyPr>
          <a:p>
            <a:pPr indent="-285750" marL="285750">
              <a:buClr>
                <a:schemeClr val="accent1"/>
              </a:buClr>
              <a:buFont typeface="Arial" pitchFamily="34" charset="0"/>
              <a:buChar char="•"/>
            </a:pPr>
            <a:r>
              <a:rPr b="1" dirty="0" sz="2000" lang="en-US"/>
              <a:t> </a:t>
            </a:r>
            <a:r>
              <a:rPr b="1" dirty="0" sz="2400" lang="en-US"/>
              <a:t>Blood:</a:t>
            </a:r>
          </a:p>
          <a:p>
            <a:r>
              <a:rPr dirty="0" sz="2000" lang="en-US"/>
              <a:t> </a:t>
            </a:r>
            <a:r>
              <a:rPr dirty="0" sz="2400" lang="en-US"/>
              <a:t>a) For grouping (2-3 ml) = 2 -3 ml of 0.5% sodium citrate containing 0.25% formalin</a:t>
            </a:r>
            <a:r>
              <a:rPr dirty="0" sz="2400" lang="en-US" smtClean="0"/>
              <a:t>.</a:t>
            </a:r>
          </a:p>
          <a:p>
            <a:endParaRPr dirty="0" sz="2400" lang="en-US"/>
          </a:p>
          <a:p>
            <a:r>
              <a:rPr dirty="0" sz="2400" lang="en-US"/>
              <a:t> b) In all cases of poisoning, including alcohol, but excluding carbon monoxide, fluoride and oxalic acid (10ml) = </a:t>
            </a:r>
            <a:r>
              <a:rPr b="1" dirty="0" sz="2400" lang="en-US"/>
              <a:t>30mg of Potassium oxalate (anticoagulant) and 10mg of Sodium fluoride (enzyme inhibitor</a:t>
            </a:r>
            <a:r>
              <a:rPr b="1" dirty="0" sz="2400" lang="en-US" smtClean="0"/>
              <a:t>).</a:t>
            </a:r>
          </a:p>
          <a:p>
            <a:endParaRPr b="1" dirty="0" sz="2400" lang="en-US"/>
          </a:p>
          <a:p>
            <a:r>
              <a:rPr dirty="0" sz="2400" lang="en-US"/>
              <a:t> c) In CO poisoning (10ml) = A layer of liquid paraffin.</a:t>
            </a:r>
          </a:p>
          <a:p>
            <a:r>
              <a:rPr dirty="0" sz="2400" lang="en-US"/>
              <a:t> d) In Fluoride and Oxalic acid poisoning (10ml) = 30mg Sodium citrate or 3 ml Heparin.</a:t>
            </a:r>
            <a:endParaRPr dirty="0" sz="2400" lang="en-US"/>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27" name="Content Placeholder 2"/>
          <p:cNvSpPr>
            <a:spLocks noGrp="1"/>
          </p:cNvSpPr>
          <p:nvPr>
            <p:ph idx="1"/>
          </p:nvPr>
        </p:nvSpPr>
        <p:spPr>
          <a:xfrm>
            <a:off x="762000" y="1981200"/>
            <a:ext cx="7543800" cy="3429000"/>
          </a:xfrm>
        </p:spPr>
        <p:style>
          <a:lnRef idx="2">
            <a:schemeClr val="accent1"/>
          </a:lnRef>
          <a:fillRef idx="1">
            <a:schemeClr val="lt1"/>
          </a:fillRef>
          <a:effectRef idx="0">
            <a:schemeClr val="accent1"/>
          </a:effectRef>
          <a:fontRef idx="minor">
            <a:schemeClr val="dk1"/>
          </a:fontRef>
        </p:style>
        <p:txBody>
          <a:bodyPr/>
          <a:p>
            <a:r>
              <a:rPr dirty="0" lang="en-US" smtClean="0"/>
              <a:t>The </a:t>
            </a:r>
            <a:r>
              <a:rPr dirty="0" lang="en-US"/>
              <a:t>important precautions in collection and </a:t>
            </a:r>
            <a:r>
              <a:rPr dirty="0" lang="en-US" err="1"/>
              <a:t>despatch</a:t>
            </a:r>
            <a:r>
              <a:rPr dirty="0" lang="en-US"/>
              <a:t> of viscera are</a:t>
            </a:r>
            <a:r>
              <a:rPr dirty="0" lang="en-US" smtClean="0"/>
              <a:t>:</a:t>
            </a:r>
          </a:p>
          <a:p>
            <a:r>
              <a:rPr dirty="0" lang="en-US" smtClean="0"/>
              <a:t>1</a:t>
            </a:r>
            <a:r>
              <a:rPr dirty="0" lang="en-US"/>
              <a:t>) All the viscera should be properly preserved</a:t>
            </a:r>
            <a:r>
              <a:rPr dirty="0" lang="en-US" smtClean="0"/>
              <a:t>.</a:t>
            </a:r>
          </a:p>
          <a:p>
            <a:r>
              <a:rPr dirty="0" lang="en-US" smtClean="0"/>
              <a:t>2</a:t>
            </a:r>
            <a:r>
              <a:rPr dirty="0" lang="en-US"/>
              <a:t>) There should be no chances of viscera being tampered during transport</a:t>
            </a:r>
            <a:r>
              <a:rPr dirty="0" lang="en-US" smtClean="0"/>
              <a:t>.</a:t>
            </a:r>
          </a:p>
          <a:p>
            <a:r>
              <a:rPr dirty="0" lang="en-US" smtClean="0"/>
              <a:t> </a:t>
            </a:r>
            <a:r>
              <a:rPr dirty="0" lang="en-US"/>
              <a:t>3) Never put viscera of two bodies in </a:t>
            </a:r>
            <a:r>
              <a:rPr dirty="0" lang="en-US" smtClean="0"/>
              <a:t>the same </a:t>
            </a:r>
            <a:r>
              <a:rPr dirty="0" lang="en-US"/>
              <a:t>box.</a:t>
            </a:r>
            <a:endParaRPr dirty="0" lang="en-US"/>
          </a:p>
        </p:txBody>
      </p:sp>
      <p:sp>
        <p:nvSpPr>
          <p:cNvPr id="1048628"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29" name="Title 1"/>
          <p:cNvSpPr txBox="1"/>
          <p:nvPr/>
        </p:nvSpPr>
        <p:spPr>
          <a:xfrm>
            <a:off x="762000" y="685800"/>
            <a:ext cx="7543800" cy="685800"/>
          </a:xfrm>
          <a:prstGeom prst="rect"/>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dirty="0" sz="4000" lang="en-US" smtClean="0"/>
              <a:t>Precautions </a:t>
            </a:r>
            <a:endParaRPr dirty="0" sz="4000" lang="en-US">
              <a:solidFill>
                <a:schemeClr val="bg1"/>
              </a:solidFill>
            </a:endParaRPr>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30" name="Title 1"/>
          <p:cNvSpPr>
            <a:spLocks noGrp="1"/>
          </p:cNvSpPr>
          <p:nvPr>
            <p:ph type="title"/>
          </p:nvPr>
        </p:nvSpPr>
        <p:spPr/>
        <p:txBody>
          <a:bodyPr/>
          <a:p>
            <a:endParaRPr lang="en-US"/>
          </a:p>
        </p:txBody>
      </p:sp>
      <p:sp>
        <p:nvSpPr>
          <p:cNvPr id="1048631"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32" name="Content Placeholder 6"/>
          <p:cNvSpPr>
            <a:spLocks noGrp="1"/>
          </p:cNvSpPr>
          <p:nvPr>
            <p:ph idx="1"/>
          </p:nvPr>
        </p:nvSpPr>
        <p:spPr/>
        <p:txBody>
          <a:bodyPr/>
          <a:p>
            <a:endParaRPr lang="en-US"/>
          </a:p>
        </p:txBody>
      </p:sp>
      <p:pic>
        <p:nvPicPr>
          <p:cNvPr id="2097153" name="Picture 2" descr="C:\Users\akshay\Downloads\LRM_EXPORT_280983518410598_20200208_224026849-01.jpeg"/>
          <p:cNvPicPr>
            <a:picLocks noChangeAspect="1" noChangeArrowheads="1"/>
          </p:cNvPicPr>
          <p:nvPr/>
        </p:nvPicPr>
        <p:blipFill>
          <a:blip xmlns:r="http://schemas.openxmlformats.org/officeDocument/2006/relationships" r:embed="rId1" cstate="print"/>
          <a:srcRect/>
          <a:stretch>
            <a:fillRect/>
          </a:stretch>
        </p:blipFill>
        <p:spPr bwMode="auto">
          <a:xfrm>
            <a:off x="-63429" y="0"/>
            <a:ext cx="9207429" cy="6858000"/>
          </a:xfrm>
          <a:prstGeom prst="rect"/>
          <a:noFill/>
        </p:spPr>
      </p:pic>
      <p:sp>
        <p:nvSpPr>
          <p:cNvPr id="1048633" name="Rectangle 10"/>
          <p:cNvSpPr/>
          <p:nvPr/>
        </p:nvSpPr>
        <p:spPr>
          <a:xfrm>
            <a:off x="5715000" y="4724400"/>
            <a:ext cx="2518348" cy="523220"/>
          </a:xfrm>
          <a:prstGeom prst="rect"/>
        </p:spPr>
        <p:style>
          <a:lnRef idx="2">
            <a:schemeClr val="dk1">
              <a:shade val="50000"/>
            </a:schemeClr>
          </a:lnRef>
          <a:fillRef idx="1">
            <a:schemeClr val="dk1"/>
          </a:fillRef>
          <a:effectRef idx="0">
            <a:schemeClr val="dk1"/>
          </a:effectRef>
          <a:fontRef idx="minor">
            <a:schemeClr val="lt1"/>
          </a:fontRef>
        </p:style>
        <p:txBody>
          <a:bodyPr bIns="45720" lIns="91440" rIns="91440" tIns="45720" wrap="square">
            <a:spAutoFit/>
          </a:bodyPr>
          <a:p>
            <a:pPr algn="ctr"/>
            <a:r>
              <a:rPr b="0" cap="none" dirty="0" sz="2800" lang="en-US" spc="0" smtClean="0">
                <a:ln w="18415" cmpd="sng">
                  <a:solidFill>
                    <a:srgbClr val="FFFFFF"/>
                  </a:solidFill>
                  <a:prstDash val="solid"/>
                </a:ln>
                <a:solidFill>
                  <a:srgbClr val="FFFFFF"/>
                </a:solidFill>
                <a:effectLst>
                  <a:outerShdw algn="tl" blurRad="63500" dir="3600000" rotWithShape="0">
                    <a:srgbClr val="000000">
                      <a:alpha val="70000"/>
                    </a:srgbClr>
                  </a:outerShdw>
                </a:effectLst>
              </a:rPr>
              <a:t>Thank you!</a:t>
            </a:r>
            <a:endParaRPr b="0" cap="none" dirty="0" sz="2800" lang="en-US" spc="0">
              <a:ln w="18415" cmpd="sng">
                <a:solidFill>
                  <a:srgbClr val="FFFFFF"/>
                </a:solidFill>
                <a:prstDash val="solid"/>
              </a:ln>
              <a:solidFill>
                <a:srgbClr val="FFFFFF"/>
              </a:solidFill>
              <a:effectLst>
                <a:outerShdw algn="tl" blurRad="63500" dir="3600000" rotWithShape="0">
                  <a:srgbClr val="000000">
                    <a:alpha val="70000"/>
                  </a:srgbClr>
                </a:outerShdw>
              </a:effectLst>
            </a:endParaRPr>
          </a:p>
        </p:txBody>
      </p:sp>
      <p:sp>
        <p:nvSpPr>
          <p:cNvPr id="1048634" name="TextBox 12"/>
          <p:cNvSpPr txBox="1"/>
          <p:nvPr/>
        </p:nvSpPr>
        <p:spPr>
          <a:xfrm>
            <a:off x="138659" y="152400"/>
            <a:ext cx="4191000" cy="1015663"/>
          </a:xfrm>
          <a:prstGeom prst="rect"/>
          <a:noFill/>
        </p:spPr>
        <p:txBody>
          <a:bodyPr rtlCol="0" wrap="square">
            <a:spAutoFit/>
          </a:bodyPr>
          <a:p>
            <a:r>
              <a:rPr b="1" dirty="0" sz="2400" lang="en-US" err="1" smtClean="0">
                <a:solidFill>
                  <a:schemeClr val="bg1"/>
                </a:solidFill>
              </a:rPr>
              <a:t>Aditya</a:t>
            </a:r>
            <a:r>
              <a:rPr b="1" dirty="0" sz="2400" lang="en-US" smtClean="0">
                <a:solidFill>
                  <a:schemeClr val="bg1"/>
                </a:solidFill>
              </a:rPr>
              <a:t> </a:t>
            </a:r>
            <a:r>
              <a:rPr b="1" dirty="0" sz="2400" lang="en-US" err="1" smtClean="0">
                <a:solidFill>
                  <a:schemeClr val="bg1"/>
                </a:solidFill>
              </a:rPr>
              <a:t>Diliprao</a:t>
            </a:r>
            <a:r>
              <a:rPr b="1" dirty="0" sz="2400" lang="en-US" smtClean="0">
                <a:solidFill>
                  <a:schemeClr val="bg1"/>
                </a:solidFill>
              </a:rPr>
              <a:t> Mehetre</a:t>
            </a:r>
          </a:p>
          <a:p>
            <a:r>
              <a:rPr b="1" dirty="0" lang="en-US" smtClean="0">
                <a:solidFill>
                  <a:schemeClr val="bg1"/>
                </a:solidFill>
              </a:rPr>
              <a:t>BAMS 3</a:t>
            </a:r>
            <a:r>
              <a:rPr baseline="30000" b="1" dirty="0" lang="en-US" smtClean="0">
                <a:solidFill>
                  <a:schemeClr val="bg1"/>
                </a:solidFill>
              </a:rPr>
              <a:t>RD</a:t>
            </a:r>
            <a:r>
              <a:rPr b="1" dirty="0" lang="en-US" smtClean="0">
                <a:solidFill>
                  <a:schemeClr val="bg1"/>
                </a:solidFill>
              </a:rPr>
              <a:t> YEAR </a:t>
            </a:r>
          </a:p>
          <a:p>
            <a:r>
              <a:rPr b="1" dirty="0" lang="en-US" smtClean="0">
                <a:solidFill>
                  <a:schemeClr val="bg1"/>
                </a:solidFill>
              </a:rPr>
              <a:t>ROLL NO 38</a:t>
            </a:r>
            <a:endParaRPr b="1" dirty="0" lang="en-US">
              <a:solidFill>
                <a:schemeClr val="bg1"/>
              </a:solidFill>
            </a:endParaRPr>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97" name="Content Placeholder 2"/>
          <p:cNvSpPr>
            <a:spLocks noGrp="1"/>
          </p:cNvSpPr>
          <p:nvPr>
            <p:ph idx="1"/>
          </p:nvPr>
        </p:nvSpPr>
        <p:spPr>
          <a:xfrm>
            <a:off x="838200" y="1447800"/>
            <a:ext cx="7480300" cy="4572000"/>
          </a:xfrm>
        </p:spPr>
        <p:style>
          <a:lnRef idx="2">
            <a:schemeClr val="accent1"/>
          </a:lnRef>
          <a:fillRef idx="1">
            <a:schemeClr val="lt1"/>
          </a:fillRef>
          <a:effectRef idx="0">
            <a:schemeClr val="accent1"/>
          </a:effectRef>
          <a:fontRef idx="minor">
            <a:schemeClr val="dk1"/>
          </a:fontRef>
        </p:style>
        <p:txBody>
          <a:bodyPr>
            <a:noAutofit/>
          </a:bodyPr>
          <a:p>
            <a:r>
              <a:rPr dirty="0" sz="1800" lang="en-US" smtClean="0">
                <a:cs typeface="Andalus" pitchFamily="18" charset="-78"/>
              </a:rPr>
              <a:t>a</a:t>
            </a:r>
            <a:r>
              <a:rPr dirty="0" sz="1800" lang="en-US">
                <a:cs typeface="Andalus" pitchFamily="18" charset="-78"/>
              </a:rPr>
              <a:t>) </a:t>
            </a:r>
            <a:r>
              <a:rPr b="1" dirty="0" sz="1800" lang="en-US">
                <a:cs typeface="Andalus" pitchFamily="18" charset="-78"/>
              </a:rPr>
              <a:t>In </a:t>
            </a:r>
            <a:r>
              <a:rPr b="1" dirty="0" sz="1800" lang="en-US" smtClean="0">
                <a:cs typeface="Andalus" pitchFamily="18" charset="-78"/>
              </a:rPr>
              <a:t>Living :</a:t>
            </a:r>
          </a:p>
          <a:p>
            <a:r>
              <a:rPr dirty="0" sz="1800" lang="en-US" smtClean="0">
                <a:cs typeface="Andalus" pitchFamily="18" charset="-78"/>
              </a:rPr>
              <a:t>In </a:t>
            </a:r>
            <a:r>
              <a:rPr dirty="0" sz="1800" lang="en-US">
                <a:cs typeface="Andalus" pitchFamily="18" charset="-78"/>
              </a:rPr>
              <a:t>case of poisoning </a:t>
            </a:r>
            <a:r>
              <a:rPr dirty="0" sz="1800" lang="en-US" smtClean="0">
                <a:cs typeface="Andalus" pitchFamily="18" charset="-78"/>
              </a:rPr>
              <a:t>– stomach </a:t>
            </a:r>
            <a:r>
              <a:rPr dirty="0" sz="1800" lang="en-US">
                <a:cs typeface="Andalus" pitchFamily="18" charset="-78"/>
              </a:rPr>
              <a:t>wash, blood, urine, </a:t>
            </a:r>
            <a:r>
              <a:rPr dirty="0" sz="1800" lang="en-US" err="1">
                <a:cs typeface="Andalus" pitchFamily="18" charset="-78"/>
              </a:rPr>
              <a:t>faeces</a:t>
            </a:r>
            <a:r>
              <a:rPr dirty="0" sz="1800" lang="en-US">
                <a:cs typeface="Andalus" pitchFamily="18" charset="-78"/>
              </a:rPr>
              <a:t> and vomitus are sent for chemical </a:t>
            </a:r>
            <a:r>
              <a:rPr dirty="0" sz="1800" lang="en-US" smtClean="0">
                <a:cs typeface="Andalus" pitchFamily="18" charset="-78"/>
              </a:rPr>
              <a:t>analysis.</a:t>
            </a:r>
            <a:endParaRPr dirty="0" sz="1800" lang="en-US">
              <a:cs typeface="Andalus" pitchFamily="18" charset="-78"/>
            </a:endParaRPr>
          </a:p>
          <a:p>
            <a:r>
              <a:rPr dirty="0" sz="1800" lang="en-US" smtClean="0">
                <a:cs typeface="Andalus" pitchFamily="18" charset="-78"/>
              </a:rPr>
              <a:t>b</a:t>
            </a:r>
            <a:r>
              <a:rPr dirty="0" sz="1800" lang="en-US">
                <a:cs typeface="Andalus" pitchFamily="18" charset="-78"/>
              </a:rPr>
              <a:t>) </a:t>
            </a:r>
            <a:r>
              <a:rPr b="1" dirty="0" sz="1800" lang="en-US">
                <a:cs typeface="Andalus" pitchFamily="18" charset="-78"/>
              </a:rPr>
              <a:t>In Dead Body</a:t>
            </a:r>
            <a:r>
              <a:rPr b="1" dirty="0" sz="1800" lang="en-US" smtClean="0">
                <a:cs typeface="Andalus" pitchFamily="18" charset="-78"/>
              </a:rPr>
              <a:t>:</a:t>
            </a:r>
            <a:endParaRPr dirty="0" sz="1800" lang="en-US">
              <a:cs typeface="Andalus" pitchFamily="18" charset="-78"/>
            </a:endParaRPr>
          </a:p>
          <a:p>
            <a:r>
              <a:rPr dirty="0" sz="1800" lang="en-US">
                <a:cs typeface="Andalus" pitchFamily="18" charset="-78"/>
              </a:rPr>
              <a:t>i) For chemical analysis</a:t>
            </a:r>
            <a:r>
              <a:rPr dirty="0" sz="1800" lang="en-US" smtClean="0">
                <a:cs typeface="Andalus" pitchFamily="18" charset="-78"/>
              </a:rPr>
              <a:t>.</a:t>
            </a:r>
            <a:r>
              <a:rPr dirty="0" sz="1800" lang="en-US">
                <a:cs typeface="Andalus" pitchFamily="18" charset="-78"/>
              </a:rPr>
              <a:t> </a:t>
            </a:r>
          </a:p>
          <a:p>
            <a:r>
              <a:rPr dirty="0" sz="1800" lang="en-US">
                <a:cs typeface="Andalus" pitchFamily="18" charset="-78"/>
              </a:rPr>
              <a:t>ii) In cases of drowning for diatom examination</a:t>
            </a:r>
            <a:r>
              <a:rPr dirty="0" sz="1800" lang="en-US" smtClean="0">
                <a:cs typeface="Andalus" pitchFamily="18" charset="-78"/>
              </a:rPr>
              <a:t>.</a:t>
            </a:r>
            <a:r>
              <a:rPr dirty="0" sz="1800" lang="en-US">
                <a:cs typeface="Andalus" pitchFamily="18" charset="-78"/>
              </a:rPr>
              <a:t> </a:t>
            </a:r>
          </a:p>
          <a:p>
            <a:r>
              <a:rPr dirty="0" sz="1800" lang="en-US">
                <a:cs typeface="Andalus" pitchFamily="18" charset="-78"/>
              </a:rPr>
              <a:t>iii) Culture and sensitivity in cases of suspected septicemia (especially of spleen</a:t>
            </a:r>
            <a:r>
              <a:rPr dirty="0" sz="1800" lang="en-US" smtClean="0">
                <a:cs typeface="Andalus" pitchFamily="18" charset="-78"/>
              </a:rPr>
              <a:t>).</a:t>
            </a:r>
            <a:r>
              <a:rPr dirty="0" sz="1800" lang="en-US">
                <a:cs typeface="Andalus" pitchFamily="18" charset="-78"/>
              </a:rPr>
              <a:t> </a:t>
            </a:r>
          </a:p>
          <a:p>
            <a:r>
              <a:rPr dirty="0" sz="1800" lang="en-US">
                <a:cs typeface="Andalus" pitchFamily="18" charset="-78"/>
              </a:rPr>
              <a:t>iv) For suspected virus </a:t>
            </a:r>
            <a:r>
              <a:rPr dirty="0" sz="1800" lang="en-US" smtClean="0">
                <a:cs typeface="Andalus" pitchFamily="18" charset="-78"/>
              </a:rPr>
              <a:t>tissue</a:t>
            </a:r>
            <a:r>
              <a:rPr dirty="0" sz="1800" lang="en-US">
                <a:cs typeface="Andalus" pitchFamily="18" charset="-78"/>
              </a:rPr>
              <a:t> </a:t>
            </a:r>
            <a:r>
              <a:rPr dirty="0" sz="1800" lang="en-US" smtClean="0">
                <a:cs typeface="Andalus" pitchFamily="18" charset="-78"/>
              </a:rPr>
              <a:t> preserved </a:t>
            </a:r>
            <a:r>
              <a:rPr dirty="0" sz="1800" lang="en-US">
                <a:cs typeface="Andalus" pitchFamily="18" charset="-78"/>
              </a:rPr>
              <a:t>in 50% </a:t>
            </a:r>
            <a:r>
              <a:rPr dirty="0" sz="1800" lang="en-US" err="1">
                <a:cs typeface="Andalus" pitchFamily="18" charset="-78"/>
              </a:rPr>
              <a:t>glycerine</a:t>
            </a:r>
            <a:r>
              <a:rPr dirty="0" sz="1800" lang="en-US">
                <a:cs typeface="Andalus" pitchFamily="18" charset="-78"/>
              </a:rPr>
              <a:t>. </a:t>
            </a:r>
            <a:endParaRPr dirty="0" sz="1800" lang="en-US" smtClean="0">
              <a:cs typeface="Andalus" pitchFamily="18" charset="-78"/>
            </a:endParaRPr>
          </a:p>
          <a:p>
            <a:r>
              <a:rPr dirty="0" sz="1800" lang="en-US" smtClean="0">
                <a:cs typeface="Andalus" pitchFamily="18" charset="-78"/>
              </a:rPr>
              <a:t>v</a:t>
            </a:r>
            <a:r>
              <a:rPr dirty="0" sz="1800" lang="en-US">
                <a:cs typeface="Andalus" pitchFamily="18" charset="-78"/>
              </a:rPr>
              <a:t>) Viscera preserved in </a:t>
            </a:r>
            <a:r>
              <a:rPr dirty="0" sz="1800" lang="en-US" err="1" smtClean="0">
                <a:cs typeface="Andalus" pitchFamily="18" charset="-78"/>
              </a:rPr>
              <a:t>formaline</a:t>
            </a:r>
            <a:r>
              <a:rPr dirty="0" sz="1800" lang="en-US" smtClean="0">
                <a:cs typeface="Andalus" pitchFamily="18" charset="-78"/>
              </a:rPr>
              <a:t>, for </a:t>
            </a:r>
            <a:r>
              <a:rPr dirty="0" sz="1800" lang="en-US" err="1" smtClean="0">
                <a:cs typeface="Andalus" pitchFamily="18" charset="-78"/>
              </a:rPr>
              <a:t>histopathological</a:t>
            </a:r>
            <a:r>
              <a:rPr dirty="0" sz="1800" lang="en-US" smtClean="0">
                <a:cs typeface="Andalus" pitchFamily="18" charset="-78"/>
              </a:rPr>
              <a:t>  </a:t>
            </a:r>
            <a:r>
              <a:rPr dirty="0" sz="1800" lang="en-US">
                <a:cs typeface="Andalus" pitchFamily="18" charset="-78"/>
              </a:rPr>
              <a:t>examination, in case of doubtful cause of death</a:t>
            </a:r>
            <a:r>
              <a:rPr dirty="0" sz="1800" lang="en-US" smtClean="0">
                <a:cs typeface="Andalus" pitchFamily="18" charset="-78"/>
              </a:rPr>
              <a:t>.</a:t>
            </a:r>
            <a:r>
              <a:rPr dirty="0" sz="1800" lang="en-US">
                <a:cs typeface="Andalus" pitchFamily="18" charset="-78"/>
              </a:rPr>
              <a:t> </a:t>
            </a:r>
          </a:p>
          <a:p>
            <a:r>
              <a:rPr dirty="0" sz="1800" lang="en-US">
                <a:cs typeface="Andalus" pitchFamily="18" charset="-78"/>
              </a:rPr>
              <a:t>vi) For enzyme studies Tissue collected in flask containing </a:t>
            </a:r>
            <a:r>
              <a:rPr dirty="0" sz="1800" lang="en-US" smtClean="0">
                <a:cs typeface="Andalus" pitchFamily="18" charset="-78"/>
              </a:rPr>
              <a:t>liquid</a:t>
            </a:r>
            <a:r>
              <a:rPr dirty="0" sz="1800" lang="en-US">
                <a:cs typeface="Andalus" pitchFamily="18" charset="-78"/>
              </a:rPr>
              <a:t> </a:t>
            </a:r>
            <a:r>
              <a:rPr dirty="0" sz="1800" lang="en-US" smtClean="0">
                <a:cs typeface="Andalus" pitchFamily="18" charset="-78"/>
              </a:rPr>
              <a:t>nitrogen</a:t>
            </a:r>
            <a:r>
              <a:rPr dirty="0" sz="1800" lang="en-US">
                <a:cs typeface="Andalus" pitchFamily="18" charset="-78"/>
              </a:rPr>
              <a:t>. </a:t>
            </a:r>
            <a:endParaRPr dirty="0" sz="1800" lang="en-US" smtClean="0">
              <a:cs typeface="Andalus" pitchFamily="18" charset="-78"/>
            </a:endParaRPr>
          </a:p>
          <a:p>
            <a:r>
              <a:rPr dirty="0" sz="1800" lang="en-US" smtClean="0">
                <a:cs typeface="Andalus" pitchFamily="18" charset="-78"/>
              </a:rPr>
              <a:t>vii</a:t>
            </a:r>
            <a:r>
              <a:rPr dirty="0" sz="1800" lang="en-US">
                <a:cs typeface="Andalus" pitchFamily="18" charset="-78"/>
              </a:rPr>
              <a:t>) For DNA finger printing - </a:t>
            </a:r>
            <a:r>
              <a:rPr dirty="0" sz="1800" lang="en-US" smtClean="0">
                <a:cs typeface="Andalus" pitchFamily="18" charset="-78"/>
              </a:rPr>
              <a:t>The</a:t>
            </a:r>
            <a:r>
              <a:rPr dirty="0" sz="1800" lang="en-US">
                <a:cs typeface="Andalus" pitchFamily="18" charset="-78"/>
              </a:rPr>
              <a:t> </a:t>
            </a:r>
            <a:r>
              <a:rPr dirty="0" sz="1800" lang="en-US" smtClean="0">
                <a:cs typeface="Andalus" pitchFamily="18" charset="-78"/>
              </a:rPr>
              <a:t>sample </a:t>
            </a:r>
            <a:r>
              <a:rPr dirty="0" sz="1800" lang="en-US">
                <a:cs typeface="Andalus" pitchFamily="18" charset="-78"/>
              </a:rPr>
              <a:t>is frozen and sent</a:t>
            </a:r>
            <a:r>
              <a:rPr dirty="0" sz="1800" lang="en-US" smtClean="0">
                <a:cs typeface="Andalus" pitchFamily="18" charset="-78"/>
              </a:rPr>
              <a:t>.</a:t>
            </a:r>
            <a:endParaRPr dirty="0" sz="1800" lang="en-US">
              <a:cs typeface="Andalus" pitchFamily="18" charset="-78"/>
            </a:endParaRPr>
          </a:p>
        </p:txBody>
      </p:sp>
      <p:sp>
        <p:nvSpPr>
          <p:cNvPr id="1048598" name="Title 1"/>
          <p:cNvSpPr txBox="1"/>
          <p:nvPr/>
        </p:nvSpPr>
        <p:spPr>
          <a:xfrm>
            <a:off x="6565900" y="62484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599" name="Title 1"/>
          <p:cNvSpPr>
            <a:spLocks noGrp="1"/>
          </p:cNvSpPr>
          <p:nvPr>
            <p:ph type="title"/>
          </p:nvPr>
        </p:nvSpPr>
        <p:spPr>
          <a:xfrm>
            <a:off x="762000" y="603766"/>
            <a:ext cx="7556500" cy="685800"/>
          </a:xfrm>
          <a:ln>
            <a:noFill/>
          </a:ln>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Autofit/>
          </a:bodyPr>
          <a:p>
            <a:pPr algn="ctr"/>
            <a:r>
              <a:rPr dirty="0" sz="3200" lang="en-US" smtClean="0">
                <a:cs typeface="Andalus" pitchFamily="18" charset="-78"/>
              </a:rPr>
              <a:t>Viscera may </a:t>
            </a:r>
            <a:r>
              <a:rPr dirty="0" sz="3200" lang="en-US">
                <a:cs typeface="Andalus" pitchFamily="18" charset="-78"/>
              </a:rPr>
              <a:t>be </a:t>
            </a:r>
            <a:r>
              <a:rPr dirty="0" sz="3200" lang="en-US" smtClean="0">
                <a:cs typeface="Andalus" pitchFamily="18" charset="-78"/>
              </a:rPr>
              <a:t>preserved for</a:t>
            </a:r>
            <a:endParaRPr dirty="0" sz="3200" lang="en-US"/>
          </a:p>
        </p:txBody>
      </p:sp>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00" name="Title 1"/>
          <p:cNvSpPr>
            <a:spLocks noGrp="1"/>
          </p:cNvSpPr>
          <p:nvPr>
            <p:ph type="title"/>
          </p:nvPr>
        </p:nvSpPr>
        <p:spPr>
          <a:xfrm>
            <a:off x="762000" y="914400"/>
            <a:ext cx="7543800" cy="685800"/>
          </a:xfrm>
          <a:ln>
            <a:noFill/>
          </a:ln>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Autofit/>
          </a:bodyPr>
          <a:p>
            <a:pPr algn="ctr"/>
            <a:r>
              <a:rPr dirty="0" sz="4000" lang="en-US" smtClean="0">
                <a:solidFill>
                  <a:schemeClr val="bg1"/>
                </a:solidFill>
              </a:rPr>
              <a:t>Circumstances of Preservation</a:t>
            </a:r>
            <a:endParaRPr dirty="0" sz="4000" lang="en-US">
              <a:solidFill>
                <a:schemeClr val="bg1"/>
              </a:solidFill>
            </a:endParaRPr>
          </a:p>
        </p:txBody>
      </p:sp>
      <p:sp>
        <p:nvSpPr>
          <p:cNvPr id="1048601" name="Content Placeholder 2"/>
          <p:cNvSpPr>
            <a:spLocks noGrp="1"/>
          </p:cNvSpPr>
          <p:nvPr>
            <p:ph idx="1"/>
          </p:nvPr>
        </p:nvSpPr>
        <p:spPr>
          <a:xfrm>
            <a:off x="762000" y="2057400"/>
            <a:ext cx="7543800" cy="3886200"/>
          </a:xfrm>
        </p:spPr>
        <p:style>
          <a:lnRef idx="2">
            <a:schemeClr val="accent1"/>
          </a:lnRef>
          <a:fillRef idx="1">
            <a:schemeClr val="lt1"/>
          </a:fillRef>
          <a:effectRef idx="0">
            <a:schemeClr val="accent1"/>
          </a:effectRef>
          <a:fontRef idx="minor">
            <a:schemeClr val="dk1"/>
          </a:fontRef>
        </p:style>
        <p:txBody>
          <a:bodyPr/>
          <a:p>
            <a:pPr indent="0" lvl="0" marL="0">
              <a:buNone/>
            </a:pPr>
            <a:r>
              <a:rPr dirty="0" lang="en-US" smtClean="0"/>
              <a:t>1</a:t>
            </a:r>
            <a:r>
              <a:rPr dirty="0" lang="en-US"/>
              <a:t>) When the medical officer suspects the presence of poison by its smell or by some other evidence while conducting autopsy. </a:t>
            </a:r>
            <a:endParaRPr dirty="0" lang="en-US" smtClean="0"/>
          </a:p>
          <a:p>
            <a:pPr indent="0" lvl="0" marL="0">
              <a:buNone/>
            </a:pPr>
            <a:r>
              <a:rPr dirty="0" lang="en-US" smtClean="0"/>
              <a:t>2</a:t>
            </a:r>
            <a:r>
              <a:rPr dirty="0" lang="en-US"/>
              <a:t>) When the cause of death could not be found out after a full autopsy and there is no natural disease or injury </a:t>
            </a:r>
            <a:endParaRPr dirty="0" lang="en-US" smtClean="0"/>
          </a:p>
          <a:p>
            <a:pPr indent="0" lvl="0" marL="0">
              <a:buNone/>
            </a:pPr>
            <a:r>
              <a:rPr dirty="0" lang="en-US" smtClean="0"/>
              <a:t>3</a:t>
            </a:r>
            <a:r>
              <a:rPr dirty="0" lang="en-US"/>
              <a:t>) In decomposed bodies </a:t>
            </a:r>
            <a:endParaRPr dirty="0" lang="en-US" smtClean="0"/>
          </a:p>
          <a:p>
            <a:pPr indent="0" lvl="0" marL="0">
              <a:buNone/>
            </a:pPr>
            <a:r>
              <a:rPr dirty="0" lang="en-US" smtClean="0"/>
              <a:t>4</a:t>
            </a:r>
            <a:r>
              <a:rPr dirty="0" lang="en-US"/>
              <a:t>) In Spot death in burns </a:t>
            </a:r>
            <a:endParaRPr dirty="0" lang="en-US" smtClean="0"/>
          </a:p>
          <a:p>
            <a:pPr indent="0" lvl="0" marL="0">
              <a:buNone/>
            </a:pPr>
            <a:r>
              <a:rPr dirty="0" lang="en-US" smtClean="0"/>
              <a:t>5</a:t>
            </a:r>
            <a:r>
              <a:rPr dirty="0" lang="en-US"/>
              <a:t>) When an investigating officer requests so</a:t>
            </a:r>
          </a:p>
          <a:p>
            <a:endParaRPr dirty="0" lang="en-US"/>
          </a:p>
        </p:txBody>
      </p:sp>
      <p:sp>
        <p:nvSpPr>
          <p:cNvPr id="1048602"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3" name="Content Placeholder 2"/>
          <p:cNvSpPr>
            <a:spLocks noGrp="1"/>
          </p:cNvSpPr>
          <p:nvPr>
            <p:ph idx="1"/>
          </p:nvPr>
        </p:nvSpPr>
        <p:spPr>
          <a:xfrm>
            <a:off x="762000" y="1981200"/>
            <a:ext cx="7543800" cy="3276600"/>
          </a:xfrm>
        </p:spPr>
        <p:style>
          <a:lnRef idx="2">
            <a:schemeClr val="accent1"/>
          </a:lnRef>
          <a:fillRef idx="1">
            <a:schemeClr val="lt1"/>
          </a:fillRef>
          <a:effectRef idx="0">
            <a:schemeClr val="accent1"/>
          </a:effectRef>
          <a:fontRef idx="minor">
            <a:schemeClr val="dk1"/>
          </a:fontRef>
        </p:style>
        <p:txBody>
          <a:bodyPr>
            <a:noAutofit/>
          </a:bodyPr>
          <a:p>
            <a:pPr lvl="0"/>
            <a:endParaRPr dirty="0" lang="en-US" smtClean="0"/>
          </a:p>
          <a:p>
            <a:pPr lvl="0"/>
            <a:endParaRPr dirty="0" lang="en-US" smtClean="0"/>
          </a:p>
          <a:p>
            <a:pPr lvl="0"/>
            <a:endParaRPr dirty="0" lang="en-US"/>
          </a:p>
          <a:p>
            <a:pPr lvl="0"/>
            <a:endParaRPr dirty="0" lang="en-US" smtClean="0"/>
          </a:p>
          <a:p>
            <a:pPr lvl="0"/>
            <a:endParaRPr dirty="0" lang="en-US"/>
          </a:p>
          <a:p>
            <a:pPr lvl="0"/>
            <a:endParaRPr dirty="0" lang="en-US" smtClean="0"/>
          </a:p>
          <a:p>
            <a:pPr lvl="0"/>
            <a:r>
              <a:rPr dirty="0" lang="en-US" smtClean="0"/>
              <a:t>Since </a:t>
            </a:r>
            <a:r>
              <a:rPr dirty="0" lang="en-US"/>
              <a:t>in majority of the cases, the poison is ingested and passes through stomach and intestines, is </a:t>
            </a:r>
            <a:r>
              <a:rPr dirty="0" lang="en-US" err="1"/>
              <a:t>metabolised</a:t>
            </a:r>
            <a:r>
              <a:rPr dirty="0" lang="en-US"/>
              <a:t> in liver and spleen and is excreted by kidneys in urine, the following is the viscera routinely preserved in cases of poisoning</a:t>
            </a:r>
            <a:r>
              <a:rPr dirty="0" lang="en-US" smtClean="0"/>
              <a:t>.</a:t>
            </a:r>
          </a:p>
          <a:p>
            <a:pPr lvl="0"/>
            <a:endParaRPr dirty="0" lang="en-US" smtClean="0"/>
          </a:p>
          <a:p>
            <a:pPr lvl="0"/>
            <a:endParaRPr dirty="0" lang="en-US" smtClean="0"/>
          </a:p>
          <a:p>
            <a:pPr lvl="0"/>
            <a:endParaRPr dirty="0" lang="en-US"/>
          </a:p>
          <a:p>
            <a:pPr lvl="0"/>
            <a:endParaRPr dirty="0" lang="en-US" smtClean="0"/>
          </a:p>
          <a:p>
            <a:pPr lvl="0"/>
            <a:endParaRPr dirty="0" lang="en-US"/>
          </a:p>
          <a:p>
            <a:pPr lvl="0"/>
            <a:endParaRPr dirty="0" lang="en-US"/>
          </a:p>
          <a:p>
            <a:endParaRPr dirty="0" lang="en-US"/>
          </a:p>
        </p:txBody>
      </p:sp>
      <p:sp>
        <p:nvSpPr>
          <p:cNvPr id="1048604" name="Title 1"/>
          <p:cNvSpPr txBox="1"/>
          <p:nvPr/>
        </p:nvSpPr>
        <p:spPr>
          <a:xfrm>
            <a:off x="6553200" y="62484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05" name="Title 1"/>
          <p:cNvSpPr txBox="1"/>
          <p:nvPr/>
        </p:nvSpPr>
        <p:spPr>
          <a:xfrm>
            <a:off x="762000" y="685800"/>
            <a:ext cx="7543800" cy="685800"/>
          </a:xfrm>
          <a:prstGeom prst="rect"/>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dirty="0" sz="4000" lang="en-US"/>
              <a:t>Routine viscera preservation </a:t>
            </a:r>
            <a:endParaRPr dirty="0" sz="4000" lang="en-US">
              <a:solidFill>
                <a:schemeClr val="bg1"/>
              </a:solidFill>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6" name="Content Placeholder 2"/>
          <p:cNvSpPr>
            <a:spLocks noGrp="1"/>
          </p:cNvSpPr>
          <p:nvPr>
            <p:ph idx="1"/>
          </p:nvPr>
        </p:nvSpPr>
        <p:spPr>
          <a:xfrm>
            <a:off x="762000" y="609600"/>
            <a:ext cx="7543800" cy="5486400"/>
          </a:xfrm>
        </p:spPr>
        <p:style>
          <a:lnRef idx="2">
            <a:schemeClr val="accent1"/>
          </a:lnRef>
          <a:fillRef idx="1">
            <a:schemeClr val="lt1"/>
          </a:fillRef>
          <a:effectRef idx="0">
            <a:schemeClr val="accent1"/>
          </a:effectRef>
          <a:fontRef idx="minor">
            <a:schemeClr val="dk1"/>
          </a:fontRef>
        </p:style>
        <p:txBody>
          <a:bodyPr>
            <a:normAutofit fontScale="95833" lnSpcReduction="20000"/>
          </a:bodyPr>
          <a:p>
            <a:pPr lvl="0"/>
            <a:r>
              <a:rPr b="1" dirty="0" lang="en-US" smtClean="0"/>
              <a:t> </a:t>
            </a:r>
            <a:r>
              <a:rPr b="1" dirty="0" lang="en-US"/>
              <a:t>Routine viscera preserved </a:t>
            </a:r>
            <a:r>
              <a:rPr b="1" dirty="0" lang="en-US" smtClean="0"/>
              <a:t>:</a:t>
            </a:r>
            <a:r>
              <a:rPr b="1" dirty="0" lang="en-US"/>
              <a:t> </a:t>
            </a:r>
          </a:p>
          <a:p>
            <a:pPr indent="0" lvl="0" marL="0">
              <a:buNone/>
            </a:pPr>
            <a:r>
              <a:rPr dirty="0" lang="en-US"/>
              <a:t>a) Stomach - whole of it</a:t>
            </a:r>
            <a:r>
              <a:rPr dirty="0" lang="en-US" smtClean="0"/>
              <a:t>.</a:t>
            </a:r>
            <a:r>
              <a:rPr dirty="0" lang="en-US"/>
              <a:t> </a:t>
            </a:r>
          </a:p>
          <a:p>
            <a:pPr indent="0" lvl="0" marL="0">
              <a:buNone/>
            </a:pPr>
            <a:r>
              <a:rPr dirty="0" lang="en-US"/>
              <a:t>b) Stomach contents - 100 - 200 </a:t>
            </a:r>
            <a:r>
              <a:rPr dirty="0" lang="en-US" smtClean="0"/>
              <a:t>ml.</a:t>
            </a:r>
          </a:p>
          <a:p>
            <a:pPr indent="0" lvl="0" marL="0">
              <a:buNone/>
            </a:pPr>
            <a:r>
              <a:rPr dirty="0" lang="en-US" smtClean="0"/>
              <a:t>c) Small intestine - about 1 </a:t>
            </a:r>
            <a:r>
              <a:rPr dirty="0" lang="en-US" err="1" smtClean="0"/>
              <a:t>metre</a:t>
            </a:r>
            <a:r>
              <a:rPr dirty="0" lang="en-US" smtClean="0"/>
              <a:t>. </a:t>
            </a:r>
          </a:p>
          <a:p>
            <a:pPr indent="0" lvl="0" marL="0">
              <a:buNone/>
            </a:pPr>
            <a:r>
              <a:rPr dirty="0" lang="en-US" smtClean="0"/>
              <a:t>d) Intestinal contents about 100 ml.</a:t>
            </a:r>
          </a:p>
          <a:p>
            <a:pPr indent="0" lvl="0" marL="0">
              <a:buNone/>
            </a:pPr>
            <a:r>
              <a:rPr dirty="0" lang="en-US" smtClean="0"/>
              <a:t>e</a:t>
            </a:r>
            <a:r>
              <a:rPr dirty="0" lang="en-US"/>
              <a:t>) Liver with gall bladder about 1/3rd (about 500 </a:t>
            </a:r>
            <a:r>
              <a:rPr dirty="0" lang="en-US" err="1"/>
              <a:t>gms</a:t>
            </a:r>
            <a:r>
              <a:rPr dirty="0" lang="en-US"/>
              <a:t>) in adults and 1/2 in children</a:t>
            </a:r>
            <a:r>
              <a:rPr dirty="0" lang="en-US" smtClean="0"/>
              <a:t>.</a:t>
            </a:r>
            <a:r>
              <a:rPr dirty="0" lang="en-US"/>
              <a:t> </a:t>
            </a:r>
          </a:p>
          <a:p>
            <a:pPr indent="0" lvl="0" marL="0">
              <a:buNone/>
            </a:pPr>
            <a:r>
              <a:rPr dirty="0" lang="en-US"/>
              <a:t>f) Spleen half in adults and full in children</a:t>
            </a:r>
            <a:r>
              <a:rPr dirty="0" lang="en-US" smtClean="0"/>
              <a:t>.</a:t>
            </a:r>
            <a:r>
              <a:rPr dirty="0" lang="en-US"/>
              <a:t> </a:t>
            </a:r>
          </a:p>
          <a:p>
            <a:pPr indent="0" marL="0">
              <a:buNone/>
            </a:pPr>
            <a:r>
              <a:rPr dirty="0" lang="en-US"/>
              <a:t>g) Kidneys: half of each kidney in adults and both the kidneys in children</a:t>
            </a:r>
            <a:r>
              <a:rPr dirty="0" lang="en-US" smtClean="0"/>
              <a:t>.(</a:t>
            </a:r>
            <a:r>
              <a:rPr dirty="0" lang="en-US"/>
              <a:t>Half of each kidney has to be preserved and it cannot be replaced by preserving one full kidney since a kidney may be absent or non functional</a:t>
            </a:r>
            <a:r>
              <a:rPr dirty="0" lang="en-US" smtClean="0"/>
              <a:t>.)</a:t>
            </a:r>
            <a:r>
              <a:rPr dirty="0" lang="en-US"/>
              <a:t> </a:t>
            </a:r>
          </a:p>
          <a:p>
            <a:pPr indent="0" marL="0">
              <a:buNone/>
            </a:pPr>
            <a:r>
              <a:rPr dirty="0" lang="en-US"/>
              <a:t>h) Blood about 100 ml</a:t>
            </a:r>
            <a:r>
              <a:rPr dirty="0" lang="en-US" smtClean="0"/>
              <a:t>.</a:t>
            </a:r>
            <a:r>
              <a:rPr dirty="0" lang="en-US"/>
              <a:t> </a:t>
            </a:r>
          </a:p>
          <a:p>
            <a:pPr indent="0" marL="0">
              <a:buNone/>
            </a:pPr>
            <a:r>
              <a:rPr dirty="0" lang="en-US"/>
              <a:t>i) Urine: 100-200 ml. </a:t>
            </a:r>
            <a:r>
              <a:rPr dirty="0" lang="en-US" smtClean="0"/>
              <a:t>( </a:t>
            </a:r>
            <a:r>
              <a:rPr dirty="0" lang="en-US"/>
              <a:t>not commonly preserved).</a:t>
            </a:r>
          </a:p>
          <a:p>
            <a:pPr indent="0" marL="0">
              <a:buNone/>
            </a:pPr>
            <a:r>
              <a:rPr dirty="0" lang="en-US" smtClean="0"/>
              <a:t>j) Gall </a:t>
            </a:r>
            <a:r>
              <a:rPr dirty="0" lang="en-US"/>
              <a:t>bladder should be preserved since majority of the drugs can be detected in it</a:t>
            </a:r>
            <a:r>
              <a:rPr dirty="0" lang="en-US" smtClean="0"/>
              <a:t>.</a:t>
            </a:r>
            <a:r>
              <a:rPr dirty="0" lang="en-US"/>
              <a:t> </a:t>
            </a:r>
          </a:p>
          <a:p>
            <a:endParaRPr dirty="0" lang="en-US"/>
          </a:p>
        </p:txBody>
      </p:sp>
      <p:sp>
        <p:nvSpPr>
          <p:cNvPr id="1048607"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08" name="Content Placeholder 2"/>
          <p:cNvSpPr>
            <a:spLocks noGrp="1"/>
          </p:cNvSpPr>
          <p:nvPr>
            <p:ph idx="1"/>
          </p:nvPr>
        </p:nvSpPr>
        <p:spPr>
          <a:xfrm>
            <a:off x="762000" y="1371600"/>
            <a:ext cx="7543800" cy="4648200"/>
          </a:xfrm>
        </p:spPr>
        <p:style>
          <a:lnRef idx="2">
            <a:schemeClr val="accent1"/>
          </a:lnRef>
          <a:fillRef idx="1">
            <a:schemeClr val="lt1"/>
          </a:fillRef>
          <a:effectRef idx="0">
            <a:schemeClr val="accent1"/>
          </a:effectRef>
          <a:fontRef idx="minor">
            <a:schemeClr val="dk1"/>
          </a:fontRef>
        </p:style>
        <p:txBody>
          <a:bodyPr>
            <a:normAutofit fontScale="95833" lnSpcReduction="10000"/>
          </a:bodyPr>
          <a:p>
            <a:r>
              <a:rPr dirty="0" lang="en-US" smtClean="0"/>
              <a:t>Depending </a:t>
            </a:r>
            <a:r>
              <a:rPr dirty="0" lang="en-US"/>
              <a:t>upon the specific site of action these organs are preserved as additional viscera</a:t>
            </a:r>
            <a:endParaRPr dirty="0" lang="en-US" smtClean="0"/>
          </a:p>
          <a:p>
            <a:pPr indent="0" marL="0">
              <a:buNone/>
            </a:pPr>
            <a:r>
              <a:rPr dirty="0" lang="en-US" smtClean="0"/>
              <a:t>a</a:t>
            </a:r>
            <a:r>
              <a:rPr dirty="0" lang="en-US"/>
              <a:t>) Injectable poison and in snake bite : The skin and muscles from around the site of injection are preserved. </a:t>
            </a:r>
          </a:p>
          <a:p>
            <a:pPr indent="0" marL="0">
              <a:buNone/>
            </a:pPr>
            <a:r>
              <a:rPr dirty="0" lang="en-US"/>
              <a:t>b) In cases of criminal abortion : uterus, cervix, bladder and rectum are collected</a:t>
            </a:r>
            <a:r>
              <a:rPr dirty="0" lang="en-US" smtClean="0"/>
              <a:t>.</a:t>
            </a:r>
            <a:r>
              <a:rPr dirty="0" lang="en-US"/>
              <a:t> </a:t>
            </a:r>
          </a:p>
          <a:p>
            <a:pPr indent="0" marL="0">
              <a:buNone/>
            </a:pPr>
            <a:r>
              <a:rPr dirty="0" lang="en-US"/>
              <a:t>c) In alcohol poisoning blood, </a:t>
            </a:r>
            <a:r>
              <a:rPr dirty="0" lang="en-US" smtClean="0"/>
              <a:t>CSF</a:t>
            </a:r>
            <a:r>
              <a:rPr dirty="0" lang="en-US"/>
              <a:t>,</a:t>
            </a:r>
            <a:r>
              <a:rPr dirty="0" lang="en-US" smtClean="0"/>
              <a:t> </a:t>
            </a:r>
            <a:r>
              <a:rPr dirty="0" lang="en-US"/>
              <a:t>lungs and brain</a:t>
            </a:r>
            <a:r>
              <a:rPr dirty="0" lang="en-US" smtClean="0"/>
              <a:t>.</a:t>
            </a:r>
            <a:r>
              <a:rPr dirty="0" lang="en-US"/>
              <a:t> </a:t>
            </a:r>
          </a:p>
          <a:p>
            <a:pPr indent="0" marL="0">
              <a:buNone/>
            </a:pPr>
            <a:r>
              <a:rPr dirty="0" lang="en-US"/>
              <a:t>d) In gaseous </a:t>
            </a:r>
            <a:r>
              <a:rPr dirty="0" lang="en-US" smtClean="0"/>
              <a:t>poisons</a:t>
            </a:r>
            <a:r>
              <a:rPr dirty="0" lang="en-US"/>
              <a:t> </a:t>
            </a:r>
            <a:r>
              <a:rPr dirty="0" lang="en-US" smtClean="0"/>
              <a:t>: </a:t>
            </a:r>
            <a:r>
              <a:rPr dirty="0" lang="en-US"/>
              <a:t>lungs and brain</a:t>
            </a:r>
            <a:r>
              <a:rPr dirty="0" lang="en-US" smtClean="0"/>
              <a:t>.</a:t>
            </a:r>
            <a:endParaRPr dirty="0" lang="en-US"/>
          </a:p>
          <a:p>
            <a:pPr indent="0" marL="0">
              <a:buNone/>
            </a:pPr>
            <a:r>
              <a:rPr dirty="0" lang="en-US"/>
              <a:t>e) In cerebral poisons: </a:t>
            </a:r>
            <a:r>
              <a:rPr dirty="0" lang="en-US" err="1"/>
              <a:t>eg</a:t>
            </a:r>
            <a:r>
              <a:rPr dirty="0" lang="en-US" smtClean="0"/>
              <a:t>.</a:t>
            </a:r>
            <a:r>
              <a:rPr dirty="0" lang="en-US"/>
              <a:t> opium</a:t>
            </a:r>
            <a:r>
              <a:rPr dirty="0" lang="en-US" smtClean="0"/>
              <a:t>.  Barbiturates-brain.</a:t>
            </a:r>
            <a:endParaRPr dirty="0" lang="en-US"/>
          </a:p>
          <a:p>
            <a:pPr indent="0" marL="0">
              <a:buNone/>
            </a:pPr>
            <a:r>
              <a:rPr dirty="0" lang="en-US" smtClean="0"/>
              <a:t>f</a:t>
            </a:r>
            <a:r>
              <a:rPr dirty="0" lang="en-US"/>
              <a:t>) In strychnine poisoning: spinal cord and brain</a:t>
            </a:r>
            <a:r>
              <a:rPr dirty="0" lang="en-US" smtClean="0"/>
              <a:t>.</a:t>
            </a:r>
            <a:endParaRPr dirty="0" lang="en-US"/>
          </a:p>
          <a:p>
            <a:pPr indent="0" marL="0">
              <a:buNone/>
            </a:pPr>
            <a:r>
              <a:rPr dirty="0" lang="en-US"/>
              <a:t>g) In cardiac poisons - heart.</a:t>
            </a:r>
          </a:p>
          <a:p>
            <a:pPr indent="0" marL="0">
              <a:buNone/>
            </a:pPr>
            <a:r>
              <a:rPr dirty="0" lang="en-US"/>
              <a:t>h) In heavy metal poisoning: e.g. Arsenic lead, copper, mercury, antimony. bone, bone marrow, nails and hair</a:t>
            </a:r>
            <a:r>
              <a:rPr dirty="0" lang="en-US" smtClean="0"/>
              <a:t>.</a:t>
            </a:r>
            <a:endParaRPr dirty="0" lang="en-US"/>
          </a:p>
        </p:txBody>
      </p:sp>
      <p:sp>
        <p:nvSpPr>
          <p:cNvPr id="1048609"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10" name="Title 1"/>
          <p:cNvSpPr txBox="1"/>
          <p:nvPr/>
        </p:nvSpPr>
        <p:spPr>
          <a:xfrm>
            <a:off x="762000" y="533400"/>
            <a:ext cx="7315200" cy="685800"/>
          </a:xfrm>
          <a:prstGeom prst="rect"/>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dirty="0" sz="4000" lang="en-US"/>
              <a:t>Additional viscera preserved </a:t>
            </a:r>
            <a:endParaRPr dirty="0" sz="4000" lang="en-US">
              <a:solidFill>
                <a:schemeClr val="bg1"/>
              </a:solidFill>
            </a:endParaRP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1" name="Content Placeholder 2"/>
          <p:cNvSpPr>
            <a:spLocks noGrp="1"/>
          </p:cNvSpPr>
          <p:nvPr>
            <p:ph idx="1"/>
          </p:nvPr>
        </p:nvSpPr>
        <p:spPr>
          <a:xfrm>
            <a:off x="762000" y="1828800"/>
            <a:ext cx="7543800" cy="4114800"/>
          </a:xfrm>
        </p:spPr>
        <p:style>
          <a:lnRef idx="2">
            <a:schemeClr val="accent1"/>
          </a:lnRef>
          <a:fillRef idx="1">
            <a:schemeClr val="lt1"/>
          </a:fillRef>
          <a:effectRef idx="0">
            <a:schemeClr val="accent1"/>
          </a:effectRef>
          <a:fontRef idx="minor">
            <a:schemeClr val="dk1"/>
          </a:fontRef>
        </p:style>
        <p:txBody>
          <a:bodyPr/>
          <a:p>
            <a:r>
              <a:rPr b="1" dirty="0" lang="en-US" smtClean="0"/>
              <a:t>BLOOD:</a:t>
            </a:r>
            <a:r>
              <a:rPr dirty="0" lang="en-US"/>
              <a:t> </a:t>
            </a:r>
          </a:p>
          <a:p>
            <a:pPr indent="0" marL="0">
              <a:buNone/>
            </a:pPr>
            <a:r>
              <a:rPr dirty="0" lang="en-US" smtClean="0"/>
              <a:t>In </a:t>
            </a:r>
            <a:r>
              <a:rPr dirty="0" lang="en-US"/>
              <a:t>cases of poisoning - blood from peripheral vein or heart or abdominal cavity </a:t>
            </a:r>
            <a:endParaRPr dirty="0" lang="en-US" smtClean="0"/>
          </a:p>
          <a:p>
            <a:pPr indent="0" marL="0">
              <a:buNone/>
            </a:pPr>
            <a:r>
              <a:rPr dirty="0" lang="en-US" smtClean="0"/>
              <a:t>In </a:t>
            </a:r>
            <a:r>
              <a:rPr dirty="0" lang="en-US"/>
              <a:t>cases of alcohol </a:t>
            </a:r>
            <a:r>
              <a:rPr dirty="0" lang="en-US" smtClean="0"/>
              <a:t>poisoning- </a:t>
            </a:r>
            <a:r>
              <a:rPr dirty="0" lang="en-US"/>
              <a:t>blood should not be taken from thoracic or abdominal cavities since due to seepage of alcohol from stomach, the value will be more.</a:t>
            </a:r>
          </a:p>
          <a:p>
            <a:pPr indent="0" marL="0">
              <a:buNone/>
            </a:pPr>
            <a:r>
              <a:rPr dirty="0" lang="en-US" smtClean="0"/>
              <a:t>For </a:t>
            </a:r>
            <a:r>
              <a:rPr dirty="0" lang="en-US"/>
              <a:t>blood </a:t>
            </a:r>
            <a:r>
              <a:rPr dirty="0" lang="en-US" smtClean="0"/>
              <a:t>grouping-if </a:t>
            </a:r>
            <a:r>
              <a:rPr dirty="0" lang="en-US"/>
              <a:t>no preservative is available </a:t>
            </a:r>
            <a:r>
              <a:rPr dirty="0" lang="en-US" smtClean="0"/>
              <a:t>then </a:t>
            </a:r>
            <a:r>
              <a:rPr dirty="0" lang="en-US"/>
              <a:t>collect blood on filter paper and dry it.</a:t>
            </a:r>
          </a:p>
          <a:p>
            <a:endParaRPr dirty="0" lang="en-US"/>
          </a:p>
        </p:txBody>
      </p:sp>
      <p:sp>
        <p:nvSpPr>
          <p:cNvPr id="1048612"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13" name="Title 1"/>
          <p:cNvSpPr txBox="1"/>
          <p:nvPr/>
        </p:nvSpPr>
        <p:spPr>
          <a:xfrm>
            <a:off x="762000" y="533400"/>
            <a:ext cx="7543800" cy="685800"/>
          </a:xfrm>
          <a:prstGeom prst="rect"/>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dirty="0" sz="4000" lang="en-US"/>
              <a:t>Collection of viscera</a:t>
            </a:r>
            <a:endParaRPr dirty="0" sz="4000" lang="en-US">
              <a:solidFill>
                <a:schemeClr val="bg1"/>
              </a:solidFill>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6" name=""/>
        <p:cNvGrpSpPr/>
        <p:nvPr/>
      </p:nvGrpSpPr>
      <p:grpSpPr>
        <a:xfrm>
          <a:off x="0" y="0"/>
          <a:ext cx="0" cy="0"/>
          <a:chOff x="0" y="0"/>
          <a:chExt cx="0" cy="0"/>
        </a:xfrm>
      </p:grpSpPr>
      <p:sp>
        <p:nvSpPr>
          <p:cNvPr id="1048614" name="Content Placeholder 2"/>
          <p:cNvSpPr>
            <a:spLocks noGrp="1"/>
          </p:cNvSpPr>
          <p:nvPr>
            <p:ph idx="1"/>
          </p:nvPr>
        </p:nvSpPr>
        <p:spPr>
          <a:xfrm>
            <a:off x="762000" y="1371600"/>
            <a:ext cx="7543800" cy="4724400"/>
          </a:xfrm>
        </p:spPr>
        <p:style>
          <a:lnRef idx="2">
            <a:schemeClr val="accent1"/>
          </a:lnRef>
          <a:fillRef idx="1">
            <a:schemeClr val="lt1"/>
          </a:fillRef>
          <a:effectRef idx="0">
            <a:schemeClr val="accent1"/>
          </a:effectRef>
          <a:fontRef idx="minor">
            <a:schemeClr val="dk1"/>
          </a:fontRef>
        </p:style>
        <p:txBody>
          <a:bodyPr>
            <a:normAutofit fontScale="95833" lnSpcReduction="10000"/>
          </a:bodyPr>
          <a:p>
            <a:r>
              <a:rPr b="1" dirty="0" lang="en-US" smtClean="0"/>
              <a:t>CSF</a:t>
            </a:r>
            <a:r>
              <a:rPr b="1" dirty="0" lang="en-US"/>
              <a:t>: </a:t>
            </a:r>
            <a:r>
              <a:rPr dirty="0" lang="en-US"/>
              <a:t>As much as possible, CSF is collected by</a:t>
            </a:r>
            <a:r>
              <a:rPr dirty="0" lang="en-US" smtClean="0"/>
              <a:t>:</a:t>
            </a:r>
            <a:endParaRPr dirty="0" lang="en-US"/>
          </a:p>
          <a:p>
            <a:pPr indent="0" marL="0">
              <a:buNone/>
            </a:pPr>
            <a:r>
              <a:rPr dirty="0" lang="en-US" smtClean="0"/>
              <a:t>             </a:t>
            </a:r>
            <a:r>
              <a:rPr dirty="0" lang="en-US" err="1" smtClean="0"/>
              <a:t>Cisternal</a:t>
            </a:r>
            <a:r>
              <a:rPr dirty="0" lang="en-US" smtClean="0"/>
              <a:t> </a:t>
            </a:r>
            <a:r>
              <a:rPr dirty="0" lang="en-US"/>
              <a:t>puncture </a:t>
            </a:r>
            <a:r>
              <a:rPr dirty="0" lang="en-US" smtClean="0"/>
              <a:t>or</a:t>
            </a:r>
            <a:r>
              <a:rPr dirty="0" lang="en-US"/>
              <a:t> </a:t>
            </a:r>
            <a:endParaRPr dirty="0" lang="en-US" smtClean="0"/>
          </a:p>
          <a:p>
            <a:pPr indent="0" marL="0">
              <a:buNone/>
            </a:pPr>
            <a:r>
              <a:rPr dirty="0" lang="en-US" smtClean="0"/>
              <a:t>             Aspiration by a pipette from base of the brain.</a:t>
            </a:r>
            <a:r>
              <a:rPr dirty="0" lang="en-US"/>
              <a:t> </a:t>
            </a:r>
            <a:endParaRPr dirty="0" lang="en-US" smtClean="0"/>
          </a:p>
          <a:p>
            <a:r>
              <a:rPr dirty="0" lang="en-US" smtClean="0"/>
              <a:t> </a:t>
            </a:r>
            <a:r>
              <a:rPr b="1" dirty="0" lang="en-US"/>
              <a:t>URINE: </a:t>
            </a:r>
            <a:r>
              <a:rPr dirty="0" lang="en-US"/>
              <a:t>preferably a catheter sample is taken. </a:t>
            </a:r>
            <a:endParaRPr dirty="0" lang="en-US" smtClean="0"/>
          </a:p>
          <a:p>
            <a:r>
              <a:rPr dirty="0" lang="en-US" smtClean="0"/>
              <a:t> </a:t>
            </a:r>
            <a:r>
              <a:rPr b="1" dirty="0" lang="en-US"/>
              <a:t>BONE: </a:t>
            </a:r>
            <a:r>
              <a:rPr dirty="0" lang="en-US"/>
              <a:t>200-300gms, shaft of the femur </a:t>
            </a:r>
            <a:r>
              <a:rPr dirty="0" lang="en-US" smtClean="0"/>
              <a:t>10-15cm.</a:t>
            </a:r>
            <a:r>
              <a:rPr dirty="0" lang="en-US"/>
              <a:t> </a:t>
            </a:r>
          </a:p>
          <a:p>
            <a:r>
              <a:rPr dirty="0" lang="en-US" smtClean="0"/>
              <a:t> </a:t>
            </a:r>
            <a:r>
              <a:rPr b="1" dirty="0" lang="en-US"/>
              <a:t>BONE MARROW: </a:t>
            </a:r>
            <a:r>
              <a:rPr dirty="0" lang="en-US"/>
              <a:t>from sternum or femur</a:t>
            </a:r>
            <a:r>
              <a:rPr dirty="0" lang="en-US" smtClean="0"/>
              <a:t>.</a:t>
            </a:r>
          </a:p>
          <a:p>
            <a:r>
              <a:rPr dirty="0" lang="en-US" smtClean="0"/>
              <a:t> </a:t>
            </a:r>
            <a:r>
              <a:rPr b="1" dirty="0" lang="en-US" smtClean="0"/>
              <a:t>HAIR</a:t>
            </a:r>
            <a:r>
              <a:rPr dirty="0" lang="en-US" smtClean="0"/>
              <a:t>: </a:t>
            </a:r>
            <a:r>
              <a:rPr dirty="0" lang="en-US"/>
              <a:t>about 10 </a:t>
            </a:r>
            <a:r>
              <a:rPr dirty="0" lang="en-US" err="1"/>
              <a:t>gms</a:t>
            </a:r>
            <a:r>
              <a:rPr dirty="0" lang="en-US"/>
              <a:t> plucked </a:t>
            </a:r>
            <a:r>
              <a:rPr dirty="0" lang="en-US" smtClean="0"/>
              <a:t>from head </a:t>
            </a:r>
            <a:r>
              <a:rPr dirty="0" lang="en-US"/>
              <a:t>and pubic area (not cut) </a:t>
            </a:r>
            <a:endParaRPr dirty="0" lang="en-US" smtClean="0"/>
          </a:p>
          <a:p>
            <a:r>
              <a:rPr b="1" dirty="0" lang="en-US" smtClean="0"/>
              <a:t>NAILS</a:t>
            </a:r>
            <a:r>
              <a:rPr b="1" dirty="0" lang="en-US"/>
              <a:t>: </a:t>
            </a:r>
            <a:r>
              <a:rPr dirty="0" lang="en-US"/>
              <a:t>all the 20 complete nails pulled out</a:t>
            </a:r>
            <a:r>
              <a:rPr dirty="0" lang="en-US" smtClean="0"/>
              <a:t>.</a:t>
            </a:r>
            <a:r>
              <a:rPr dirty="0" lang="en-US"/>
              <a:t> </a:t>
            </a:r>
          </a:p>
          <a:p>
            <a:r>
              <a:rPr b="1" dirty="0" lang="en-US" smtClean="0"/>
              <a:t>SKIN </a:t>
            </a:r>
            <a:r>
              <a:rPr b="1" dirty="0" lang="en-US"/>
              <a:t>AND MUSCLE</a:t>
            </a:r>
            <a:r>
              <a:rPr dirty="0" lang="en-US"/>
              <a:t>: about 1 inch square of skin and muscle, </a:t>
            </a:r>
            <a:r>
              <a:rPr dirty="0" lang="en-US" err="1"/>
              <a:t>upto</a:t>
            </a:r>
            <a:r>
              <a:rPr dirty="0" lang="en-US"/>
              <a:t> about 2 inches depth</a:t>
            </a:r>
            <a:r>
              <a:rPr dirty="0" lang="en-US" smtClean="0"/>
              <a:t>.</a:t>
            </a:r>
            <a:r>
              <a:rPr dirty="0" lang="en-US"/>
              <a:t> </a:t>
            </a:r>
          </a:p>
          <a:p>
            <a:r>
              <a:rPr dirty="0" lang="en-US"/>
              <a:t>All additional viscera are preserved in saturated salt solution in separate bottles</a:t>
            </a:r>
            <a:r>
              <a:rPr dirty="0" lang="en-US" smtClean="0"/>
              <a:t>.</a:t>
            </a:r>
            <a:endParaRPr dirty="0" lang="en-US"/>
          </a:p>
        </p:txBody>
      </p:sp>
      <p:sp>
        <p:nvSpPr>
          <p:cNvPr id="1048615"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16" name="Title 1"/>
          <p:cNvSpPr txBox="1"/>
          <p:nvPr/>
        </p:nvSpPr>
        <p:spPr>
          <a:xfrm>
            <a:off x="762000" y="533400"/>
            <a:ext cx="7543800" cy="685800"/>
          </a:xfrm>
          <a:prstGeom prst="rect"/>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dirty="0" sz="4000" lang="en-US"/>
              <a:t>Collection of viscera</a:t>
            </a:r>
            <a:endParaRPr dirty="0" sz="4000" lang="en-US">
              <a:solidFill>
                <a:schemeClr val="bg1"/>
              </a:solidFill>
            </a:endParaR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17" name="Content Placeholder 2"/>
          <p:cNvSpPr>
            <a:spLocks noGrp="1"/>
          </p:cNvSpPr>
          <p:nvPr>
            <p:ph idx="1"/>
          </p:nvPr>
        </p:nvSpPr>
        <p:spPr>
          <a:xfrm>
            <a:off x="739515" y="1981200"/>
            <a:ext cx="7543800" cy="3124200"/>
          </a:xfrm>
        </p:spPr>
        <p:style>
          <a:lnRef idx="2">
            <a:schemeClr val="accent1"/>
          </a:lnRef>
          <a:fillRef idx="1">
            <a:schemeClr val="lt1"/>
          </a:fillRef>
          <a:effectRef idx="0">
            <a:schemeClr val="accent1"/>
          </a:effectRef>
          <a:fontRef idx="minor">
            <a:schemeClr val="dk1"/>
          </a:fontRef>
        </p:style>
        <p:txBody>
          <a:bodyPr>
            <a:normAutofit/>
          </a:bodyPr>
          <a:p>
            <a:r>
              <a:rPr dirty="0" lang="en-US"/>
              <a:t>The viscera collected is packed in wide mouthed glass bottles </a:t>
            </a:r>
            <a:endParaRPr dirty="0" lang="en-US" smtClean="0"/>
          </a:p>
          <a:p>
            <a:r>
              <a:rPr b="1" dirty="0" lang="en-US"/>
              <a:t>Bottle </a:t>
            </a:r>
            <a:r>
              <a:rPr b="1" dirty="0" lang="en-US" smtClean="0"/>
              <a:t>No </a:t>
            </a:r>
            <a:r>
              <a:rPr b="1" dirty="0" lang="en-US"/>
              <a:t>1: </a:t>
            </a:r>
            <a:r>
              <a:rPr dirty="0" lang="en-US"/>
              <a:t>Stomach, intestine and </a:t>
            </a:r>
            <a:r>
              <a:rPr dirty="0" lang="en-US" smtClean="0"/>
              <a:t>their</a:t>
            </a:r>
            <a:r>
              <a:rPr dirty="0" lang="en-US"/>
              <a:t> </a:t>
            </a:r>
            <a:r>
              <a:rPr dirty="0" lang="en-US" smtClean="0"/>
              <a:t>contents.</a:t>
            </a:r>
            <a:endParaRPr dirty="0" lang="en-US"/>
          </a:p>
          <a:p>
            <a:r>
              <a:rPr b="1" dirty="0" lang="en-US"/>
              <a:t>Bottle </a:t>
            </a:r>
            <a:r>
              <a:rPr b="1" dirty="0" lang="en-US" smtClean="0"/>
              <a:t>No </a:t>
            </a:r>
            <a:r>
              <a:rPr b="1" dirty="0" lang="en-US"/>
              <a:t>2: </a:t>
            </a:r>
            <a:r>
              <a:rPr dirty="0" lang="en-US"/>
              <a:t>Part of liver, spleen and </a:t>
            </a:r>
            <a:r>
              <a:rPr dirty="0" lang="en-US" smtClean="0"/>
              <a:t>each</a:t>
            </a:r>
            <a:r>
              <a:rPr dirty="0" lang="en-US"/>
              <a:t> </a:t>
            </a:r>
            <a:r>
              <a:rPr dirty="0" lang="en-US" smtClean="0"/>
              <a:t>kidney.</a:t>
            </a:r>
            <a:r>
              <a:rPr dirty="0" lang="en-US"/>
              <a:t> </a:t>
            </a:r>
          </a:p>
          <a:p>
            <a:r>
              <a:rPr b="1" dirty="0" lang="en-US"/>
              <a:t>Bottle </a:t>
            </a:r>
            <a:r>
              <a:rPr b="1" dirty="0" lang="en-US" smtClean="0"/>
              <a:t>No </a:t>
            </a:r>
            <a:r>
              <a:rPr b="1" dirty="0" lang="en-US"/>
              <a:t>3</a:t>
            </a:r>
            <a:r>
              <a:rPr dirty="0" lang="en-US"/>
              <a:t>: </a:t>
            </a:r>
            <a:r>
              <a:rPr dirty="0" lang="en-US" smtClean="0"/>
              <a:t>Blood</a:t>
            </a:r>
            <a:r>
              <a:rPr dirty="0" lang="en-US"/>
              <a:t> </a:t>
            </a:r>
          </a:p>
          <a:p>
            <a:r>
              <a:rPr dirty="0" lang="en-US"/>
              <a:t>Any additional viscera collected is put in separate bottles</a:t>
            </a:r>
            <a:r>
              <a:rPr dirty="0" lang="en-US" smtClean="0"/>
              <a:t>.</a:t>
            </a:r>
          </a:p>
        </p:txBody>
      </p:sp>
      <p:sp>
        <p:nvSpPr>
          <p:cNvPr id="1048618" name="Title 1"/>
          <p:cNvSpPr txBox="1"/>
          <p:nvPr/>
        </p:nvSpPr>
        <p:spPr>
          <a:xfrm>
            <a:off x="6553200" y="6223000"/>
            <a:ext cx="1752600" cy="304800"/>
          </a:xfrm>
          <a:prstGeom prst="rect"/>
        </p:spPr>
        <p:style>
          <a:lnRef idx="2">
            <a:schemeClr val="accent1"/>
          </a:lnRef>
          <a:fillRef idx="1">
            <a:schemeClr val="lt1"/>
          </a:fillRef>
          <a:effectRef idx="0">
            <a:schemeClr val="accent1"/>
          </a:effectRef>
          <a:fontRef idx="minor">
            <a:schemeClr val="dk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sz="1200" lang="en-US" smtClean="0">
                <a:solidFill>
                  <a:schemeClr val="tx1"/>
                </a:solidFill>
              </a:rPr>
              <a:t>VISCERA  PRESERVATION</a:t>
            </a:r>
            <a:endParaRPr dirty="0" sz="1200" lang="en-US">
              <a:solidFill>
                <a:schemeClr val="tx1"/>
              </a:solidFill>
            </a:endParaRPr>
          </a:p>
        </p:txBody>
      </p:sp>
      <p:sp>
        <p:nvSpPr>
          <p:cNvPr id="1048619" name="Title 1"/>
          <p:cNvSpPr txBox="1"/>
          <p:nvPr/>
        </p:nvSpPr>
        <p:spPr>
          <a:xfrm>
            <a:off x="762000" y="685800"/>
            <a:ext cx="7543800" cy="685800"/>
          </a:xfrm>
          <a:prstGeom prst="rect"/>
          <a:effectLst>
            <a:outerShdw algn="ctr" blurRad="190500" dir="2700000" dist="228600">
              <a:srgbClr val="000000">
                <a:alpha val="30000"/>
              </a:srgbClr>
            </a:outerShdw>
          </a:effectLst>
          <a:scene3d>
            <a:camera prst="orthographicFront">
              <a:rot lat="0" lon="0" rev="0"/>
            </a:camera>
            <a:lightRig dir="tl" rig="glow">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chor="b" anchorCtr="0" bIns="45720" lIns="91440" rIns="91440" rtlCol="0" tIns="45720" vert="horz">
            <a:noAutofit/>
          </a:bodyPr>
          <a:lstStyle>
            <a:lvl1pPr algn="l" defTabSz="914400" eaLnBrk="1" hangingPunct="1" latinLnBrk="0" rtl="0">
              <a:spcBef>
                <a:spcPct val="0"/>
              </a:spcBef>
              <a:buNone/>
              <a:defRPr sz="5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dirty="0" sz="4000" lang="en-US"/>
              <a:t>Packing of </a:t>
            </a:r>
            <a:r>
              <a:rPr dirty="0" sz="4000" lang="en-US" smtClean="0"/>
              <a:t>viscera</a:t>
            </a:r>
            <a:endParaRPr dirty="0" sz="4000" lang="en-US"/>
          </a:p>
        </p:txBody>
      </p:sp>
    </p:spTree>
  </p:cSld>
  <p:clrMapOvr>
    <a:masterClrMapping/>
  </p:clrMapOvr>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lastClr="000000" val="windowText"/>
      </a:dk1>
      <a:lt1>
        <a:sysClr lastClr="FFFFFF" val="window"/>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r="5280000" dist="12700" rotWithShape="0">
              <a:srgbClr val="000000">
                <a:alpha val="40000"/>
              </a:srgbClr>
            </a:outerShdw>
          </a:effectLst>
        </a:effectStyle>
        <a:effectStyle>
          <a:effectLst>
            <a:outerShdw blurRad="38100" dir="5400000" dist="38100" rotWithShape="0">
              <a:srgbClr val="000000">
                <a:alpha val="35000"/>
              </a:srgbClr>
            </a:outerShdw>
          </a:effectLst>
        </a:effectStyle>
        <a:effectStyle>
          <a:effectLst>
            <a:outerShdw blurRad="38100" dir="5400000" dist="38100" rotWithShape="0">
              <a:srgbClr val="000000">
                <a:alpha val="35000"/>
              </a:srgbClr>
            </a:outerShdw>
          </a:effectLst>
          <a:scene3d>
            <a:camera prst="orthographicFront">
              <a:rot lat="0" lon="0" rev="0"/>
            </a:camera>
            <a:lightRig dir="tl" rig="brightRoom"/>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fillRect/>
          </a:stretch>
        </a:blip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aditiya</dc:creator>
  <cp:lastModifiedBy>aditiya</cp:lastModifiedBy>
  <dcterms:created xsi:type="dcterms:W3CDTF">2021-05-14T23:09:48Z</dcterms:created>
  <dcterms:modified xsi:type="dcterms:W3CDTF">2021-06-02T04:34:54Z</dcterms:modified>
</cp:coreProperties>
</file>