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2" r:id="rId3"/>
    <p:sldId id="300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93" r:id="rId12"/>
    <p:sldId id="263" r:id="rId13"/>
    <p:sldId id="265" r:id="rId14"/>
    <p:sldId id="296" r:id="rId15"/>
    <p:sldId id="266" r:id="rId16"/>
    <p:sldId id="267" r:id="rId17"/>
    <p:sldId id="268" r:id="rId18"/>
    <p:sldId id="269" r:id="rId19"/>
    <p:sldId id="270" r:id="rId20"/>
    <p:sldId id="271" r:id="rId21"/>
    <p:sldId id="294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95" r:id="rId30"/>
    <p:sldId id="279" r:id="rId31"/>
    <p:sldId id="280" r:id="rId32"/>
    <p:sldId id="297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-8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5BCE2-5577-D144-89E2-7BD5CB4AC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40D7CAAC-73BF-C042-B6F2-075A2F7AF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16E6388-5D57-A347-91FF-183408017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82760" y="8400"/>
            <a:ext cx="10763250" cy="4792268"/>
          </a:xfrm>
        </p:spPr>
        <p:txBody>
          <a:bodyPr>
            <a:normAutofit/>
          </a:bodyPr>
          <a:lstStyle/>
          <a:p>
            <a:pPr lvl="1"/>
            <a:r>
              <a:rPr lang="en-US" sz="5800" b="1" baseline="-25000">
                <a:solidFill>
                  <a:schemeClr val="accent5"/>
                </a:solidFill>
                <a:latin typeface="Algerian" panose="02000000000000000000" pitchFamily="2" charset="0"/>
                <a:ea typeface="Algerian" panose="02000000000000000000" pitchFamily="2" charset="0"/>
              </a:rPr>
              <a:t>SMT VIMLADEVI AVURVEDIC MEDICAL COLLEGE AND HOSPITAL, WANDHRI, CHANDRAPUR.                                   </a:t>
            </a:r>
          </a:p>
          <a:p>
            <a:endParaRPr lang="en-US" b="1">
              <a:latin typeface="Bodoni MT Black" panose="02000000000000000000" pitchFamily="2" charset="0"/>
              <a:ea typeface="Bodoni MT Black" panose="02000000000000000000" pitchFamily="2" charset="0"/>
            </a:endParaRPr>
          </a:p>
          <a:p>
            <a:endParaRPr lang="en-US" b="1">
              <a:latin typeface="Bodoni MT Black" panose="02000000000000000000" pitchFamily="2" charset="0"/>
              <a:ea typeface="Bodoni MT Black" panose="02000000000000000000" pitchFamily="2" charset="0"/>
            </a:endParaRPr>
          </a:p>
          <a:p>
            <a:endParaRPr lang="en-US" b="1">
              <a:latin typeface="Bodoni MT Black" panose="02000000000000000000" pitchFamily="2" charset="0"/>
              <a:ea typeface="Bodoni MT Black" panose="02000000000000000000" pitchFamily="2" charset="0"/>
            </a:endParaRPr>
          </a:p>
          <a:p>
            <a:r>
              <a:rPr lang="en-US" b="1">
                <a:latin typeface="Bodoni MT Black" panose="02000000000000000000" pitchFamily="2" charset="0"/>
                <a:ea typeface="Bodoni MT Black" panose="02000000000000000000" pitchFamily="2" charset="0"/>
              </a:rPr>
              <a:t>.</a:t>
            </a:r>
          </a:p>
          <a:p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605558-A79F-4746-B91A-E053AD3F78B2}"/>
              </a:ext>
            </a:extLst>
          </p:cNvPr>
          <p:cNvSpPr txBox="1"/>
          <p:nvPr/>
        </p:nvSpPr>
        <p:spPr>
          <a:xfrm>
            <a:off x="392037" y="3160290"/>
            <a:ext cx="609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latin typeface="Modern Love" panose="02000000000000000000" pitchFamily="2" charset="0"/>
                <a:ea typeface="Modern Love" panose="02000000000000000000" pitchFamily="2" charset="0"/>
              </a:rPr>
              <a:t>KRIYA SHARIR SEMINAR</a:t>
            </a:r>
          </a:p>
          <a:p>
            <a:pPr algn="l"/>
            <a:endParaRPr lang="en-US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4B3AE7-8E07-F44F-A8A6-613A83C1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DB3FAF2-42D0-044E-B37F-BBAE6C1F2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875" y="-65881"/>
            <a:ext cx="12334875" cy="6923881"/>
          </a:xfrm>
        </p:spPr>
      </p:pic>
    </p:spTree>
    <p:extLst>
      <p:ext uri="{BB962C8B-B14F-4D97-AF65-F5344CB8AC3E}">
        <p14:creationId xmlns:p14="http://schemas.microsoft.com/office/powerpoint/2010/main" xmlns="" val="399087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11ABA-BA89-C94C-BA75-C7BB8B31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F82F115-4AF4-5A46-8ED2-63E5A30E6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5247" y="0"/>
            <a:ext cx="12247247" cy="6858000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890EA998-0E35-474E-9EBF-0F6FAE750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40" y="0"/>
            <a:ext cx="12465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28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6AC41A-56EF-CF4D-A6E3-1D167C29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91AD00D-CD74-4146-8B48-C9A6E84EF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0882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12DD5-5DAE-2A49-B5B7-061EE2CB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FFE39AD-36D3-6B48-AC40-24FAD1637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56"/>
          </a:xfrm>
        </p:spPr>
      </p:pic>
    </p:spTree>
    <p:extLst>
      <p:ext uri="{BB962C8B-B14F-4D97-AF65-F5344CB8AC3E}">
        <p14:creationId xmlns:p14="http://schemas.microsoft.com/office/powerpoint/2010/main" xmlns="" val="1176888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D2CF0E-985C-BB4C-BFC1-D746E12F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4ADE179-4C2A-FB44-A3A2-930E9B6E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764" y="0"/>
            <a:ext cx="12363528" cy="6786562"/>
          </a:xfrm>
        </p:spPr>
      </p:pic>
    </p:spTree>
    <p:extLst>
      <p:ext uri="{BB962C8B-B14F-4D97-AF65-F5344CB8AC3E}">
        <p14:creationId xmlns:p14="http://schemas.microsoft.com/office/powerpoint/2010/main" xmlns="" val="213189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0BAD1A-6DBE-B645-AC0F-220D6197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5383C30-5664-3641-8012-5937AEAA8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043585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2A3164-E4C5-0040-8348-3A5BF6837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DD4D85A-4BDF-014E-B315-0726540ED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212057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ADB9D-3EBC-AB49-B730-C025ABBB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49C21C4-1902-DC4F-AC06-16F6878D1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54323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3A5299-B39D-9A41-BD8F-BDB1E6FC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3BBE3FA-C4A2-6047-B70A-FEFA81462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939306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3FCC7-49F1-0E4F-99E3-0CE9265B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D4F6012-FD72-1247-B42D-E54D3E6DA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798834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CEE23-F647-0541-A9A2-2AAC2566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CF96DAB-F3FF-1E46-A6B4-56C98CCC4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21" y="0"/>
            <a:ext cx="12285941" cy="6953250"/>
          </a:xfrm>
        </p:spPr>
      </p:pic>
    </p:spTree>
    <p:extLst>
      <p:ext uri="{BB962C8B-B14F-4D97-AF65-F5344CB8AC3E}">
        <p14:creationId xmlns:p14="http://schemas.microsoft.com/office/powerpoint/2010/main" xmlns="" val="3356009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250C2D-CD88-DE43-8CE5-6C0EF669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29C27C3-900C-D941-A4D5-39A3546B3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90" y="0"/>
            <a:ext cx="12097410" cy="6953250"/>
          </a:xfrm>
        </p:spPr>
      </p:pic>
    </p:spTree>
    <p:extLst>
      <p:ext uri="{BB962C8B-B14F-4D97-AF65-F5344CB8AC3E}">
        <p14:creationId xmlns:p14="http://schemas.microsoft.com/office/powerpoint/2010/main" xmlns="" val="409204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38472-0459-934B-8313-2318BC03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AF54D7E-F1DD-FD45-97EE-9DFF7F6A7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964194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F5849-4AF0-7342-8174-924301B9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08B5FC92-EBDF-0042-A9E9-0967DCA68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969" y="-85299"/>
            <a:ext cx="12477953" cy="74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179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B341DF-F510-204F-9F8C-F57ADD8D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362D6A3-7FCB-2348-8110-C8D078C38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71626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99F8F-E163-E246-B2C0-51FDD178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A6A3234-BF1A-DB40-BFEC-27BA6410F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319"/>
            <a:ext cx="12192000" cy="6868319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DB25FA3-A5E4-474C-A803-4966B0E64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096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F5C8A-6170-9B45-8942-F89E911D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8D96385-EEF6-C549-AA76-49A5FE8D4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DC339F2-35A6-F54B-A75D-8293CE4EC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5059"/>
            <a:ext cx="12192000" cy="72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26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7DE939-E9FD-0845-A7EF-E6E9F4D2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09845D8-97D2-AD4E-A623-3CEC31BDD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755674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7AA5B-1C0B-5A45-AEC4-663ABB71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14FA40C-86B7-1240-A6F0-950463364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76288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423ED-ED90-8D42-A123-41264329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07F798B-FD9D-8243-89D0-BDFDDCDB0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2797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067FDA-18AC-BC40-AE38-4594FFB1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8FD6565-9C2A-BD4A-912A-D25DDE122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9980C04B-5202-C540-8F67-19834CCCE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62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6D503-0124-014C-84A1-DD2A597A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42D0DC-92C2-F44E-8D6B-BF3BDB955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15DE920-FB3B-A541-8E80-04027C6C8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B78664F1-4DD6-444D-B137-50D3380FAF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04919" cy="685800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F1C1246D-1567-3B4C-A053-58A5EEA38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1192" y="1480863"/>
            <a:ext cx="6108523" cy="126711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>
                <a:latin typeface="Arial Rounded MT Bold" panose="02000000000000000000" pitchFamily="2" charset="0"/>
                <a:ea typeface="Arial Rounded MT Bold" panose="02000000000000000000" pitchFamily="2" charset="0"/>
              </a:rPr>
              <a:t>Introduction
RBC
WBC
Platelets
Hemoglobin
Blood group
Diseases</a:t>
            </a:r>
          </a:p>
        </p:txBody>
      </p:sp>
    </p:spTree>
    <p:extLst>
      <p:ext uri="{BB962C8B-B14F-4D97-AF65-F5344CB8AC3E}">
        <p14:creationId xmlns:p14="http://schemas.microsoft.com/office/powerpoint/2010/main" xmlns="" val="2399072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5F5F87-7090-DA40-8E50-CF34FE7B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950EFAD-CA10-7545-ADB7-F1E415327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674268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87B39-6B83-734E-9210-89BB8E4F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34E982B-3CB5-D040-85F4-6509DF0CD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483103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AC549-231B-C74C-BC7C-650841A9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A06DCED-3CCB-BC4E-AEF6-AEDF05208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11120"/>
          </a:xfrm>
        </p:spPr>
      </p:pic>
    </p:spTree>
    <p:extLst>
      <p:ext uri="{BB962C8B-B14F-4D97-AF65-F5344CB8AC3E}">
        <p14:creationId xmlns:p14="http://schemas.microsoft.com/office/powerpoint/2010/main" xmlns="" val="3597614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A05DAA-E17C-964D-9943-8DB4D033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CD022A3-C535-864A-BCE3-5427910C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319"/>
            <a:ext cx="12192000" cy="6868319"/>
          </a:xfrm>
        </p:spPr>
      </p:pic>
    </p:spTree>
    <p:extLst>
      <p:ext uri="{BB962C8B-B14F-4D97-AF65-F5344CB8AC3E}">
        <p14:creationId xmlns:p14="http://schemas.microsoft.com/office/powerpoint/2010/main" xmlns="" val="1338354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42307-3739-034F-8C23-BCA5A12A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9AF342D-4904-434A-9B19-4DFE2428E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244757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BE9A2E-2380-BE49-8FC6-049C9CB51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9FC879E-8690-A54C-A7EC-E19BF7B33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710389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64B73-69B0-8C4C-9228-B628D3DD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E7103D0-C972-0E4D-BD1E-77183422C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71523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202F7-03BC-D249-A4CD-38B3B677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2CA9BB2-8C8B-7B47-8AF9-94FF54449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723410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A3CF7-3D48-EE4C-8C43-56E846ED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C894CD8-C760-5046-953B-D8AA636E1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083822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3C84A-0FE2-6E49-A3C7-037627D4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B5B403E-5324-FA43-9B03-A4CC434B9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084"/>
            <a:ext cx="12192000" cy="68580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7F24010-2654-4AE9-9FF5-BBE92C2C96CB}"/>
              </a:ext>
            </a:extLst>
          </p:cNvPr>
          <p:cNvCxnSpPr/>
          <p:nvPr/>
        </p:nvCxnSpPr>
        <p:spPr>
          <a:xfrm>
            <a:off x="6096000" y="1604211"/>
            <a:ext cx="0" cy="5614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D252E1A-5921-4417-A13A-73FF71CA2458}"/>
              </a:ext>
            </a:extLst>
          </p:cNvPr>
          <p:cNvCxnSpPr>
            <a:cxnSpLocks/>
          </p:cNvCxnSpPr>
          <p:nvPr/>
        </p:nvCxnSpPr>
        <p:spPr>
          <a:xfrm>
            <a:off x="3769895" y="2181726"/>
            <a:ext cx="3962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BBCC3D0-F1A0-47B2-944A-50E81C8624C0}"/>
              </a:ext>
            </a:extLst>
          </p:cNvPr>
          <p:cNvCxnSpPr>
            <a:cxnSpLocks/>
          </p:cNvCxnSpPr>
          <p:nvPr/>
        </p:nvCxnSpPr>
        <p:spPr>
          <a:xfrm>
            <a:off x="3769895" y="2181726"/>
            <a:ext cx="0" cy="5935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EF45E27-F0D0-4B7D-BE3F-220D80EFC6F2}"/>
              </a:ext>
            </a:extLst>
          </p:cNvPr>
          <p:cNvCxnSpPr/>
          <p:nvPr/>
        </p:nvCxnSpPr>
        <p:spPr>
          <a:xfrm>
            <a:off x="7732295" y="2165684"/>
            <a:ext cx="0" cy="609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409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906A1-6C3C-E846-ADEA-EC375149E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81E97347-5F9C-F746-BBE7-C905285B4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54" y="0"/>
            <a:ext cx="12600277" cy="7000875"/>
          </a:xfrm>
        </p:spPr>
      </p:pic>
    </p:spTree>
    <p:extLst>
      <p:ext uri="{BB962C8B-B14F-4D97-AF65-F5344CB8AC3E}">
        <p14:creationId xmlns:p14="http://schemas.microsoft.com/office/powerpoint/2010/main" xmlns="" val="783403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476DB-44A6-EF4F-958D-44C77BE6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4B2127A-8BBC-3C45-9F38-DFF0848B6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892268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872B2-6196-F449-8FA2-94412B5D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91DF85F-49E7-774B-B299-1F84EED14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984477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423D1E-9B5E-6548-AC50-3B6C59C0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63040C5-A0D9-2B4E-B232-5A498485F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894704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1ABDCE-99B3-4D42-BCB5-54CBB4D0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CEC37B2-7D5C-334F-BBC4-F49A24E91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98698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F25A0-B5D1-C34F-BBBA-EBE5389F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1B11EA5-819E-6D47-B178-AE8CEC192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319"/>
            <a:ext cx="12619518" cy="7058819"/>
          </a:xfrm>
        </p:spPr>
      </p:pic>
    </p:spTree>
    <p:extLst>
      <p:ext uri="{BB962C8B-B14F-4D97-AF65-F5344CB8AC3E}">
        <p14:creationId xmlns:p14="http://schemas.microsoft.com/office/powerpoint/2010/main" xmlns="" val="130218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ECE078-EC4E-6846-BE8A-5CF22E63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59F6D44-EB17-D243-B50E-850EFBCD0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61976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F6AB5-5876-F54C-8FF4-177D8181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964F8BA-E637-EB44-946C-F897A2228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575" y="0"/>
            <a:ext cx="12597044" cy="6858000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61D44DDC-DAC4-434F-AF6B-64F6090A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256" y="0"/>
            <a:ext cx="12701725" cy="74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976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50362-1623-2449-B420-B5CEBF93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066BC9C-DE26-D74E-972A-3509755EC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56376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15C85-92B1-F347-81C7-232E2096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4B39ABA-7E6D-EE4A-BABD-12C9239B1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82348872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Custom</PresentationFormat>
  <Paragraphs>7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Facet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918668743318</dc:creator>
  <cp:lastModifiedBy>pc1</cp:lastModifiedBy>
  <cp:revision>11</cp:revision>
  <dcterms:created xsi:type="dcterms:W3CDTF">2021-08-25T20:50:59Z</dcterms:created>
  <dcterms:modified xsi:type="dcterms:W3CDTF">2023-05-13T06:39:48Z</dcterms:modified>
</cp:coreProperties>
</file>