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eyo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`/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nh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{k; y{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k.ks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eyo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`/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nh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{k; y{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k.ks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53272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u="sng" dirty="0" err="1" smtClean="0">
                <a:latin typeface="Kruti Dev 055" pitchFamily="2" charset="0"/>
              </a:rPr>
              <a:t>iqjh”ko`?nh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dq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</a:t>
            </a:r>
            <a:r>
              <a:rPr lang="en-US" b="1" dirty="0" smtClean="0">
                <a:latin typeface="Kruti Dev 055" pitchFamily="2" charset="0"/>
              </a:rPr>
              <a:t>/;</a:t>
            </a:r>
            <a:r>
              <a:rPr lang="en-US" b="1" dirty="0" err="1" smtClean="0">
                <a:latin typeface="Kruti Dev 055" pitchFamily="2" charset="0"/>
              </a:rPr>
              <a:t>keuekjksia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xkSjoa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osnuk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kd`r</a:t>
            </a:r>
            <a:r>
              <a:rPr lang="en-US" b="1" dirty="0" smtClean="0">
                <a:latin typeface="Kruti Dev 055" pitchFamily="2" charset="0"/>
              </a:rPr>
              <a:t> AA ok- </a:t>
            </a:r>
            <a:r>
              <a:rPr lang="en-US" b="1" dirty="0" err="1" smtClean="0">
                <a:latin typeface="Kruti Dev 055" pitchFamily="2" charset="0"/>
              </a:rPr>
              <a:t>lw</a:t>
            </a:r>
            <a:r>
              <a:rPr lang="en-US" b="1" dirty="0" smtClean="0">
                <a:latin typeface="Kruti Dev 055" pitchFamily="2" charset="0"/>
              </a:rPr>
              <a:t>- 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1½ </a:t>
            </a:r>
            <a:r>
              <a:rPr lang="en-US" dirty="0" err="1" smtClean="0">
                <a:latin typeface="Kruti Dev 055" pitchFamily="2" charset="0"/>
              </a:rPr>
              <a:t>xzkgh</a:t>
            </a:r>
            <a:r>
              <a:rPr lang="en-US" dirty="0" smtClean="0">
                <a:latin typeface="Kruti Dev 055" pitchFamily="2" charset="0"/>
              </a:rPr>
              <a:t> o L=</a:t>
            </a:r>
            <a:r>
              <a:rPr lang="en-US" dirty="0" err="1" smtClean="0">
                <a:latin typeface="Kruti Dev 055" pitchFamily="2" charset="0"/>
              </a:rPr>
              <a:t>aHku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2½ </a:t>
            </a:r>
            <a:r>
              <a:rPr lang="en-US" dirty="0" err="1" smtClean="0">
                <a:latin typeface="Kruti Dev 055" pitchFamily="2" charset="0"/>
              </a:rPr>
              <a:t>dqVt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fcYo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pq.kZ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iqjh"k</a:t>
            </a:r>
            <a:r>
              <a:rPr lang="en-US" b="1" u="sng" dirty="0" smtClean="0">
                <a:latin typeface="Kruti Dev 055" pitchFamily="2" charset="0"/>
              </a:rPr>
              <a:t>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dirty="0" err="1" smtClean="0">
                <a:latin typeface="Kruti Dev 055" pitchFamily="2" charset="0"/>
              </a:rPr>
              <a:t>iqjh”ks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ok;qjU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kf.k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l’kCnksos</a:t>
            </a:r>
            <a:r>
              <a:rPr lang="en-US" dirty="0" smtClean="0">
                <a:latin typeface="Kruti Dev 055" pitchFamily="2" charset="0"/>
              </a:rPr>
              <a:t>&lt;·;</a:t>
            </a:r>
            <a:r>
              <a:rPr lang="en-US" dirty="0" err="1" smtClean="0">
                <a:latin typeface="Kruti Dev 055" pitchFamily="2" charset="0"/>
              </a:rPr>
              <a:t>kfUUkoA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dq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Hkzefr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kR;w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oZ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gr~ik’oS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</a:t>
            </a:r>
            <a:r>
              <a:rPr lang="en-US" dirty="0" smtClean="0">
                <a:latin typeface="Kruti Dev 055" pitchFamily="2" charset="0"/>
              </a:rPr>
              <a:t>·;u~ </a:t>
            </a:r>
            <a:r>
              <a:rPr lang="en-US" dirty="0" err="1" smtClean="0">
                <a:latin typeface="Kruti Dev 055" pitchFamily="2" charset="0"/>
              </a:rPr>
              <a:t>Hk`’ke~AA</a:t>
            </a:r>
            <a:r>
              <a:rPr lang="en-US" dirty="0" smtClean="0">
                <a:latin typeface="Kruti Dev 055" pitchFamily="2" charset="0"/>
              </a:rPr>
              <a:t>*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- 11@21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ek”k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mMhn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dqyhRFk</a:t>
            </a:r>
            <a:r>
              <a:rPr lang="en-US" dirty="0" smtClean="0">
                <a:latin typeface="Kruti Dev 055" pitchFamily="2" charset="0"/>
              </a:rPr>
              <a:t>] ;o b- </a:t>
            </a:r>
            <a:r>
              <a:rPr lang="en-US" dirty="0" err="1" smtClean="0">
                <a:latin typeface="Kruti Dev 055" pitchFamily="2" charset="0"/>
              </a:rPr>
              <a:t>nzO;kaiklwu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ikysHkkT;k</a:t>
            </a:r>
            <a:r>
              <a:rPr lang="en-US" dirty="0" smtClean="0">
                <a:latin typeface="Kruti Dev 055" pitchFamily="2" charset="0"/>
              </a:rPr>
              <a:t>] QGs b-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77072" cy="6172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u="sng" dirty="0" err="1" smtClean="0">
                <a:latin typeface="Kruti Dev 055" pitchFamily="2" charset="0"/>
              </a:rPr>
              <a:t>ew</a:t>
            </a:r>
            <a:r>
              <a:rPr lang="en-US" b="1" u="sng" dirty="0" smtClean="0">
                <a:latin typeface="Kruti Dev 055" pitchFamily="2" charset="0"/>
              </a:rPr>
              <a:t>=o`/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ew</a:t>
            </a:r>
            <a:r>
              <a:rPr lang="en-US" dirty="0" smtClean="0">
                <a:latin typeface="Kruti Dev 055" pitchFamily="2" charset="0"/>
              </a:rPr>
              <a:t>=a </a:t>
            </a:r>
            <a:r>
              <a:rPr lang="en-US" dirty="0" err="1" smtClean="0">
                <a:latin typeface="Kruti Dev 055" pitchFamily="2" charset="0"/>
              </a:rPr>
              <a:t>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cfLrfuLrksna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d`rs·I’d`rlaKrke~AA</a:t>
            </a:r>
            <a:r>
              <a:rPr lang="en-US" dirty="0" smtClean="0">
                <a:latin typeface="Kruti Dev 055" pitchFamily="2" charset="0"/>
              </a:rPr>
              <a:t>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- 11@13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iquuZok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xks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r`.kiapeqy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panzizHkk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xks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kqjknh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xqXXkqG</a:t>
            </a:r>
            <a:r>
              <a:rPr lang="en-US" dirty="0" smtClean="0">
                <a:latin typeface="Kruti Dev 055" pitchFamily="2" charset="0"/>
              </a:rPr>
              <a:t> &amp; 500 </a:t>
            </a:r>
            <a:r>
              <a:rPr lang="en-US" dirty="0" err="1" smtClean="0">
                <a:latin typeface="Kruti Dev 055" pitchFamily="2" charset="0"/>
              </a:rPr>
              <a:t>fe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xzW</a:t>
            </a:r>
            <a:r>
              <a:rPr lang="en-US" dirty="0" smtClean="0">
                <a:latin typeface="Kruti Dev 055" pitchFamily="2" charset="0"/>
              </a:rPr>
              <a:t>- 2 </a:t>
            </a:r>
            <a:r>
              <a:rPr lang="en-US" dirty="0" err="1" smtClean="0">
                <a:latin typeface="Kruti Dev 055" pitchFamily="2" charset="0"/>
              </a:rPr>
              <a:t>osGk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eq</a:t>
            </a:r>
            <a:r>
              <a:rPr lang="en-US" b="1" u="sng" dirty="0" smtClean="0">
                <a:latin typeface="Kruti Dev 055" pitchFamily="2" charset="0"/>
              </a:rPr>
              <a:t>+={k;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s·Yia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ew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jksRd`PNªfOno.kZ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lkLizeso</a:t>
            </a:r>
            <a:r>
              <a:rPr lang="en-US" dirty="0" smtClean="0">
                <a:latin typeface="Kruti Dev 055" pitchFamily="2" charset="0"/>
              </a:rPr>
              <a:t> ok AA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- 11@21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={</a:t>
            </a:r>
            <a:r>
              <a:rPr lang="en-US" dirty="0" err="1" smtClean="0">
                <a:latin typeface="Kruti Dev 055" pitchFamily="2" charset="0"/>
              </a:rPr>
              <a:t>k;s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ofLrrksnks·Yieq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pAA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- 15@15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ew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Ogkoh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klkBh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o`”dizns’kh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Lusgu</a:t>
            </a:r>
            <a:r>
              <a:rPr lang="en-US" b="1" dirty="0" smtClean="0">
                <a:latin typeface="Kruti Dev 055" pitchFamily="2" charset="0"/>
              </a:rPr>
              <a:t> o </a:t>
            </a:r>
            <a:r>
              <a:rPr lang="en-US" b="1" dirty="0" err="1" smtClean="0">
                <a:latin typeface="Kruti Dev 055" pitchFamily="2" charset="0"/>
              </a:rPr>
              <a:t>rkiLosn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;</a:t>
            </a:r>
            <a:r>
              <a:rPr lang="en-US" dirty="0" err="1" smtClean="0">
                <a:latin typeface="Kruti Dev 055" pitchFamily="2" charset="0"/>
              </a:rPr>
              <a:t>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r`.kiapeqy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QkaV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ukjGkps</a:t>
            </a:r>
            <a:r>
              <a:rPr lang="en-US" b="1" dirty="0" smtClean="0">
                <a:latin typeface="Kruti Dev 055" pitchFamily="2" charset="0"/>
              </a:rPr>
              <a:t> ik.kh] </a:t>
            </a:r>
            <a:r>
              <a:rPr lang="en-US" b="1" dirty="0" err="1" smtClean="0">
                <a:latin typeface="Kruti Dev 055" pitchFamily="2" charset="0"/>
              </a:rPr>
              <a:t>fyacq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ikud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ikuklkBh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f’kyktrq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panzizHkk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gsekf’kyktrq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dYi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77072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u="sng" dirty="0" err="1" smtClean="0">
                <a:latin typeface="Kruti Dev 055" pitchFamily="2" charset="0"/>
              </a:rPr>
              <a:t>Losno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Losnks·frLosnnkSxZ</a:t>
            </a:r>
            <a:r>
              <a:rPr lang="en-US" b="1" dirty="0" smtClean="0">
                <a:latin typeface="Kruti Dev 055" pitchFamily="2" charset="0"/>
              </a:rPr>
              <a:t>/;</a:t>
            </a:r>
            <a:r>
              <a:rPr lang="en-US" b="1" dirty="0" err="1" smtClean="0">
                <a:latin typeface="Kruti Dev 055" pitchFamily="2" charset="0"/>
              </a:rPr>
              <a:t>d.Mq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dirty="0" smtClean="0">
                <a:latin typeface="Kruti Dev 055" pitchFamily="2" charset="0"/>
              </a:rPr>
              <a:t>AA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- 11@14</a:t>
            </a:r>
          </a:p>
          <a:p>
            <a:pPr>
              <a:buNone/>
            </a:pP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Tojuk’kd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xqMqphlRo</a:t>
            </a:r>
            <a:r>
              <a:rPr lang="en-US" dirty="0" smtClean="0">
                <a:latin typeface="Kruti Dev 055" pitchFamily="2" charset="0"/>
              </a:rPr>
              <a:t> $ </a:t>
            </a:r>
            <a:r>
              <a:rPr lang="en-US" dirty="0" err="1" smtClean="0">
                <a:latin typeface="Kruti Dev 055" pitchFamily="2" charset="0"/>
              </a:rPr>
              <a:t>dkenq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ve`rkfj”V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%&amp; </a:t>
            </a:r>
            <a:r>
              <a:rPr lang="en-US" dirty="0" err="1" smtClean="0">
                <a:latin typeface="Kruti Dev 055" pitchFamily="2" charset="0"/>
              </a:rPr>
              <a:t>panu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m’khj</a:t>
            </a:r>
            <a:r>
              <a:rPr lang="en-US" dirty="0" smtClean="0">
                <a:latin typeface="Kruti Dev 055" pitchFamily="2" charset="0"/>
              </a:rPr>
              <a:t> b-</a:t>
            </a:r>
          </a:p>
          <a:p>
            <a:pPr>
              <a:buNone/>
            </a:pPr>
            <a:endParaRPr lang="en-US" b="1" u="sng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Losn</a:t>
            </a:r>
            <a:r>
              <a:rPr lang="en-US" b="1" u="sng" dirty="0" smtClean="0">
                <a:latin typeface="Kruti Dev 055" pitchFamily="2" charset="0"/>
              </a:rPr>
              <a:t>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%&amp;</a:t>
            </a:r>
            <a:endParaRPr lang="en-US" u="sng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Losn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k;s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LrC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kjksedwirk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Rod~’kks”k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Li’kZ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oSxq.;a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Losnuk’k’pAA</a:t>
            </a:r>
            <a:r>
              <a:rPr lang="en-US" dirty="0" smtClean="0">
                <a:latin typeface="Kruti Dev 055" pitchFamily="2" charset="0"/>
              </a:rPr>
              <a:t> lq-lw-15@15</a:t>
            </a:r>
          </a:p>
          <a:p>
            <a:pPr>
              <a:buNone/>
            </a:pP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vH;ax</a:t>
            </a:r>
            <a:r>
              <a:rPr lang="en-US" dirty="0" smtClean="0">
                <a:latin typeface="Kruti Dev 055" pitchFamily="2" charset="0"/>
              </a:rPr>
              <a:t>	</a:t>
            </a:r>
          </a:p>
          <a:p>
            <a:r>
              <a:rPr lang="en-US" dirty="0" err="1" smtClean="0">
                <a:latin typeface="Kruti Dev 055" pitchFamily="2" charset="0"/>
              </a:rPr>
              <a:t>Lusnu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O;k;ke</a:t>
            </a:r>
            <a:r>
              <a:rPr lang="en-US" dirty="0" smtClean="0">
                <a:latin typeface="Kruti Dev 055" pitchFamily="2" charset="0"/>
              </a:rPr>
              <a:t>	</a:t>
            </a:r>
          </a:p>
          <a:p>
            <a:r>
              <a:rPr lang="en-US" dirty="0" err="1" smtClean="0">
                <a:latin typeface="Kruti Dev 055" pitchFamily="2" charset="0"/>
              </a:rPr>
              <a:t>Fuokrxzg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funzk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Losny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lke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fujke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endParaRPr lang="en-US" dirty="0" smtClean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47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eyo`/nh {k; y{k.ks fpfdRlk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674</cp:revision>
  <dcterms:created xsi:type="dcterms:W3CDTF">2020-05-02T05:10:47Z</dcterms:created>
  <dcterms:modified xsi:type="dcterms:W3CDTF">2023-03-08T07:28:40Z</dcterms:modified>
</cp:coreProperties>
</file>