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70" r:id="rId4"/>
    <p:sldId id="258" r:id="rId5"/>
    <p:sldId id="271" r:id="rId6"/>
    <p:sldId id="27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4" r:id="rId17"/>
    <p:sldId id="273" r:id="rId18"/>
    <p:sldId id="269" r:id="rId19"/>
    <p:sldId id="275" r:id="rId20"/>
    <p:sldId id="276" r:id="rId21"/>
    <p:sldId id="277" r:id="rId22"/>
    <p:sldId id="282" r:id="rId23"/>
    <p:sldId id="278" r:id="rId24"/>
    <p:sldId id="279" r:id="rId25"/>
    <p:sldId id="280" r:id="rId26"/>
    <p:sldId id="281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National Rural Health Mission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2600" y="4267200"/>
            <a:ext cx="2825496" cy="71393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By .</a:t>
            </a:r>
            <a:r>
              <a:rPr lang="en-US" dirty="0" err="1" smtClean="0"/>
              <a:t>dr.jyoti</a:t>
            </a:r>
            <a:r>
              <a:rPr lang="en-US" dirty="0" smtClean="0"/>
              <a:t> </a:t>
            </a:r>
            <a:r>
              <a:rPr lang="en-US" dirty="0" err="1" smtClean="0"/>
              <a:t>varthi</a:t>
            </a:r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IMG20200510160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228600"/>
            <a:ext cx="108204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IMG20200510160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0"/>
            <a:ext cx="110490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IMG20200510160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0" y="533400"/>
            <a:ext cx="103632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IMG20200510160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457200"/>
            <a:ext cx="105156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IMG20200510160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228600"/>
            <a:ext cx="101346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IMG20200510160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0"/>
            <a:ext cx="10439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IMG20200510160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905001"/>
            <a:ext cx="8915400" cy="4495799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Black" pitchFamily="34" charset="0"/>
              </a:rPr>
              <a:t>SUPPLEMENTARY STRATEGIES OF NRHM</a:t>
            </a:r>
            <a:endParaRPr lang="en-IN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IMG20200510160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0" y="381000"/>
            <a:ext cx="103632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IMG20200510160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381000"/>
            <a:ext cx="99060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IMG20200510160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609600"/>
            <a:ext cx="1066800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IMG202005101558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90133"/>
            <a:ext cx="8229600" cy="350797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IMG20200510160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71800" y="304800"/>
            <a:ext cx="121158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Desktop\IMG20200510160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3600" y="381000"/>
            <a:ext cx="123444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p\Desktop\IMG20200510160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1600200"/>
            <a:ext cx="10744200" cy="5257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STRATEGIES OF NRHM</a:t>
            </a:r>
            <a:endParaRPr lang="en-IN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p\Desktop\IMG20200510160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304800"/>
            <a:ext cx="113538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\Desktop\IMG2020051016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457200"/>
            <a:ext cx="108204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p\Desktop\IMG2020051016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0" y="381000"/>
            <a:ext cx="129540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p\Desktop\IMG20200510160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2200" y="685800"/>
            <a:ext cx="115062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6698512"/>
            <a:ext cx="4572000" cy="1454888"/>
          </a:xfrm>
        </p:spPr>
        <p:txBody>
          <a:bodyPr/>
          <a:lstStyle/>
          <a:p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Inaugurated on  April 12,2005.</a:t>
            </a:r>
          </a:p>
          <a:p>
            <a:r>
              <a:rPr lang="en-US" dirty="0" smtClean="0"/>
              <a:t>Focus on </a:t>
            </a:r>
            <a:r>
              <a:rPr lang="en-US" dirty="0" smtClean="0">
                <a:latin typeface="+mj-lt"/>
              </a:rPr>
              <a:t>18</a:t>
            </a:r>
            <a:r>
              <a:rPr lang="en-US" dirty="0" smtClean="0"/>
              <a:t> states.</a:t>
            </a:r>
          </a:p>
          <a:p>
            <a:r>
              <a:rPr lang="en-US" dirty="0" smtClean="0">
                <a:latin typeface="+mj-lt"/>
              </a:rPr>
              <a:t>Goal is good decentralized healthcare</a:t>
            </a:r>
          </a:p>
          <a:p>
            <a:r>
              <a:rPr lang="en-US" dirty="0" smtClean="0">
                <a:latin typeface="+mj-lt"/>
              </a:rPr>
              <a:t>Intended for 2005-2012</a:t>
            </a:r>
            <a:endParaRPr lang="en-IN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NRHM</a:t>
            </a:r>
            <a:endParaRPr lang="en-I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IMG20200510155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" y="304800"/>
            <a:ext cx="10820400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Universal </a:t>
            </a:r>
            <a:r>
              <a:rPr lang="en-US" dirty="0" smtClean="0"/>
              <a:t>access  to equitable ,affordable ,quality </a:t>
            </a:r>
            <a:r>
              <a:rPr lang="en-US" dirty="0" smtClean="0"/>
              <a:t>health care.</a:t>
            </a:r>
          </a:p>
          <a:p>
            <a:r>
              <a:rPr lang="en-US" dirty="0" smtClean="0"/>
              <a:t>Reduction of child and maternal mortality</a:t>
            </a:r>
          </a:p>
          <a:p>
            <a:r>
              <a:rPr lang="en-US" dirty="0" smtClean="0"/>
              <a:t>Population stabilization</a:t>
            </a: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 OF NRHM</a:t>
            </a:r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Reduction in infant mortality rate and maternal mortality rate. </a:t>
            </a:r>
          </a:p>
          <a:p>
            <a:r>
              <a:rPr lang="en-US" dirty="0" smtClean="0"/>
              <a:t>Universal access to public health service such as women’s health ,child health, water, sanitation and </a:t>
            </a:r>
            <a:r>
              <a:rPr lang="en-US" dirty="0" err="1" smtClean="0"/>
              <a:t>hygiene,nutrition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Prevention and control of communicable and non-communicable diseases.</a:t>
            </a:r>
          </a:p>
          <a:p>
            <a:r>
              <a:rPr lang="en-US" dirty="0" smtClean="0"/>
              <a:t>Promotion of healthy </a:t>
            </a:r>
            <a:r>
              <a:rPr lang="en-US" smtClean="0"/>
              <a:t>life styles.</a:t>
            </a:r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I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IMG2020051016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2200" y="381000"/>
            <a:ext cx="115062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IMG2020051016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1200" y="762000"/>
            <a:ext cx="111252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IMG20200510160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2600" y="0"/>
            <a:ext cx="108966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88</TotalTime>
  <Words>105</Words>
  <Application>Microsoft Office PowerPoint</Application>
  <PresentationFormat>On-screen Show (4:3)</PresentationFormat>
  <Paragraphs>19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Concourse</vt:lpstr>
      <vt:lpstr>National Rural Health Mission</vt:lpstr>
      <vt:lpstr>Slide 2</vt:lpstr>
      <vt:lpstr>About NRHM</vt:lpstr>
      <vt:lpstr>Slide 4</vt:lpstr>
      <vt:lpstr>AIMS OF NRHM</vt:lpstr>
      <vt:lpstr>GOAL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SUPPLEMENTARY STRATEGIES OF NRHM</vt:lpstr>
      <vt:lpstr>Slide 17</vt:lpstr>
      <vt:lpstr>Slide 18</vt:lpstr>
      <vt:lpstr>Slide 19</vt:lpstr>
      <vt:lpstr>Slide 20</vt:lpstr>
      <vt:lpstr>Slide 21</vt:lpstr>
      <vt:lpstr>CORE STRATEGIES OF NRHM</vt:lpstr>
      <vt:lpstr>Slide 23</vt:lpstr>
      <vt:lpstr>Slide 24</vt:lpstr>
      <vt:lpstr>Slide 25</vt:lpstr>
      <vt:lpstr>Slide 26</vt:lpstr>
      <vt:lpstr>THANKS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Rural Health Mission</dc:title>
  <dc:creator>Hp</dc:creator>
  <cp:lastModifiedBy>Hp</cp:lastModifiedBy>
  <cp:revision>18</cp:revision>
  <dcterms:created xsi:type="dcterms:W3CDTF">2006-08-16T00:00:00Z</dcterms:created>
  <dcterms:modified xsi:type="dcterms:W3CDTF">2020-05-11T05:16:53Z</dcterms:modified>
</cp:coreProperties>
</file>