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4534-C640-3F60-D741-D7FA4B791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0958E-89FF-1637-54D4-3570D3610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BD2FB-3F9A-D39B-FA66-1C84659C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BF30-809C-4D03-5E07-961A625D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C115-64A8-B6E4-F2D0-C9B77BE5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106E-EDBA-77FB-3860-38186FA9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36EE3-A7D7-FE93-F023-54B9E947D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67951-5486-AACB-BD24-5994AF5C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F65AF-9A4F-328E-2BBC-62102119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30EB1-A756-2BF3-E16B-9E583F8A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7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88054-5C3A-FC27-E2DD-278D2549A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82A24-4273-A720-B6C6-5490A1667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8E8C-2AB4-199C-1CDA-7D0B0EC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A7FC9-BC8C-8518-2F5F-143C673C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6145E-80BE-1720-EAC2-D738439A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4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9C1FD-7A71-A3DD-9FC4-8BB2A68E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4FEFD-7C2F-427A-DE95-6F5D94B6F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1AF13-5BD1-6359-59A6-483D0A14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2077-06FD-7975-BE7C-42221E74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930D-5CF7-C682-A3B4-B8C2DA30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5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0A14-B29A-9CF1-2FA3-40B8E496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F8AC4-97C9-C870-F0B4-D570ED312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C6E1E-DD90-BE12-7A13-C40F3C6D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76783-45AB-9EB8-F7DB-30D880F0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5838-D37B-A3EB-425C-6E215F41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3865-3DFF-FC2B-76B1-886332EE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D469-BEE5-C3EE-342A-E27B7420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45D76-055C-7DFE-F3D1-2E49BB491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2D506-7FE6-B195-8274-D7368B12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43679-EA86-D3AA-CE66-E8078C7B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C9A2E-B154-3C98-314B-4FFBF54E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5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BE24-DF90-71E6-0C3A-ED3C04BC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B046D-BA66-9FFA-3847-DE415BA5A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DC767-B974-2114-77B1-C41A7AF5E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9E3EEB-043C-B4EE-22BB-C5B3BBC33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5F44F-CF51-FA04-DF41-982ADD976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DC7E3-02C6-715A-331C-09856F47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46D55-9984-890A-3560-91F1DFCF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A6AA6-F048-4036-3E0C-3B71D5E3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9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1D9B-E669-C494-E460-6BE00D7D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9A58B-2120-726F-FC94-C5C423B0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00F6D-353A-6809-5FDA-20C59769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67999-510E-277F-9E4F-D5EAC19C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A5D44-D471-2A9D-D72B-A4601CA4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6A3D9-8FB9-5FAE-AD4F-EF1DFBDD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1CA1A-17F2-5E54-F3B4-5A840C73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F053-039C-9AF2-61CF-B3115EBE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2A8C-47AD-D533-78FC-81255B47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56D93-7D71-1086-01BC-97C0C6013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5C49C-1BCF-6417-8278-FB80AC3D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7502E-F2B2-2234-42BD-3A25B2B4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16453-6AD9-EC28-5D45-FDA8F3A4B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4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6E80-D2CC-358C-8CD2-2911BC06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67CDF-FC92-E6EC-E17C-AFB8B1779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C101E-3DA4-F870-EA7D-1CCACAE61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33B70-A790-1A21-C84E-3768C53F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43F32-6349-9187-C166-13672E93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A9F6F-989F-5A37-0934-7FD827ED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2EC828-1508-45C4-98AD-5B8521F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D3D4A-E182-23C2-F665-EE2758A7E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E606D-661E-009A-BFBF-E2C5B9B13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D2D7-861F-9E4E-AF2E-3F984B5832A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AC77E-F5DC-9B56-7684-29C165B41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45A8B-88D6-1CD7-29DC-22BD2BEB1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76A3-54F5-9241-8CAA-66FDCC73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2C37-12E9-42E6-F9DA-57554EDD3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15578" y="-377824"/>
            <a:ext cx="9144000" cy="2387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Virechan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1801F-A313-5BC9-ADAD-469A42932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15133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Virechan</a:t>
            </a:r>
            <a:r>
              <a:rPr lang="en-US" dirty="0"/>
              <a:t> is one among the </a:t>
            </a:r>
            <a:r>
              <a:rPr lang="en-US" dirty="0" err="1"/>
              <a:t>Panchakarma</a:t>
            </a:r>
            <a:r>
              <a:rPr lang="en-US" dirty="0"/>
              <a:t> and it is the ideal and best treatment for elimination of Pitta dosh and two some extent other two </a:t>
            </a:r>
            <a:r>
              <a:rPr lang="en-US" dirty="0" err="1"/>
              <a:t>dosa’s</a:t>
            </a:r>
            <a:r>
              <a:rPr lang="en-US" dirty="0"/>
              <a:t> </a:t>
            </a:r>
            <a:r>
              <a:rPr lang="en-US" dirty="0" err="1"/>
              <a:t>alsoit</a:t>
            </a:r>
            <a:r>
              <a:rPr lang="en-US" dirty="0"/>
              <a:t> is </a:t>
            </a:r>
            <a:r>
              <a:rPr lang="en-US" dirty="0" err="1"/>
              <a:t>lesss</a:t>
            </a:r>
            <a:r>
              <a:rPr lang="en-US" dirty="0"/>
              <a:t> tedious procedure than </a:t>
            </a:r>
            <a:r>
              <a:rPr lang="en-US" dirty="0" err="1"/>
              <a:t>Vamana</a:t>
            </a:r>
            <a:r>
              <a:rPr lang="en-US" dirty="0"/>
              <a:t> and hence Les possibility of complication and it could be done easily so </a:t>
            </a:r>
            <a:r>
              <a:rPr lang="en-US" dirty="0" err="1"/>
              <a:t>virechan</a:t>
            </a:r>
            <a:r>
              <a:rPr lang="en-US" dirty="0"/>
              <a:t> Karma is the widely practice </a:t>
            </a:r>
            <a:r>
              <a:rPr lang="en-US" dirty="0" err="1"/>
              <a:t>Shodhana</a:t>
            </a:r>
            <a:r>
              <a:rPr lang="en-US" dirty="0"/>
              <a:t> therapy in routine clinical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FA92-034C-9617-3C66-2003E455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Etymology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3004-F005-B555-E665-7EFDF21DC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dirty="0" err="1"/>
              <a:t>virechan</a:t>
            </a:r>
            <a:r>
              <a:rPr lang="en-US" dirty="0"/>
              <a:t> is derived from the root </a:t>
            </a:r>
            <a:r>
              <a:rPr lang="en-US" dirty="0" err="1"/>
              <a:t>Ricir</a:t>
            </a:r>
            <a:r>
              <a:rPr lang="en-US" dirty="0"/>
              <a:t>’ </a:t>
            </a:r>
            <a:r>
              <a:rPr lang="en-US" dirty="0" err="1"/>
              <a:t>dhatu</a:t>
            </a:r>
            <a:r>
              <a:rPr lang="en-US" dirty="0"/>
              <a:t>, vi –</a:t>
            </a:r>
            <a:r>
              <a:rPr lang="en-US" dirty="0" err="1"/>
              <a:t>upsarga</a:t>
            </a:r>
            <a:r>
              <a:rPr lang="en-US" dirty="0"/>
              <a:t> with </a:t>
            </a:r>
            <a:r>
              <a:rPr lang="en-US" dirty="0" err="1"/>
              <a:t>Nich</a:t>
            </a:r>
            <a:r>
              <a:rPr lang="en-US" dirty="0"/>
              <a:t> and </a:t>
            </a:r>
            <a:r>
              <a:rPr lang="en-US" dirty="0" err="1"/>
              <a:t>Lyut</a:t>
            </a:r>
            <a:r>
              <a:rPr lang="en-US" dirty="0"/>
              <a:t> </a:t>
            </a:r>
            <a:r>
              <a:rPr lang="en-US" dirty="0" err="1"/>
              <a:t>Pratyayas</a:t>
            </a:r>
            <a:r>
              <a:rPr lang="en-US" dirty="0"/>
              <a:t> giving meaning </a:t>
            </a:r>
            <a:r>
              <a:rPr lang="en-US" dirty="0" err="1"/>
              <a:t>Visheshena</a:t>
            </a:r>
            <a:r>
              <a:rPr lang="en-US" dirty="0"/>
              <a:t> </a:t>
            </a:r>
            <a:r>
              <a:rPr lang="en-US" dirty="0" err="1"/>
              <a:t>Rechayateeti</a:t>
            </a:r>
            <a:r>
              <a:rPr lang="en-US" dirty="0"/>
              <a:t>.</a:t>
            </a:r>
          </a:p>
          <a:p>
            <a:r>
              <a:rPr lang="en-US" dirty="0" err="1"/>
              <a:t>Rechana</a:t>
            </a:r>
            <a:r>
              <a:rPr lang="en-US" dirty="0"/>
              <a:t> is derived from root word </a:t>
            </a:r>
            <a:r>
              <a:rPr lang="en-US" dirty="0" err="1"/>
              <a:t>Ricir</a:t>
            </a:r>
            <a:r>
              <a:rPr lang="en-US" dirty="0"/>
              <a:t>’ </a:t>
            </a:r>
            <a:r>
              <a:rPr lang="en-US" dirty="0" err="1"/>
              <a:t>Dhatu</a:t>
            </a:r>
            <a:r>
              <a:rPr lang="en-US" dirty="0"/>
              <a:t> and </a:t>
            </a:r>
            <a:r>
              <a:rPr lang="en-US" dirty="0" err="1"/>
              <a:t>Lyut</a:t>
            </a:r>
            <a:r>
              <a:rPr lang="en-US" dirty="0"/>
              <a:t> </a:t>
            </a:r>
            <a:r>
              <a:rPr lang="en-US" dirty="0" err="1"/>
              <a:t>Pratyaya</a:t>
            </a:r>
            <a:r>
              <a:rPr lang="en-US" dirty="0"/>
              <a:t> meaning Mala </a:t>
            </a:r>
            <a:r>
              <a:rPr lang="en-US" dirty="0" err="1"/>
              <a:t>Bhedana</a:t>
            </a:r>
            <a:r>
              <a:rPr lang="en-US" dirty="0"/>
              <a:t> .</a:t>
            </a:r>
          </a:p>
          <a:p>
            <a:r>
              <a:rPr lang="en-US" dirty="0"/>
              <a:t>According to </a:t>
            </a:r>
            <a:r>
              <a:rPr lang="en-US" dirty="0" err="1"/>
              <a:t>Kavikalpdruma</a:t>
            </a:r>
            <a:r>
              <a:rPr lang="en-US" dirty="0"/>
              <a:t>, </a:t>
            </a:r>
            <a:r>
              <a:rPr lang="en-US" dirty="0" err="1"/>
              <a:t>Rici</a:t>
            </a:r>
            <a:r>
              <a:rPr lang="en-US" dirty="0"/>
              <a:t> </a:t>
            </a:r>
            <a:r>
              <a:rPr lang="en-US" dirty="0" err="1"/>
              <a:t>Dhatu</a:t>
            </a:r>
            <a:r>
              <a:rPr lang="en-US" dirty="0"/>
              <a:t> is explained in terms of </a:t>
            </a:r>
            <a:r>
              <a:rPr lang="en-US" dirty="0" err="1"/>
              <a:t>samparchana</a:t>
            </a:r>
            <a:r>
              <a:rPr lang="en-US" dirty="0"/>
              <a:t> (combination) and </a:t>
            </a:r>
            <a:r>
              <a:rPr lang="en-US" dirty="0" err="1"/>
              <a:t>Viyojana</a:t>
            </a:r>
            <a:r>
              <a:rPr lang="en-US" dirty="0"/>
              <a:t> (separation).</a:t>
            </a:r>
          </a:p>
        </p:txBody>
      </p:sp>
    </p:spTree>
    <p:extLst>
      <p:ext uri="{BB962C8B-B14F-4D97-AF65-F5344CB8AC3E}">
        <p14:creationId xmlns:p14="http://schemas.microsoft.com/office/powerpoint/2010/main" val="269298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574D-A50F-9961-17AF-629AEC8F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A595B-7E63-1919-0247-40C22A5B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10370" y="10279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तत</a:t>
            </a:r>
            <a:r>
              <a:rPr lang="en-US" dirty="0"/>
              <a:t>  </a:t>
            </a:r>
            <a:r>
              <a:rPr lang="en-US" dirty="0" err="1"/>
              <a:t>दोष</a:t>
            </a:r>
            <a:r>
              <a:rPr lang="en-US" dirty="0"/>
              <a:t> </a:t>
            </a:r>
            <a:r>
              <a:rPr lang="en-US" dirty="0" err="1"/>
              <a:t>हरणम</a:t>
            </a:r>
            <a:r>
              <a:rPr lang="en-US" dirty="0"/>
              <a:t>  </a:t>
            </a:r>
            <a:r>
              <a:rPr lang="en-US" dirty="0" err="1"/>
              <a:t>अधोभागम</a:t>
            </a:r>
            <a:r>
              <a:rPr lang="en-US" dirty="0"/>
              <a:t> </a:t>
            </a:r>
            <a:r>
              <a:rPr lang="en-US" dirty="0" err="1"/>
              <a:t>विरेचन</a:t>
            </a:r>
            <a:r>
              <a:rPr lang="en-US" dirty="0"/>
              <a:t> </a:t>
            </a:r>
            <a:r>
              <a:rPr lang="en-US" dirty="0" err="1"/>
              <a:t>सं्यकम</a:t>
            </a:r>
            <a:r>
              <a:rPr lang="en-US" dirty="0"/>
              <a:t> |,(च. क.१/४)</a:t>
            </a:r>
          </a:p>
          <a:p>
            <a:pPr marL="0" indent="0">
              <a:buNone/>
            </a:pPr>
            <a:r>
              <a:rPr lang="en-US" dirty="0"/>
              <a:t>The act of expelling </a:t>
            </a:r>
            <a:r>
              <a:rPr lang="en-US" dirty="0" err="1"/>
              <a:t>dosa’s</a:t>
            </a:r>
            <a:r>
              <a:rPr lang="en-US" dirty="0"/>
              <a:t> through </a:t>
            </a:r>
            <a:r>
              <a:rPr lang="en-US" dirty="0" err="1"/>
              <a:t>Adhobhaga</a:t>
            </a:r>
            <a:r>
              <a:rPr lang="en-US" dirty="0"/>
              <a:t> is known as </a:t>
            </a:r>
            <a:r>
              <a:rPr lang="en-US" dirty="0" err="1"/>
              <a:t>virechana</a:t>
            </a:r>
            <a:r>
              <a:rPr lang="en-US" dirty="0"/>
              <a:t> Meaning of word </a:t>
            </a:r>
            <a:r>
              <a:rPr lang="en-US" dirty="0" err="1"/>
              <a:t>Adhobhaga</a:t>
            </a:r>
            <a:r>
              <a:rPr lang="en-US" dirty="0"/>
              <a:t> implies to </a:t>
            </a:r>
            <a:r>
              <a:rPr lang="en-US" dirty="0" err="1"/>
              <a:t>Guda</a:t>
            </a:r>
            <a:r>
              <a:rPr lang="en-US" dirty="0"/>
              <a:t> </a:t>
            </a:r>
            <a:r>
              <a:rPr lang="en-US" dirty="0" err="1"/>
              <a:t>Marga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विरेक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मुख</a:t>
            </a:r>
            <a:r>
              <a:rPr lang="en-US" dirty="0"/>
              <a:t> </a:t>
            </a:r>
            <a:r>
              <a:rPr lang="en-US" dirty="0" err="1"/>
              <a:t>पिताम</a:t>
            </a:r>
            <a:r>
              <a:rPr lang="en-US" dirty="0"/>
              <a:t> चांगला </a:t>
            </a:r>
            <a:r>
              <a:rPr lang="en-US" dirty="0" err="1"/>
              <a:t>गु</a:t>
            </a:r>
            <a:r>
              <a:rPr lang="en-US" dirty="0"/>
              <a:t>  </a:t>
            </a:r>
            <a:r>
              <a:rPr lang="en-US" dirty="0" err="1"/>
              <a:t>मार्ग</a:t>
            </a:r>
            <a:r>
              <a:rPr lang="en-US" dirty="0"/>
              <a:t> </a:t>
            </a:r>
            <a:r>
              <a:rPr lang="en-US" dirty="0" err="1"/>
              <a:t>ना</a:t>
            </a:r>
            <a:r>
              <a:rPr lang="en-US" dirty="0"/>
              <a:t> </a:t>
            </a:r>
            <a:r>
              <a:rPr lang="en-US" dirty="0" err="1"/>
              <a:t>अनंत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Virechan</a:t>
            </a:r>
            <a:r>
              <a:rPr lang="en-US" dirty="0"/>
              <a:t> is the procedure is the in which  the orally administered drug act on internally situated </a:t>
            </a:r>
            <a:r>
              <a:rPr lang="en-US" dirty="0" err="1"/>
              <a:t>doshas</a:t>
            </a:r>
            <a:r>
              <a:rPr lang="en-US" dirty="0"/>
              <a:t>, specifically on Pitta </a:t>
            </a:r>
            <a:r>
              <a:rPr lang="en-US" dirty="0" err="1"/>
              <a:t>dosha</a:t>
            </a:r>
            <a:r>
              <a:rPr lang="en-US" dirty="0"/>
              <a:t> and expels them out of the body through anal route.</a:t>
            </a:r>
          </a:p>
        </p:txBody>
      </p:sp>
    </p:spTree>
    <p:extLst>
      <p:ext uri="{BB962C8B-B14F-4D97-AF65-F5344CB8AC3E}">
        <p14:creationId xmlns:p14="http://schemas.microsoft.com/office/powerpoint/2010/main" val="88849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C1EE7-731F-7C52-850C-4C669754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</a:t>
            </a:r>
            <a:r>
              <a:rPr lang="en-US" dirty="0" err="1"/>
              <a:t>virechan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82F6F-B19F-D324-7C99-AE93567BA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Upkramas</a:t>
            </a:r>
            <a:r>
              <a:rPr lang="en-US" dirty="0"/>
              <a:t> are of two types that is upper </a:t>
            </a:r>
            <a:r>
              <a:rPr lang="en-US" dirty="0" err="1"/>
              <a:t>tarpan</a:t>
            </a:r>
            <a:r>
              <a:rPr lang="en-US" dirty="0"/>
              <a:t> and San </a:t>
            </a:r>
            <a:r>
              <a:rPr lang="en-US" dirty="0" err="1"/>
              <a:t>tarpan</a:t>
            </a:r>
            <a:r>
              <a:rPr lang="en-US" dirty="0"/>
              <a:t>. These are generally known as London and </a:t>
            </a:r>
            <a:r>
              <a:rPr lang="en-US" dirty="0" err="1"/>
              <a:t>bruhan</a:t>
            </a:r>
            <a:r>
              <a:rPr lang="en-US" dirty="0"/>
              <a:t> respectively. London is further classified into </a:t>
            </a:r>
            <a:r>
              <a:rPr lang="en-US" dirty="0" err="1"/>
              <a:t>shodhan</a:t>
            </a:r>
            <a:r>
              <a:rPr lang="en-US" dirty="0"/>
              <a:t> and shaman. </a:t>
            </a:r>
            <a:r>
              <a:rPr lang="en-US" dirty="0" err="1"/>
              <a:t>Bruhan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act as shaman for Vat and pitta </a:t>
            </a:r>
            <a:r>
              <a:rPr lang="en-US" dirty="0" err="1"/>
              <a:t>yukta</a:t>
            </a:r>
            <a:r>
              <a:rPr lang="en-US" dirty="0"/>
              <a:t> Vat conditions</a:t>
            </a:r>
          </a:p>
          <a:p>
            <a:pPr marL="0" indent="0">
              <a:buNone/>
            </a:pPr>
            <a:r>
              <a:rPr lang="en-US" dirty="0"/>
              <a:t>As the evacuation of </a:t>
            </a:r>
            <a:r>
              <a:rPr lang="en-US" dirty="0" err="1"/>
              <a:t>dosa</a:t>
            </a:r>
            <a:r>
              <a:rPr lang="en-US" dirty="0"/>
              <a:t> is done by both </a:t>
            </a:r>
            <a:r>
              <a:rPr lang="en-US" dirty="0" err="1"/>
              <a:t>Vamana</a:t>
            </a:r>
            <a:r>
              <a:rPr lang="en-US" dirty="0"/>
              <a:t> and </a:t>
            </a:r>
            <a:r>
              <a:rPr lang="en-US" dirty="0" err="1"/>
              <a:t>virechan</a:t>
            </a:r>
            <a:r>
              <a:rPr lang="en-US" dirty="0"/>
              <a:t> there for sometimes the word </a:t>
            </a:r>
            <a:r>
              <a:rPr lang="en-US" dirty="0" err="1"/>
              <a:t>Virechana</a:t>
            </a:r>
            <a:r>
              <a:rPr lang="en-US" dirty="0"/>
              <a:t>  broadly applies to both.</a:t>
            </a:r>
          </a:p>
          <a:p>
            <a:pPr marL="0" indent="0">
              <a:buNone/>
            </a:pPr>
            <a:r>
              <a:rPr lang="en-US" dirty="0" err="1"/>
              <a:t>Virechan</a:t>
            </a:r>
            <a:r>
              <a:rPr lang="en-US" dirty="0"/>
              <a:t> Karma is one of the prime purification procedure among </a:t>
            </a:r>
            <a:r>
              <a:rPr lang="en-US" dirty="0" err="1"/>
              <a:t>panchkarma</a:t>
            </a:r>
            <a:r>
              <a:rPr lang="en-US" dirty="0"/>
              <a:t> which is supreme procedure for elimination </a:t>
            </a:r>
          </a:p>
          <a:p>
            <a:pPr marL="0" indent="0">
              <a:buNone/>
            </a:pPr>
            <a:r>
              <a:rPr lang="en-US" dirty="0"/>
              <a:t>of </a:t>
            </a:r>
            <a:r>
              <a:rPr lang="en-US" dirty="0" err="1"/>
              <a:t>pitra</a:t>
            </a:r>
            <a:r>
              <a:rPr lang="en-US" dirty="0"/>
              <a:t> dosh</a:t>
            </a:r>
          </a:p>
        </p:txBody>
      </p:sp>
    </p:spTree>
    <p:extLst>
      <p:ext uri="{BB962C8B-B14F-4D97-AF65-F5344CB8AC3E}">
        <p14:creationId xmlns:p14="http://schemas.microsoft.com/office/powerpoint/2010/main" val="187612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49671-5908-EBD5-4A73-B7980274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B3134-FB61-396E-3A26-7A0F169DD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Virechan</a:t>
            </a:r>
            <a:r>
              <a:rPr lang="en-US" dirty="0"/>
              <a:t> is prime modality of treatment for pitta </a:t>
            </a:r>
            <a:r>
              <a:rPr lang="en-US" dirty="0" err="1"/>
              <a:t>dosa</a:t>
            </a:r>
            <a:r>
              <a:rPr lang="en-US" dirty="0"/>
              <a:t> </a:t>
            </a:r>
            <a:r>
              <a:rPr lang="en-US" dirty="0" err="1"/>
              <a:t>nirharan</a:t>
            </a:r>
            <a:r>
              <a:rPr lang="en-US" dirty="0"/>
              <a:t> as </a:t>
            </a:r>
            <a:r>
              <a:rPr lang="en-US" dirty="0" err="1"/>
              <a:t>amashay</a:t>
            </a:r>
            <a:r>
              <a:rPr lang="en-US" dirty="0"/>
              <a:t> is </a:t>
            </a:r>
            <a:r>
              <a:rPr lang="en-US" dirty="0" err="1"/>
              <a:t>samanya</a:t>
            </a:r>
            <a:r>
              <a:rPr lang="en-US" dirty="0"/>
              <a:t> </a:t>
            </a:r>
            <a:r>
              <a:rPr lang="en-US" dirty="0" err="1"/>
              <a:t>sthan</a:t>
            </a:r>
            <a:r>
              <a:rPr lang="en-US" dirty="0"/>
              <a:t> for Pitta and </a:t>
            </a:r>
            <a:r>
              <a:rPr lang="en-US" dirty="0" err="1"/>
              <a:t>Kapha</a:t>
            </a:r>
            <a:r>
              <a:rPr lang="en-US" dirty="0"/>
              <a:t> </a:t>
            </a:r>
            <a:r>
              <a:rPr lang="en-US" dirty="0" err="1"/>
              <a:t>dushya</a:t>
            </a:r>
            <a:r>
              <a:rPr lang="en-US" dirty="0"/>
              <a:t> .Which hold good for both. How the fire gets cooled by subsiding the fire which had got the building in the same way by subsiding all other picture get subsided.</a:t>
            </a:r>
          </a:p>
          <a:p>
            <a:r>
              <a:rPr lang="en-US" dirty="0"/>
              <a:t>The vitiation of </a:t>
            </a:r>
            <a:r>
              <a:rPr lang="en-US" dirty="0" err="1"/>
              <a:t>Keval</a:t>
            </a:r>
            <a:r>
              <a:rPr lang="en-US" dirty="0"/>
              <a:t> pita associated with </a:t>
            </a:r>
            <a:r>
              <a:rPr lang="en-US" dirty="0" err="1"/>
              <a:t>kapha</a:t>
            </a:r>
            <a:r>
              <a:rPr lang="en-US" dirty="0"/>
              <a:t>, </a:t>
            </a:r>
            <a:r>
              <a:rPr lang="en-US" dirty="0" err="1"/>
              <a:t>virechan</a:t>
            </a:r>
            <a:r>
              <a:rPr lang="en-US" dirty="0"/>
              <a:t> is the choice of treatment to be followed.</a:t>
            </a:r>
          </a:p>
          <a:p>
            <a:r>
              <a:rPr lang="en-US" dirty="0"/>
              <a:t>It is also advocated as part of area in </a:t>
            </a:r>
            <a:r>
              <a:rPr lang="en-US" dirty="0" err="1"/>
              <a:t>Sharad</a:t>
            </a:r>
            <a:r>
              <a:rPr lang="en-US" dirty="0"/>
              <a:t> </a:t>
            </a:r>
            <a:r>
              <a:rPr lang="en-US" dirty="0" err="1"/>
              <a:t>Ritu</a:t>
            </a:r>
            <a:r>
              <a:rPr lang="en-US" dirty="0"/>
              <a:t>.</a:t>
            </a:r>
          </a:p>
          <a:p>
            <a:r>
              <a:rPr lang="en-US" dirty="0" err="1"/>
              <a:t>Virechan</a:t>
            </a:r>
            <a:r>
              <a:rPr lang="en-US" dirty="0"/>
              <a:t> is not as complicated as women because of the expansion of </a:t>
            </a:r>
            <a:r>
              <a:rPr lang="en-US" dirty="0" err="1"/>
              <a:t>dosa</a:t>
            </a:r>
            <a:r>
              <a:rPr lang="en-US" dirty="0"/>
              <a:t> in normal root.</a:t>
            </a:r>
          </a:p>
        </p:txBody>
      </p:sp>
    </p:spTree>
    <p:extLst>
      <p:ext uri="{BB962C8B-B14F-4D97-AF65-F5344CB8AC3E}">
        <p14:creationId xmlns:p14="http://schemas.microsoft.com/office/powerpoint/2010/main" val="316882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C3B7-9699-9311-C96E-1268F43A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66EA-8096-0ADA-79A6-D7FCD1CC4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195" y="1848445"/>
            <a:ext cx="9644063" cy="26342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By the process of </a:t>
            </a:r>
            <a:r>
              <a:rPr lang="en-US" dirty="0" err="1"/>
              <a:t>virechana</a:t>
            </a:r>
            <a:r>
              <a:rPr lang="en-US" dirty="0"/>
              <a:t> Karma it helps in improving the intellectual clarity strengthens all sense organs, provide stability to </a:t>
            </a:r>
            <a:r>
              <a:rPr lang="en-US" dirty="0" err="1"/>
              <a:t>dhaatu</a:t>
            </a:r>
            <a:r>
              <a:rPr lang="en-US" dirty="0"/>
              <a:t> ,</a:t>
            </a:r>
            <a:r>
              <a:rPr lang="en-US" dirty="0" err="1"/>
              <a:t>bala</a:t>
            </a:r>
            <a:r>
              <a:rPr lang="en-US" dirty="0"/>
              <a:t>, Agni </a:t>
            </a:r>
            <a:r>
              <a:rPr lang="en-US" dirty="0" err="1"/>
              <a:t>Deepti</a:t>
            </a:r>
            <a:r>
              <a:rPr lang="en-US" dirty="0"/>
              <a:t> delays ageing process by removal of water all dependents of </a:t>
            </a:r>
            <a:r>
              <a:rPr lang="en-US" dirty="0" err="1"/>
              <a:t>watergate</a:t>
            </a:r>
            <a:r>
              <a:rPr lang="en-US" dirty="0"/>
              <a:t> destroyed in the same way by removal of vitiated pitta all the diseases caused due to pitta get destroyed .</a:t>
            </a:r>
          </a:p>
          <a:p>
            <a:pPr marL="0" indent="0">
              <a:buNone/>
            </a:pPr>
            <a:r>
              <a:rPr lang="en-US" dirty="0" err="1"/>
              <a:t>Shodhana</a:t>
            </a:r>
            <a:r>
              <a:rPr lang="en-US" dirty="0"/>
              <a:t> is the only means by which the </a:t>
            </a:r>
            <a:r>
              <a:rPr lang="en-US" dirty="0" err="1"/>
              <a:t>dosha</a:t>
            </a:r>
            <a:r>
              <a:rPr lang="en-US" dirty="0"/>
              <a:t> </a:t>
            </a:r>
            <a:r>
              <a:rPr lang="en-US" dirty="0" err="1"/>
              <a:t>dushya</a:t>
            </a:r>
            <a:r>
              <a:rPr lang="en-US" dirty="0"/>
              <a:t>, </a:t>
            </a:r>
            <a:r>
              <a:rPr lang="en-US" dirty="0" err="1"/>
              <a:t>samuchana</a:t>
            </a:r>
            <a:r>
              <a:rPr lang="en-US" dirty="0"/>
              <a:t> can be broken this is the reason why the disease get radical cure by administration of </a:t>
            </a:r>
            <a:r>
              <a:rPr lang="en-US" dirty="0" err="1"/>
              <a:t>Shodhana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Virechan</a:t>
            </a:r>
            <a:r>
              <a:rPr lang="en-US" dirty="0"/>
              <a:t> is prime modality of treatment for pitta </a:t>
            </a:r>
            <a:r>
              <a:rPr lang="en-US" dirty="0" err="1"/>
              <a:t>dosha</a:t>
            </a:r>
            <a:r>
              <a:rPr lang="en-US" dirty="0"/>
              <a:t> </a:t>
            </a:r>
            <a:r>
              <a:rPr lang="en-US" dirty="0" err="1"/>
              <a:t>nirharan</a:t>
            </a:r>
            <a:r>
              <a:rPr lang="en-US" dirty="0"/>
              <a:t>..as </a:t>
            </a:r>
            <a:r>
              <a:rPr lang="en-US" dirty="0" err="1"/>
              <a:t>amashaya</a:t>
            </a:r>
            <a:r>
              <a:rPr lang="en-US" dirty="0"/>
              <a:t> is </a:t>
            </a:r>
            <a:r>
              <a:rPr lang="en-US" dirty="0" err="1"/>
              <a:t>samanya</a:t>
            </a:r>
            <a:r>
              <a:rPr lang="en-US" dirty="0"/>
              <a:t> </a:t>
            </a:r>
            <a:r>
              <a:rPr lang="en-US" dirty="0" err="1"/>
              <a:t>sthana</a:t>
            </a:r>
            <a:r>
              <a:rPr lang="en-US" dirty="0"/>
              <a:t> for pitta and </a:t>
            </a:r>
            <a:r>
              <a:rPr lang="en-US" dirty="0" err="1"/>
              <a:t>kapha</a:t>
            </a:r>
            <a:r>
              <a:rPr lang="en-US" dirty="0"/>
              <a:t> </a:t>
            </a:r>
            <a:r>
              <a:rPr lang="en-US" dirty="0" err="1"/>
              <a:t>dosha</a:t>
            </a:r>
            <a:r>
              <a:rPr lang="en-US" dirty="0"/>
              <a:t> which holds goods for both .how the fire gets cooled by subsiding the fire which had caught the building, in the same way by subsiding </a:t>
            </a:r>
            <a:r>
              <a:rPr lang="en-US" dirty="0" err="1"/>
              <a:t>Amashaya</a:t>
            </a:r>
            <a:r>
              <a:rPr lang="en-US" dirty="0"/>
              <a:t> gat Pitta , all other Pitta’s get subsided.</a:t>
            </a:r>
          </a:p>
        </p:txBody>
      </p:sp>
    </p:spTree>
    <p:extLst>
      <p:ext uri="{BB962C8B-B14F-4D97-AF65-F5344CB8AC3E}">
        <p14:creationId xmlns:p14="http://schemas.microsoft.com/office/powerpoint/2010/main" val="70212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4CC4-6052-BF6A-793C-D61448AD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1A68-918B-D84F-5A91-58E35C8BA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114" y="1375171"/>
            <a:ext cx="9985771" cy="655439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vitiation of </a:t>
            </a:r>
            <a:r>
              <a:rPr lang="en-US" b="1" dirty="0" err="1"/>
              <a:t>Kevala</a:t>
            </a:r>
            <a:r>
              <a:rPr lang="en-US" b="1" dirty="0"/>
              <a:t> pitta, Pitta associated with </a:t>
            </a:r>
            <a:r>
              <a:rPr lang="en-US" b="1" dirty="0" err="1"/>
              <a:t>kapha</a:t>
            </a:r>
            <a:r>
              <a:rPr lang="en-US" b="1" dirty="0"/>
              <a:t> and in </a:t>
            </a:r>
            <a:r>
              <a:rPr lang="en-US" b="1" dirty="0" err="1"/>
              <a:t>Pittasthana</a:t>
            </a:r>
            <a:r>
              <a:rPr lang="en-US" b="1" dirty="0"/>
              <a:t> </a:t>
            </a:r>
            <a:r>
              <a:rPr lang="en-US" b="1" dirty="0" err="1"/>
              <a:t>Gata</a:t>
            </a:r>
            <a:r>
              <a:rPr lang="en-US" b="1" dirty="0"/>
              <a:t> </a:t>
            </a:r>
            <a:r>
              <a:rPr lang="en-US" b="1" dirty="0" err="1"/>
              <a:t>Kapha</a:t>
            </a:r>
            <a:r>
              <a:rPr lang="en-US" b="1" dirty="0"/>
              <a:t> , </a:t>
            </a:r>
            <a:r>
              <a:rPr lang="en-US" b="1" dirty="0" err="1"/>
              <a:t>Virechan</a:t>
            </a:r>
            <a:r>
              <a:rPr lang="en-US" b="1" dirty="0"/>
              <a:t> is the choice of treatment to be followed.</a:t>
            </a:r>
          </a:p>
          <a:p>
            <a:pPr marL="0" indent="0">
              <a:buNone/>
            </a:pPr>
            <a:r>
              <a:rPr lang="en-US" b="1" dirty="0"/>
              <a:t>It is also advocated as a part of </a:t>
            </a:r>
            <a:r>
              <a:rPr lang="en-US" b="1" dirty="0" err="1"/>
              <a:t>Ritucharya</a:t>
            </a:r>
            <a:r>
              <a:rPr lang="en-US" b="1" dirty="0"/>
              <a:t> in </a:t>
            </a:r>
            <a:r>
              <a:rPr lang="en-US" b="1" dirty="0" err="1"/>
              <a:t>Sharad</a:t>
            </a:r>
            <a:r>
              <a:rPr lang="en-US" b="1" dirty="0"/>
              <a:t> </a:t>
            </a:r>
            <a:r>
              <a:rPr lang="en-US" b="1" dirty="0" err="1"/>
              <a:t>Ritu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err="1"/>
              <a:t>Virechan</a:t>
            </a:r>
            <a:r>
              <a:rPr lang="en-US" b="1" dirty="0"/>
              <a:t> is not as complicated as </a:t>
            </a:r>
            <a:r>
              <a:rPr lang="en-US" b="1" dirty="0" err="1"/>
              <a:t>Vamana</a:t>
            </a:r>
            <a:r>
              <a:rPr lang="en-US" b="1" dirty="0"/>
              <a:t>, because of the expulsion of </a:t>
            </a:r>
            <a:r>
              <a:rPr lang="en-US" b="1" dirty="0" err="1"/>
              <a:t>Dosha</a:t>
            </a:r>
            <a:r>
              <a:rPr lang="en-US" b="1" dirty="0"/>
              <a:t> in normal route.</a:t>
            </a:r>
          </a:p>
          <a:p>
            <a:pPr marL="0" indent="0">
              <a:buNone/>
            </a:pPr>
            <a:r>
              <a:rPr lang="en-US" b="1" dirty="0"/>
              <a:t>It helps in improving the intellectual clarity, strengthens all sense organs, provides stability to </a:t>
            </a:r>
            <a:r>
              <a:rPr lang="en-US" b="1" dirty="0" err="1"/>
              <a:t>dhaatu</a:t>
            </a:r>
            <a:r>
              <a:rPr lang="en-US" b="1" dirty="0"/>
              <a:t> </a:t>
            </a:r>
            <a:r>
              <a:rPr lang="en-US" b="1" dirty="0" err="1"/>
              <a:t>bala</a:t>
            </a:r>
            <a:r>
              <a:rPr lang="en-US" b="1" dirty="0"/>
              <a:t> Agni </a:t>
            </a:r>
            <a:r>
              <a:rPr lang="en-US" b="1" dirty="0" err="1"/>
              <a:t>Deepti</a:t>
            </a:r>
            <a:r>
              <a:rPr lang="en-US" b="1" dirty="0"/>
              <a:t> delays aging process. By removal of water how all dependents of water get  destroyed, in the same way by removal of </a:t>
            </a:r>
            <a:r>
              <a:rPr lang="en-US" b="1" dirty="0" err="1"/>
              <a:t>vitriated</a:t>
            </a:r>
            <a:r>
              <a:rPr lang="en-US" b="1" dirty="0"/>
              <a:t> Pitta all the diseases caused due to pitta gets destroyed.</a:t>
            </a:r>
          </a:p>
        </p:txBody>
      </p:sp>
    </p:spTree>
    <p:extLst>
      <p:ext uri="{BB962C8B-B14F-4D97-AF65-F5344CB8AC3E}">
        <p14:creationId xmlns:p14="http://schemas.microsoft.com/office/powerpoint/2010/main" val="251916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27E1-B1FF-4788-A285-6A14B708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BEA0C-3823-F23E-BA3B-E82FE247F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Shoshodha</a:t>
            </a:r>
            <a:r>
              <a:rPr lang="en-US" dirty="0"/>
              <a:t>  n is the only means by which the </a:t>
            </a:r>
            <a:r>
              <a:rPr lang="en-US" dirty="0" err="1"/>
              <a:t>dosha</a:t>
            </a:r>
            <a:r>
              <a:rPr lang="en-US" dirty="0"/>
              <a:t> </a:t>
            </a:r>
            <a:r>
              <a:rPr lang="en-US" dirty="0" err="1"/>
              <a:t>dushya</a:t>
            </a:r>
            <a:r>
              <a:rPr lang="en-US" dirty="0"/>
              <a:t> </a:t>
            </a:r>
            <a:r>
              <a:rPr lang="en-US" dirty="0" err="1"/>
              <a:t>sammurchana</a:t>
            </a:r>
            <a:r>
              <a:rPr lang="en-US" dirty="0"/>
              <a:t> can be broken. This is the reason why the disease gets radical cure by the administration of </a:t>
            </a:r>
            <a:r>
              <a:rPr lang="en-US" dirty="0" err="1"/>
              <a:t>Shodhana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97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Virechan</vt:lpstr>
      <vt:lpstr>Etymology</vt:lpstr>
      <vt:lpstr>Defination </vt:lpstr>
      <vt:lpstr>Importance of virechan</vt:lpstr>
      <vt:lpstr>Contd</vt:lpstr>
      <vt:lpstr>Contd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Virechan</dc:title>
  <dc:creator>919923737607</dc:creator>
  <cp:lastModifiedBy>919923737607</cp:lastModifiedBy>
  <cp:revision>4</cp:revision>
  <dcterms:created xsi:type="dcterms:W3CDTF">2023-02-09T17:38:13Z</dcterms:created>
  <dcterms:modified xsi:type="dcterms:W3CDTF">2023-02-15T16:15:55Z</dcterms:modified>
</cp:coreProperties>
</file>