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305" r:id="rId6"/>
    <p:sldId id="261" r:id="rId7"/>
    <p:sldId id="262" r:id="rId8"/>
    <p:sldId id="263" r:id="rId9"/>
    <p:sldId id="264" r:id="rId10"/>
    <p:sldId id="306" r:id="rId11"/>
    <p:sldId id="265" r:id="rId12"/>
    <p:sldId id="267" r:id="rId13"/>
    <p:sldId id="266" r:id="rId14"/>
    <p:sldId id="307" r:id="rId15"/>
    <p:sldId id="268" r:id="rId16"/>
    <p:sldId id="269" r:id="rId17"/>
    <p:sldId id="308" r:id="rId18"/>
    <p:sldId id="270" r:id="rId19"/>
    <p:sldId id="271" r:id="rId20"/>
    <p:sldId id="272" r:id="rId21"/>
    <p:sldId id="273" r:id="rId22"/>
    <p:sldId id="302" r:id="rId23"/>
    <p:sldId id="274" r:id="rId24"/>
    <p:sldId id="275" r:id="rId25"/>
    <p:sldId id="276" r:id="rId26"/>
    <p:sldId id="277" r:id="rId27"/>
    <p:sldId id="278" r:id="rId28"/>
    <p:sldId id="279" r:id="rId29"/>
    <p:sldId id="314" r:id="rId30"/>
    <p:sldId id="280" r:id="rId31"/>
    <p:sldId id="313" r:id="rId32"/>
    <p:sldId id="281" r:id="rId33"/>
    <p:sldId id="282" r:id="rId34"/>
    <p:sldId id="309" r:id="rId35"/>
    <p:sldId id="283" r:id="rId36"/>
    <p:sldId id="304" r:id="rId37"/>
    <p:sldId id="284" r:id="rId38"/>
    <p:sldId id="285" r:id="rId39"/>
    <p:sldId id="286" r:id="rId40"/>
    <p:sldId id="312" r:id="rId41"/>
    <p:sldId id="287" r:id="rId42"/>
    <p:sldId id="288" r:id="rId43"/>
    <p:sldId id="289" r:id="rId44"/>
    <p:sldId id="290" r:id="rId45"/>
    <p:sldId id="291" r:id="rId46"/>
    <p:sldId id="292" r:id="rId47"/>
    <p:sldId id="303" r:id="rId48"/>
    <p:sldId id="293" r:id="rId49"/>
    <p:sldId id="294" r:id="rId50"/>
    <p:sldId id="295" r:id="rId51"/>
    <p:sldId id="296" r:id="rId52"/>
    <p:sldId id="297" r:id="rId53"/>
    <p:sldId id="310" r:id="rId54"/>
    <p:sldId id="298" r:id="rId55"/>
    <p:sldId id="299" r:id="rId56"/>
    <p:sldId id="311" r:id="rId57"/>
    <p:sldId id="300" r:id="rId58"/>
    <p:sldId id="30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3-ABE5-E84E-A43B-16FD102EF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9EE3-1AE1-F742-BDA4-0EE716C99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B695-CFA4-354E-97ED-06B1D07F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50AA-A30A-7346-8083-3324BED8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4615-6404-7348-91E4-E1A83FA3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41EE-256D-6A43-8D8F-7994D586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A974C-D85C-8B47-BA6E-4C2C904B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D126-13CA-5E42-8651-053C10EB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6CBDD-1256-0542-97AE-0B718123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48657-5026-6B48-9EB2-E0BB44ED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66AD6-022C-6844-812B-3F5CA0C2F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343B5-ED7B-414E-90C6-5A698BE2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53EC-5DAA-1347-8ED1-31276B99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A88-93CF-B248-8027-E0FF095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CFEF-AC32-1C4F-B4DE-0E70BD76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6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A8B8-5CCD-4C40-8B97-FAA0C26F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B835-7D40-674A-9557-6325D00D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4A86-B261-9643-80F0-A7055E47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79310-A1A9-BC40-8082-58AA4361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02FF-F801-4048-A224-32719863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BAFF-750F-7F47-8394-AD913E6E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7A99F-DAA4-0141-A192-EE4C05E1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581F-A7FC-E645-854F-5E34B3C3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C15A-03C9-C842-9DAC-E40DF403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ED4E-BBAA-114F-93F9-2DD2AA4B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421F-97F0-FA40-9BF1-2111A9CC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C270-49AE-C248-AC5E-7C24F3477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253D0-9A53-404E-A8DB-0D23D392E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3697-C593-C748-A44F-697BB78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CD78F-36C5-8F4F-87F2-2C81BA0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62EF-6774-DD4B-863C-7D93D7BE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2382-974C-7D43-97BC-7BD14656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B13F7-0C44-5946-A69F-5FE6308C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B8B16-9992-5444-B4CB-B4C705D87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5BA99-82D1-A24A-AC64-B4FB19DA0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33E33-A243-7442-908B-D747F1FB6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51061-F509-8B41-92A6-BE98CCAC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F0FCF-5B7E-FA43-852F-BB254015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5D88F-CDBE-1841-A38A-BAAFD29F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9FDB-6B10-6045-89EF-2E877CB4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FC5E3-726F-4F44-95E6-DC98E88B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727D3-5B64-D24C-9EC1-C6896A5C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92B50-E531-E443-928F-0CEA2065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BE470-0E15-3740-9D78-6199B00D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ACC55-B832-EC4B-899F-E6F89E3F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2C6A-C89C-0D4C-8736-00837E50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6DAB-EAAA-E34E-AF82-6456261D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E2E9-F112-0C4D-A04A-73A68345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C3BCC-F0CF-3641-900B-1EF3C113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76FF5-978F-1F44-9B5D-92E281FD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05379-9CA6-9249-B52F-B735953F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784DD-2192-BB41-8AC1-BA9F108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7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BCC8-C8E2-3446-A1F4-2D2B0316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A1CAE-9550-5744-A5C6-B9231E51C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17B1-005F-564E-AA99-F732AAFC8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DBDBD-0A01-DE49-875B-1F1D359F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F4C49-A4C7-2242-A33C-B44FA60E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7979-3045-9141-9100-258CBFC9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F790D-2797-D243-9022-7357D57A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4D18-0E43-BE46-8998-5289394B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CF076-8181-D54D-B180-A8863F891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8A7A-35AA-8D48-AABE-F3B01040624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3C4E-C825-BC4D-B26C-5462A25A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67A0-4B13-C840-AD50-AAED6A15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D850-8DB8-EC45-ABF0-42604E2A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FC1D-118C-7D4B-A2AE-503C082F0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NETRA KRIYA KALPAM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E518D-53E8-704F-9A08-57D817B4D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8FFF-21DB-424C-BDA7-608B3525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Ashchotan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CA8146-8AB2-0A4A-BCE1-9D0C8F38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72506"/>
            <a:ext cx="6858000" cy="3457575"/>
          </a:xfrm>
        </p:spPr>
      </p:pic>
    </p:spTree>
    <p:extLst>
      <p:ext uri="{BB962C8B-B14F-4D97-AF65-F5344CB8AC3E}">
        <p14:creationId xmlns:p14="http://schemas.microsoft.com/office/powerpoint/2010/main" val="212629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4E94-13E5-6240-8F0F-166A3B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71CDE6-B8F0-4642-ABFE-1282ADA9C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421"/>
            <a:ext cx="12192000" cy="7012421"/>
          </a:xfrm>
        </p:spPr>
      </p:pic>
    </p:spTree>
    <p:extLst>
      <p:ext uri="{BB962C8B-B14F-4D97-AF65-F5344CB8AC3E}">
        <p14:creationId xmlns:p14="http://schemas.microsoft.com/office/powerpoint/2010/main" val="15474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9F6F-A92F-5047-8728-7E311CCD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7FF0AF-469D-CB48-99DD-BA97EA50E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844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241E-0B2C-4C42-906C-DA4AD649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C0CDB1-3AFA-024E-A702-830953011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033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ED48-891E-334A-9A04-EEC4A1E7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Pindika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52C2BD-6FF0-4A4D-BD87-0A5718C7D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34381"/>
            <a:ext cx="6858000" cy="3933825"/>
          </a:xfrm>
        </p:spPr>
      </p:pic>
    </p:spTree>
    <p:extLst>
      <p:ext uri="{BB962C8B-B14F-4D97-AF65-F5344CB8AC3E}">
        <p14:creationId xmlns:p14="http://schemas.microsoft.com/office/powerpoint/2010/main" val="370612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5F67-129A-944F-AE50-26C8452B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8D2C9D-C1B2-D049-B809-784725A2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691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345C-F09D-CF4A-8EB1-1F6F8FC9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50AEB0-BDF2-744B-AA6C-38C4553CC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419"/>
          </a:xfrm>
        </p:spPr>
      </p:pic>
    </p:spTree>
    <p:extLst>
      <p:ext uri="{BB962C8B-B14F-4D97-AF65-F5344CB8AC3E}">
        <p14:creationId xmlns:p14="http://schemas.microsoft.com/office/powerpoint/2010/main" val="202865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D975-2002-054D-8715-7EFFC173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Vidalak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C2019C-C602-7C49-8FAD-D40E2FB23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1920081"/>
            <a:ext cx="6848475" cy="4162425"/>
          </a:xfrm>
        </p:spPr>
      </p:pic>
    </p:spTree>
    <p:extLst>
      <p:ext uri="{BB962C8B-B14F-4D97-AF65-F5344CB8AC3E}">
        <p14:creationId xmlns:p14="http://schemas.microsoft.com/office/powerpoint/2010/main" val="423717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0863-7E67-214C-950C-6626779A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AC421A-F847-1842-8C46-C6384B879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088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4F44-491D-964A-A334-1862D1CC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7C71FF-85F0-2343-8FCF-445CC0C41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184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5723-8916-4049-8A7F-A52B51EB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B95B9A-5875-2348-9C51-5963A931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1981" cy="6858000"/>
          </a:xfrm>
        </p:spPr>
      </p:pic>
    </p:spTree>
    <p:extLst>
      <p:ext uri="{BB962C8B-B14F-4D97-AF65-F5344CB8AC3E}">
        <p14:creationId xmlns:p14="http://schemas.microsoft.com/office/powerpoint/2010/main" val="307655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B64B-3B0B-784F-B7D7-EC7FA8C3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B2ACE0-2CA3-E748-B0C7-CAA3FFB6A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740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A1FC-3632-CA45-93C3-77AED90E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5F5D92-990A-E44A-8D4C-9E060FD87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7"/>
            <a:ext cx="12192000" cy="7068087"/>
          </a:xfrm>
        </p:spPr>
      </p:pic>
    </p:spTree>
    <p:extLst>
      <p:ext uri="{BB962C8B-B14F-4D97-AF65-F5344CB8AC3E}">
        <p14:creationId xmlns:p14="http://schemas.microsoft.com/office/powerpoint/2010/main" val="146424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D7F5-EE78-A949-8405-473FDEED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D78EB2-E603-364D-BBD7-D36C604C0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69529"/>
          </a:xfrm>
        </p:spPr>
      </p:pic>
    </p:spTree>
    <p:extLst>
      <p:ext uri="{BB962C8B-B14F-4D97-AF65-F5344CB8AC3E}">
        <p14:creationId xmlns:p14="http://schemas.microsoft.com/office/powerpoint/2010/main" val="136913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3344-F676-4B4E-855E-4A45F698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F00D13-4BA6-F341-BCD7-36B0C584E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308"/>
          </a:xfrm>
        </p:spPr>
      </p:pic>
    </p:spTree>
    <p:extLst>
      <p:ext uri="{BB962C8B-B14F-4D97-AF65-F5344CB8AC3E}">
        <p14:creationId xmlns:p14="http://schemas.microsoft.com/office/powerpoint/2010/main" val="413786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C762-9294-0C4A-939B-65C4C5CC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413050-E8C1-8D44-9901-B18A09C5F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05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674E-7837-4D45-9981-C02FB2FA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AB320E-E842-B34A-AE72-93FFB63DF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643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A58B-5B01-1F4F-978E-AA49E94A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BE252C-2CC8-604D-A806-0396471F9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0" y="0"/>
            <a:ext cx="12200659" cy="6858000"/>
          </a:xfrm>
        </p:spPr>
      </p:pic>
    </p:spTree>
    <p:extLst>
      <p:ext uri="{BB962C8B-B14F-4D97-AF65-F5344CB8AC3E}">
        <p14:creationId xmlns:p14="http://schemas.microsoft.com/office/powerpoint/2010/main" val="262702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2D7A-01EF-C24D-AC46-81C5ED65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DDA456-354D-1C49-AEEE-985BB31E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97"/>
            <a:ext cx="12192000" cy="7105197"/>
          </a:xfrm>
        </p:spPr>
      </p:pic>
    </p:spTree>
    <p:extLst>
      <p:ext uri="{BB962C8B-B14F-4D97-AF65-F5344CB8AC3E}">
        <p14:creationId xmlns:p14="http://schemas.microsoft.com/office/powerpoint/2010/main" val="19035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B144-503E-1A47-AF4A-933E878D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D354-B995-614B-91AA-E3D68D6A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Anjana salaka</a:t>
            </a:r>
          </a:p>
          <a:p>
            <a:pPr marL="0" indent="0">
              <a:buNone/>
            </a:pPr>
            <a:r>
              <a:rPr lang="en-US"/>
              <a:t>Salaka should prepare with the metals are above.</a:t>
            </a:r>
          </a:p>
          <a:p>
            <a:pPr marL="0" indent="0">
              <a:buNone/>
            </a:pPr>
            <a:r>
              <a:rPr lang="en-US"/>
              <a:t>e.g:- (1) for madhura rasa anjana - salaka should be prepare, with gold etc.</a:t>
            </a:r>
          </a:p>
          <a:p>
            <a:pPr marL="0" indent="0">
              <a:buNone/>
            </a:pPr>
            <a:r>
              <a:rPr lang="en-US"/>
              <a:t>(2) for lekhana karma - salaka should be prepared with tamra</a:t>
            </a:r>
          </a:p>
          <a:p>
            <a:pPr marL="0" indent="0">
              <a:buNone/>
            </a:pPr>
            <a:r>
              <a:rPr lang="en-US"/>
              <a:t>(3) ropana karma - salaka should be prepared with loha salaka</a:t>
            </a:r>
          </a:p>
          <a:p>
            <a:pPr marL="0" indent="0">
              <a:buNone/>
            </a:pPr>
            <a:r>
              <a:rPr lang="en-US"/>
              <a:t>(4) prasadhana karma - salaka should be prepared with swarna salaka.</a:t>
            </a:r>
          </a:p>
          <a:p>
            <a:pPr marL="0" indent="0">
              <a:buNone/>
            </a:pPr>
            <a:r>
              <a:rPr lang="en-US"/>
              <a:t>Anjana salaka should be 10 angula length. The two ends should be blunt </a:t>
            </a:r>
          </a:p>
          <a:p>
            <a:pPr marL="0" indent="0">
              <a:buNone/>
            </a:pPr>
            <a:r>
              <a:rPr lang="en-US"/>
              <a:t>(should not sharp), like jasmine (flower), should be easy for handling, and </a:t>
            </a:r>
          </a:p>
          <a:p>
            <a:pPr marL="0" indent="0">
              <a:buNone/>
            </a:pPr>
            <a:r>
              <a:rPr lang="en-US"/>
              <a:t>should not be rough, thin, hard, and breakable.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97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992-CF71-D44A-869E-682739C1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91738-E7D0-3B41-A4D3-F3F46487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When anjana has to apply:-</a:t>
            </a:r>
          </a:p>
          <a:p>
            <a:pPr marL="0" indent="0">
              <a:buNone/>
            </a:pPr>
            <a:r>
              <a:rPr lang="en-US"/>
              <a:t>(1) Body should be purified by siravyadha, virechana, nasya, vasthi etc.</a:t>
            </a:r>
          </a:p>
          <a:p>
            <a:pPr marL="0" indent="0">
              <a:buNone/>
            </a:pPr>
            <a:r>
              <a:rPr lang="en-US"/>
              <a:t>(2) Aamavastha should be eliminated.</a:t>
            </a:r>
          </a:p>
          <a:p>
            <a:pPr marL="0" indent="0">
              <a:buNone/>
            </a:pPr>
            <a:r>
              <a:rPr lang="en-US"/>
              <a:t>(3) The eye should be free from ama and should exhibit normal doshic </a:t>
            </a:r>
          </a:p>
          <a:p>
            <a:pPr marL="0" indent="0">
              <a:buNone/>
            </a:pPr>
            <a:r>
              <a:rPr lang="en-US"/>
              <a:t>symptoms, then only after aschyotana anjana has to do.</a:t>
            </a:r>
          </a:p>
        </p:txBody>
      </p:sp>
    </p:spTree>
    <p:extLst>
      <p:ext uri="{BB962C8B-B14F-4D97-AF65-F5344CB8AC3E}">
        <p14:creationId xmlns:p14="http://schemas.microsoft.com/office/powerpoint/2010/main" val="14001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575EB4-66FE-3545-A767-9CAC630C6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" y="0"/>
            <a:ext cx="11374334" cy="6698425"/>
          </a:xfrm>
        </p:spPr>
      </p:pic>
    </p:spTree>
    <p:extLst>
      <p:ext uri="{BB962C8B-B14F-4D97-AF65-F5344CB8AC3E}">
        <p14:creationId xmlns:p14="http://schemas.microsoft.com/office/powerpoint/2010/main" val="2696854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E666-667D-9F40-8D46-BCC54877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10E4-D8CA-9C47-9566-4FE28D27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Anjana vidhi</a:t>
            </a:r>
          </a:p>
          <a:p>
            <a:pPr marL="0" indent="0">
              <a:buNone/>
            </a:pPr>
            <a:r>
              <a:rPr lang="en-US"/>
              <a:t>(1) Mangalacharana</a:t>
            </a:r>
          </a:p>
          <a:p>
            <a:pPr marL="0" indent="0">
              <a:buNone/>
            </a:pPr>
            <a:r>
              <a:rPr lang="en-US"/>
              <a:t>(2) Devatha prarthana</a:t>
            </a:r>
          </a:p>
          <a:p>
            <a:pPr marL="0" indent="0">
              <a:buNone/>
            </a:pPr>
            <a:r>
              <a:rPr lang="en-US"/>
              <a:t>(3) Then patient is asked to sit without fear &amp; tension.</a:t>
            </a:r>
          </a:p>
          <a:p>
            <a:pPr marL="0" indent="0">
              <a:buNone/>
            </a:pPr>
            <a:r>
              <a:rPr lang="en-US"/>
              <a:t>(4) Doctor with his left hand, has to open the eyes of the patient, and with his </a:t>
            </a:r>
          </a:p>
          <a:p>
            <a:pPr marL="0" indent="0">
              <a:buNone/>
            </a:pPr>
            <a:r>
              <a:rPr lang="en-US"/>
              <a:t>right hand he has to handle anjana salaka and has to do anjana from </a:t>
            </a:r>
          </a:p>
          <a:p>
            <a:pPr marL="0" indent="0">
              <a:buNone/>
            </a:pPr>
            <a:r>
              <a:rPr lang="en-US"/>
              <a:t>kaneenaka sandhi to apanga sandhi and from apanga sandhi to kaneenaka </a:t>
            </a:r>
          </a:p>
          <a:p>
            <a:pPr marL="0" indent="0">
              <a:buNone/>
            </a:pPr>
            <a:r>
              <a:rPr lang="en-US"/>
              <a:t>sandhi.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91B-3F9F-9D4D-AECB-879B7438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F259-9798-D34D-ACF8-CEAC2FEB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(5) Anjana should not be more or less, hard or soft, teekshna or mridhu, quick </a:t>
            </a:r>
          </a:p>
          <a:p>
            <a:pPr marL="0" indent="0">
              <a:buNone/>
            </a:pPr>
            <a:r>
              <a:rPr lang="en-US"/>
              <a:t>or delayed, if so causes injury to eyes.</a:t>
            </a:r>
          </a:p>
          <a:p>
            <a:pPr marL="0" indent="0">
              <a:buNone/>
            </a:pPr>
            <a:r>
              <a:rPr lang="en-US"/>
              <a:t>(6) After anjana vidhi, by closing the eyes, eyeball should be rotated gently, eye </a:t>
            </a:r>
          </a:p>
          <a:p>
            <a:pPr marL="0" indent="0">
              <a:buNone/>
            </a:pPr>
            <a:r>
              <a:rPr lang="en-US"/>
              <a:t>lids should be moved slowly - by this the medicine perfectly spreads in the </a:t>
            </a:r>
          </a:p>
          <a:p>
            <a:pPr marL="0" indent="0">
              <a:buNone/>
            </a:pPr>
            <a:r>
              <a:rPr lang="en-US"/>
              <a:t>eyes.</a:t>
            </a:r>
          </a:p>
          <a:p>
            <a:pPr marL="0" indent="0">
              <a:buNone/>
            </a:pPr>
            <a:r>
              <a:rPr lang="en-US"/>
              <a:t>(7) The dosha's dissolves and comes out in the state of lacrimation.</a:t>
            </a:r>
          </a:p>
          <a:p>
            <a:pPr marL="0" indent="0">
              <a:buNone/>
            </a:pPr>
            <a:r>
              <a:rPr lang="en-US"/>
              <a:t>(8) The eyes should be cleaned when discharge stops.</a:t>
            </a:r>
          </a:p>
          <a:p>
            <a:pPr marL="0" indent="0">
              <a:buNone/>
            </a:pPr>
            <a:r>
              <a:rPr lang="en-US"/>
              <a:t>(9) If required according to the condition prathyanjana has to give.</a:t>
            </a:r>
          </a:p>
        </p:txBody>
      </p:sp>
    </p:spTree>
    <p:extLst>
      <p:ext uri="{BB962C8B-B14F-4D97-AF65-F5344CB8AC3E}">
        <p14:creationId xmlns:p14="http://schemas.microsoft.com/office/powerpoint/2010/main" val="3434392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8772-D601-424F-B843-FBD1A034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CE330-12CA-3241-9F97-710D030F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Anjana nisheda (Contraindication of anjana)</a:t>
            </a:r>
          </a:p>
          <a:p>
            <a:pPr marL="0" indent="0">
              <a:buNone/>
            </a:pPr>
            <a:r>
              <a:rPr lang="en-US"/>
              <a:t>Anjana vidhi is not advisable for the following conditions or diseases like </a:t>
            </a:r>
          </a:p>
          <a:p>
            <a:pPr marL="0" indent="0">
              <a:buNone/>
            </a:pPr>
            <a:r>
              <a:rPr lang="en-US"/>
              <a:t>srama, vegavarodha, udavartha, rodhana, madhyapana, krodha, bhaja jwara, </a:t>
            </a:r>
          </a:p>
          <a:p>
            <a:pPr marL="0" indent="0">
              <a:buNone/>
            </a:pPr>
            <a:r>
              <a:rPr lang="en-US"/>
              <a:t>sirodosha, sirasthana, netra aakhatha, sun stroke, pipasa, vomitting, jakara, </a:t>
            </a:r>
          </a:p>
          <a:p>
            <a:pPr marL="0" indent="0">
              <a:buNone/>
            </a:pPr>
            <a:r>
              <a:rPr lang="en-US"/>
              <a:t>nasya, rechana, dhoomapana.</a:t>
            </a:r>
          </a:p>
          <a:p>
            <a:pPr marL="0" indent="0">
              <a:buNone/>
            </a:pPr>
            <a:r>
              <a:rPr lang="en-US"/>
              <a:t>If anjana has given in above states causes netra roga (hyperaemia), srava </a:t>
            </a:r>
          </a:p>
          <a:p>
            <a:pPr marL="0" indent="0">
              <a:buNone/>
            </a:pPr>
            <a:r>
              <a:rPr lang="en-US"/>
              <a:t>(exudation), soola (pain), sotha (oedema), timira (dim vision), and difficulty in </a:t>
            </a:r>
          </a:p>
          <a:p>
            <a:pPr marL="0" indent="0">
              <a:buNone/>
            </a:pPr>
            <a:r>
              <a:rPr lang="en-US"/>
              <a:t>opening and closing the eye lids.</a:t>
            </a:r>
          </a:p>
        </p:txBody>
      </p:sp>
    </p:spTree>
    <p:extLst>
      <p:ext uri="{BB962C8B-B14F-4D97-AF65-F5344CB8AC3E}">
        <p14:creationId xmlns:p14="http://schemas.microsoft.com/office/powerpoint/2010/main" val="91568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2B14-6146-1F4F-B625-36E11FBD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B567-2FF1-BE45-943A-B3AC34EC7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Anjana yoga</a:t>
            </a:r>
          </a:p>
          <a:p>
            <a:pPr marL="0" indent="0">
              <a:buNone/>
            </a:pPr>
            <a:r>
              <a:rPr lang="en-US"/>
              <a:t>(1) Choornanjana yoga :-</a:t>
            </a:r>
          </a:p>
          <a:p>
            <a:pPr marL="0" indent="0">
              <a:buNone/>
            </a:pPr>
            <a:r>
              <a:rPr lang="en-US"/>
              <a:t>a) Souveera choornanjana</a:t>
            </a:r>
          </a:p>
          <a:p>
            <a:pPr marL="0" indent="0">
              <a:buNone/>
            </a:pPr>
            <a:r>
              <a:rPr lang="en-US"/>
              <a:t>Heat the souveeranjana and dip in the triphala kashaya, for 6 times then 7th </a:t>
            </a:r>
          </a:p>
          <a:p>
            <a:pPr marL="0" indent="0">
              <a:buNone/>
            </a:pPr>
            <a:r>
              <a:rPr lang="en-US"/>
              <a:t>time has to dip in stanya, then drug should be dried and powdered, this is </a:t>
            </a:r>
          </a:p>
          <a:p>
            <a:pPr marL="0" indent="0">
              <a:buNone/>
            </a:pPr>
            <a:r>
              <a:rPr lang="en-US"/>
              <a:t>useful in most of the eye diseases.</a:t>
            </a:r>
          </a:p>
          <a:p>
            <a:pPr marL="0" indent="0">
              <a:buNone/>
            </a:pPr>
            <a:r>
              <a:rPr lang="en-US"/>
              <a:t>b) Mareecha ½ part, pippali, samudra phena 1 part, saindava lavana ½ part, </a:t>
            </a:r>
          </a:p>
          <a:p>
            <a:pPr marL="0" indent="0">
              <a:buNone/>
            </a:pPr>
            <a:r>
              <a:rPr lang="en-US"/>
              <a:t>sauveeranjana 1 part, togetherly powdered and used as anjana, in kaacha &amp; </a:t>
            </a:r>
          </a:p>
          <a:p>
            <a:pPr marL="0" indent="0">
              <a:buNone/>
            </a:pPr>
            <a:r>
              <a:rPr lang="en-US"/>
              <a:t>netra vikaaras.</a:t>
            </a:r>
          </a:p>
          <a:p>
            <a:pPr marL="0" indent="0">
              <a:buNone/>
            </a:pPr>
            <a:r>
              <a:rPr lang="en-US"/>
              <a:t>c) Sireesha beeja, mareecha, pippali, and saindava lavana, choornanjana used </a:t>
            </a:r>
          </a:p>
          <a:p>
            <a:pPr marL="0" indent="0">
              <a:buNone/>
            </a:pPr>
            <a:r>
              <a:rPr lang="en-US"/>
              <a:t>in savrana sukla.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3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1ACE-AD24-0C41-ADF6-FF489E2D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C93C-589D-8746-9761-D5B0F8D43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(2) Souveeranjana yoga:-</a:t>
            </a:r>
          </a:p>
          <a:p>
            <a:pPr marL="0" indent="0">
              <a:buNone/>
            </a:pPr>
            <a:r>
              <a:rPr lang="en-US"/>
              <a:t>a) Krishna sarpa vasa rasakriya anjana:-</a:t>
            </a:r>
          </a:p>
          <a:p>
            <a:pPr marL="0" indent="0">
              <a:buNone/>
            </a:pPr>
            <a:r>
              <a:rPr lang="en-US"/>
              <a:t>Krishna sarpa vasa, sankha, nirmali phala is useful in andhatwa (blindness).</a:t>
            </a:r>
          </a:p>
          <a:p>
            <a:pPr marL="0" indent="0">
              <a:buNone/>
            </a:pPr>
            <a:r>
              <a:rPr lang="en-US"/>
              <a:t>b) Gudoochi rasakriya anjana :-</a:t>
            </a:r>
          </a:p>
          <a:p>
            <a:pPr marL="0" indent="0">
              <a:buNone/>
            </a:pPr>
            <a:r>
              <a:rPr lang="en-US"/>
              <a:t>Gudoochi swarasa 12g, madhu 1g, saindava lavana 1g mixed and grinded </a:t>
            </a:r>
          </a:p>
          <a:p>
            <a:pPr marL="0" indent="0">
              <a:buNone/>
            </a:pPr>
            <a:r>
              <a:rPr lang="en-US"/>
              <a:t>together. It is used as anjana in arma, timira etc. netra vikara.</a:t>
            </a:r>
          </a:p>
          <a:p>
            <a:pPr marL="0" indent="0">
              <a:buNone/>
            </a:pPr>
            <a:r>
              <a:rPr lang="en-US"/>
              <a:t>c) Babboola patra rasa kriyanjana - used in netra srava</a:t>
            </a:r>
          </a:p>
        </p:txBody>
      </p:sp>
    </p:spTree>
    <p:extLst>
      <p:ext uri="{BB962C8B-B14F-4D97-AF65-F5344CB8AC3E}">
        <p14:creationId xmlns:p14="http://schemas.microsoft.com/office/powerpoint/2010/main" val="38141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FDD0-3BEE-2146-8D3D-2924CE76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9286-17AD-B745-A2C6-545C044B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(3) Gutika or varti anjana yoga :-</a:t>
            </a:r>
          </a:p>
          <a:p>
            <a:pPr marL="0" indent="0">
              <a:buNone/>
            </a:pPr>
            <a:r>
              <a:rPr lang="en-US"/>
              <a:t>a) Karanja varti anjana :- Karanja beeja choorna bhavana in palasa pushpa </a:t>
            </a:r>
          </a:p>
          <a:p>
            <a:pPr marL="0" indent="0">
              <a:buNone/>
            </a:pPr>
            <a:r>
              <a:rPr lang="en-US"/>
              <a:t>swarasa for many times, and used as the varthi anjana as in netra pushpa.</a:t>
            </a:r>
          </a:p>
          <a:p>
            <a:pPr marL="0" indent="0">
              <a:buNone/>
            </a:pPr>
            <a:r>
              <a:rPr lang="en-US"/>
              <a:t>b) Samudra phenadi varti anjana:- Samudra phena, sankha, kukkudanda twak, </a:t>
            </a:r>
          </a:p>
          <a:p>
            <a:pPr marL="0" indent="0">
              <a:buNone/>
            </a:pPr>
            <a:r>
              <a:rPr lang="en-US"/>
              <a:t>sigru beeja, the prapared varti anjana is used in sukra.</a:t>
            </a:r>
          </a:p>
          <a:p>
            <a:pPr marL="0" indent="0">
              <a:buNone/>
            </a:pPr>
            <a:r>
              <a:rPr lang="en-US"/>
              <a:t>c) Nakthyantha nasini varti anjana</a:t>
            </a:r>
          </a:p>
          <a:p>
            <a:pPr marL="0" indent="0">
              <a:buNone/>
            </a:pPr>
            <a:r>
              <a:rPr lang="en-US"/>
              <a:t>Rasanjana, haridra, daruharidra, jatipatra, nimba patra - grinded with gomaya </a:t>
            </a:r>
          </a:p>
          <a:p>
            <a:pPr marL="0" indent="0">
              <a:buNone/>
            </a:pPr>
            <a:r>
              <a:rPr lang="en-US"/>
              <a:t>rasa and used as varti anjana.</a:t>
            </a:r>
          </a:p>
          <a:p>
            <a:pPr marL="0" indent="0">
              <a:buNone/>
            </a:pPr>
            <a:r>
              <a:rPr lang="en-US"/>
              <a:t>Generally, lekhana anjana will be in powder form. Ropana and prasadana </a:t>
            </a:r>
          </a:p>
          <a:p>
            <a:pPr marL="0" indent="0">
              <a:buNone/>
            </a:pPr>
            <a:r>
              <a:rPr lang="en-US"/>
              <a:t>anjana will be either in varti or rasakriya form.</a:t>
            </a:r>
          </a:p>
        </p:txBody>
      </p:sp>
    </p:spTree>
    <p:extLst>
      <p:ext uri="{BB962C8B-B14F-4D97-AF65-F5344CB8AC3E}">
        <p14:creationId xmlns:p14="http://schemas.microsoft.com/office/powerpoint/2010/main" val="2402203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1C1C-6942-6C40-90BD-6E3FA89D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C4C77F-DAC4-3B42-8045-98031C5A3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2321" cy="6858000"/>
          </a:xfrm>
        </p:spPr>
      </p:pic>
    </p:spTree>
    <p:extLst>
      <p:ext uri="{BB962C8B-B14F-4D97-AF65-F5344CB8AC3E}">
        <p14:creationId xmlns:p14="http://schemas.microsoft.com/office/powerpoint/2010/main" val="3480350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F43E-A497-3048-AD87-5EA72398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VI. AKSHI TARPANA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FDE059-8DA0-0840-BB3B-F7263761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" y="1690688"/>
            <a:ext cx="11782549" cy="5167312"/>
          </a:xfrm>
        </p:spPr>
      </p:pic>
    </p:spTree>
    <p:extLst>
      <p:ext uri="{BB962C8B-B14F-4D97-AF65-F5344CB8AC3E}">
        <p14:creationId xmlns:p14="http://schemas.microsoft.com/office/powerpoint/2010/main" val="213495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A6B8-721A-3849-8514-1B38A187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FCFE94-8897-5F46-BD92-835680801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0"/>
            <a:ext cx="12043558" cy="6778625"/>
          </a:xfrm>
        </p:spPr>
      </p:pic>
    </p:spTree>
    <p:extLst>
      <p:ext uri="{BB962C8B-B14F-4D97-AF65-F5344CB8AC3E}">
        <p14:creationId xmlns:p14="http://schemas.microsoft.com/office/powerpoint/2010/main" val="3087149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8F3F-7EA8-904F-8409-50792AD4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3C89-598E-764D-9D7A-D38B17364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Procedure of tarpana vidhi</a:t>
            </a:r>
          </a:p>
          <a:p>
            <a:pPr marL="0" indent="0">
              <a:buNone/>
            </a:pPr>
            <a:r>
              <a:rPr lang="en-US"/>
              <a:t>Poorva karma :-</a:t>
            </a:r>
          </a:p>
          <a:p>
            <a:pPr marL="0" indent="0">
              <a:buNone/>
            </a:pPr>
            <a:r>
              <a:rPr lang="en-US"/>
              <a:t>Kaya sodhana by vamana, virecana, vasti, raktamokshana etc. and </a:t>
            </a:r>
          </a:p>
          <a:p>
            <a:pPr marL="0" indent="0">
              <a:buNone/>
            </a:pPr>
            <a:r>
              <a:rPr lang="en-US"/>
              <a:t>siro sodhana with nasya should do.</a:t>
            </a:r>
          </a:p>
          <a:p>
            <a:pPr marL="0" indent="0">
              <a:buNone/>
            </a:pPr>
            <a:r>
              <a:rPr lang="en-US"/>
              <a:t>It can be given both in the morning and evenings.</a:t>
            </a:r>
          </a:p>
          <a:p>
            <a:pPr marL="0" indent="0">
              <a:buNone/>
            </a:pPr>
            <a:r>
              <a:rPr lang="en-US"/>
              <a:t>Pradhana karma :-</a:t>
            </a:r>
          </a:p>
          <a:p>
            <a:pPr marL="0" indent="0">
              <a:buNone/>
            </a:pPr>
            <a:r>
              <a:rPr lang="en-US"/>
              <a:t>In sadarana ritu (in normal season) either in the morning or in the </a:t>
            </a:r>
          </a:p>
          <a:p>
            <a:pPr marL="0" indent="0">
              <a:buNone/>
            </a:pPr>
            <a:r>
              <a:rPr lang="en-US"/>
              <a:t>evening it should be done.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FE7D-C651-BE42-AA17-761780D4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EC6624-C6A2-CB4C-95C7-6754A8A1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8754836" cy="6492875"/>
          </a:xfrm>
        </p:spPr>
      </p:pic>
    </p:spTree>
    <p:extLst>
      <p:ext uri="{BB962C8B-B14F-4D97-AF65-F5344CB8AC3E}">
        <p14:creationId xmlns:p14="http://schemas.microsoft.com/office/powerpoint/2010/main" val="2526780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CCA-9900-104F-9E00-EE231F14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E7EC-31FA-F94A-96D5-61E42963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The place should be rajo dhooma rahitha (without dust or smoke), </a:t>
            </a:r>
          </a:p>
          <a:p>
            <a:pPr marL="0" indent="0">
              <a:buNone/>
            </a:pPr>
            <a:r>
              <a:rPr lang="en-US"/>
              <a:t>prakaasavan (with bright light). Then the patient is asked to lie down (uthana </a:t>
            </a:r>
          </a:p>
          <a:p>
            <a:pPr marL="0" indent="0">
              <a:buNone/>
            </a:pPr>
            <a:r>
              <a:rPr lang="en-US"/>
              <a:t>sayanam) with the paste of yava or masha, masha pali has to prepare and stick </a:t>
            </a:r>
          </a:p>
          <a:p>
            <a:pPr marL="0" indent="0">
              <a:buNone/>
            </a:pPr>
            <a:r>
              <a:rPr lang="en-US"/>
              <a:t>around the eyes in 2” height, it prevents the medicine not to escape out from </a:t>
            </a:r>
          </a:p>
          <a:p>
            <a:pPr marL="0" indent="0">
              <a:buNone/>
            </a:pPr>
            <a:r>
              <a:rPr lang="en-US"/>
              <a:t>eye cavity. The medicine (ghrita manda) has to melt by putting the vessel in </a:t>
            </a:r>
          </a:p>
          <a:p>
            <a:pPr marL="0" indent="0">
              <a:buNone/>
            </a:pPr>
            <a:r>
              <a:rPr lang="en-US"/>
              <a:t>hot water (tapta ambu pravilapitam), the medicines has to pour in the cavity </a:t>
            </a:r>
          </a:p>
          <a:p>
            <a:pPr marL="0" indent="0">
              <a:buNone/>
            </a:pPr>
            <a:r>
              <a:rPr lang="en-US"/>
              <a:t>formed by masha pali while the eyes are closed (nimeelatha netram), upto the </a:t>
            </a:r>
          </a:p>
          <a:p>
            <a:pPr marL="0" indent="0">
              <a:buNone/>
            </a:pPr>
            <a:r>
              <a:rPr lang="en-US"/>
              <a:t>level of eyelashes and the patient is advised to open and close his eyelids </a:t>
            </a:r>
          </a:p>
          <a:p>
            <a:pPr marL="0" indent="0">
              <a:buNone/>
            </a:pPr>
            <a:r>
              <a:rPr lang="en-US"/>
              <a:t>gradually upto specific time according to vitiation.</a:t>
            </a:r>
          </a:p>
        </p:txBody>
      </p:sp>
    </p:spTree>
    <p:extLst>
      <p:ext uri="{BB962C8B-B14F-4D97-AF65-F5344CB8AC3E}">
        <p14:creationId xmlns:p14="http://schemas.microsoft.com/office/powerpoint/2010/main" val="704254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577D-AC11-D94B-9A7B-813D2DD9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60D103-8CFF-F14F-8087-B20DF61DD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880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487D-B636-9D48-82C9-8B23DE14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1E1936-4ACE-814C-BC7A-CC495A70B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8454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843A-71F2-8940-8B04-20726548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BBB-EC3F-5745-A591-5428BF31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Paschat karma</a:t>
            </a:r>
          </a:p>
          <a:p>
            <a:pPr marL="0" indent="0">
              <a:buNone/>
            </a:pPr>
            <a:r>
              <a:rPr lang="en-US"/>
              <a:t>1. After specific time of tarpana the medicine should be removed by doing </a:t>
            </a:r>
          </a:p>
          <a:p>
            <a:pPr marL="0" indent="0">
              <a:buNone/>
            </a:pPr>
            <a:r>
              <a:rPr lang="en-US"/>
              <a:t>a perforation in mashapali at temporal side</a:t>
            </a:r>
          </a:p>
          <a:p>
            <a:pPr marL="0" indent="0">
              <a:buNone/>
            </a:pPr>
            <a:r>
              <a:rPr lang="en-US"/>
              <a:t>2. The eyes should be cleaned with yava pishta</a:t>
            </a:r>
          </a:p>
          <a:p>
            <a:pPr marL="0" indent="0">
              <a:buNone/>
            </a:pPr>
            <a:r>
              <a:rPr lang="en-US"/>
              <a:t>3. Ushnodaka (luke warm water) prakshalana</a:t>
            </a:r>
          </a:p>
          <a:p>
            <a:pPr marL="0" indent="0">
              <a:buNone/>
            </a:pPr>
            <a:r>
              <a:rPr lang="en-US"/>
              <a:t>4. Siro virechana, and dhoomapana to save the eye from kaphaja disorders</a:t>
            </a:r>
          </a:p>
          <a:p>
            <a:pPr marL="0" indent="0">
              <a:buNone/>
            </a:pPr>
            <a:r>
              <a:rPr lang="en-US"/>
              <a:t>5. Patient is advised not to see bright things</a:t>
            </a:r>
          </a:p>
        </p:txBody>
      </p:sp>
    </p:spTree>
    <p:extLst>
      <p:ext uri="{BB962C8B-B14F-4D97-AF65-F5344CB8AC3E}">
        <p14:creationId xmlns:p14="http://schemas.microsoft.com/office/powerpoint/2010/main" val="1011016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7E03-B187-3B42-BD8C-DE5A878C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9A35-D69F-974B-B4DA-7ADA537C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Samyak tarpita lakshana</a:t>
            </a:r>
          </a:p>
          <a:p>
            <a:pPr marL="0" indent="0">
              <a:buNone/>
            </a:pPr>
            <a:r>
              <a:rPr lang="en-US"/>
              <a:t>1. Prakasa kshamatha (tolerance to light)</a:t>
            </a:r>
          </a:p>
          <a:p>
            <a:pPr marL="0" indent="0">
              <a:buNone/>
            </a:pPr>
            <a:r>
              <a:rPr lang="en-US"/>
              <a:t>2. Swasthyam (health)</a:t>
            </a:r>
          </a:p>
          <a:p>
            <a:pPr marL="0" indent="0">
              <a:buNone/>
            </a:pPr>
            <a:r>
              <a:rPr lang="en-US"/>
              <a:t>3. Vishada netram (lightness in the eyes)</a:t>
            </a:r>
          </a:p>
          <a:p>
            <a:pPr marL="0" indent="0">
              <a:buNone/>
            </a:pPr>
            <a:r>
              <a:rPr lang="en-US"/>
              <a:t>4. Laghu lochana (sound sleep)</a:t>
            </a:r>
          </a:p>
          <a:p>
            <a:pPr marL="0" indent="0">
              <a:buNone/>
            </a:pPr>
            <a:r>
              <a:rPr lang="en-US"/>
              <a:t>5. Swabhavika nidra (normal colour and complexion of the parts)</a:t>
            </a:r>
          </a:p>
          <a:p>
            <a:pPr marL="0" indent="0">
              <a:buNone/>
            </a:pPr>
            <a:r>
              <a:rPr lang="en-US"/>
              <a:t>6. Swabhavika varna of netra anga (normal colour and complexion of the </a:t>
            </a:r>
          </a:p>
          <a:p>
            <a:pPr marL="0" indent="0">
              <a:buNone/>
            </a:pPr>
            <a:r>
              <a:rPr lang="en-US"/>
              <a:t>parts)</a:t>
            </a:r>
          </a:p>
          <a:p>
            <a:pPr marL="0" indent="0">
              <a:buNone/>
            </a:pPr>
            <a:r>
              <a:rPr lang="en-US"/>
              <a:t>7. Vyadhi nivaaranam (health gain)</a:t>
            </a:r>
          </a:p>
          <a:p>
            <a:pPr marL="0" indent="0">
              <a:buNone/>
            </a:pPr>
            <a:r>
              <a:rPr lang="en-US"/>
              <a:t>8. Lagutva in nimeshonmeshanam ( easy in closing and opening of eyes)</a:t>
            </a:r>
          </a:p>
        </p:txBody>
      </p:sp>
    </p:spTree>
    <p:extLst>
      <p:ext uri="{BB962C8B-B14F-4D97-AF65-F5344CB8AC3E}">
        <p14:creationId xmlns:p14="http://schemas.microsoft.com/office/powerpoint/2010/main" val="575205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9452-DCBF-1E46-A0F6-5DB44EF3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34CF-64D6-9146-8F62-C950CB77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Atitarpita lakshana</a:t>
            </a:r>
          </a:p>
          <a:p>
            <a:pPr marL="0" indent="0">
              <a:buNone/>
            </a:pPr>
            <a:r>
              <a:rPr lang="en-US"/>
              <a:t>1. Gurutwa (heaviness in the eyes)</a:t>
            </a:r>
          </a:p>
          <a:p>
            <a:pPr marL="0" indent="0">
              <a:buNone/>
            </a:pPr>
            <a:r>
              <a:rPr lang="en-US"/>
              <a:t>2. Avilatva (dirty collections in the eye)</a:t>
            </a:r>
          </a:p>
          <a:p>
            <a:pPr marL="0" indent="0">
              <a:buNone/>
            </a:pPr>
            <a:r>
              <a:rPr lang="en-US"/>
              <a:t>3. Atisnigda (oiliness in the eyes)</a:t>
            </a:r>
          </a:p>
          <a:p>
            <a:pPr marL="0" indent="0">
              <a:buNone/>
            </a:pPr>
            <a:r>
              <a:rPr lang="en-US"/>
              <a:t>4. Asru srava (epiphora)</a:t>
            </a:r>
          </a:p>
          <a:p>
            <a:pPr marL="0" indent="0">
              <a:buNone/>
            </a:pPr>
            <a:r>
              <a:rPr lang="en-US"/>
              <a:t>5. Kandu (itching sensation)</a:t>
            </a:r>
          </a:p>
          <a:p>
            <a:pPr marL="0" indent="0">
              <a:buNone/>
            </a:pPr>
            <a:r>
              <a:rPr lang="en-US"/>
              <a:t>6. Upadeha (sticky debris collection in the eye)</a:t>
            </a:r>
          </a:p>
          <a:p>
            <a:pPr marL="0" indent="0">
              <a:buNone/>
            </a:pPr>
            <a:r>
              <a:rPr lang="en-US"/>
              <a:t>7. Kapha complication</a:t>
            </a:r>
          </a:p>
        </p:txBody>
      </p:sp>
    </p:spTree>
    <p:extLst>
      <p:ext uri="{BB962C8B-B14F-4D97-AF65-F5344CB8AC3E}">
        <p14:creationId xmlns:p14="http://schemas.microsoft.com/office/powerpoint/2010/main" val="2620697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48BE-A8AB-2C48-851A-424867C0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C62F7-5870-964B-8B8B-3B20F5ACF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Heena tarpita lakshana</a:t>
            </a:r>
          </a:p>
          <a:p>
            <a:pPr marL="0" indent="0">
              <a:buNone/>
            </a:pPr>
            <a:r>
              <a:rPr lang="en-US"/>
              <a:t>1. Rookshata ( roughness)</a:t>
            </a:r>
          </a:p>
          <a:p>
            <a:pPr marL="0" indent="0">
              <a:buNone/>
            </a:pPr>
            <a:r>
              <a:rPr lang="en-US"/>
              <a:t>2. Avilata (dirtiness)</a:t>
            </a:r>
          </a:p>
          <a:p>
            <a:pPr marL="0" indent="0">
              <a:buNone/>
            </a:pPr>
            <a:r>
              <a:rPr lang="en-US"/>
              <a:t>3. Netrasrava (lacrimation and discharges)</a:t>
            </a:r>
          </a:p>
          <a:p>
            <a:pPr marL="0" indent="0">
              <a:buNone/>
            </a:pPr>
            <a:r>
              <a:rPr lang="en-US"/>
              <a:t>4. Roga vridhi (aggravation of the disease)</a:t>
            </a:r>
          </a:p>
          <a:p>
            <a:pPr marL="0" indent="0">
              <a:buNone/>
            </a:pPr>
            <a:r>
              <a:rPr lang="en-US"/>
              <a:t>5. Roopa darsana avarodha (indistinct vision)</a:t>
            </a:r>
          </a:p>
        </p:txBody>
      </p:sp>
    </p:spTree>
    <p:extLst>
      <p:ext uri="{BB962C8B-B14F-4D97-AF65-F5344CB8AC3E}">
        <p14:creationId xmlns:p14="http://schemas.microsoft.com/office/powerpoint/2010/main" val="1062455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220E-920F-294C-8CF8-F1741DFF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C55629-6813-0F44-969A-1D50B084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0"/>
            <a:ext cx="12094030" cy="6858000"/>
          </a:xfrm>
        </p:spPr>
      </p:pic>
    </p:spTree>
    <p:extLst>
      <p:ext uri="{BB962C8B-B14F-4D97-AF65-F5344CB8AC3E}">
        <p14:creationId xmlns:p14="http://schemas.microsoft.com/office/powerpoint/2010/main" val="1773135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EC78-4777-264D-B455-CF689411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A1B267-439C-1941-A7BA-1F4760C3D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58000"/>
          </a:xfrm>
        </p:spPr>
      </p:pic>
    </p:spTree>
    <p:extLst>
      <p:ext uri="{BB962C8B-B14F-4D97-AF65-F5344CB8AC3E}">
        <p14:creationId xmlns:p14="http://schemas.microsoft.com/office/powerpoint/2010/main" val="569251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D23C-9815-444B-B5D6-C35AD3C4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73B3-83B0-0E48-B0A5-B49B57A0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Indications</a:t>
            </a:r>
          </a:p>
          <a:p>
            <a:pPr marL="0" indent="0">
              <a:buNone/>
            </a:pPr>
            <a:r>
              <a:rPr lang="en-US"/>
              <a:t>By virtue of nourishment,</a:t>
            </a:r>
          </a:p>
          <a:p>
            <a:pPr marL="0" indent="0">
              <a:buNone/>
            </a:pPr>
            <a:r>
              <a:rPr lang="en-US"/>
              <a:t>Visual disturbances - timira, avila darsana</a:t>
            </a:r>
          </a:p>
          <a:p>
            <a:pPr marL="0" indent="0">
              <a:buNone/>
            </a:pPr>
            <a:r>
              <a:rPr lang="en-US"/>
              <a:t>Dry eye conditions - rooksha, parisushka, ativisushka</a:t>
            </a:r>
          </a:p>
          <a:p>
            <a:pPr marL="0" indent="0">
              <a:buNone/>
            </a:pPr>
            <a:r>
              <a:rPr lang="en-US"/>
              <a:t>Allergic conditions - daruna, klishta vartma</a:t>
            </a:r>
          </a:p>
          <a:p>
            <a:pPr marL="0" indent="0">
              <a:buNone/>
            </a:pPr>
            <a:r>
              <a:rPr lang="en-US"/>
              <a:t>Diseases of eye lids - hardened painful eyelids and damaged</a:t>
            </a:r>
          </a:p>
          <a:p>
            <a:pPr marL="0" indent="0">
              <a:buNone/>
            </a:pPr>
            <a:r>
              <a:rPr lang="en-US"/>
              <a:t>eyelashes : daruna vartma and sirna</a:t>
            </a:r>
          </a:p>
          <a:p>
            <a:pPr marL="0" indent="0">
              <a:buNone/>
            </a:pPr>
            <a:r>
              <a:rPr lang="en-US"/>
              <a:t>pakshma</a:t>
            </a:r>
          </a:p>
          <a:p>
            <a:pPr marL="0" indent="0">
              <a:buNone/>
            </a:pPr>
            <a:r>
              <a:rPr lang="en-US"/>
              <a:t>Structural deformities - squint – jihwa (netra kutilata)</a:t>
            </a:r>
          </a:p>
          <a:p>
            <a:pPr marL="0" indent="0">
              <a:buNone/>
            </a:pPr>
            <a:r>
              <a:rPr lang="en-US"/>
              <a:t>Difficulty in the movement of eyeball </a:t>
            </a:r>
          </a:p>
          <a:p>
            <a:pPr marL="0" indent="0">
              <a:buNone/>
            </a:pPr>
            <a:r>
              <a:rPr lang="en-US"/>
              <a:t>and eyelids : Stabdata, krichronmeela</a:t>
            </a:r>
          </a:p>
        </p:txBody>
      </p:sp>
    </p:spTree>
    <p:extLst>
      <p:ext uri="{BB962C8B-B14F-4D97-AF65-F5344CB8AC3E}">
        <p14:creationId xmlns:p14="http://schemas.microsoft.com/office/powerpoint/2010/main" val="160860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347A-D4DE-534F-8F6A-FE215552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Parishek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BE66F48-F8B2-7141-852F-158777E9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353"/>
            <a:ext cx="12192000" cy="69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6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89C8-22FF-8348-876E-6D41F8DE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3076-735C-254D-909C-9A41C1DD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Diseases of suklamandala - Sirotpata, siraharsha, ajuna</a:t>
            </a:r>
          </a:p>
          <a:p>
            <a:pPr marL="0" indent="0">
              <a:buNone/>
            </a:pPr>
            <a:r>
              <a:rPr lang="en-US"/>
              <a:t>Diseases of krishnamandala - Savrana sukla and avrana sukla</a:t>
            </a:r>
          </a:p>
          <a:p>
            <a:pPr marL="0" indent="0">
              <a:buNone/>
            </a:pPr>
            <a:r>
              <a:rPr lang="en-US"/>
              <a:t>Diseases of sarva akshi - Abhishyanda, adhimanda, anyathovata,</a:t>
            </a:r>
          </a:p>
          <a:p>
            <a:pPr marL="0" indent="0">
              <a:buNone/>
            </a:pPr>
            <a:r>
              <a:rPr lang="en-US"/>
              <a:t>Vataparyaya and sushkakshipaka</a:t>
            </a:r>
          </a:p>
          <a:p>
            <a:pPr marL="0" indent="0">
              <a:buNone/>
            </a:pPr>
            <a:r>
              <a:rPr lang="en-US"/>
              <a:t>Diseases dominated by swelling- Sotha</a:t>
            </a:r>
          </a:p>
          <a:p>
            <a:pPr marL="0" indent="0">
              <a:buNone/>
            </a:pPr>
            <a:r>
              <a:rPr lang="en-US"/>
              <a:t>Diseases due to injuries</a:t>
            </a:r>
          </a:p>
        </p:txBody>
      </p:sp>
    </p:spTree>
    <p:extLst>
      <p:ext uri="{BB962C8B-B14F-4D97-AF65-F5344CB8AC3E}">
        <p14:creationId xmlns:p14="http://schemas.microsoft.com/office/powerpoint/2010/main" val="1051872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C921-307F-7C4F-8BDA-77A70012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CC6A-781B-D644-84CA-2115ED5C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Contraindications</a:t>
            </a:r>
          </a:p>
          <a:p>
            <a:pPr marL="0" indent="0">
              <a:buNone/>
            </a:pPr>
            <a:r>
              <a:rPr lang="en-US"/>
              <a:t> Climatic conditions : very hot, very cold, cloudy weather</a:t>
            </a:r>
          </a:p>
          <a:p>
            <a:pPr marL="0" indent="0">
              <a:buNone/>
            </a:pPr>
            <a:r>
              <a:rPr lang="en-US"/>
              <a:t> General weakness : during excessive stress, worries, tiredness, and </a:t>
            </a:r>
          </a:p>
          <a:p>
            <a:pPr marL="0" indent="0">
              <a:buNone/>
            </a:pPr>
            <a:r>
              <a:rPr lang="en-US"/>
              <a:t>giddiness</a:t>
            </a:r>
          </a:p>
          <a:p>
            <a:pPr marL="0" indent="0">
              <a:buNone/>
            </a:pPr>
            <a:r>
              <a:rPr lang="en-US"/>
              <a:t> Associated with amalakshana (acute manifestation of eye diseases) like </a:t>
            </a:r>
          </a:p>
          <a:p>
            <a:pPr marL="0" indent="0">
              <a:buNone/>
            </a:pPr>
            <a:r>
              <a:rPr lang="en-US"/>
              <a:t>raga, asru, soola, samramba, dooshika, and upadravas.</a:t>
            </a:r>
          </a:p>
          <a:p>
            <a:pPr marL="0" indent="0">
              <a:buNone/>
            </a:pPr>
            <a:r>
              <a:rPr lang="en-US"/>
              <a:t> Conditions forbidden for nasya karma : navapratisyaya, swasa and kasa</a:t>
            </a:r>
          </a:p>
          <a:p>
            <a:pPr marL="0" indent="0">
              <a:buNone/>
            </a:pPr>
            <a:r>
              <a:rPr lang="en-US"/>
              <a:t> Immediately after drinking : water, alcohol, poison, fatty substances or </a:t>
            </a:r>
          </a:p>
          <a:p>
            <a:pPr marL="0" indent="0">
              <a:buNone/>
            </a:pPr>
            <a:r>
              <a:rPr lang="en-US"/>
              <a:t>eager to drink any one of them.</a:t>
            </a:r>
          </a:p>
          <a:p>
            <a:pPr marL="0" indent="0">
              <a:buNone/>
            </a:pPr>
            <a:r>
              <a:rPr lang="en-US"/>
              <a:t> Kapha dominant types of siroroga, karna roga and nasa roga</a:t>
            </a:r>
          </a:p>
        </p:txBody>
      </p:sp>
    </p:spTree>
    <p:extLst>
      <p:ext uri="{BB962C8B-B14F-4D97-AF65-F5344CB8AC3E}">
        <p14:creationId xmlns:p14="http://schemas.microsoft.com/office/powerpoint/2010/main" val="2117181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E601-9ECB-AB43-928B-BFCDB95C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2538-00B1-4345-B846-45914E18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Ratio of the drugs</a:t>
            </a:r>
          </a:p>
          <a:p>
            <a:pPr marL="0" indent="0">
              <a:buNone/>
            </a:pPr>
            <a:r>
              <a:rPr lang="en-US"/>
              <a:t>Flesh 2 pala, drava 2 pala, liquids 8 pala.</a:t>
            </a:r>
          </a:p>
          <a:p>
            <a:pPr marL="0" indent="0">
              <a:buNone/>
            </a:pPr>
            <a:r>
              <a:rPr lang="en-US"/>
              <a:t>1. Snehana putapaka :- used in rooksha netra, vata vikara, the medicine has </a:t>
            </a:r>
          </a:p>
          <a:p>
            <a:pPr marL="0" indent="0">
              <a:buNone/>
            </a:pPr>
            <a:r>
              <a:rPr lang="en-US"/>
              <a:t>to kept in the eyes for 200 matra kala. Two days can be given.</a:t>
            </a:r>
          </a:p>
          <a:p>
            <a:pPr marL="0" indent="0">
              <a:buNone/>
            </a:pPr>
            <a:r>
              <a:rPr lang="en-US"/>
              <a:t>The medical combination is :-</a:t>
            </a:r>
          </a:p>
          <a:p>
            <a:pPr marL="0" indent="0">
              <a:buNone/>
            </a:pPr>
            <a:r>
              <a:rPr lang="en-US"/>
              <a:t>Anupa mamsa, vasa majja, kakolyadi varga dravya are used. The </a:t>
            </a:r>
          </a:p>
          <a:p>
            <a:pPr marL="0" indent="0">
              <a:buNone/>
            </a:pPr>
            <a:r>
              <a:rPr lang="en-US"/>
              <a:t>above medicines are grinded, bolus should be prepared and has to cover </a:t>
            </a:r>
          </a:p>
          <a:p>
            <a:pPr marL="0" indent="0">
              <a:buNone/>
            </a:pPr>
            <a:r>
              <a:rPr lang="en-US"/>
              <a:t>with vata hara patra and so on. This should be heated (putapaka). </a:t>
            </a:r>
          </a:p>
          <a:p>
            <a:pPr marL="0" indent="0">
              <a:buNone/>
            </a:pPr>
            <a:r>
              <a:rPr lang="en-US"/>
              <a:t>Swarasa be extracted and used like in tarpana vidhi.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0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C596-C629-3143-A5B2-DEF8F529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2C76-B5F2-1E4C-9ACE-6CB07B9D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2. Ropana putapaka :- dushti balya, vata, pitta, rakta vrana dosha hara, the </a:t>
            </a:r>
          </a:p>
          <a:p>
            <a:pPr marL="0" indent="0">
              <a:buNone/>
            </a:pPr>
            <a:r>
              <a:rPr lang="en-US"/>
              <a:t>medicine is kept for 300 matra kala, upto 3 days it should be done.</a:t>
            </a:r>
          </a:p>
          <a:p>
            <a:pPr marL="0" indent="0">
              <a:buNone/>
            </a:pPr>
            <a:r>
              <a:rPr lang="en-US"/>
              <a:t>Combination of medicine</a:t>
            </a:r>
          </a:p>
          <a:p>
            <a:pPr marL="0" indent="0">
              <a:buNone/>
            </a:pPr>
            <a:r>
              <a:rPr lang="en-US"/>
              <a:t>Jangala mamsa, madhu, ghrita tikta dravyas, stanya, the putapaka has to </a:t>
            </a:r>
          </a:p>
          <a:p>
            <a:pPr marL="0" indent="0">
              <a:buNone/>
            </a:pPr>
            <a:r>
              <a:rPr lang="en-US"/>
              <a:t>do for the perfect extraction of swarasa.</a:t>
            </a:r>
          </a:p>
        </p:txBody>
      </p:sp>
    </p:spTree>
    <p:extLst>
      <p:ext uri="{BB962C8B-B14F-4D97-AF65-F5344CB8AC3E}">
        <p14:creationId xmlns:p14="http://schemas.microsoft.com/office/powerpoint/2010/main" val="1371136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5D1D-664E-8E4D-9DAF-4F9F3DE1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D5B7-3886-294A-88D0-3A3FBBE5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3. Lekhana putapaka :- it used in the vitiation of kapha dosha (atisnigdha </a:t>
            </a:r>
          </a:p>
          <a:p>
            <a:pPr marL="0" indent="0">
              <a:buNone/>
            </a:pPr>
            <a:r>
              <a:rPr lang="en-US"/>
              <a:t>patients). The duration is 100 matra kala and the period is only one day.</a:t>
            </a:r>
          </a:p>
          <a:p>
            <a:pPr marL="0" indent="0">
              <a:buNone/>
            </a:pPr>
            <a:r>
              <a:rPr lang="en-US"/>
              <a:t>Medicine combination</a:t>
            </a:r>
          </a:p>
          <a:p>
            <a:pPr marL="0" indent="0">
              <a:buNone/>
            </a:pPr>
            <a:r>
              <a:rPr lang="en-US"/>
              <a:t>Jangala mamsa, yakrut, lekhana drugs like kantha loha bhasma, tamra </a:t>
            </a:r>
          </a:p>
          <a:p>
            <a:pPr marL="0" indent="0">
              <a:buNone/>
            </a:pPr>
            <a:r>
              <a:rPr lang="en-US"/>
              <a:t>bhasma, sankha bhasma, pravala bhasma, saindhava lavana, </a:t>
            </a:r>
          </a:p>
          <a:p>
            <a:pPr marL="0" indent="0">
              <a:buNone/>
            </a:pPr>
            <a:r>
              <a:rPr lang="en-US"/>
              <a:t>samudraphena, kaseesa, srothonjana, dadhi, masthu, madhu, sunti, </a:t>
            </a:r>
          </a:p>
          <a:p>
            <a:pPr marL="0" indent="0">
              <a:buNone/>
            </a:pPr>
            <a:r>
              <a:rPr lang="en-US"/>
              <a:t>mareecha, pippali etc. drugs.</a:t>
            </a:r>
          </a:p>
          <a:p>
            <a:pPr marL="0" indent="0">
              <a:buNone/>
            </a:pPr>
            <a:r>
              <a:rPr lang="en-US"/>
              <a:t>Medicine should be extracted by putpaka for the therapy.</a:t>
            </a:r>
          </a:p>
        </p:txBody>
      </p:sp>
    </p:spTree>
    <p:extLst>
      <p:ext uri="{BB962C8B-B14F-4D97-AF65-F5344CB8AC3E}">
        <p14:creationId xmlns:p14="http://schemas.microsoft.com/office/powerpoint/2010/main" val="2514834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458D-18AF-3A45-8E72-D0F8EF29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C30B-2520-504B-91D1-C3B9932C2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Method</a:t>
            </a:r>
          </a:p>
          <a:p>
            <a:pPr marL="0" indent="0">
              <a:buNone/>
            </a:pPr>
            <a:r>
              <a:rPr lang="en-US"/>
              <a:t>1. The specified ingredients are cleaned, cut into pieces and properly </a:t>
            </a:r>
          </a:p>
          <a:p>
            <a:pPr marL="0" indent="0">
              <a:buNone/>
            </a:pPr>
            <a:r>
              <a:rPr lang="en-US"/>
              <a:t>grinded to make a smooth paste. This paste is made into a ball like </a:t>
            </a:r>
          </a:p>
          <a:p>
            <a:pPr marL="0" indent="0">
              <a:buNone/>
            </a:pPr>
            <a:r>
              <a:rPr lang="en-US"/>
              <a:t>structure resembling a bilwa phala.</a:t>
            </a:r>
          </a:p>
          <a:p>
            <a:pPr marL="0" indent="0">
              <a:buNone/>
            </a:pPr>
            <a:r>
              <a:rPr lang="en-US"/>
              <a:t>2. This ball is wrapped with leavesof erranda , vata, or utpala or any other </a:t>
            </a:r>
          </a:p>
          <a:p>
            <a:pPr marL="0" indent="0">
              <a:buNone/>
            </a:pPr>
            <a:r>
              <a:rPr lang="en-US"/>
              <a:t>available leaves like gambhari, water lilies, banana etc.</a:t>
            </a:r>
          </a:p>
          <a:p>
            <a:pPr marL="0" indent="0">
              <a:buNone/>
            </a:pPr>
            <a:r>
              <a:rPr lang="en-US"/>
              <a:t>3. It is tied properly with threads.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86B6-5B26-CA4D-AD36-DB75B543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6E01F-22AF-8B44-AF72-FCB635B55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4. The outer covering is smeared with mud or clay. The thickness should be </a:t>
            </a:r>
          </a:p>
          <a:p>
            <a:pPr marL="0" indent="0">
              <a:buNone/>
            </a:pPr>
            <a:r>
              <a:rPr lang="en-US"/>
              <a:t>nearly 2 inches.</a:t>
            </a:r>
          </a:p>
          <a:p>
            <a:pPr marL="0" indent="0">
              <a:buNone/>
            </a:pPr>
            <a:r>
              <a:rPr lang="en-US"/>
              <a:t>5. It is thrown into fire to bake. The firewood of khadira, nirmeeli, </a:t>
            </a:r>
          </a:p>
          <a:p>
            <a:pPr marL="0" indent="0">
              <a:buNone/>
            </a:pPr>
            <a:r>
              <a:rPr lang="en-US"/>
              <a:t>asmanthaka, eranda, patala, vrisha, badara or milk extruding plants are </a:t>
            </a:r>
          </a:p>
          <a:p>
            <a:pPr marL="0" indent="0">
              <a:buNone/>
            </a:pPr>
            <a:r>
              <a:rPr lang="en-US"/>
              <a:t>preferred. Otherwise, burning cow dung can also be used.</a:t>
            </a:r>
          </a:p>
          <a:p>
            <a:pPr marL="0" indent="0">
              <a:buNone/>
            </a:pPr>
            <a:r>
              <a:rPr lang="en-US"/>
              <a:t>For Snehana putapaka - the firewood of dhanva tree</a:t>
            </a:r>
          </a:p>
          <a:p>
            <a:pPr marL="0" indent="0">
              <a:buNone/>
            </a:pPr>
            <a:r>
              <a:rPr lang="en-US"/>
              <a:t>For Lekhana putapaka - the firewood of dhanvana tree</a:t>
            </a:r>
          </a:p>
          <a:p>
            <a:pPr marL="0" indent="0">
              <a:buNone/>
            </a:pPr>
            <a:r>
              <a:rPr lang="en-US"/>
              <a:t>For prasadana putapaka - cow dung fire</a:t>
            </a:r>
          </a:p>
        </p:txBody>
      </p:sp>
    </p:spTree>
    <p:extLst>
      <p:ext uri="{BB962C8B-B14F-4D97-AF65-F5344CB8AC3E}">
        <p14:creationId xmlns:p14="http://schemas.microsoft.com/office/powerpoint/2010/main" val="3903590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DAC9-CCB3-3545-8E15-60C356C6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F0C7-13FD-FD49-94CE-53FD1859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6. When this bolus becomes red hot and ingredients inside are properly </a:t>
            </a:r>
          </a:p>
          <a:p>
            <a:pPr marL="0" indent="0">
              <a:buNone/>
            </a:pPr>
            <a:r>
              <a:rPr lang="en-US"/>
              <a:t>cooked, it is removed from fire. The outer mud covering is scrapped off. </a:t>
            </a:r>
          </a:p>
          <a:p>
            <a:pPr marL="0" indent="0">
              <a:buNone/>
            </a:pPr>
            <a:r>
              <a:rPr lang="en-US"/>
              <a:t>The threads are cut open; the contents are squeezed by compressing.</a:t>
            </a:r>
          </a:p>
          <a:p>
            <a:pPr marL="0" indent="0">
              <a:buNone/>
            </a:pPr>
            <a:r>
              <a:rPr lang="en-US"/>
              <a:t>7. This juice putapaka rasa is used for the procedure as in tarpana.</a:t>
            </a:r>
          </a:p>
          <a:p>
            <a:pPr marL="0" indent="0">
              <a:buNone/>
            </a:pPr>
            <a:r>
              <a:rPr lang="en-US"/>
              <a:t>8. The medicines should be poured through kaneenaka sandhi, or in the </a:t>
            </a:r>
          </a:p>
          <a:p>
            <a:pPr marL="0" indent="0">
              <a:buNone/>
            </a:pPr>
            <a:r>
              <a:rPr lang="en-US"/>
              <a:t>centre of dushti.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3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76E5-7688-EA42-A1F9-266CC994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2300-E41E-E649-BBEB-BF56C028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9. Lekhana putapaka is done only for one day. Snehana putapaka for two </a:t>
            </a:r>
          </a:p>
          <a:p>
            <a:pPr marL="0" indent="0">
              <a:buNone/>
            </a:pPr>
            <a:r>
              <a:rPr lang="en-US"/>
              <a:t>consecutive days. Ropana putapaka for three consecutive days.</a:t>
            </a:r>
          </a:p>
          <a:p>
            <a:pPr marL="0" indent="0">
              <a:buNone/>
            </a:pPr>
            <a:r>
              <a:rPr lang="en-US"/>
              <a:t>They are useful in the diseases of kapha, pitta and vata respectively.</a:t>
            </a:r>
          </a:p>
          <a:p>
            <a:pPr marL="0" indent="0">
              <a:buNone/>
            </a:pPr>
            <a:r>
              <a:rPr lang="en-US"/>
              <a:t>10.Aftercare : Snehana, Swedana, and Dhoomapana</a:t>
            </a:r>
          </a:p>
          <a:p>
            <a:pPr marL="0" indent="0">
              <a:buNone/>
            </a:pPr>
            <a:r>
              <a:rPr lang="en-US"/>
              <a:t>The exposure to illuminous bodies, mirror, sky and blowing wind are </a:t>
            </a:r>
          </a:p>
          <a:p>
            <a:pPr marL="0" indent="0">
              <a:buNone/>
            </a:pPr>
            <a:r>
              <a:rPr lang="en-US"/>
              <a:t>avoided during this period.</a:t>
            </a:r>
          </a:p>
          <a:p>
            <a:pPr marL="0" indent="0">
              <a:buNone/>
            </a:pPr>
            <a:r>
              <a:rPr lang="en-US"/>
              <a:t>Duration of the aftercare : Lekhana putapaka - 2 days</a:t>
            </a:r>
          </a:p>
          <a:p>
            <a:pPr marL="0" indent="0">
              <a:buNone/>
            </a:pPr>
            <a:r>
              <a:rPr lang="en-US"/>
              <a:t>Snehana putapaka - 4 days</a:t>
            </a:r>
          </a:p>
          <a:p>
            <a:pPr marL="0" indent="0">
              <a:buNone/>
            </a:pPr>
            <a:r>
              <a:rPr lang="en-US"/>
              <a:t>Ropana putapaka – 6 days</a:t>
            </a:r>
          </a:p>
        </p:txBody>
      </p:sp>
    </p:spTree>
    <p:extLst>
      <p:ext uri="{BB962C8B-B14F-4D97-AF65-F5344CB8AC3E}">
        <p14:creationId xmlns:p14="http://schemas.microsoft.com/office/powerpoint/2010/main" val="264910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343F-FB0A-5146-808D-B21F1184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22B42D-84C6-1C41-9FBB-1E264A3D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320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F5AC-693E-A544-8A85-5D934FFB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7D0F6E-25D6-4144-84DB-789A06121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83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3894-C43F-C94F-AEA6-C9D068CF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4469C2-C5EE-304C-8A4B-91B76E82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25" y="0"/>
            <a:ext cx="12337225" cy="6858000"/>
          </a:xfrm>
        </p:spPr>
      </p:pic>
    </p:spTree>
    <p:extLst>
      <p:ext uri="{BB962C8B-B14F-4D97-AF65-F5344CB8AC3E}">
        <p14:creationId xmlns:p14="http://schemas.microsoft.com/office/powerpoint/2010/main" val="284918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A736-4D05-B44A-84CE-46030477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7F434A-FFAF-6F43-B067-55859404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860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NETRA KRIYA KALPAM</vt:lpstr>
      <vt:lpstr>PowerPoint Presentation</vt:lpstr>
      <vt:lpstr>PowerPoint Presentation</vt:lpstr>
      <vt:lpstr>PowerPoint Presentation</vt:lpstr>
      <vt:lpstr>Parishek</vt:lpstr>
      <vt:lpstr>PowerPoint Presentation</vt:lpstr>
      <vt:lpstr>PowerPoint Presentation</vt:lpstr>
      <vt:lpstr>PowerPoint Presentation</vt:lpstr>
      <vt:lpstr>PowerPoint Presentation</vt:lpstr>
      <vt:lpstr>Ashchotan</vt:lpstr>
      <vt:lpstr>PowerPoint Presentation</vt:lpstr>
      <vt:lpstr>PowerPoint Presentation</vt:lpstr>
      <vt:lpstr>PowerPoint Presentation</vt:lpstr>
      <vt:lpstr>Pindika</vt:lpstr>
      <vt:lpstr>PowerPoint Presentation</vt:lpstr>
      <vt:lpstr>PowerPoint Presentation</vt:lpstr>
      <vt:lpstr>Vidalak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AKSHI TARPANA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NETRA KRIYA KALPAM</dc:title>
  <dc:creator>Unknown User</dc:creator>
  <cp:lastModifiedBy>prashantnagpure84@gmail.com</cp:lastModifiedBy>
  <cp:revision>4</cp:revision>
  <dcterms:created xsi:type="dcterms:W3CDTF">2021-02-16T07:17:39Z</dcterms:created>
  <dcterms:modified xsi:type="dcterms:W3CDTF">2022-01-06T08:27:28Z</dcterms:modified>
</cp:coreProperties>
</file>