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AFEF"/>
                </a:solidFill>
                <a:latin typeface="SimSun-ExtB"/>
                <a:cs typeface="SimSun-Ext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AFEF"/>
                </a:solidFill>
                <a:latin typeface="SimSun-ExtB"/>
                <a:cs typeface="SimSun-ExtB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AFEF"/>
                </a:solidFill>
                <a:latin typeface="SimSun-ExtB"/>
                <a:cs typeface="SimSun-Ext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AFEF"/>
                </a:solidFill>
                <a:latin typeface="SimSun-ExtB"/>
                <a:cs typeface="SimSun-Ext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667000"/>
            <a:ext cx="4191000" cy="41910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610600" y="5867400"/>
            <a:ext cx="990600" cy="9906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10600" y="1676400"/>
            <a:ext cx="2819400" cy="28194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001000" y="9525"/>
            <a:ext cx="1600200" cy="1600200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8502142" y="1519047"/>
            <a:ext cx="3288029" cy="768350"/>
          </a:xfrm>
          <a:custGeom>
            <a:avLst/>
            <a:gdLst/>
            <a:ahLst/>
            <a:cxnLst/>
            <a:rect l="l" t="t" r="r" b="b"/>
            <a:pathLst>
              <a:path w="3288029" h="768350">
                <a:moveTo>
                  <a:pt x="3226307" y="0"/>
                </a:moveTo>
                <a:lnTo>
                  <a:pt x="2909951" y="104775"/>
                </a:lnTo>
                <a:lnTo>
                  <a:pt x="2591054" y="200660"/>
                </a:lnTo>
                <a:lnTo>
                  <a:pt x="2485643" y="229997"/>
                </a:lnTo>
                <a:lnTo>
                  <a:pt x="2271522" y="287274"/>
                </a:lnTo>
                <a:lnTo>
                  <a:pt x="2059812" y="340487"/>
                </a:lnTo>
                <a:lnTo>
                  <a:pt x="1954656" y="365760"/>
                </a:lnTo>
                <a:lnTo>
                  <a:pt x="1639697" y="436244"/>
                </a:lnTo>
                <a:lnTo>
                  <a:pt x="1330071" y="498855"/>
                </a:lnTo>
                <a:lnTo>
                  <a:pt x="1127378" y="536828"/>
                </a:lnTo>
                <a:lnTo>
                  <a:pt x="829309" y="588517"/>
                </a:lnTo>
                <a:lnTo>
                  <a:pt x="447928" y="646811"/>
                </a:lnTo>
                <a:lnTo>
                  <a:pt x="174751" y="683894"/>
                </a:lnTo>
                <a:lnTo>
                  <a:pt x="0" y="705103"/>
                </a:lnTo>
                <a:lnTo>
                  <a:pt x="9701" y="720494"/>
                </a:lnTo>
                <a:lnTo>
                  <a:pt x="29342" y="751181"/>
                </a:lnTo>
                <a:lnTo>
                  <a:pt x="39115" y="766572"/>
                </a:lnTo>
                <a:lnTo>
                  <a:pt x="66166" y="767349"/>
                </a:lnTo>
                <a:lnTo>
                  <a:pt x="95131" y="767793"/>
                </a:lnTo>
                <a:lnTo>
                  <a:pt x="125954" y="767911"/>
                </a:lnTo>
                <a:lnTo>
                  <a:pt x="192949" y="767195"/>
                </a:lnTo>
                <a:lnTo>
                  <a:pt x="305973" y="763849"/>
                </a:lnTo>
                <a:lnTo>
                  <a:pt x="477701" y="755441"/>
                </a:lnTo>
                <a:lnTo>
                  <a:pt x="773052" y="735284"/>
                </a:lnTo>
                <a:lnTo>
                  <a:pt x="1336019" y="685315"/>
                </a:lnTo>
                <a:lnTo>
                  <a:pt x="2059023" y="606988"/>
                </a:lnTo>
                <a:lnTo>
                  <a:pt x="2689041" y="527362"/>
                </a:lnTo>
                <a:lnTo>
                  <a:pt x="3038251" y="477217"/>
                </a:lnTo>
                <a:lnTo>
                  <a:pt x="3250138" y="443265"/>
                </a:lnTo>
                <a:lnTo>
                  <a:pt x="3288029" y="436752"/>
                </a:lnTo>
                <a:lnTo>
                  <a:pt x="3280235" y="379771"/>
                </a:lnTo>
                <a:lnTo>
                  <a:pt x="3273959" y="334487"/>
                </a:lnTo>
                <a:lnTo>
                  <a:pt x="3264862" y="270500"/>
                </a:lnTo>
                <a:lnTo>
                  <a:pt x="3252759" y="189298"/>
                </a:lnTo>
                <a:lnTo>
                  <a:pt x="3249394" y="166333"/>
                </a:lnTo>
                <a:lnTo>
                  <a:pt x="3245343" y="138048"/>
                </a:lnTo>
                <a:lnTo>
                  <a:pt x="3240328" y="102315"/>
                </a:lnTo>
                <a:lnTo>
                  <a:pt x="3234075" y="57008"/>
                </a:lnTo>
                <a:lnTo>
                  <a:pt x="3226307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469900"/>
                </a:lnTo>
                <a:lnTo>
                  <a:pt x="0" y="638175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6381750"/>
                </a:lnTo>
                <a:lnTo>
                  <a:pt x="11734800" y="6381750"/>
                </a:lnTo>
                <a:lnTo>
                  <a:pt x="12192000" y="6381636"/>
                </a:lnTo>
                <a:lnTo>
                  <a:pt x="12192000" y="470027"/>
                </a:lnTo>
                <a:lnTo>
                  <a:pt x="11709273" y="470027"/>
                </a:lnTo>
                <a:lnTo>
                  <a:pt x="11709273" y="1872234"/>
                </a:lnTo>
                <a:lnTo>
                  <a:pt x="10968101" y="1982724"/>
                </a:lnTo>
                <a:lnTo>
                  <a:pt x="10198100" y="2076450"/>
                </a:lnTo>
                <a:lnTo>
                  <a:pt x="9944100" y="2101850"/>
                </a:lnTo>
                <a:lnTo>
                  <a:pt x="9431401" y="2147824"/>
                </a:lnTo>
                <a:lnTo>
                  <a:pt x="8924925" y="2185924"/>
                </a:lnTo>
                <a:lnTo>
                  <a:pt x="8672449" y="2201799"/>
                </a:lnTo>
                <a:lnTo>
                  <a:pt x="7923149" y="2238375"/>
                </a:lnTo>
                <a:lnTo>
                  <a:pt x="7188200" y="2258949"/>
                </a:lnTo>
                <a:lnTo>
                  <a:pt x="6470650" y="2266950"/>
                </a:lnTo>
                <a:lnTo>
                  <a:pt x="6003925" y="2265299"/>
                </a:lnTo>
                <a:lnTo>
                  <a:pt x="5105400" y="2247900"/>
                </a:lnTo>
                <a:lnTo>
                  <a:pt x="4464050" y="2224024"/>
                </a:lnTo>
                <a:lnTo>
                  <a:pt x="3662426" y="2181225"/>
                </a:lnTo>
                <a:lnTo>
                  <a:pt x="2928874" y="2131949"/>
                </a:lnTo>
                <a:lnTo>
                  <a:pt x="2589149" y="2105025"/>
                </a:lnTo>
                <a:lnTo>
                  <a:pt x="1976501" y="2047875"/>
                </a:lnTo>
                <a:lnTo>
                  <a:pt x="1230312" y="1966849"/>
                </a:lnTo>
                <a:lnTo>
                  <a:pt x="860425" y="1922399"/>
                </a:lnTo>
                <a:lnTo>
                  <a:pt x="476377" y="1869541"/>
                </a:lnTo>
                <a:lnTo>
                  <a:pt x="476377" y="469900"/>
                </a:lnTo>
                <a:lnTo>
                  <a:pt x="12192000" y="4699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391775" y="0"/>
            <a:ext cx="776287" cy="1214374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10439400" y="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685800" h="1143000">
                <a:moveTo>
                  <a:pt x="685800" y="0"/>
                </a:moveTo>
                <a:lnTo>
                  <a:pt x="0" y="0"/>
                </a:lnTo>
                <a:lnTo>
                  <a:pt x="0" y="1143000"/>
                </a:lnTo>
                <a:lnTo>
                  <a:pt x="685800" y="1143000"/>
                </a:lnTo>
                <a:lnTo>
                  <a:pt x="685800" y="0"/>
                </a:lnTo>
                <a:close/>
              </a:path>
            </a:pathLst>
          </a:custGeom>
          <a:solidFill>
            <a:srgbClr val="B311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4757" y="2286635"/>
            <a:ext cx="7582534" cy="632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AFEF"/>
                </a:solidFill>
                <a:latin typeface="SimSun-ExtB"/>
                <a:cs typeface="SimSun-Ext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76375" y="2839719"/>
            <a:ext cx="8385175" cy="3550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AFEF"/>
                </a:solidFill>
                <a:latin typeface="SimSun-ExtB"/>
                <a:cs typeface="SimSun-ExtB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2192000" y="470027"/>
                  </a:moveTo>
                  <a:lnTo>
                    <a:pt x="11709273" y="470027"/>
                  </a:lnTo>
                  <a:lnTo>
                    <a:pt x="11709273" y="6381636"/>
                  </a:lnTo>
                  <a:lnTo>
                    <a:pt x="12192000" y="6381636"/>
                  </a:lnTo>
                  <a:lnTo>
                    <a:pt x="12192000" y="470027"/>
                  </a:lnTo>
                  <a:close/>
                </a:path>
                <a:path w="12192000" h="6858000">
                  <a:moveTo>
                    <a:pt x="12192000" y="0"/>
                  </a:moveTo>
                  <a:lnTo>
                    <a:pt x="0" y="0"/>
                  </a:lnTo>
                  <a:lnTo>
                    <a:pt x="0" y="469900"/>
                  </a:lnTo>
                  <a:lnTo>
                    <a:pt x="0" y="6381750"/>
                  </a:lnTo>
                  <a:lnTo>
                    <a:pt x="0" y="6858000"/>
                  </a:lnTo>
                  <a:lnTo>
                    <a:pt x="12192000" y="6858000"/>
                  </a:lnTo>
                  <a:lnTo>
                    <a:pt x="12192000" y="6381750"/>
                  </a:lnTo>
                  <a:lnTo>
                    <a:pt x="476377" y="6381750"/>
                  </a:lnTo>
                  <a:lnTo>
                    <a:pt x="476377" y="469900"/>
                  </a:lnTo>
                  <a:lnTo>
                    <a:pt x="12192000" y="4699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91775" y="0"/>
              <a:ext cx="776287" cy="121437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0439400" y="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6858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685800" y="11430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B31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076190" y="711771"/>
            <a:ext cx="184467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000" b="1" spc="-1185" dirty="0">
                <a:solidFill>
                  <a:srgbClr val="FFFF00"/>
                </a:solidFill>
                <a:latin typeface="Nirmala UI"/>
                <a:cs typeface="Nirmala UI"/>
              </a:rPr>
              <a:t>द्र</a:t>
            </a:r>
            <a:r>
              <a:rPr sz="6000" b="1" spc="-1155" dirty="0">
                <a:solidFill>
                  <a:srgbClr val="FFFF00"/>
                </a:solidFill>
                <a:latin typeface="Nirmala UI"/>
                <a:cs typeface="Nirmala UI"/>
              </a:rPr>
              <a:t>व</a:t>
            </a:r>
            <a:r>
              <a:rPr sz="6000" b="1" spc="-40" dirty="0">
                <a:solidFill>
                  <a:srgbClr val="FFFF00"/>
                </a:solidFill>
                <a:latin typeface="Nirmala UI"/>
                <a:cs typeface="Nirmala UI"/>
              </a:rPr>
              <a:t>्</a:t>
            </a:r>
            <a:r>
              <a:rPr sz="6000" b="1" spc="45" dirty="0">
                <a:solidFill>
                  <a:srgbClr val="FFFF00"/>
                </a:solidFill>
                <a:latin typeface="Nirmala UI"/>
                <a:cs typeface="Nirmala UI"/>
              </a:rPr>
              <a:t>य</a:t>
            </a:r>
            <a:r>
              <a:rPr sz="6000" b="1" spc="110" dirty="0">
                <a:solidFill>
                  <a:srgbClr val="FFFF00"/>
                </a:solidFill>
                <a:latin typeface="Nirmala UI"/>
                <a:cs typeface="Nirmala UI"/>
              </a:rPr>
              <a:t>ग</a:t>
            </a:r>
            <a:endParaRPr sz="6000">
              <a:latin typeface="Nirmala UI"/>
              <a:cs typeface="Nirmala U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62000" y="1533016"/>
            <a:ext cx="6751955" cy="4048760"/>
            <a:chOff x="762000" y="1533016"/>
            <a:chExt cx="6751955" cy="4048760"/>
          </a:xfrm>
        </p:grpSpPr>
        <p:sp>
          <p:nvSpPr>
            <p:cNvPr id="9" name="object 9"/>
            <p:cNvSpPr/>
            <p:nvPr/>
          </p:nvSpPr>
          <p:spPr>
            <a:xfrm>
              <a:off x="5084953" y="1533016"/>
              <a:ext cx="2428875" cy="47625"/>
            </a:xfrm>
            <a:custGeom>
              <a:avLst/>
              <a:gdLst/>
              <a:ahLst/>
              <a:cxnLst/>
              <a:rect l="l" t="t" r="r" b="b"/>
              <a:pathLst>
                <a:path w="2428875" h="47625">
                  <a:moveTo>
                    <a:pt x="2428875" y="0"/>
                  </a:moveTo>
                  <a:lnTo>
                    <a:pt x="0" y="0"/>
                  </a:lnTo>
                  <a:lnTo>
                    <a:pt x="0" y="47625"/>
                  </a:lnTo>
                  <a:lnTo>
                    <a:pt x="2428875" y="47625"/>
                  </a:lnTo>
                  <a:lnTo>
                    <a:pt x="2428875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2000" y="1895475"/>
              <a:ext cx="4276725" cy="368617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89278" y="4173219"/>
            <a:ext cx="7858125" cy="1524000"/>
          </a:xfrm>
          <a:custGeom>
            <a:avLst/>
            <a:gdLst/>
            <a:ahLst/>
            <a:cxnLst/>
            <a:rect l="l" t="t" r="r" b="b"/>
            <a:pathLst>
              <a:path w="7858125" h="1524000">
                <a:moveTo>
                  <a:pt x="6848475" y="495300"/>
                </a:moveTo>
                <a:lnTo>
                  <a:pt x="0" y="495300"/>
                </a:lnTo>
                <a:lnTo>
                  <a:pt x="0" y="523875"/>
                </a:lnTo>
                <a:lnTo>
                  <a:pt x="6848475" y="523875"/>
                </a:lnTo>
                <a:lnTo>
                  <a:pt x="6848475" y="495300"/>
                </a:lnTo>
                <a:close/>
              </a:path>
              <a:path w="7858125" h="1524000">
                <a:moveTo>
                  <a:pt x="7277100" y="1495425"/>
                </a:moveTo>
                <a:lnTo>
                  <a:pt x="0" y="1495425"/>
                </a:lnTo>
                <a:lnTo>
                  <a:pt x="0" y="1524000"/>
                </a:lnTo>
                <a:lnTo>
                  <a:pt x="7277100" y="1524000"/>
                </a:lnTo>
                <a:lnTo>
                  <a:pt x="7277100" y="1495425"/>
                </a:lnTo>
                <a:close/>
              </a:path>
              <a:path w="7858125" h="1524000">
                <a:moveTo>
                  <a:pt x="7715250" y="0"/>
                </a:moveTo>
                <a:lnTo>
                  <a:pt x="28575" y="0"/>
                </a:lnTo>
                <a:lnTo>
                  <a:pt x="28575" y="28575"/>
                </a:lnTo>
                <a:lnTo>
                  <a:pt x="7715250" y="28575"/>
                </a:lnTo>
                <a:lnTo>
                  <a:pt x="7715250" y="0"/>
                </a:lnTo>
                <a:close/>
              </a:path>
              <a:path w="7858125" h="1524000">
                <a:moveTo>
                  <a:pt x="7858125" y="1000125"/>
                </a:moveTo>
                <a:lnTo>
                  <a:pt x="0" y="1000125"/>
                </a:lnTo>
                <a:lnTo>
                  <a:pt x="0" y="1028700"/>
                </a:lnTo>
                <a:lnTo>
                  <a:pt x="7858125" y="1028700"/>
                </a:lnTo>
                <a:lnTo>
                  <a:pt x="7858125" y="1000125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58557" y="2516124"/>
            <a:ext cx="8561705" cy="32461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30"/>
              </a:spcBef>
            </a:pPr>
            <a:r>
              <a:rPr sz="2900" spc="-135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3650" b="1" spc="75" dirty="0">
                <a:solidFill>
                  <a:srgbClr val="001F5F"/>
                </a:solidFill>
                <a:latin typeface="Nirmala UI"/>
                <a:cs typeface="Nirmala UI"/>
              </a:rPr>
              <a:t>म</a:t>
            </a:r>
            <a:r>
              <a:rPr sz="3650" b="1" spc="-155" dirty="0">
                <a:solidFill>
                  <a:srgbClr val="001F5F"/>
                </a:solidFill>
                <a:latin typeface="Nirmala UI"/>
                <a:cs typeface="Nirmala UI"/>
              </a:rPr>
              <a:t>ा</a:t>
            </a:r>
            <a:r>
              <a:rPr sz="3650" b="1" spc="-640" dirty="0">
                <a:solidFill>
                  <a:srgbClr val="001F5F"/>
                </a:solidFill>
                <a:latin typeface="Nirmala UI"/>
                <a:cs typeface="Nirmala UI"/>
              </a:rPr>
              <a:t>त्र</a:t>
            </a:r>
            <a:r>
              <a:rPr sz="3650" b="1" spc="-480" dirty="0">
                <a:solidFill>
                  <a:srgbClr val="001F5F"/>
                </a:solidFill>
                <a:latin typeface="Nirmala UI"/>
                <a:cs typeface="Nirmala UI"/>
              </a:rPr>
              <a:t>ा</a:t>
            </a:r>
            <a:r>
              <a:rPr sz="3650" b="1" spc="-280" dirty="0">
                <a:solidFill>
                  <a:srgbClr val="001F5F"/>
                </a:solidFill>
                <a:latin typeface="Tahoma"/>
                <a:cs typeface="Tahoma"/>
              </a:rPr>
              <a:t>:</a:t>
            </a:r>
            <a:r>
              <a:rPr sz="3650" b="1" spc="-30" dirty="0">
                <a:solidFill>
                  <a:srgbClr val="001F5F"/>
                </a:solidFill>
                <a:latin typeface="Tahoma"/>
                <a:cs typeface="Tahoma"/>
              </a:rPr>
              <a:t>-</a:t>
            </a:r>
            <a:r>
              <a:rPr sz="3650" b="1" spc="-59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3300" spc="-2355" dirty="0">
                <a:solidFill>
                  <a:srgbClr val="00AFEF"/>
                </a:solidFill>
                <a:latin typeface="SimSun-ExtB"/>
                <a:cs typeface="SimSun-ExtB"/>
              </a:rPr>
              <a:t>स</a:t>
            </a:r>
            <a:r>
              <a:rPr sz="3300" spc="-2380" dirty="0">
                <a:solidFill>
                  <a:srgbClr val="00AFEF"/>
                </a:solidFill>
                <a:latin typeface="SimSun-ExtB"/>
                <a:cs typeface="SimSun-ExtB"/>
              </a:rPr>
              <a:t>्</a:t>
            </a:r>
            <a:r>
              <a:rPr sz="3300" spc="-1355" dirty="0">
                <a:solidFill>
                  <a:srgbClr val="00AFEF"/>
                </a:solidFill>
                <a:latin typeface="SimSun-ExtB"/>
                <a:cs typeface="SimSun-ExtB"/>
              </a:rPr>
              <a:t>व</a:t>
            </a:r>
            <a:r>
              <a:rPr sz="3300" spc="-1735" dirty="0">
                <a:solidFill>
                  <a:srgbClr val="00AFEF"/>
                </a:solidFill>
                <a:latin typeface="SimSun-ExtB"/>
                <a:cs typeface="SimSun-ExtB"/>
              </a:rPr>
              <a:t>ि</a:t>
            </a:r>
            <a:r>
              <a:rPr sz="3300" spc="-890" dirty="0">
                <a:solidFill>
                  <a:srgbClr val="00AFEF"/>
                </a:solidFill>
                <a:latin typeface="SimSun-ExtB"/>
                <a:cs typeface="SimSun-ExtB"/>
              </a:rPr>
              <a:t>स</a:t>
            </a:r>
            <a:r>
              <a:rPr sz="3300" spc="-760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300" spc="-1580" dirty="0">
                <a:solidFill>
                  <a:srgbClr val="00AFEF"/>
                </a:solidFill>
                <a:latin typeface="SimSun-ExtB"/>
                <a:cs typeface="SimSun-ExtB"/>
              </a:rPr>
              <a:t>१०</a:t>
            </a:r>
            <a:r>
              <a:rPr sz="3300" spc="-675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300" spc="-1580" dirty="0">
                <a:solidFill>
                  <a:srgbClr val="00AFEF"/>
                </a:solidFill>
                <a:latin typeface="SimSun-ExtB"/>
                <a:cs typeface="SimSun-ExtB"/>
              </a:rPr>
              <a:t>२०</a:t>
            </a:r>
            <a:r>
              <a:rPr sz="3300" spc="-750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300" spc="-2260" dirty="0">
                <a:solidFill>
                  <a:srgbClr val="00AFEF"/>
                </a:solidFill>
                <a:latin typeface="SimSun-ExtB"/>
                <a:cs typeface="SimSun-ExtB"/>
              </a:rPr>
              <a:t>म</a:t>
            </a:r>
            <a:r>
              <a:rPr sz="3300" spc="-905" dirty="0">
                <a:solidFill>
                  <a:srgbClr val="00AFEF"/>
                </a:solidFill>
                <a:latin typeface="SimSun-ExtB"/>
                <a:cs typeface="SimSun-ExtB"/>
              </a:rPr>
              <a:t>म</a:t>
            </a:r>
            <a:r>
              <a:rPr sz="3300" spc="-2260" dirty="0">
                <a:solidFill>
                  <a:srgbClr val="00AFEF"/>
                </a:solidFill>
                <a:latin typeface="SimSun-ExtB"/>
                <a:cs typeface="SimSun-ExtB"/>
              </a:rPr>
              <a:t>म</a:t>
            </a:r>
            <a:r>
              <a:rPr sz="3300" spc="-900" dirty="0">
                <a:solidFill>
                  <a:srgbClr val="00AFEF"/>
                </a:solidFill>
                <a:latin typeface="SimSun-ExtB"/>
                <a:cs typeface="SimSun-ExtB"/>
              </a:rPr>
              <a:t>ल</a:t>
            </a:r>
            <a:r>
              <a:rPr sz="3300" spc="-300" dirty="0">
                <a:solidFill>
                  <a:srgbClr val="00AFEF"/>
                </a:solidFill>
                <a:latin typeface="Trebuchet MS"/>
                <a:cs typeface="Trebuchet MS"/>
              </a:rPr>
              <a:t>.</a:t>
            </a:r>
            <a:endParaRPr sz="3300">
              <a:latin typeface="Trebuchet MS"/>
              <a:cs typeface="Trebuchet MS"/>
            </a:endParaRPr>
          </a:p>
          <a:p>
            <a:pPr marL="88900">
              <a:lnSpc>
                <a:spcPts val="3860"/>
              </a:lnSpc>
              <a:spcBef>
                <a:spcPts val="175"/>
              </a:spcBef>
            </a:pPr>
            <a:r>
              <a:rPr sz="2600" spc="-229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2600" spc="-434" dirty="0">
                <a:solidFill>
                  <a:srgbClr val="B31166"/>
                </a:solidFill>
                <a:latin typeface="Lucida Sans Unicode"/>
                <a:cs typeface="Lucida Sans Unicode"/>
              </a:rPr>
              <a:t> </a:t>
            </a:r>
            <a:r>
              <a:rPr sz="3300" spc="-1750" dirty="0">
                <a:solidFill>
                  <a:srgbClr val="00AFEF"/>
                </a:solidFill>
                <a:latin typeface="SimSun-ExtB"/>
                <a:cs typeface="SimSun-ExtB"/>
              </a:rPr>
              <a:t>य</a:t>
            </a:r>
            <a:r>
              <a:rPr sz="3300" spc="-1780" dirty="0">
                <a:solidFill>
                  <a:srgbClr val="00AFEF"/>
                </a:solidFill>
                <a:latin typeface="SimSun-ExtB"/>
                <a:cs typeface="SimSun-ExtB"/>
              </a:rPr>
              <a:t>ा</a:t>
            </a:r>
            <a:r>
              <a:rPr sz="3300" spc="-1105" dirty="0">
                <a:solidFill>
                  <a:srgbClr val="00AFEF"/>
                </a:solidFill>
                <a:latin typeface="SimSun-ExtB"/>
                <a:cs typeface="SimSun-ExtB"/>
              </a:rPr>
              <a:t>ि</a:t>
            </a:r>
            <a:r>
              <a:rPr sz="3300" spc="-695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300" spc="-1050" dirty="0">
                <a:solidFill>
                  <a:srgbClr val="00AFEF"/>
                </a:solidFill>
                <a:latin typeface="SimSun-ExtB"/>
                <a:cs typeface="SimSun-ExtB"/>
              </a:rPr>
              <a:t>ए</a:t>
            </a:r>
            <a:r>
              <a:rPr sz="3300" spc="-1019" dirty="0">
                <a:solidFill>
                  <a:srgbClr val="00AFEF"/>
                </a:solidFill>
                <a:latin typeface="SimSun-ExtB"/>
                <a:cs typeface="SimSun-ExtB"/>
              </a:rPr>
              <a:t>क</a:t>
            </a:r>
            <a:r>
              <a:rPr sz="3300" spc="-710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300" spc="-1430" dirty="0">
                <a:solidFill>
                  <a:srgbClr val="00AFEF"/>
                </a:solidFill>
                <a:latin typeface="SimSun-ExtB"/>
                <a:cs typeface="SimSun-ExtB"/>
              </a:rPr>
              <a:t>उ</a:t>
            </a:r>
            <a:r>
              <a:rPr sz="3300" spc="-1470" dirty="0">
                <a:solidFill>
                  <a:srgbClr val="00AFEF"/>
                </a:solidFill>
                <a:latin typeface="SimSun-ExtB"/>
                <a:cs typeface="SimSun-ExtB"/>
              </a:rPr>
              <a:t>डनश</a:t>
            </a:r>
            <a:r>
              <a:rPr sz="3300" spc="-1515" dirty="0">
                <a:solidFill>
                  <a:srgbClr val="00AFEF"/>
                </a:solidFill>
                <a:latin typeface="SimSun-ExtB"/>
                <a:cs typeface="SimSun-ExtB"/>
              </a:rPr>
              <a:t>ी</a:t>
            </a:r>
            <a:r>
              <a:rPr sz="3300" spc="-890" dirty="0">
                <a:solidFill>
                  <a:srgbClr val="00AFEF"/>
                </a:solidFill>
                <a:latin typeface="SimSun-ExtB"/>
                <a:cs typeface="SimSun-ExtB"/>
              </a:rPr>
              <a:t>ल</a:t>
            </a:r>
            <a:r>
              <a:rPr sz="3300" spc="-690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300" spc="-1125" dirty="0">
                <a:solidFill>
                  <a:srgbClr val="00AFEF"/>
                </a:solidFill>
                <a:latin typeface="SimSun-ExtB"/>
                <a:cs typeface="SimSun-ExtB"/>
              </a:rPr>
              <a:t>ि</a:t>
            </a:r>
            <a:r>
              <a:rPr sz="3300" spc="-2095" dirty="0">
                <a:solidFill>
                  <a:srgbClr val="00AFEF"/>
                </a:solidFill>
                <a:latin typeface="SimSun-ExtB"/>
                <a:cs typeface="SimSun-ExtB"/>
              </a:rPr>
              <a:t>ेल</a:t>
            </a:r>
            <a:r>
              <a:rPr sz="3300" spc="-690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300" spc="-750" dirty="0">
                <a:solidFill>
                  <a:srgbClr val="00AFEF"/>
                </a:solidFill>
                <a:latin typeface="SimSun-ExtB"/>
                <a:cs typeface="SimSun-ExtB"/>
              </a:rPr>
              <a:t>अ</a:t>
            </a:r>
            <a:r>
              <a:rPr sz="3300" spc="-905" dirty="0">
                <a:solidFill>
                  <a:srgbClr val="00AFEF"/>
                </a:solidFill>
                <a:latin typeface="SimSun-ExtB"/>
                <a:cs typeface="SimSun-ExtB"/>
              </a:rPr>
              <a:t>स</a:t>
            </a:r>
            <a:r>
              <a:rPr sz="3300" spc="-1430" dirty="0">
                <a:solidFill>
                  <a:srgbClr val="00AFEF"/>
                </a:solidFill>
                <a:latin typeface="SimSun-ExtB"/>
                <a:cs typeface="SimSun-ExtB"/>
              </a:rPr>
              <a:t>ल</a:t>
            </a:r>
            <a:r>
              <a:rPr sz="3300" spc="-1750" dirty="0">
                <a:solidFill>
                  <a:srgbClr val="00AFEF"/>
                </a:solidFill>
                <a:latin typeface="SimSun-ExtB"/>
                <a:cs typeface="SimSun-ExtB"/>
              </a:rPr>
              <a:t>य</a:t>
            </a:r>
            <a:r>
              <a:rPr sz="3300" spc="-1780" dirty="0">
                <a:solidFill>
                  <a:srgbClr val="00AFEF"/>
                </a:solidFill>
                <a:latin typeface="SimSun-ExtB"/>
                <a:cs typeface="SimSun-ExtB"/>
              </a:rPr>
              <a:t>ा</a:t>
            </a:r>
            <a:r>
              <a:rPr sz="3300" spc="-1135" dirty="0">
                <a:solidFill>
                  <a:srgbClr val="00AFEF"/>
                </a:solidFill>
                <a:latin typeface="SimSun-ExtB"/>
                <a:cs typeface="SimSun-ExtB"/>
              </a:rPr>
              <a:t>न</a:t>
            </a:r>
            <a:r>
              <a:rPr sz="3300" spc="5" dirty="0">
                <a:solidFill>
                  <a:srgbClr val="00AFEF"/>
                </a:solidFill>
                <a:latin typeface="SimSun-ExtB"/>
                <a:cs typeface="SimSun-ExtB"/>
              </a:rPr>
              <a:t>े</a:t>
            </a:r>
            <a:r>
              <a:rPr sz="3300" spc="-590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300" spc="-1435" dirty="0">
                <a:solidFill>
                  <a:srgbClr val="00AFEF"/>
                </a:solidFill>
                <a:latin typeface="SimSun-ExtB"/>
                <a:cs typeface="SimSun-ExtB"/>
              </a:rPr>
              <a:t>उ</a:t>
            </a:r>
            <a:r>
              <a:rPr sz="3300" spc="-2570" dirty="0">
                <a:solidFill>
                  <a:srgbClr val="00AFEF"/>
                </a:solidFill>
                <a:latin typeface="SimSun-ExtB"/>
                <a:cs typeface="SimSun-ExtB"/>
              </a:rPr>
              <a:t>ष</a:t>
            </a:r>
            <a:r>
              <a:rPr sz="3300" spc="-2540" dirty="0">
                <a:solidFill>
                  <a:srgbClr val="00AFEF"/>
                </a:solidFill>
                <a:latin typeface="SimSun-ExtB"/>
                <a:cs typeface="SimSun-ExtB"/>
              </a:rPr>
              <a:t>्</a:t>
            </a:r>
            <a:r>
              <a:rPr sz="3300" spc="-2420" dirty="0">
                <a:solidFill>
                  <a:srgbClr val="00AFEF"/>
                </a:solidFill>
                <a:latin typeface="SimSun-ExtB"/>
                <a:cs typeface="SimSun-ExtB"/>
              </a:rPr>
              <a:t>र्</a:t>
            </a:r>
            <a:r>
              <a:rPr sz="3300" spc="-2440" dirty="0">
                <a:solidFill>
                  <a:srgbClr val="00AFEF"/>
                </a:solidFill>
                <a:latin typeface="SimSun-ExtB"/>
                <a:cs typeface="SimSun-ExtB"/>
              </a:rPr>
              <a:t>ण</a:t>
            </a:r>
            <a:r>
              <a:rPr sz="3300" spc="-1130" dirty="0">
                <a:solidFill>
                  <a:srgbClr val="00AFEF"/>
                </a:solidFill>
                <a:latin typeface="SimSun-ExtB"/>
                <a:cs typeface="SimSun-ExtB"/>
              </a:rPr>
              <a:t>ि</a:t>
            </a:r>
            <a:r>
              <a:rPr sz="3300" spc="-2440" dirty="0">
                <a:solidFill>
                  <a:srgbClr val="00AFEF"/>
                </a:solidFill>
                <a:latin typeface="SimSun-ExtB"/>
                <a:cs typeface="SimSun-ExtB"/>
              </a:rPr>
              <a:t>ा</a:t>
            </a:r>
            <a:r>
              <a:rPr sz="3300" spc="-705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300" spc="-2605" dirty="0">
                <a:solidFill>
                  <a:srgbClr val="00AFEF"/>
                </a:solidFill>
                <a:latin typeface="SimSun-ExtB"/>
                <a:cs typeface="SimSun-ExtB"/>
              </a:rPr>
              <a:t>द</a:t>
            </a:r>
            <a:r>
              <a:rPr sz="3300" spc="-2380" dirty="0">
                <a:solidFill>
                  <a:srgbClr val="00AFEF"/>
                </a:solidFill>
                <a:latin typeface="SimSun-ExtB"/>
                <a:cs typeface="SimSun-ExtB"/>
              </a:rPr>
              <a:t>े</a:t>
            </a:r>
            <a:r>
              <a:rPr sz="3300" spc="-665" dirty="0">
                <a:solidFill>
                  <a:srgbClr val="00AFEF"/>
                </a:solidFill>
                <a:latin typeface="SimSun-ExtB"/>
                <a:cs typeface="SimSun-ExtB"/>
              </a:rPr>
              <a:t>ऊ </a:t>
            </a:r>
            <a:r>
              <a:rPr sz="3300" spc="-765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300" spc="-1839" dirty="0">
                <a:solidFill>
                  <a:srgbClr val="00AFEF"/>
                </a:solidFill>
                <a:latin typeface="SimSun-ExtB"/>
                <a:cs typeface="SimSun-ExtB"/>
              </a:rPr>
              <a:t>नये</a:t>
            </a:r>
            <a:r>
              <a:rPr sz="3300" spc="-1839" dirty="0">
                <a:solidFill>
                  <a:srgbClr val="00AFEF"/>
                </a:solidFill>
                <a:latin typeface="Trebuchet MS"/>
                <a:cs typeface="Trebuchet MS"/>
              </a:rPr>
              <a:t>.</a:t>
            </a:r>
            <a:endParaRPr sz="3300">
              <a:latin typeface="Trebuchet MS"/>
              <a:cs typeface="Trebuchet MS"/>
            </a:endParaRPr>
          </a:p>
          <a:p>
            <a:pPr marL="88900">
              <a:lnSpc>
                <a:spcPts val="4460"/>
              </a:lnSpc>
              <a:tabLst>
                <a:tab pos="7418705" algn="l"/>
              </a:tabLst>
            </a:pPr>
            <a:r>
              <a:rPr sz="3300" spc="-300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4350" b="1" spc="-300" dirty="0">
                <a:solidFill>
                  <a:srgbClr val="404040"/>
                </a:solidFill>
                <a:latin typeface="Nirmala UI"/>
                <a:cs typeface="Nirmala UI"/>
              </a:rPr>
              <a:t>िकतवपिहिाण्याह</a:t>
            </a:r>
            <a:r>
              <a:rPr sz="6525" b="1" spc="-450" baseline="-10855" dirty="0">
                <a:solidFill>
                  <a:srgbClr val="404040"/>
                </a:solidFill>
                <a:latin typeface="Nirmala UI"/>
                <a:cs typeface="Nirmala UI"/>
              </a:rPr>
              <a:t>ु</a:t>
            </a:r>
            <a:r>
              <a:rPr sz="6525" b="1" spc="-1035" baseline="-10855" dirty="0">
                <a:solidFill>
                  <a:srgbClr val="404040"/>
                </a:solidFill>
                <a:latin typeface="Nirmala UI"/>
                <a:cs typeface="Nirmala UI"/>
              </a:rPr>
              <a:t> </a:t>
            </a:r>
            <a:r>
              <a:rPr sz="4350" b="1" spc="-395" dirty="0">
                <a:solidFill>
                  <a:srgbClr val="404040"/>
                </a:solidFill>
                <a:latin typeface="Nirmala UI"/>
                <a:cs typeface="Nirmala UI"/>
              </a:rPr>
              <a:t>हृद्यानन</a:t>
            </a:r>
            <a:r>
              <a:rPr sz="4350" b="1" spc="-110" dirty="0">
                <a:solidFill>
                  <a:srgbClr val="404040"/>
                </a:solidFill>
                <a:latin typeface="Nirmala UI"/>
                <a:cs typeface="Nirmala UI"/>
              </a:rPr>
              <a:t> </a:t>
            </a:r>
            <a:r>
              <a:rPr sz="4350" b="1" spc="-825" dirty="0">
                <a:solidFill>
                  <a:srgbClr val="404040"/>
                </a:solidFill>
                <a:latin typeface="Nirmala UI"/>
                <a:cs typeface="Nirmala UI"/>
              </a:rPr>
              <a:t>सलघनन</a:t>
            </a:r>
            <a:r>
              <a:rPr sz="6525" b="1" spc="-1237" baseline="-5108" dirty="0">
                <a:solidFill>
                  <a:srgbClr val="404040"/>
                </a:solidFill>
                <a:latin typeface="Nirmala UI"/>
                <a:cs typeface="Nirmala UI"/>
              </a:rPr>
              <a:t>ूु	</a:t>
            </a:r>
            <a:r>
              <a:rPr sz="4350" b="1" spc="-170" dirty="0">
                <a:solidFill>
                  <a:srgbClr val="404040"/>
                </a:solidFill>
                <a:latin typeface="Nirmala UI"/>
                <a:cs typeface="Nirmala UI"/>
              </a:rPr>
              <a:t>च</a:t>
            </a:r>
            <a:r>
              <a:rPr sz="4350" b="1" spc="-105" dirty="0">
                <a:solidFill>
                  <a:srgbClr val="404040"/>
                </a:solidFill>
                <a:latin typeface="Nirmala UI"/>
                <a:cs typeface="Nirmala UI"/>
              </a:rPr>
              <a:t> </a:t>
            </a:r>
            <a:r>
              <a:rPr sz="4350" b="1" spc="-370" dirty="0">
                <a:solidFill>
                  <a:srgbClr val="404040"/>
                </a:solidFill>
                <a:latin typeface="Nirmala UI"/>
                <a:cs typeface="Nirmala UI"/>
              </a:rPr>
              <a:t>।</a:t>
            </a:r>
            <a:endParaRPr sz="4350">
              <a:latin typeface="Nirmala UI"/>
              <a:cs typeface="Nirmala UI"/>
            </a:endParaRPr>
          </a:p>
          <a:p>
            <a:pPr marL="431800">
              <a:lnSpc>
                <a:spcPts val="3940"/>
              </a:lnSpc>
              <a:tabLst>
                <a:tab pos="2946400" algn="l"/>
                <a:tab pos="5956300" algn="l"/>
              </a:tabLst>
            </a:pPr>
            <a:r>
              <a:rPr sz="4350" b="1" spc="-1770" dirty="0">
                <a:solidFill>
                  <a:srgbClr val="404040"/>
                </a:solidFill>
                <a:latin typeface="Nirmala UI"/>
                <a:cs typeface="Nirmala UI"/>
              </a:rPr>
              <a:t>क</a:t>
            </a:r>
            <a:r>
              <a:rPr sz="6525" b="1" baseline="-5747" dirty="0">
                <a:solidFill>
                  <a:srgbClr val="404040"/>
                </a:solidFill>
                <a:latin typeface="Nirmala UI"/>
                <a:cs typeface="Nirmala UI"/>
              </a:rPr>
              <a:t>ु</a:t>
            </a:r>
            <a:r>
              <a:rPr sz="6525" b="1" spc="-232" baseline="-5747" dirty="0">
                <a:solidFill>
                  <a:srgbClr val="404040"/>
                </a:solidFill>
                <a:latin typeface="Nirmala UI"/>
                <a:cs typeface="Nirmala UI"/>
              </a:rPr>
              <a:t> </a:t>
            </a:r>
            <a:r>
              <a:rPr sz="4350" b="1" spc="-1030" dirty="0">
                <a:solidFill>
                  <a:srgbClr val="404040"/>
                </a:solidFill>
                <a:latin typeface="Nirmala UI"/>
                <a:cs typeface="Nirmala UI"/>
              </a:rPr>
              <a:t>ष</a:t>
            </a:r>
            <a:r>
              <a:rPr sz="4350" b="1" spc="-35" dirty="0">
                <a:solidFill>
                  <a:srgbClr val="404040"/>
                </a:solidFill>
                <a:latin typeface="Nirmala UI"/>
                <a:cs typeface="Nirmala UI"/>
              </a:rPr>
              <a:t>्</a:t>
            </a:r>
            <a:r>
              <a:rPr sz="4350" b="1" spc="-640" dirty="0">
                <a:solidFill>
                  <a:srgbClr val="404040"/>
                </a:solidFill>
                <a:latin typeface="Nirmala UI"/>
                <a:cs typeface="Nirmala UI"/>
              </a:rPr>
              <a:t>ठ</a:t>
            </a:r>
            <a:r>
              <a:rPr sz="4350" b="1" spc="-125" dirty="0">
                <a:solidFill>
                  <a:srgbClr val="404040"/>
                </a:solidFill>
                <a:latin typeface="Nirmala UI"/>
                <a:cs typeface="Nirmala UI"/>
              </a:rPr>
              <a:t>म</a:t>
            </a:r>
            <a:r>
              <a:rPr sz="4350" b="1" spc="-509" dirty="0">
                <a:solidFill>
                  <a:srgbClr val="404040"/>
                </a:solidFill>
                <a:latin typeface="Nirmala UI"/>
                <a:cs typeface="Nirmala UI"/>
              </a:rPr>
              <a:t>ह</a:t>
            </a:r>
            <a:r>
              <a:rPr sz="4350" b="1" spc="-925" dirty="0">
                <a:solidFill>
                  <a:srgbClr val="404040"/>
                </a:solidFill>
                <a:latin typeface="Nirmala UI"/>
                <a:cs typeface="Nirmala UI"/>
              </a:rPr>
              <a:t>ज</a:t>
            </a:r>
            <a:r>
              <a:rPr sz="4350" b="1" spc="-40" dirty="0">
                <a:solidFill>
                  <a:srgbClr val="404040"/>
                </a:solidFill>
                <a:latin typeface="Nirmala UI"/>
                <a:cs typeface="Nirmala UI"/>
              </a:rPr>
              <a:t>्</a:t>
            </a:r>
            <a:r>
              <a:rPr sz="4350" b="1" spc="-300" dirty="0">
                <a:solidFill>
                  <a:srgbClr val="404040"/>
                </a:solidFill>
                <a:latin typeface="Nirmala UI"/>
                <a:cs typeface="Nirmala UI"/>
              </a:rPr>
              <a:t>व</a:t>
            </a:r>
            <a:r>
              <a:rPr sz="4350" b="1" spc="-1760" dirty="0">
                <a:solidFill>
                  <a:srgbClr val="404040"/>
                </a:solidFill>
                <a:latin typeface="Nirmala UI"/>
                <a:cs typeface="Nirmala UI"/>
              </a:rPr>
              <a:t>श</a:t>
            </a:r>
            <a:r>
              <a:rPr sz="4350" b="1" spc="-9215" dirty="0">
                <a:solidFill>
                  <a:srgbClr val="404040"/>
                </a:solidFill>
                <a:latin typeface="Nirmala UI"/>
                <a:cs typeface="Nirmala UI"/>
              </a:rPr>
              <a:t>्</a:t>
            </a:r>
            <a:r>
              <a:rPr sz="4350" b="1" spc="-35" dirty="0">
                <a:solidFill>
                  <a:srgbClr val="404040"/>
                </a:solidFill>
                <a:latin typeface="Nirmala UI"/>
                <a:cs typeface="Nirmala UI"/>
              </a:rPr>
              <a:t>े </a:t>
            </a:r>
            <a:r>
              <a:rPr sz="4350" b="1" dirty="0">
                <a:solidFill>
                  <a:srgbClr val="404040"/>
                </a:solidFill>
                <a:latin typeface="Nirmala UI"/>
                <a:cs typeface="Nirmala UI"/>
              </a:rPr>
              <a:t>	</a:t>
            </a:r>
            <a:r>
              <a:rPr sz="4350" b="1" spc="-400" dirty="0">
                <a:solidFill>
                  <a:srgbClr val="404040"/>
                </a:solidFill>
                <a:latin typeface="Nirmala UI"/>
                <a:cs typeface="Nirmala UI"/>
              </a:rPr>
              <a:t>व</a:t>
            </a:r>
            <a:r>
              <a:rPr sz="4350" b="1" spc="-395" dirty="0">
                <a:solidFill>
                  <a:srgbClr val="404040"/>
                </a:solidFill>
                <a:latin typeface="Nirmala UI"/>
                <a:cs typeface="Nirmala UI"/>
              </a:rPr>
              <a:t>ा</a:t>
            </a:r>
            <a:r>
              <a:rPr sz="4350" b="1" spc="-575" dirty="0">
                <a:solidFill>
                  <a:srgbClr val="404040"/>
                </a:solidFill>
                <a:latin typeface="Nirmala UI"/>
                <a:cs typeface="Nirmala UI"/>
              </a:rPr>
              <a:t>स</a:t>
            </a:r>
            <a:r>
              <a:rPr sz="4350" b="1" spc="-815" dirty="0">
                <a:solidFill>
                  <a:srgbClr val="404040"/>
                </a:solidFill>
                <a:latin typeface="Nirmala UI"/>
                <a:cs typeface="Nirmala UI"/>
              </a:rPr>
              <a:t>क</a:t>
            </a:r>
            <a:r>
              <a:rPr sz="4350" b="1" spc="-395" dirty="0">
                <a:solidFill>
                  <a:srgbClr val="404040"/>
                </a:solidFill>
                <a:latin typeface="Nirmala UI"/>
                <a:cs typeface="Nirmala UI"/>
              </a:rPr>
              <a:t>ा</a:t>
            </a:r>
            <a:r>
              <a:rPr sz="4350" b="1" spc="-575" dirty="0">
                <a:solidFill>
                  <a:srgbClr val="404040"/>
                </a:solidFill>
                <a:latin typeface="Nirmala UI"/>
                <a:cs typeface="Nirmala UI"/>
              </a:rPr>
              <a:t>स</a:t>
            </a:r>
            <a:r>
              <a:rPr sz="4350" b="1" spc="-395" dirty="0">
                <a:solidFill>
                  <a:srgbClr val="404040"/>
                </a:solidFill>
                <a:latin typeface="Nirmala UI"/>
                <a:cs typeface="Nirmala UI"/>
              </a:rPr>
              <a:t>ा</a:t>
            </a:r>
            <a:r>
              <a:rPr sz="4350" b="1" spc="-45" dirty="0">
                <a:solidFill>
                  <a:srgbClr val="404040"/>
                </a:solidFill>
                <a:latin typeface="Nirmala UI"/>
                <a:cs typeface="Nirmala UI"/>
              </a:rPr>
              <a:t>र</a:t>
            </a:r>
            <a:r>
              <a:rPr sz="4350" b="1" spc="-75" dirty="0">
                <a:solidFill>
                  <a:srgbClr val="404040"/>
                </a:solidFill>
                <a:latin typeface="Nirmala UI"/>
                <a:cs typeface="Nirmala UI"/>
              </a:rPr>
              <a:t>ु</a:t>
            </a:r>
            <a:r>
              <a:rPr sz="4350" b="1" spc="-1910" dirty="0">
                <a:solidFill>
                  <a:srgbClr val="404040"/>
                </a:solidFill>
                <a:latin typeface="Nirmala UI"/>
                <a:cs typeface="Nirmala UI"/>
              </a:rPr>
              <a:t>च</a:t>
            </a:r>
            <a:r>
              <a:rPr sz="4350" b="1" spc="-254" dirty="0">
                <a:solidFill>
                  <a:srgbClr val="404040"/>
                </a:solidFill>
                <a:latin typeface="Nirmala UI"/>
                <a:cs typeface="Nirmala UI"/>
              </a:rPr>
              <a:t>च</a:t>
            </a:r>
            <a:r>
              <a:rPr sz="4350" b="1" spc="-2560" dirty="0">
                <a:solidFill>
                  <a:srgbClr val="404040"/>
                </a:solidFill>
                <a:latin typeface="Nirmala UI"/>
                <a:cs typeface="Nirmala UI"/>
              </a:rPr>
              <a:t>ह</a:t>
            </a:r>
            <a:r>
              <a:rPr sz="4350" b="1" spc="-100" dirty="0">
                <a:solidFill>
                  <a:srgbClr val="404040"/>
                </a:solidFill>
                <a:latin typeface="Nirmala UI"/>
                <a:cs typeface="Nirmala UI"/>
              </a:rPr>
              <a:t>ं</a:t>
            </a:r>
            <a:r>
              <a:rPr sz="4350" b="1" dirty="0">
                <a:solidFill>
                  <a:srgbClr val="404040"/>
                </a:solidFill>
                <a:latin typeface="Nirmala UI"/>
                <a:cs typeface="Nirmala UI"/>
              </a:rPr>
              <a:t>	</a:t>
            </a:r>
            <a:r>
              <a:rPr sz="4350" b="1" spc="605" dirty="0">
                <a:solidFill>
                  <a:srgbClr val="404040"/>
                </a:solidFill>
                <a:latin typeface="Nirmala UI"/>
                <a:cs typeface="Nirmala UI"/>
              </a:rPr>
              <a:t>ि</a:t>
            </a:r>
            <a:r>
              <a:rPr sz="4350" b="1" spc="-260" dirty="0">
                <a:solidFill>
                  <a:srgbClr val="404040"/>
                </a:solidFill>
                <a:latin typeface="Nirmala UI"/>
                <a:cs typeface="Nirmala UI"/>
              </a:rPr>
              <a:t>ा</a:t>
            </a:r>
            <a:r>
              <a:rPr sz="4350" b="1" spc="-1285" dirty="0">
                <a:solidFill>
                  <a:srgbClr val="404040"/>
                </a:solidFill>
                <a:latin typeface="Nirmala UI"/>
                <a:cs typeface="Nirmala UI"/>
              </a:rPr>
              <a:t>ण</a:t>
            </a:r>
            <a:r>
              <a:rPr sz="4350" b="1" spc="-1265" dirty="0">
                <a:solidFill>
                  <a:srgbClr val="404040"/>
                </a:solidFill>
                <a:latin typeface="Nirmala UI"/>
                <a:cs typeface="Nirmala UI"/>
              </a:rPr>
              <a:t>ण</a:t>
            </a:r>
            <a:r>
              <a:rPr sz="4350" b="1" spc="-80" dirty="0">
                <a:solidFill>
                  <a:srgbClr val="404040"/>
                </a:solidFill>
                <a:latin typeface="Nirmala UI"/>
                <a:cs typeface="Nirmala UI"/>
              </a:rPr>
              <a:t> </a:t>
            </a:r>
            <a:r>
              <a:rPr sz="4350" b="1" spc="-370" dirty="0">
                <a:solidFill>
                  <a:srgbClr val="404040"/>
                </a:solidFill>
                <a:latin typeface="Nirmala UI"/>
                <a:cs typeface="Nirmala UI"/>
              </a:rPr>
              <a:t>।</a:t>
            </a:r>
            <a:endParaRPr sz="4350">
              <a:latin typeface="Nirmala UI"/>
              <a:cs typeface="Nirmala UI"/>
            </a:endParaRPr>
          </a:p>
          <a:p>
            <a:pPr marL="431800" marR="257810">
              <a:lnSpc>
                <a:spcPct val="74900"/>
              </a:lnSpc>
              <a:spcBef>
                <a:spcPts val="690"/>
              </a:spcBef>
              <a:tabLst>
                <a:tab pos="5674995" algn="l"/>
                <a:tab pos="6207760" algn="l"/>
                <a:tab pos="6885305" algn="l"/>
              </a:tabLst>
            </a:pPr>
            <a:r>
              <a:rPr sz="4350" b="1" spc="-720" dirty="0">
                <a:solidFill>
                  <a:srgbClr val="404040"/>
                </a:solidFill>
                <a:latin typeface="Nirmala UI"/>
                <a:cs typeface="Nirmala UI"/>
              </a:rPr>
              <a:t>क</a:t>
            </a:r>
            <a:r>
              <a:rPr sz="4350" b="1" spc="-390" dirty="0">
                <a:solidFill>
                  <a:srgbClr val="404040"/>
                </a:solidFill>
                <a:latin typeface="Nirmala UI"/>
                <a:cs typeface="Nirmala UI"/>
              </a:rPr>
              <a:t>ष</a:t>
            </a:r>
            <a:r>
              <a:rPr sz="4350" b="1" spc="-295" dirty="0">
                <a:solidFill>
                  <a:srgbClr val="404040"/>
                </a:solidFill>
                <a:latin typeface="Nirmala UI"/>
                <a:cs typeface="Nirmala UI"/>
              </a:rPr>
              <a:t>ा</a:t>
            </a:r>
            <a:r>
              <a:rPr sz="4350" b="1" spc="-135" dirty="0">
                <a:solidFill>
                  <a:srgbClr val="404040"/>
                </a:solidFill>
                <a:latin typeface="Nirmala UI"/>
                <a:cs typeface="Nirmala UI"/>
              </a:rPr>
              <a:t>य</a:t>
            </a:r>
            <a:r>
              <a:rPr sz="4350" b="1" spc="-295" dirty="0">
                <a:solidFill>
                  <a:srgbClr val="404040"/>
                </a:solidFill>
                <a:latin typeface="Nirmala UI"/>
                <a:cs typeface="Nirmala UI"/>
              </a:rPr>
              <a:t>ा</a:t>
            </a:r>
            <a:r>
              <a:rPr sz="4350" b="1" spc="-200" dirty="0">
                <a:solidFill>
                  <a:srgbClr val="404040"/>
                </a:solidFill>
                <a:latin typeface="Nirmala UI"/>
                <a:cs typeface="Nirmala UI"/>
              </a:rPr>
              <a:t>त</a:t>
            </a:r>
            <a:r>
              <a:rPr sz="6525" b="1" baseline="-5108" dirty="0">
                <a:solidFill>
                  <a:srgbClr val="404040"/>
                </a:solidFill>
                <a:latin typeface="Nirmala UI"/>
                <a:cs typeface="Nirmala UI"/>
              </a:rPr>
              <a:t>ु</a:t>
            </a:r>
            <a:r>
              <a:rPr sz="6525" b="1" spc="82" baseline="-5108" dirty="0">
                <a:solidFill>
                  <a:srgbClr val="404040"/>
                </a:solidFill>
                <a:latin typeface="Nirmala UI"/>
                <a:cs typeface="Nirmala UI"/>
              </a:rPr>
              <a:t> </a:t>
            </a:r>
            <a:r>
              <a:rPr sz="4350" b="1" spc="-1485" dirty="0">
                <a:solidFill>
                  <a:srgbClr val="404040"/>
                </a:solidFill>
                <a:latin typeface="Nirmala UI"/>
                <a:cs typeface="Nirmala UI"/>
              </a:rPr>
              <a:t>ट</a:t>
            </a:r>
            <a:r>
              <a:rPr sz="4350" b="1" spc="-290" dirty="0">
                <a:solidFill>
                  <a:srgbClr val="404040"/>
                </a:solidFill>
                <a:latin typeface="Nirmala UI"/>
                <a:cs typeface="Nirmala UI"/>
              </a:rPr>
              <a:t>हत</a:t>
            </a:r>
            <a:r>
              <a:rPr sz="4350" b="1" spc="-265" dirty="0">
                <a:solidFill>
                  <a:srgbClr val="404040"/>
                </a:solidFill>
                <a:latin typeface="Nirmala UI"/>
                <a:cs typeface="Nirmala UI"/>
              </a:rPr>
              <a:t>ा</a:t>
            </a:r>
            <a:r>
              <a:rPr sz="4350" b="1" spc="-100" dirty="0">
                <a:solidFill>
                  <a:srgbClr val="404040"/>
                </a:solidFill>
                <a:latin typeface="Nirmala UI"/>
                <a:cs typeface="Nirmala UI"/>
              </a:rPr>
              <a:t> </a:t>
            </a:r>
            <a:r>
              <a:rPr sz="4350" b="1" spc="-1495" dirty="0">
                <a:solidFill>
                  <a:srgbClr val="404040"/>
                </a:solidFill>
                <a:latin typeface="Nirmala UI"/>
                <a:cs typeface="Nirmala UI"/>
              </a:rPr>
              <a:t>व</a:t>
            </a:r>
            <a:r>
              <a:rPr sz="4350" b="1" spc="645" dirty="0">
                <a:solidFill>
                  <a:srgbClr val="404040"/>
                </a:solidFill>
                <a:latin typeface="Nirmala UI"/>
                <a:cs typeface="Nirmala UI"/>
              </a:rPr>
              <a:t>प</a:t>
            </a:r>
            <a:r>
              <a:rPr sz="4350" b="1" spc="265" dirty="0">
                <a:solidFill>
                  <a:srgbClr val="404040"/>
                </a:solidFill>
                <a:latin typeface="Nirmala UI"/>
                <a:cs typeface="Nirmala UI"/>
              </a:rPr>
              <a:t>ि</a:t>
            </a:r>
            <a:r>
              <a:rPr sz="4350" b="1" dirty="0">
                <a:solidFill>
                  <a:srgbClr val="404040"/>
                </a:solidFill>
                <a:latin typeface="Nirmala UI"/>
                <a:cs typeface="Nirmala UI"/>
              </a:rPr>
              <a:t>े </a:t>
            </a:r>
            <a:r>
              <a:rPr sz="4350" b="1" spc="-1100" dirty="0">
                <a:solidFill>
                  <a:srgbClr val="404040"/>
                </a:solidFill>
                <a:latin typeface="Nirmala UI"/>
                <a:cs typeface="Nirmala UI"/>
              </a:rPr>
              <a:t>स</a:t>
            </a:r>
            <a:r>
              <a:rPr sz="4350" b="1" spc="25" dirty="0">
                <a:solidFill>
                  <a:srgbClr val="404040"/>
                </a:solidFill>
                <a:latin typeface="Nirmala UI"/>
                <a:cs typeface="Nirmala UI"/>
              </a:rPr>
              <a:t>्</a:t>
            </a:r>
            <a:r>
              <a:rPr sz="4350" b="1" spc="-295" dirty="0">
                <a:solidFill>
                  <a:srgbClr val="404040"/>
                </a:solidFill>
                <a:latin typeface="Nirmala UI"/>
                <a:cs typeface="Nirmala UI"/>
              </a:rPr>
              <a:t>वा</a:t>
            </a:r>
            <a:r>
              <a:rPr sz="4350" b="1" spc="-355" dirty="0">
                <a:solidFill>
                  <a:srgbClr val="404040"/>
                </a:solidFill>
                <a:latin typeface="Nirmala UI"/>
                <a:cs typeface="Nirmala UI"/>
              </a:rPr>
              <a:t>द</a:t>
            </a:r>
            <a:r>
              <a:rPr sz="4350" b="1" spc="-2755" dirty="0">
                <a:solidFill>
                  <a:srgbClr val="404040"/>
                </a:solidFill>
                <a:latin typeface="Nirmala UI"/>
                <a:cs typeface="Nirmala UI"/>
              </a:rPr>
              <a:t>प</a:t>
            </a:r>
            <a:r>
              <a:rPr sz="6525" b="1" baseline="-5108" dirty="0">
                <a:solidFill>
                  <a:srgbClr val="404040"/>
                </a:solidFill>
                <a:latin typeface="Nirmala UI"/>
                <a:cs typeface="Nirmala UI"/>
              </a:rPr>
              <a:t>ु	</a:t>
            </a:r>
            <a:r>
              <a:rPr sz="4350" b="1" spc="-295" dirty="0">
                <a:solidFill>
                  <a:srgbClr val="404040"/>
                </a:solidFill>
                <a:latin typeface="Nirmala UI"/>
                <a:cs typeface="Nirmala UI"/>
              </a:rPr>
              <a:t>ा</a:t>
            </a:r>
            <a:r>
              <a:rPr sz="4350" b="1" spc="-245" dirty="0">
                <a:solidFill>
                  <a:srgbClr val="404040"/>
                </a:solidFill>
                <a:latin typeface="Nirmala UI"/>
                <a:cs typeface="Nirmala UI"/>
              </a:rPr>
              <a:t>किस</a:t>
            </a:r>
            <a:r>
              <a:rPr sz="4350" b="1" spc="-150" dirty="0">
                <a:solidFill>
                  <a:srgbClr val="404040"/>
                </a:solidFill>
                <a:latin typeface="Nirmala UI"/>
                <a:cs typeface="Nirmala UI"/>
              </a:rPr>
              <a:t>ा</a:t>
            </a:r>
            <a:r>
              <a:rPr sz="4350" b="1" spc="-1485" dirty="0">
                <a:solidFill>
                  <a:srgbClr val="404040"/>
                </a:solidFill>
                <a:latin typeface="Nirmala UI"/>
                <a:cs typeface="Nirmala UI"/>
              </a:rPr>
              <a:t>ट</a:t>
            </a:r>
            <a:r>
              <a:rPr sz="4350" b="1" spc="-515" dirty="0">
                <a:solidFill>
                  <a:srgbClr val="404040"/>
                </a:solidFill>
                <a:latin typeface="Nirmala UI"/>
                <a:cs typeface="Nirmala UI"/>
              </a:rPr>
              <a:t>ह</a:t>
            </a:r>
            <a:r>
              <a:rPr sz="4350" b="1" spc="-125" dirty="0">
                <a:solidFill>
                  <a:srgbClr val="404040"/>
                </a:solidFill>
                <a:latin typeface="Nirmala UI"/>
                <a:cs typeface="Nirmala UI"/>
              </a:rPr>
              <a:t>म</a:t>
            </a:r>
            <a:r>
              <a:rPr sz="4350" b="1" spc="-265" dirty="0">
                <a:solidFill>
                  <a:srgbClr val="404040"/>
                </a:solidFill>
                <a:latin typeface="Nirmala UI"/>
                <a:cs typeface="Nirmala UI"/>
              </a:rPr>
              <a:t>ा</a:t>
            </a:r>
            <a:r>
              <a:rPr sz="4350" b="1" spc="-170" dirty="0">
                <a:solidFill>
                  <a:srgbClr val="404040"/>
                </a:solidFill>
                <a:latin typeface="Nirmala UI"/>
                <a:cs typeface="Nirmala UI"/>
              </a:rPr>
              <a:t> </a:t>
            </a:r>
            <a:r>
              <a:rPr sz="4350" b="1" spc="-265" dirty="0">
                <a:solidFill>
                  <a:srgbClr val="404040"/>
                </a:solidFill>
                <a:latin typeface="Nirmala UI"/>
                <a:cs typeface="Nirmala UI"/>
              </a:rPr>
              <a:t>।  </a:t>
            </a:r>
            <a:r>
              <a:rPr sz="4350" b="1" spc="-350" dirty="0">
                <a:solidFill>
                  <a:srgbClr val="404040"/>
                </a:solidFill>
                <a:latin typeface="Nirmala UI"/>
                <a:cs typeface="Nirmala UI"/>
              </a:rPr>
              <a:t>लध्वी</a:t>
            </a:r>
            <a:r>
              <a:rPr sz="4350" b="1" spc="-70" dirty="0">
                <a:solidFill>
                  <a:srgbClr val="404040"/>
                </a:solidFill>
                <a:latin typeface="Nirmala UI"/>
                <a:cs typeface="Nirmala UI"/>
              </a:rPr>
              <a:t> </a:t>
            </a:r>
            <a:r>
              <a:rPr sz="4350" b="1" spc="-620" dirty="0">
                <a:solidFill>
                  <a:srgbClr val="404040"/>
                </a:solidFill>
                <a:latin typeface="Nirmala UI"/>
                <a:cs typeface="Nirmala UI"/>
              </a:rPr>
              <a:t>मण्ड</a:t>
            </a:r>
            <a:r>
              <a:rPr sz="6525" b="1" spc="-930" baseline="-5108" dirty="0">
                <a:solidFill>
                  <a:srgbClr val="404040"/>
                </a:solidFill>
                <a:latin typeface="Nirmala UI"/>
                <a:cs typeface="Nirmala UI"/>
              </a:rPr>
              <a:t>ू</a:t>
            </a:r>
            <a:r>
              <a:rPr sz="6525" b="1" spc="-922" baseline="-5108" dirty="0">
                <a:solidFill>
                  <a:srgbClr val="404040"/>
                </a:solidFill>
                <a:latin typeface="Nirmala UI"/>
                <a:cs typeface="Nirmala UI"/>
              </a:rPr>
              <a:t> </a:t>
            </a:r>
            <a:r>
              <a:rPr sz="4350" b="1" spc="-385" dirty="0">
                <a:solidFill>
                  <a:srgbClr val="404040"/>
                </a:solidFill>
                <a:latin typeface="Nirmala UI"/>
                <a:cs typeface="Nirmala UI"/>
              </a:rPr>
              <a:t>कपणी</a:t>
            </a:r>
            <a:r>
              <a:rPr sz="4350" b="1" spc="-70" dirty="0">
                <a:solidFill>
                  <a:srgbClr val="404040"/>
                </a:solidFill>
                <a:latin typeface="Nirmala UI"/>
                <a:cs typeface="Nirmala UI"/>
              </a:rPr>
              <a:t> </a:t>
            </a:r>
            <a:r>
              <a:rPr sz="4350" b="1" spc="-55" dirty="0">
                <a:solidFill>
                  <a:srgbClr val="404040"/>
                </a:solidFill>
                <a:latin typeface="Nirmala UI"/>
                <a:cs typeface="Nirmala UI"/>
              </a:rPr>
              <a:t>त</a:t>
            </a:r>
            <a:r>
              <a:rPr sz="6525" b="1" spc="-82" baseline="-5108" dirty="0">
                <a:solidFill>
                  <a:srgbClr val="404040"/>
                </a:solidFill>
                <a:latin typeface="Nirmala UI"/>
                <a:cs typeface="Nirmala UI"/>
              </a:rPr>
              <a:t>ु</a:t>
            </a:r>
            <a:r>
              <a:rPr sz="4100" b="1" i="1" spc="-55" dirty="0">
                <a:solidFill>
                  <a:srgbClr val="404040"/>
                </a:solidFill>
                <a:latin typeface="Arial"/>
                <a:cs typeface="Arial"/>
              </a:rPr>
              <a:t>…</a:t>
            </a:r>
            <a:r>
              <a:rPr sz="4100" b="1" i="1" spc="-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4350" b="1" spc="-625" dirty="0">
                <a:solidFill>
                  <a:srgbClr val="404040"/>
                </a:solidFill>
                <a:latin typeface="Nirmala UI"/>
                <a:cs typeface="Nirmala UI"/>
              </a:rPr>
              <a:t>॥</a:t>
            </a:r>
            <a:r>
              <a:rPr sz="4350" b="1" spc="-20" dirty="0">
                <a:solidFill>
                  <a:srgbClr val="404040"/>
                </a:solidFill>
                <a:latin typeface="Nirmala UI"/>
                <a:cs typeface="Nirmala UI"/>
              </a:rPr>
              <a:t> </a:t>
            </a:r>
            <a:r>
              <a:rPr sz="4350" b="1" spc="-540" dirty="0">
                <a:solidFill>
                  <a:srgbClr val="404040"/>
                </a:solidFill>
                <a:latin typeface="Nirmala UI"/>
                <a:cs typeface="Nirmala UI"/>
              </a:rPr>
              <a:t>स</a:t>
            </a:r>
            <a:r>
              <a:rPr sz="4100" b="1" i="1" spc="-540" dirty="0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sz="6525" b="1" spc="-810" baseline="-5108" dirty="0">
                <a:solidFill>
                  <a:srgbClr val="404040"/>
                </a:solidFill>
                <a:latin typeface="Nirmala UI"/>
                <a:cs typeface="Nirmala UI"/>
              </a:rPr>
              <a:t>ु	</a:t>
            </a:r>
            <a:r>
              <a:rPr sz="4350" b="1" spc="-540" dirty="0">
                <a:solidFill>
                  <a:srgbClr val="404040"/>
                </a:solidFill>
                <a:latin typeface="Nirmala UI"/>
                <a:cs typeface="Nirmala UI"/>
              </a:rPr>
              <a:t>स</a:t>
            </a:r>
            <a:r>
              <a:rPr sz="4100" b="1" i="1" spc="-540" dirty="0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sz="6525" b="1" spc="-810" baseline="-5108" dirty="0">
                <a:solidFill>
                  <a:srgbClr val="404040"/>
                </a:solidFill>
                <a:latin typeface="Nirmala UI"/>
                <a:cs typeface="Nirmala UI"/>
              </a:rPr>
              <a:t>ू	</a:t>
            </a:r>
            <a:r>
              <a:rPr sz="4350" b="1" spc="-525" dirty="0">
                <a:solidFill>
                  <a:srgbClr val="404040"/>
                </a:solidFill>
                <a:latin typeface="Nirmala UI"/>
                <a:cs typeface="Nirmala UI"/>
              </a:rPr>
              <a:t>४६०</a:t>
            </a:r>
            <a:endParaRPr sz="4350">
              <a:latin typeface="Nirmala UI"/>
              <a:cs typeface="Nirmala U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9700" y="1095375"/>
            <a:ext cx="8839200" cy="5238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98951" y="689609"/>
            <a:ext cx="4599940" cy="1124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061210" algn="l"/>
              </a:tabLst>
            </a:pPr>
            <a:r>
              <a:rPr sz="7200" b="1" spc="-540" dirty="0">
                <a:solidFill>
                  <a:srgbClr val="B31166"/>
                </a:solidFill>
                <a:latin typeface="Nirmala UI"/>
                <a:cs typeface="Nirmala UI"/>
              </a:rPr>
              <a:t>अ</a:t>
            </a:r>
            <a:r>
              <a:rPr sz="7200" b="1" spc="-110" dirty="0">
                <a:solidFill>
                  <a:srgbClr val="B31166"/>
                </a:solidFill>
                <a:latin typeface="Nirmala UI"/>
                <a:cs typeface="Nirmala UI"/>
              </a:rPr>
              <a:t>न</a:t>
            </a:r>
            <a:r>
              <a:rPr sz="7200" b="1" spc="-7215" dirty="0">
                <a:solidFill>
                  <a:srgbClr val="B31166"/>
                </a:solidFill>
                <a:latin typeface="Nirmala UI"/>
                <a:cs typeface="Nirmala UI"/>
              </a:rPr>
              <a:t>क्र</a:t>
            </a:r>
            <a:r>
              <a:rPr sz="10800" b="1" baseline="-4629" dirty="0">
                <a:solidFill>
                  <a:srgbClr val="B31166"/>
                </a:solidFill>
                <a:latin typeface="Nirmala UI"/>
                <a:cs typeface="Nirmala UI"/>
              </a:rPr>
              <a:t>ु	</a:t>
            </a:r>
            <a:r>
              <a:rPr sz="7200" b="1" spc="85" dirty="0">
                <a:solidFill>
                  <a:srgbClr val="B31166"/>
                </a:solidFill>
                <a:latin typeface="Nirmala UI"/>
                <a:cs typeface="Nirmala UI"/>
              </a:rPr>
              <a:t>म</a:t>
            </a:r>
            <a:r>
              <a:rPr sz="7200" b="1" spc="-2740" dirty="0">
                <a:solidFill>
                  <a:srgbClr val="B31166"/>
                </a:solidFill>
                <a:latin typeface="Nirmala UI"/>
                <a:cs typeface="Nirmala UI"/>
              </a:rPr>
              <a:t>न</a:t>
            </a:r>
            <a:r>
              <a:rPr sz="7200" b="1" spc="-110" dirty="0">
                <a:solidFill>
                  <a:srgbClr val="B31166"/>
                </a:solidFill>
                <a:latin typeface="Nirmala UI"/>
                <a:cs typeface="Nirmala UI"/>
              </a:rPr>
              <a:t>न</a:t>
            </a:r>
            <a:r>
              <a:rPr sz="7200" b="1" spc="-900" dirty="0">
                <a:solidFill>
                  <a:srgbClr val="B31166"/>
                </a:solidFill>
                <a:latin typeface="Nirmala UI"/>
                <a:cs typeface="Nirmala UI"/>
              </a:rPr>
              <a:t>क</a:t>
            </a:r>
            <a:r>
              <a:rPr sz="7200" b="1" spc="-335" dirty="0">
                <a:solidFill>
                  <a:srgbClr val="B31166"/>
                </a:solidFill>
                <a:latin typeface="Nirmala UI"/>
                <a:cs typeface="Nirmala UI"/>
              </a:rPr>
              <a:t>ा</a:t>
            </a:r>
            <a:endParaRPr sz="7200">
              <a:latin typeface="Nirmala UI"/>
              <a:cs typeface="Nirmala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43276" y="5624829"/>
            <a:ext cx="887094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9900" algn="l"/>
              </a:tabLst>
            </a:pPr>
            <a:r>
              <a:rPr sz="1950" b="1" spc="-114" dirty="0">
                <a:solidFill>
                  <a:srgbClr val="B31166"/>
                </a:solidFill>
                <a:latin typeface="Tahoma"/>
                <a:cs typeface="Tahoma"/>
              </a:rPr>
              <a:t>9</a:t>
            </a:r>
            <a:r>
              <a:rPr sz="1950" b="1" spc="-70" dirty="0">
                <a:solidFill>
                  <a:srgbClr val="B31166"/>
                </a:solidFill>
                <a:latin typeface="Tahoma"/>
                <a:cs typeface="Tahoma"/>
              </a:rPr>
              <a:t>.</a:t>
            </a:r>
            <a:r>
              <a:rPr sz="1950" b="1" dirty="0">
                <a:solidFill>
                  <a:srgbClr val="B31166"/>
                </a:solidFill>
                <a:latin typeface="Tahoma"/>
                <a:cs typeface="Tahoma"/>
              </a:rPr>
              <a:t>	</a:t>
            </a:r>
            <a:r>
              <a:rPr sz="2400" b="1" spc="-375" dirty="0">
                <a:latin typeface="Nirmala UI"/>
                <a:cs typeface="Nirmala UI"/>
              </a:rPr>
              <a:t>प्</a:t>
            </a:r>
            <a:r>
              <a:rPr sz="2400" b="1" spc="-645" dirty="0">
                <a:latin typeface="Nirmala UI"/>
                <a:cs typeface="Nirmala UI"/>
              </a:rPr>
              <a:t>र</a:t>
            </a:r>
            <a:r>
              <a:rPr sz="2400" b="1" spc="35" dirty="0">
                <a:latin typeface="Nirmala UI"/>
                <a:cs typeface="Nirmala UI"/>
              </a:rPr>
              <a:t>म</a:t>
            </a:r>
            <a:endParaRPr sz="2400">
              <a:latin typeface="Nirmala UI"/>
              <a:cs typeface="Nirmala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43276" y="2214308"/>
            <a:ext cx="4524375" cy="423227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5"/>
              </a:spcBef>
              <a:tabLst>
                <a:tab pos="469900" algn="l"/>
              </a:tabLst>
            </a:pPr>
            <a:r>
              <a:rPr sz="1950" b="1" spc="-114" dirty="0">
                <a:solidFill>
                  <a:srgbClr val="B31166"/>
                </a:solidFill>
                <a:latin typeface="Tahoma"/>
                <a:cs typeface="Tahoma"/>
              </a:rPr>
              <a:t>1</a:t>
            </a:r>
            <a:r>
              <a:rPr sz="1950" b="1" spc="-70" dirty="0">
                <a:solidFill>
                  <a:srgbClr val="B31166"/>
                </a:solidFill>
                <a:latin typeface="Tahoma"/>
                <a:cs typeface="Tahoma"/>
              </a:rPr>
              <a:t>.</a:t>
            </a:r>
            <a:r>
              <a:rPr sz="1950" b="1" dirty="0">
                <a:solidFill>
                  <a:srgbClr val="B31166"/>
                </a:solidFill>
                <a:latin typeface="Tahoma"/>
                <a:cs typeface="Tahoma"/>
              </a:rPr>
              <a:t>	</a:t>
            </a:r>
            <a:r>
              <a:rPr sz="2400" b="1" spc="-110" dirty="0">
                <a:latin typeface="Nirmala UI"/>
                <a:cs typeface="Nirmala UI"/>
              </a:rPr>
              <a:t>प</a:t>
            </a:r>
            <a:r>
              <a:rPr sz="2400" b="1" spc="-40" dirty="0">
                <a:latin typeface="Nirmala UI"/>
                <a:cs typeface="Nirmala UI"/>
              </a:rPr>
              <a:t>रिच</a:t>
            </a:r>
            <a:r>
              <a:rPr sz="2400" b="1" spc="50" dirty="0">
                <a:latin typeface="Nirmala UI"/>
                <a:cs typeface="Nirmala UI"/>
              </a:rPr>
              <a:t>य</a:t>
            </a:r>
            <a:r>
              <a:rPr sz="2400" b="1" spc="-200" dirty="0">
                <a:latin typeface="Tahoma"/>
                <a:cs typeface="Tahoma"/>
              </a:rPr>
              <a:t>:</a:t>
            </a:r>
            <a:r>
              <a:rPr sz="2400" b="1" spc="-30" dirty="0">
                <a:latin typeface="Tahoma"/>
                <a:cs typeface="Tahoma"/>
              </a:rPr>
              <a:t>-</a:t>
            </a:r>
            <a:r>
              <a:rPr sz="2400" b="1" spc="-60" dirty="0">
                <a:latin typeface="Tahoma"/>
                <a:cs typeface="Tahoma"/>
              </a:rPr>
              <a:t> </a:t>
            </a:r>
            <a:r>
              <a:rPr sz="2400" b="1" spc="-30" dirty="0">
                <a:latin typeface="Nirmala UI"/>
                <a:cs typeface="Nirmala UI"/>
              </a:rPr>
              <a:t>ग</a:t>
            </a:r>
            <a:r>
              <a:rPr sz="2400" b="1" dirty="0">
                <a:latin typeface="Nirmala UI"/>
                <a:cs typeface="Nirmala UI"/>
              </a:rPr>
              <a:t>ण</a:t>
            </a:r>
            <a:r>
              <a:rPr sz="2400" b="1" spc="40" dirty="0">
                <a:latin typeface="Nirmala UI"/>
                <a:cs typeface="Nirmala UI"/>
              </a:rPr>
              <a:t> </a:t>
            </a:r>
            <a:r>
              <a:rPr sz="2400" b="1" spc="-80" dirty="0">
                <a:latin typeface="Tahoma"/>
                <a:cs typeface="Tahoma"/>
              </a:rPr>
              <a:t>,</a:t>
            </a:r>
            <a:r>
              <a:rPr sz="2400" b="1" spc="-25" dirty="0">
                <a:latin typeface="Tahoma"/>
                <a:cs typeface="Tahoma"/>
              </a:rPr>
              <a:t> </a:t>
            </a:r>
            <a:r>
              <a:rPr sz="2400" b="1" spc="-825" dirty="0">
                <a:latin typeface="Nirmala UI"/>
                <a:cs typeface="Nirmala UI"/>
              </a:rPr>
              <a:t>क</a:t>
            </a:r>
            <a:r>
              <a:rPr sz="3600" b="1" baseline="-5787" dirty="0">
                <a:latin typeface="Nirmala UI"/>
                <a:cs typeface="Nirmala UI"/>
              </a:rPr>
              <a:t>ु</a:t>
            </a:r>
            <a:r>
              <a:rPr sz="3600" b="1" spc="-209" baseline="-5787" dirty="0">
                <a:latin typeface="Nirmala UI"/>
                <a:cs typeface="Nirmala UI"/>
              </a:rPr>
              <a:t> </a:t>
            </a:r>
            <a:r>
              <a:rPr sz="2400" b="1" spc="-85" dirty="0">
                <a:latin typeface="Nirmala UI"/>
                <a:cs typeface="Nirmala UI"/>
              </a:rPr>
              <a:t>ल</a:t>
            </a:r>
            <a:r>
              <a:rPr sz="2400" b="1" spc="-15" dirty="0">
                <a:latin typeface="Nirmala UI"/>
                <a:cs typeface="Nirmala UI"/>
              </a:rPr>
              <a:t> </a:t>
            </a:r>
            <a:r>
              <a:rPr sz="2400" b="1" spc="-80" dirty="0">
                <a:latin typeface="Tahoma"/>
                <a:cs typeface="Tahoma"/>
              </a:rPr>
              <a:t>,</a:t>
            </a:r>
            <a:r>
              <a:rPr sz="2400" b="1" spc="-30" dirty="0">
                <a:latin typeface="Tahoma"/>
                <a:cs typeface="Tahoma"/>
              </a:rPr>
              <a:t> </a:t>
            </a:r>
            <a:r>
              <a:rPr sz="2400" b="1" spc="-114" dirty="0">
                <a:latin typeface="Nirmala UI"/>
                <a:cs typeface="Nirmala UI"/>
              </a:rPr>
              <a:t>ल</a:t>
            </a:r>
            <a:r>
              <a:rPr sz="2400" b="1" spc="-90" dirty="0">
                <a:latin typeface="Nirmala UI"/>
                <a:cs typeface="Nirmala UI"/>
              </a:rPr>
              <a:t>ट</a:t>
            </a:r>
            <a:r>
              <a:rPr sz="2400" b="1" spc="-75" dirty="0">
                <a:latin typeface="Nirmala UI"/>
                <a:cs typeface="Nirmala UI"/>
              </a:rPr>
              <a:t>ि</a:t>
            </a:r>
            <a:r>
              <a:rPr sz="2400" b="1" spc="-35" dirty="0">
                <a:latin typeface="Nirmala UI"/>
                <a:cs typeface="Nirmala UI"/>
              </a:rPr>
              <a:t>न</a:t>
            </a:r>
            <a:r>
              <a:rPr sz="2400" b="1" spc="30" dirty="0">
                <a:latin typeface="Nirmala UI"/>
                <a:cs typeface="Nirmala UI"/>
              </a:rPr>
              <a:t> </a:t>
            </a:r>
            <a:r>
              <a:rPr sz="2400" b="1" spc="-15" dirty="0">
                <a:latin typeface="Nirmala UI"/>
                <a:cs typeface="Nirmala UI"/>
              </a:rPr>
              <a:t>न</a:t>
            </a:r>
            <a:r>
              <a:rPr sz="2400" b="1" spc="-145" dirty="0">
                <a:latin typeface="Nirmala UI"/>
                <a:cs typeface="Nirmala UI"/>
              </a:rPr>
              <a:t>ा</a:t>
            </a:r>
            <a:r>
              <a:rPr sz="2400" b="1" spc="30" dirty="0">
                <a:latin typeface="Nirmala UI"/>
                <a:cs typeface="Nirmala UI"/>
              </a:rPr>
              <a:t>म</a:t>
            </a:r>
            <a:r>
              <a:rPr sz="2400" b="1" spc="60" dirty="0">
                <a:latin typeface="Nirmala UI"/>
                <a:cs typeface="Nirmala UI"/>
              </a:rPr>
              <a:t> </a:t>
            </a:r>
            <a:r>
              <a:rPr sz="2400" b="1" spc="-80" dirty="0"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  <a:tabLst>
                <a:tab pos="469900" algn="l"/>
              </a:tabLst>
            </a:pPr>
            <a:r>
              <a:rPr sz="1950" b="1" spc="-95" dirty="0">
                <a:solidFill>
                  <a:srgbClr val="B31166"/>
                </a:solidFill>
                <a:latin typeface="Tahoma"/>
                <a:cs typeface="Tahoma"/>
              </a:rPr>
              <a:t>2.	</a:t>
            </a:r>
            <a:r>
              <a:rPr sz="2400" b="1" spc="-185" dirty="0">
                <a:latin typeface="Nirmala UI"/>
                <a:cs typeface="Nirmala UI"/>
              </a:rPr>
              <a:t>पयााय</a:t>
            </a:r>
            <a:endParaRPr sz="2400">
              <a:latin typeface="Nirmala UI"/>
              <a:cs typeface="Nirmala UI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  <a:tabLst>
                <a:tab pos="469900" algn="l"/>
              </a:tabLst>
            </a:pPr>
            <a:r>
              <a:rPr sz="1950" b="1" spc="-95" dirty="0">
                <a:solidFill>
                  <a:srgbClr val="B31166"/>
                </a:solidFill>
                <a:latin typeface="Tahoma"/>
                <a:cs typeface="Tahoma"/>
              </a:rPr>
              <a:t>3.	</a:t>
            </a:r>
            <a:r>
              <a:rPr sz="2400" b="1" spc="-75" dirty="0">
                <a:latin typeface="Nirmala UI"/>
                <a:cs typeface="Nirmala UI"/>
              </a:rPr>
              <a:t>स्वरूप</a:t>
            </a:r>
            <a:endParaRPr sz="2400">
              <a:latin typeface="Nirmala UI"/>
              <a:cs typeface="Nirmala UI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  <a:tabLst>
                <a:tab pos="469900" algn="l"/>
              </a:tabLst>
            </a:pPr>
            <a:r>
              <a:rPr sz="1950" b="1" spc="-95" dirty="0">
                <a:solidFill>
                  <a:srgbClr val="B31166"/>
                </a:solidFill>
                <a:latin typeface="Tahoma"/>
                <a:cs typeface="Tahoma"/>
              </a:rPr>
              <a:t>4.	</a:t>
            </a:r>
            <a:r>
              <a:rPr sz="2400" b="1" spc="-240" dirty="0">
                <a:latin typeface="Nirmala UI"/>
                <a:cs typeface="Nirmala UI"/>
              </a:rPr>
              <a:t>प्रकाि</a:t>
            </a:r>
            <a:endParaRPr sz="2400">
              <a:latin typeface="Nirmala UI"/>
              <a:cs typeface="Nirmala UI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  <a:tabLst>
                <a:tab pos="469900" algn="l"/>
                <a:tab pos="1270635" algn="l"/>
              </a:tabLst>
            </a:pPr>
            <a:r>
              <a:rPr sz="1950" b="1" spc="-95" dirty="0">
                <a:solidFill>
                  <a:srgbClr val="B31166"/>
                </a:solidFill>
                <a:latin typeface="Tahoma"/>
                <a:cs typeface="Tahoma"/>
              </a:rPr>
              <a:t>5.	</a:t>
            </a:r>
            <a:r>
              <a:rPr sz="2400" b="1" spc="-520" dirty="0">
                <a:latin typeface="Nirmala UI"/>
                <a:cs typeface="Nirmala UI"/>
              </a:rPr>
              <a:t>उपयक</a:t>
            </a:r>
            <a:r>
              <a:rPr sz="3600" b="1" spc="-780" baseline="-5787" dirty="0">
                <a:latin typeface="Nirmala UI"/>
                <a:cs typeface="Nirmala UI"/>
              </a:rPr>
              <a:t>ु	</a:t>
            </a:r>
            <a:r>
              <a:rPr sz="2400" b="1" spc="25" dirty="0">
                <a:latin typeface="Nirmala UI"/>
                <a:cs typeface="Nirmala UI"/>
              </a:rPr>
              <a:t>त</a:t>
            </a:r>
            <a:r>
              <a:rPr sz="2400" b="1" spc="-55" dirty="0">
                <a:latin typeface="Nirmala UI"/>
                <a:cs typeface="Nirmala UI"/>
              </a:rPr>
              <a:t> </a:t>
            </a:r>
            <a:r>
              <a:rPr sz="2400" b="1" spc="-760" dirty="0">
                <a:latin typeface="Nirmala UI"/>
                <a:cs typeface="Nirmala UI"/>
              </a:rPr>
              <a:t>मळ</a:t>
            </a:r>
            <a:r>
              <a:rPr sz="3600" b="1" spc="-1139" baseline="-5787" dirty="0">
                <a:latin typeface="Nirmala UI"/>
                <a:cs typeface="Nirmala UI"/>
              </a:rPr>
              <a:t>ु</a:t>
            </a:r>
            <a:endParaRPr sz="3600" baseline="-5787">
              <a:latin typeface="Nirmala UI"/>
              <a:cs typeface="Nirmala UI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  <a:tabLst>
                <a:tab pos="469900" algn="l"/>
              </a:tabLst>
            </a:pPr>
            <a:r>
              <a:rPr sz="1950" b="1" spc="-95" dirty="0">
                <a:solidFill>
                  <a:srgbClr val="B31166"/>
                </a:solidFill>
                <a:latin typeface="Tahoma"/>
                <a:cs typeface="Tahoma"/>
              </a:rPr>
              <a:t>6.	</a:t>
            </a:r>
            <a:r>
              <a:rPr sz="2400" b="1" spc="-254" dirty="0">
                <a:latin typeface="Nirmala UI"/>
                <a:cs typeface="Nirmala UI"/>
              </a:rPr>
              <a:t>उत्पनतथ्सन</a:t>
            </a:r>
            <a:endParaRPr sz="2400">
              <a:latin typeface="Nirmala UI"/>
              <a:cs typeface="Nirmala UI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  <a:tabLst>
                <a:tab pos="469900" algn="l"/>
              </a:tabLst>
            </a:pPr>
            <a:r>
              <a:rPr sz="1950" b="1" spc="-114" dirty="0">
                <a:solidFill>
                  <a:srgbClr val="B31166"/>
                </a:solidFill>
                <a:latin typeface="Tahoma"/>
                <a:cs typeface="Tahoma"/>
              </a:rPr>
              <a:t>7</a:t>
            </a:r>
            <a:r>
              <a:rPr sz="1950" b="1" spc="-70" dirty="0">
                <a:solidFill>
                  <a:srgbClr val="B31166"/>
                </a:solidFill>
                <a:latin typeface="Tahoma"/>
                <a:cs typeface="Tahoma"/>
              </a:rPr>
              <a:t>.</a:t>
            </a:r>
            <a:r>
              <a:rPr sz="1950" b="1" dirty="0">
                <a:solidFill>
                  <a:srgbClr val="B31166"/>
                </a:solidFill>
                <a:latin typeface="Tahoma"/>
                <a:cs typeface="Tahoma"/>
              </a:rPr>
              <a:t>	</a:t>
            </a:r>
            <a:r>
              <a:rPr sz="2400" b="1" spc="60" dirty="0">
                <a:latin typeface="Nirmala UI"/>
                <a:cs typeface="Nirmala UI"/>
              </a:rPr>
              <a:t>ि</a:t>
            </a:r>
            <a:r>
              <a:rPr sz="2400" b="1" spc="130" dirty="0">
                <a:latin typeface="Nirmala UI"/>
                <a:cs typeface="Nirmala UI"/>
              </a:rPr>
              <a:t>स</a:t>
            </a:r>
            <a:r>
              <a:rPr sz="2400" b="1" spc="-145" dirty="0">
                <a:latin typeface="Nirmala UI"/>
                <a:cs typeface="Nirmala UI"/>
              </a:rPr>
              <a:t>ा</a:t>
            </a:r>
            <a:r>
              <a:rPr sz="2400" b="1" spc="45" dirty="0">
                <a:latin typeface="Nirmala UI"/>
                <a:cs typeface="Nirmala UI"/>
              </a:rPr>
              <a:t>य</a:t>
            </a:r>
            <a:r>
              <a:rPr sz="2400" b="1" spc="-475" dirty="0">
                <a:latin typeface="Nirmala UI"/>
                <a:cs typeface="Nirmala UI"/>
              </a:rPr>
              <a:t>न</a:t>
            </a:r>
            <a:r>
              <a:rPr sz="2400" b="1" spc="-455" dirty="0">
                <a:latin typeface="Nirmala UI"/>
                <a:cs typeface="Nirmala UI"/>
              </a:rPr>
              <a:t>न</a:t>
            </a:r>
            <a:r>
              <a:rPr sz="2400" b="1" spc="-295" dirty="0">
                <a:latin typeface="Nirmala UI"/>
                <a:cs typeface="Nirmala UI"/>
              </a:rPr>
              <a:t>क</a:t>
            </a:r>
            <a:r>
              <a:rPr sz="2400" b="1" spc="10" dirty="0">
                <a:latin typeface="Nirmala UI"/>
                <a:cs typeface="Nirmala UI"/>
              </a:rPr>
              <a:t> </a:t>
            </a:r>
            <a:r>
              <a:rPr sz="2400" b="1" spc="-190" dirty="0">
                <a:latin typeface="Nirmala UI"/>
                <a:cs typeface="Nirmala UI"/>
              </a:rPr>
              <a:t>स</a:t>
            </a:r>
            <a:r>
              <a:rPr sz="2400" b="1" dirty="0">
                <a:latin typeface="Nirmala UI"/>
                <a:cs typeface="Nirmala UI"/>
              </a:rPr>
              <a:t>ं</a:t>
            </a:r>
            <a:r>
              <a:rPr sz="2400" b="1" spc="10" dirty="0">
                <a:latin typeface="Nirmala UI"/>
                <a:cs typeface="Nirmala UI"/>
              </a:rPr>
              <a:t>घ</a:t>
            </a:r>
            <a:r>
              <a:rPr sz="2400" b="1" spc="610" dirty="0">
                <a:latin typeface="Nirmala UI"/>
                <a:cs typeface="Nirmala UI"/>
              </a:rPr>
              <a:t>ि</a:t>
            </a:r>
            <a:r>
              <a:rPr sz="2400" b="1" spc="-35" dirty="0">
                <a:latin typeface="Nirmala UI"/>
                <a:cs typeface="Nirmala UI"/>
              </a:rPr>
              <a:t>न</a:t>
            </a:r>
            <a:endParaRPr sz="2400">
              <a:latin typeface="Nirmala UI"/>
              <a:cs typeface="Nirmala UI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  <a:tabLst>
                <a:tab pos="469900" algn="l"/>
              </a:tabLst>
            </a:pPr>
            <a:r>
              <a:rPr sz="1950" b="1" spc="-95" dirty="0">
                <a:solidFill>
                  <a:srgbClr val="B31166"/>
                </a:solidFill>
                <a:latin typeface="Tahoma"/>
                <a:cs typeface="Tahoma"/>
              </a:rPr>
              <a:t>8.	</a:t>
            </a:r>
            <a:r>
              <a:rPr sz="2400" b="1" spc="-650" dirty="0">
                <a:latin typeface="Nirmala UI"/>
                <a:cs typeface="Nirmala UI"/>
              </a:rPr>
              <a:t>गण</a:t>
            </a:r>
            <a:r>
              <a:rPr sz="3600" b="1" spc="-975" baseline="-5787" dirty="0">
                <a:latin typeface="Nirmala UI"/>
                <a:cs typeface="Nirmala UI"/>
              </a:rPr>
              <a:t>ु</a:t>
            </a:r>
            <a:endParaRPr sz="3600" baseline="-5787">
              <a:latin typeface="Nirmala UI"/>
              <a:cs typeface="Nirmala UI"/>
            </a:endParaRPr>
          </a:p>
          <a:p>
            <a:pPr marL="869950">
              <a:lnSpc>
                <a:spcPct val="100000"/>
              </a:lnSpc>
              <a:spcBef>
                <a:spcPts val="425"/>
              </a:spcBef>
              <a:tabLst>
                <a:tab pos="1213485" algn="l"/>
              </a:tabLst>
            </a:pPr>
            <a:r>
              <a:rPr sz="2400" b="1" spc="-1155" dirty="0">
                <a:latin typeface="Nirmala UI"/>
                <a:cs typeface="Nirmala UI"/>
              </a:rPr>
              <a:t>ख</a:t>
            </a:r>
            <a:r>
              <a:rPr sz="3600" b="1" spc="-1732" baseline="-5787" dirty="0">
                <a:latin typeface="Nirmala UI"/>
                <a:cs typeface="Nirmala UI"/>
              </a:rPr>
              <a:t>ु	</a:t>
            </a:r>
            <a:r>
              <a:rPr sz="2400" b="1" spc="-85" dirty="0">
                <a:latin typeface="Nirmala UI"/>
                <a:cs typeface="Nirmala UI"/>
              </a:rPr>
              <a:t>काया</a:t>
            </a:r>
            <a:r>
              <a:rPr sz="2400" b="1" spc="-80" dirty="0">
                <a:latin typeface="Nirmala UI"/>
                <a:cs typeface="Nirmala UI"/>
              </a:rPr>
              <a:t> </a:t>
            </a:r>
            <a:r>
              <a:rPr sz="2400" b="1" spc="-85" dirty="0">
                <a:latin typeface="Nirmala UI"/>
                <a:cs typeface="Nirmala UI"/>
              </a:rPr>
              <a:t>व</a:t>
            </a:r>
            <a:r>
              <a:rPr sz="2400" b="1" spc="-30" dirty="0">
                <a:latin typeface="Nirmala UI"/>
                <a:cs typeface="Nirmala UI"/>
              </a:rPr>
              <a:t> </a:t>
            </a:r>
            <a:r>
              <a:rPr sz="2400" b="1" spc="-105" dirty="0">
                <a:latin typeface="Nirmala UI"/>
                <a:cs typeface="Nirmala UI"/>
              </a:rPr>
              <a:t>उपयोग</a:t>
            </a:r>
            <a:endParaRPr sz="2400">
              <a:latin typeface="Nirmala UI"/>
              <a:cs typeface="Nirmala UI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950" b="1" spc="-100" dirty="0">
                <a:solidFill>
                  <a:srgbClr val="B31166"/>
                </a:solidFill>
                <a:latin typeface="Tahoma"/>
                <a:cs typeface="Tahoma"/>
              </a:rPr>
              <a:t>10.</a:t>
            </a:r>
            <a:r>
              <a:rPr sz="1950" b="1" spc="180" dirty="0">
                <a:solidFill>
                  <a:srgbClr val="B31166"/>
                </a:solidFill>
                <a:latin typeface="Tahoma"/>
                <a:cs typeface="Tahoma"/>
              </a:rPr>
              <a:t> </a:t>
            </a:r>
            <a:r>
              <a:rPr sz="2400" b="1" spc="-215" dirty="0">
                <a:latin typeface="Nirmala UI"/>
                <a:cs typeface="Nirmala UI"/>
              </a:rPr>
              <a:t>कल्प</a:t>
            </a:r>
            <a:endParaRPr sz="2400">
              <a:latin typeface="Nirmala UI"/>
              <a:cs typeface="Nirmala U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0895" y="736345"/>
            <a:ext cx="6469380" cy="10331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600" b="1" spc="-2110" dirty="0">
                <a:solidFill>
                  <a:srgbClr val="FFC000"/>
                </a:solidFill>
                <a:latin typeface="Nirmala UI"/>
                <a:cs typeface="Nirmala UI"/>
              </a:rPr>
              <a:t>व</a:t>
            </a:r>
            <a:r>
              <a:rPr sz="6600" b="1" spc="-300" dirty="0">
                <a:solidFill>
                  <a:srgbClr val="FFC000"/>
                </a:solidFill>
                <a:latin typeface="Nirmala UI"/>
                <a:cs typeface="Nirmala UI"/>
              </a:rPr>
              <a:t>व</a:t>
            </a:r>
            <a:r>
              <a:rPr sz="6600" b="1" spc="-295" dirty="0">
                <a:solidFill>
                  <a:srgbClr val="FFC000"/>
                </a:solidFill>
                <a:latin typeface="Nirmala UI"/>
                <a:cs typeface="Nirmala UI"/>
              </a:rPr>
              <a:t>ष</a:t>
            </a:r>
            <a:r>
              <a:rPr sz="6600" b="1" spc="110" dirty="0">
                <a:solidFill>
                  <a:srgbClr val="FFC000"/>
                </a:solidFill>
                <a:latin typeface="Nirmala UI"/>
                <a:cs typeface="Nirmala UI"/>
              </a:rPr>
              <a:t>य</a:t>
            </a:r>
            <a:r>
              <a:rPr sz="6600" b="1" spc="-525" dirty="0">
                <a:solidFill>
                  <a:srgbClr val="FFC000"/>
                </a:solidFill>
                <a:latin typeface="Tahoma"/>
                <a:cs typeface="Tahoma"/>
              </a:rPr>
              <a:t>:</a:t>
            </a:r>
            <a:r>
              <a:rPr sz="6600" b="1" spc="-70" dirty="0">
                <a:solidFill>
                  <a:srgbClr val="FFC000"/>
                </a:solidFill>
                <a:latin typeface="Tahoma"/>
                <a:cs typeface="Tahoma"/>
              </a:rPr>
              <a:t>-</a:t>
            </a:r>
            <a:r>
              <a:rPr sz="6600" b="1" spc="-210" dirty="0">
                <a:solidFill>
                  <a:srgbClr val="FFC000"/>
                </a:solidFill>
                <a:latin typeface="Tahoma"/>
                <a:cs typeface="Tahoma"/>
              </a:rPr>
              <a:t> </a:t>
            </a:r>
            <a:r>
              <a:rPr sz="6600" b="1" spc="65" dirty="0">
                <a:latin typeface="Nirmala UI"/>
                <a:cs typeface="Nirmala UI"/>
              </a:rPr>
              <a:t>म</a:t>
            </a:r>
            <a:r>
              <a:rPr sz="6600" b="1" spc="-150" dirty="0">
                <a:latin typeface="Nirmala UI"/>
                <a:cs typeface="Nirmala UI"/>
              </a:rPr>
              <a:t>ण</a:t>
            </a:r>
            <a:r>
              <a:rPr sz="6600" b="1" spc="-2045" dirty="0">
                <a:latin typeface="Nirmala UI"/>
                <a:cs typeface="Nirmala UI"/>
              </a:rPr>
              <a:t>ड</a:t>
            </a:r>
            <a:r>
              <a:rPr sz="9900" b="1" baseline="-4629" dirty="0">
                <a:latin typeface="Nirmala UI"/>
                <a:cs typeface="Nirmala UI"/>
              </a:rPr>
              <a:t>ु</a:t>
            </a:r>
            <a:r>
              <a:rPr sz="9900" b="1" spc="-1612" baseline="-4629" dirty="0">
                <a:latin typeface="Nirmala UI"/>
                <a:cs typeface="Nirmala UI"/>
              </a:rPr>
              <a:t> </a:t>
            </a:r>
            <a:r>
              <a:rPr sz="6600" b="1" spc="-805" dirty="0">
                <a:latin typeface="Nirmala UI"/>
                <a:cs typeface="Nirmala UI"/>
              </a:rPr>
              <a:t>क</a:t>
            </a:r>
            <a:r>
              <a:rPr sz="6600" b="1" spc="-240" dirty="0">
                <a:latin typeface="Nirmala UI"/>
                <a:cs typeface="Nirmala UI"/>
              </a:rPr>
              <a:t>प</a:t>
            </a:r>
            <a:r>
              <a:rPr sz="6600" b="1" spc="-150" dirty="0">
                <a:latin typeface="Nirmala UI"/>
                <a:cs typeface="Nirmala UI"/>
              </a:rPr>
              <a:t>ण</a:t>
            </a:r>
            <a:r>
              <a:rPr sz="6600" b="1" spc="-310" dirty="0">
                <a:latin typeface="Nirmala UI"/>
                <a:cs typeface="Nirmala UI"/>
              </a:rPr>
              <a:t>ी</a:t>
            </a:r>
            <a:endParaRPr sz="6600">
              <a:latin typeface="Nirmala UI"/>
              <a:cs typeface="Nirmala U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09825" y="2305050"/>
            <a:ext cx="6943725" cy="43529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4757" y="2583180"/>
            <a:ext cx="728281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-280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3950" b="1" spc="15" dirty="0">
                <a:solidFill>
                  <a:srgbClr val="006FC0"/>
                </a:solidFill>
                <a:latin typeface="Nirmala UI"/>
                <a:cs typeface="Nirmala UI"/>
              </a:rPr>
              <a:t>ग</a:t>
            </a:r>
            <a:r>
              <a:rPr sz="3950" b="1" spc="20" dirty="0">
                <a:solidFill>
                  <a:srgbClr val="006FC0"/>
                </a:solidFill>
                <a:latin typeface="Nirmala UI"/>
                <a:cs typeface="Nirmala UI"/>
              </a:rPr>
              <a:t>ण</a:t>
            </a:r>
            <a:r>
              <a:rPr sz="3950" b="1" spc="-75" dirty="0">
                <a:solidFill>
                  <a:srgbClr val="006FC0"/>
                </a:solidFill>
                <a:latin typeface="Nirmala UI"/>
                <a:cs typeface="Nirmala UI"/>
              </a:rPr>
              <a:t> </a:t>
            </a:r>
            <a:r>
              <a:rPr spc="480" dirty="0">
                <a:solidFill>
                  <a:srgbClr val="001F5F"/>
                </a:solidFill>
                <a:latin typeface="Trebuchet MS"/>
                <a:cs typeface="Trebuchet MS"/>
              </a:rPr>
              <a:t>–</a:t>
            </a:r>
            <a:r>
              <a:rPr spc="-11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pc="-1839" dirty="0">
                <a:solidFill>
                  <a:srgbClr val="001F5F"/>
                </a:solidFill>
              </a:rPr>
              <a:t>ति</a:t>
            </a:r>
            <a:r>
              <a:rPr spc="-2475" dirty="0">
                <a:solidFill>
                  <a:srgbClr val="001F5F"/>
                </a:solidFill>
              </a:rPr>
              <a:t>क्</a:t>
            </a:r>
            <a:r>
              <a:rPr spc="-1205" dirty="0">
                <a:solidFill>
                  <a:srgbClr val="001F5F"/>
                </a:solidFill>
              </a:rPr>
              <a:t>ि</a:t>
            </a:r>
            <a:r>
              <a:rPr spc="-2565" dirty="0">
                <a:solidFill>
                  <a:srgbClr val="001F5F"/>
                </a:solidFill>
              </a:rPr>
              <a:t>स</a:t>
            </a:r>
            <a:r>
              <a:rPr spc="-2545" dirty="0">
                <a:solidFill>
                  <a:srgbClr val="001F5F"/>
                </a:solidFill>
              </a:rPr>
              <a:t>्</a:t>
            </a:r>
            <a:r>
              <a:rPr spc="-760" dirty="0">
                <a:solidFill>
                  <a:srgbClr val="001F5F"/>
                </a:solidFill>
              </a:rPr>
              <a:t>क</a:t>
            </a:r>
            <a:r>
              <a:rPr spc="-2665" dirty="0">
                <a:solidFill>
                  <a:srgbClr val="001F5F"/>
                </a:solidFill>
              </a:rPr>
              <a:t>न्</a:t>
            </a:r>
            <a:r>
              <a:rPr spc="-1050" dirty="0">
                <a:solidFill>
                  <a:srgbClr val="001F5F"/>
                </a:solidFill>
              </a:rPr>
              <a:t>थ</a:t>
            </a:r>
            <a:r>
              <a:rPr spc="-325" dirty="0">
                <a:solidFill>
                  <a:srgbClr val="001F5F"/>
                </a:solidFill>
                <a:latin typeface="Trebuchet MS"/>
                <a:cs typeface="Trebuchet MS"/>
              </a:rPr>
              <a:t>,</a:t>
            </a:r>
            <a:r>
              <a:rPr spc="-13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pc="-2880" dirty="0">
                <a:solidFill>
                  <a:srgbClr val="001F5F"/>
                </a:solidFill>
              </a:rPr>
              <a:t>प्</a:t>
            </a:r>
            <a:r>
              <a:rPr spc="-2875" dirty="0">
                <a:solidFill>
                  <a:srgbClr val="001F5F"/>
                </a:solidFill>
              </a:rPr>
              <a:t>र</a:t>
            </a:r>
            <a:r>
              <a:rPr spc="-760" dirty="0">
                <a:solidFill>
                  <a:srgbClr val="001F5F"/>
                </a:solidFill>
              </a:rPr>
              <a:t>ज</a:t>
            </a:r>
            <a:r>
              <a:rPr spc="-2635" dirty="0">
                <a:solidFill>
                  <a:srgbClr val="001F5F"/>
                </a:solidFill>
              </a:rPr>
              <a:t>ा</a:t>
            </a:r>
            <a:r>
              <a:rPr spc="-2565" dirty="0">
                <a:solidFill>
                  <a:srgbClr val="001F5F"/>
                </a:solidFill>
              </a:rPr>
              <a:t>स</a:t>
            </a:r>
            <a:r>
              <a:rPr spc="-2540" dirty="0">
                <a:solidFill>
                  <a:srgbClr val="001F5F"/>
                </a:solidFill>
              </a:rPr>
              <a:t>्</a:t>
            </a:r>
            <a:r>
              <a:rPr spc="-1060" dirty="0">
                <a:solidFill>
                  <a:srgbClr val="001F5F"/>
                </a:solidFill>
              </a:rPr>
              <a:t>थ</a:t>
            </a:r>
            <a:r>
              <a:rPr spc="-2635" dirty="0">
                <a:solidFill>
                  <a:srgbClr val="001F5F"/>
                </a:solidFill>
              </a:rPr>
              <a:t>ा</a:t>
            </a:r>
            <a:r>
              <a:rPr spc="-1435" dirty="0">
                <a:solidFill>
                  <a:srgbClr val="001F5F"/>
                </a:solidFill>
              </a:rPr>
              <a:t>प</a:t>
            </a:r>
            <a:r>
              <a:rPr spc="-1160" dirty="0">
                <a:solidFill>
                  <a:srgbClr val="001F5F"/>
                </a:solidFill>
              </a:rPr>
              <a:t>न</a:t>
            </a:r>
            <a:r>
              <a:rPr spc="-980" dirty="0">
                <a:solidFill>
                  <a:srgbClr val="001F5F"/>
                </a:solidFill>
              </a:rPr>
              <a:t> </a:t>
            </a:r>
            <a:r>
              <a:rPr spc="-55" dirty="0">
                <a:solidFill>
                  <a:srgbClr val="001F5F"/>
                </a:solidFill>
                <a:latin typeface="Trebuchet MS"/>
                <a:cs typeface="Trebuchet MS"/>
              </a:rPr>
              <a:t>(</a:t>
            </a:r>
            <a:r>
              <a:rPr spc="-1055" dirty="0">
                <a:solidFill>
                  <a:srgbClr val="001F5F"/>
                </a:solidFill>
              </a:rPr>
              <a:t>च</a:t>
            </a:r>
            <a:r>
              <a:rPr spc="-1725" dirty="0">
                <a:solidFill>
                  <a:srgbClr val="001F5F"/>
                </a:solidFill>
              </a:rPr>
              <a:t>०</a:t>
            </a:r>
            <a:r>
              <a:rPr spc="-50" dirty="0">
                <a:solidFill>
                  <a:srgbClr val="001F5F"/>
                </a:solidFill>
                <a:latin typeface="Trebuchet MS"/>
                <a:cs typeface="Trebuchet MS"/>
              </a:rPr>
              <a:t>)</a:t>
            </a:r>
            <a:r>
              <a:rPr spc="-325" dirty="0">
                <a:solidFill>
                  <a:srgbClr val="001F5F"/>
                </a:solidFill>
                <a:latin typeface="Trebuchet MS"/>
                <a:cs typeface="Trebuchet MS"/>
              </a:rPr>
              <a:t>;</a:t>
            </a:r>
            <a:endParaRPr sz="39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2057" y="3113995"/>
            <a:ext cx="7724775" cy="272415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68300">
              <a:lnSpc>
                <a:spcPct val="100000"/>
              </a:lnSpc>
              <a:spcBef>
                <a:spcPts val="880"/>
              </a:spcBef>
            </a:pPr>
            <a:r>
              <a:rPr sz="3600" spc="-1839" dirty="0">
                <a:solidFill>
                  <a:srgbClr val="001F5F"/>
                </a:solidFill>
                <a:latin typeface="SimSun-ExtB"/>
                <a:cs typeface="SimSun-ExtB"/>
              </a:rPr>
              <a:t>ति</a:t>
            </a:r>
            <a:r>
              <a:rPr sz="3600" spc="-2475" dirty="0">
                <a:solidFill>
                  <a:srgbClr val="001F5F"/>
                </a:solidFill>
                <a:latin typeface="SimSun-ExtB"/>
                <a:cs typeface="SimSun-ExtB"/>
              </a:rPr>
              <a:t>क्</a:t>
            </a:r>
            <a:r>
              <a:rPr sz="3600" spc="-1325" dirty="0">
                <a:solidFill>
                  <a:srgbClr val="001F5F"/>
                </a:solidFill>
                <a:latin typeface="SimSun-ExtB"/>
                <a:cs typeface="SimSun-ExtB"/>
              </a:rPr>
              <a:t>िव</a:t>
            </a:r>
            <a:r>
              <a:rPr sz="3600" spc="-2345" dirty="0">
                <a:solidFill>
                  <a:srgbClr val="001F5F"/>
                </a:solidFill>
                <a:latin typeface="SimSun-ExtB"/>
                <a:cs typeface="SimSun-ExtB"/>
              </a:rPr>
              <a:t>र</a:t>
            </a:r>
            <a:r>
              <a:rPr sz="3600" spc="-2305" dirty="0">
                <a:solidFill>
                  <a:srgbClr val="001F5F"/>
                </a:solidFill>
                <a:latin typeface="SimSun-ExtB"/>
                <a:cs typeface="SimSun-ExtB"/>
              </a:rPr>
              <a:t>्</a:t>
            </a:r>
            <a:r>
              <a:rPr sz="3600" spc="5" dirty="0">
                <a:solidFill>
                  <a:srgbClr val="001F5F"/>
                </a:solidFill>
                <a:latin typeface="SimSun-ExtB"/>
                <a:cs typeface="SimSun-ExtB"/>
              </a:rPr>
              <a:t>ग</a:t>
            </a:r>
            <a:r>
              <a:rPr sz="3600" spc="-819" dirty="0">
                <a:solidFill>
                  <a:srgbClr val="001F5F"/>
                </a:solidFill>
                <a:latin typeface="SimSun-ExtB"/>
                <a:cs typeface="SimSun-ExtB"/>
              </a:rPr>
              <a:t> </a:t>
            </a:r>
            <a:r>
              <a:rPr sz="3600" spc="-55" dirty="0">
                <a:solidFill>
                  <a:srgbClr val="001F5F"/>
                </a:solidFill>
                <a:latin typeface="Trebuchet MS"/>
                <a:cs typeface="Trebuchet MS"/>
              </a:rPr>
              <a:t>(</a:t>
            </a:r>
            <a:r>
              <a:rPr sz="3600" spc="-980" dirty="0">
                <a:solidFill>
                  <a:srgbClr val="001F5F"/>
                </a:solidFill>
                <a:latin typeface="SimSun-ExtB"/>
                <a:cs typeface="SimSun-ExtB"/>
              </a:rPr>
              <a:t>म</a:t>
            </a:r>
            <a:r>
              <a:rPr sz="5400" spc="-5347" baseline="-4629" dirty="0">
                <a:solidFill>
                  <a:srgbClr val="001F5F"/>
                </a:solidFill>
                <a:latin typeface="SimSun-ExtB"/>
                <a:cs typeface="SimSun-ExtB"/>
              </a:rPr>
              <a:t>ु</a:t>
            </a:r>
            <a:r>
              <a:rPr sz="3600" spc="-1725" dirty="0">
                <a:solidFill>
                  <a:srgbClr val="001F5F"/>
                </a:solidFill>
                <a:latin typeface="SimSun-ExtB"/>
                <a:cs typeface="SimSun-ExtB"/>
              </a:rPr>
              <a:t>०</a:t>
            </a:r>
            <a:r>
              <a:rPr sz="3600" spc="-220" dirty="0">
                <a:solidFill>
                  <a:srgbClr val="001F5F"/>
                </a:solidFill>
                <a:latin typeface="Trebuchet MS"/>
                <a:cs typeface="Trebuchet MS"/>
              </a:rPr>
              <a:t>).</a:t>
            </a:r>
            <a:endParaRPr sz="3600">
              <a:latin typeface="Trebuchet MS"/>
              <a:cs typeface="Trebuchet MS"/>
            </a:endParaRPr>
          </a:p>
          <a:p>
            <a:pPr marL="25400">
              <a:lnSpc>
                <a:spcPct val="100000"/>
              </a:lnSpc>
              <a:spcBef>
                <a:spcPts val="885"/>
              </a:spcBef>
              <a:tabLst>
                <a:tab pos="434975" algn="l"/>
              </a:tabLst>
            </a:pPr>
            <a:r>
              <a:rPr sz="1400" spc="-114" dirty="0">
                <a:solidFill>
                  <a:srgbClr val="B31166"/>
                </a:solidFill>
                <a:latin typeface="Lucida Sans Unicode"/>
                <a:cs typeface="Lucida Sans Unicode"/>
              </a:rPr>
              <a:t>▶	</a:t>
            </a:r>
            <a:r>
              <a:rPr sz="3950" b="1" spc="-1405" dirty="0">
                <a:solidFill>
                  <a:srgbClr val="006FC0"/>
                </a:solidFill>
                <a:latin typeface="Nirmala UI"/>
                <a:cs typeface="Nirmala UI"/>
              </a:rPr>
              <a:t>क</a:t>
            </a:r>
            <a:r>
              <a:rPr sz="5925" b="1" baseline="-6329" dirty="0">
                <a:solidFill>
                  <a:srgbClr val="006FC0"/>
                </a:solidFill>
                <a:latin typeface="Nirmala UI"/>
                <a:cs typeface="Nirmala UI"/>
              </a:rPr>
              <a:t>ु</a:t>
            </a:r>
            <a:r>
              <a:rPr sz="5925" b="1" spc="-284" baseline="-6329" dirty="0">
                <a:solidFill>
                  <a:srgbClr val="006FC0"/>
                </a:solidFill>
                <a:latin typeface="Nirmala UI"/>
                <a:cs typeface="Nirmala UI"/>
              </a:rPr>
              <a:t> </a:t>
            </a:r>
            <a:r>
              <a:rPr sz="3950" b="1" spc="-120" dirty="0">
                <a:solidFill>
                  <a:srgbClr val="006FC0"/>
                </a:solidFill>
                <a:latin typeface="Nirmala UI"/>
                <a:cs typeface="Nirmala UI"/>
              </a:rPr>
              <a:t>ल</a:t>
            </a:r>
            <a:r>
              <a:rPr sz="3950" b="1" spc="-20" dirty="0">
                <a:solidFill>
                  <a:srgbClr val="006FC0"/>
                </a:solidFill>
                <a:latin typeface="Nirmala UI"/>
                <a:cs typeface="Nirmala UI"/>
              </a:rPr>
              <a:t> </a:t>
            </a:r>
            <a:r>
              <a:rPr sz="3600" spc="-350" dirty="0">
                <a:solidFill>
                  <a:srgbClr val="001F5F"/>
                </a:solidFill>
                <a:latin typeface="Trebuchet MS"/>
                <a:cs typeface="Trebuchet MS"/>
              </a:rPr>
              <a:t>:</a:t>
            </a:r>
            <a:r>
              <a:rPr sz="3600" spc="-125" dirty="0">
                <a:solidFill>
                  <a:srgbClr val="001F5F"/>
                </a:solidFill>
                <a:latin typeface="Trebuchet MS"/>
                <a:cs typeface="Trebuchet MS"/>
              </a:rPr>
              <a:t>-</a:t>
            </a:r>
            <a:r>
              <a:rPr sz="3600" spc="-10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3600" spc="-980" dirty="0">
                <a:solidFill>
                  <a:srgbClr val="001F5F"/>
                </a:solidFill>
                <a:latin typeface="SimSun-ExtB"/>
                <a:cs typeface="SimSun-ExtB"/>
              </a:rPr>
              <a:t>श</a:t>
            </a:r>
            <a:r>
              <a:rPr sz="3600" spc="-1200" dirty="0">
                <a:solidFill>
                  <a:srgbClr val="001F5F"/>
                </a:solidFill>
                <a:latin typeface="SimSun-ExtB"/>
                <a:cs typeface="SimSun-ExtB"/>
              </a:rPr>
              <a:t>ि</a:t>
            </a:r>
            <a:r>
              <a:rPr sz="3600" spc="-1435" dirty="0">
                <a:solidFill>
                  <a:srgbClr val="001F5F"/>
                </a:solidFill>
                <a:latin typeface="SimSun-ExtB"/>
                <a:cs typeface="SimSun-ExtB"/>
              </a:rPr>
              <a:t>प</a:t>
            </a:r>
            <a:r>
              <a:rPr sz="5400" spc="-5332" baseline="-4629" dirty="0">
                <a:solidFill>
                  <a:srgbClr val="001F5F"/>
                </a:solidFill>
                <a:latin typeface="SimSun-ExtB"/>
                <a:cs typeface="SimSun-ExtB"/>
              </a:rPr>
              <a:t>ु</a:t>
            </a:r>
            <a:r>
              <a:rPr sz="3600" spc="-2805" dirty="0">
                <a:solidFill>
                  <a:srgbClr val="001F5F"/>
                </a:solidFill>
                <a:latin typeface="SimSun-ExtB"/>
                <a:cs typeface="SimSun-ExtB"/>
              </a:rPr>
              <a:t>ष</a:t>
            </a:r>
            <a:r>
              <a:rPr sz="3600" spc="-2830" dirty="0">
                <a:solidFill>
                  <a:srgbClr val="001F5F"/>
                </a:solidFill>
                <a:latin typeface="SimSun-ExtB"/>
                <a:cs typeface="SimSun-ExtB"/>
              </a:rPr>
              <a:t>्</a:t>
            </a:r>
            <a:r>
              <a:rPr sz="3600" spc="-1425" dirty="0">
                <a:solidFill>
                  <a:srgbClr val="001F5F"/>
                </a:solidFill>
                <a:latin typeface="SimSun-ExtB"/>
                <a:cs typeface="SimSun-ExtB"/>
              </a:rPr>
              <a:t>प</a:t>
            </a:r>
            <a:r>
              <a:rPr sz="3600" spc="-2660" dirty="0">
                <a:solidFill>
                  <a:srgbClr val="001F5F"/>
                </a:solidFill>
                <a:latin typeface="SimSun-ExtB"/>
                <a:cs typeface="SimSun-ExtB"/>
              </a:rPr>
              <a:t>ा</a:t>
            </a:r>
            <a:r>
              <a:rPr sz="3600" spc="-795" dirty="0">
                <a:solidFill>
                  <a:srgbClr val="001F5F"/>
                </a:solidFill>
                <a:latin typeface="SimSun-ExtB"/>
                <a:cs typeface="SimSun-ExtB"/>
              </a:rPr>
              <a:t> </a:t>
            </a:r>
            <a:r>
              <a:rPr sz="3600" spc="-1580" dirty="0">
                <a:solidFill>
                  <a:srgbClr val="001F5F"/>
                </a:solidFill>
                <a:latin typeface="SimSun-ExtB"/>
                <a:cs typeface="SimSun-ExtB"/>
              </a:rPr>
              <a:t>क</a:t>
            </a:r>
            <a:r>
              <a:rPr sz="5400" spc="-5347" baseline="-6172" dirty="0">
                <a:solidFill>
                  <a:srgbClr val="001F5F"/>
                </a:solidFill>
                <a:latin typeface="SimSun-ExtB"/>
                <a:cs typeface="SimSun-ExtB"/>
              </a:rPr>
              <a:t>ु</a:t>
            </a:r>
            <a:r>
              <a:rPr sz="5400" spc="-1462" baseline="-6172" dirty="0">
                <a:solidFill>
                  <a:srgbClr val="001F5F"/>
                </a:solidFill>
                <a:latin typeface="SimSun-ExtB"/>
                <a:cs typeface="SimSun-ExtB"/>
              </a:rPr>
              <a:t> </a:t>
            </a:r>
            <a:r>
              <a:rPr sz="3600" spc="-969" dirty="0">
                <a:solidFill>
                  <a:srgbClr val="001F5F"/>
                </a:solidFill>
                <a:latin typeface="SimSun-ExtB"/>
                <a:cs typeface="SimSun-ExtB"/>
              </a:rPr>
              <a:t>ल</a:t>
            </a:r>
            <a:r>
              <a:rPr sz="3600" spc="-830" dirty="0">
                <a:solidFill>
                  <a:srgbClr val="001F5F"/>
                </a:solidFill>
                <a:latin typeface="SimSun-ExtB"/>
                <a:cs typeface="SimSun-ExtB"/>
              </a:rPr>
              <a:t> </a:t>
            </a:r>
            <a:r>
              <a:rPr sz="3600" spc="-50" dirty="0">
                <a:solidFill>
                  <a:srgbClr val="001F5F"/>
                </a:solidFill>
                <a:latin typeface="Trebuchet MS"/>
                <a:cs typeface="Trebuchet MS"/>
              </a:rPr>
              <a:t>(</a:t>
            </a:r>
            <a:r>
              <a:rPr sz="3600" spc="-90" dirty="0">
                <a:solidFill>
                  <a:srgbClr val="001F5F"/>
                </a:solidFill>
                <a:latin typeface="Trebuchet MS"/>
                <a:cs typeface="Trebuchet MS"/>
              </a:rPr>
              <a:t>U</a:t>
            </a:r>
            <a:r>
              <a:rPr sz="3600" spc="505" dirty="0">
                <a:solidFill>
                  <a:srgbClr val="001F5F"/>
                </a:solidFill>
                <a:latin typeface="Trebuchet MS"/>
                <a:cs typeface="Trebuchet MS"/>
              </a:rPr>
              <a:t>m</a:t>
            </a:r>
            <a:r>
              <a:rPr sz="3600" spc="350" dirty="0">
                <a:solidFill>
                  <a:srgbClr val="001F5F"/>
                </a:solidFill>
                <a:latin typeface="Trebuchet MS"/>
                <a:cs typeface="Trebuchet MS"/>
              </a:rPr>
              <a:t>b</a:t>
            </a:r>
            <a:r>
              <a:rPr sz="3600" spc="355" dirty="0">
                <a:solidFill>
                  <a:srgbClr val="001F5F"/>
                </a:solidFill>
                <a:latin typeface="Trebuchet MS"/>
                <a:cs typeface="Trebuchet MS"/>
              </a:rPr>
              <a:t>e</a:t>
            </a:r>
            <a:r>
              <a:rPr sz="3600" spc="-240" dirty="0">
                <a:solidFill>
                  <a:srgbClr val="001F5F"/>
                </a:solidFill>
                <a:latin typeface="Trebuchet MS"/>
                <a:cs typeface="Trebuchet MS"/>
              </a:rPr>
              <a:t>l</a:t>
            </a:r>
            <a:r>
              <a:rPr sz="3600" spc="-355" dirty="0">
                <a:solidFill>
                  <a:srgbClr val="001F5F"/>
                </a:solidFill>
                <a:latin typeface="Trebuchet MS"/>
                <a:cs typeface="Trebuchet MS"/>
              </a:rPr>
              <a:t>i</a:t>
            </a:r>
            <a:r>
              <a:rPr sz="3600" spc="70" dirty="0">
                <a:solidFill>
                  <a:srgbClr val="001F5F"/>
                </a:solidFill>
                <a:latin typeface="Trebuchet MS"/>
                <a:cs typeface="Trebuchet MS"/>
              </a:rPr>
              <a:t>f</a:t>
            </a:r>
            <a:r>
              <a:rPr sz="3600" spc="75" dirty="0">
                <a:solidFill>
                  <a:srgbClr val="001F5F"/>
                </a:solidFill>
                <a:latin typeface="Trebuchet MS"/>
                <a:cs typeface="Trebuchet MS"/>
              </a:rPr>
              <a:t>e</a:t>
            </a:r>
            <a:r>
              <a:rPr sz="3600" spc="-355" dirty="0">
                <a:solidFill>
                  <a:srgbClr val="001F5F"/>
                </a:solidFill>
                <a:latin typeface="Trebuchet MS"/>
                <a:cs typeface="Trebuchet MS"/>
              </a:rPr>
              <a:t>r</a:t>
            </a:r>
            <a:r>
              <a:rPr sz="3600" spc="355" dirty="0">
                <a:solidFill>
                  <a:srgbClr val="001F5F"/>
                </a:solidFill>
                <a:latin typeface="Trebuchet MS"/>
                <a:cs typeface="Trebuchet MS"/>
              </a:rPr>
              <a:t>e</a:t>
            </a:r>
            <a:r>
              <a:rPr sz="3600" spc="580" dirty="0">
                <a:solidFill>
                  <a:srgbClr val="001F5F"/>
                </a:solidFill>
                <a:latin typeface="Trebuchet MS"/>
                <a:cs typeface="Trebuchet MS"/>
              </a:rPr>
              <a:t>a</a:t>
            </a:r>
            <a:r>
              <a:rPr sz="3600" spc="355" dirty="0">
                <a:solidFill>
                  <a:srgbClr val="001F5F"/>
                </a:solidFill>
                <a:latin typeface="Trebuchet MS"/>
                <a:cs typeface="Trebuchet MS"/>
              </a:rPr>
              <a:t>e</a:t>
            </a:r>
            <a:r>
              <a:rPr sz="3600" spc="-350" dirty="0">
                <a:solidFill>
                  <a:srgbClr val="001F5F"/>
                </a:solidFill>
                <a:latin typeface="Trebuchet MS"/>
                <a:cs typeface="Trebuchet MS"/>
              </a:rPr>
              <a:t>.</a:t>
            </a:r>
            <a:r>
              <a:rPr sz="3600" spc="5" dirty="0">
                <a:solidFill>
                  <a:srgbClr val="001F5F"/>
                </a:solidFill>
                <a:latin typeface="Trebuchet MS"/>
                <a:cs typeface="Trebuchet MS"/>
              </a:rPr>
              <a:t>)</a:t>
            </a:r>
            <a:endParaRPr sz="3600">
              <a:latin typeface="Trebuchet MS"/>
              <a:cs typeface="Trebuchet MS"/>
            </a:endParaRPr>
          </a:p>
          <a:p>
            <a:pPr marL="25400">
              <a:lnSpc>
                <a:spcPct val="100000"/>
              </a:lnSpc>
              <a:spcBef>
                <a:spcPts val="1195"/>
              </a:spcBef>
            </a:pPr>
            <a:r>
              <a:rPr sz="3200" spc="-125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3950" b="1" spc="-125" dirty="0">
                <a:solidFill>
                  <a:srgbClr val="006FC0"/>
                </a:solidFill>
                <a:latin typeface="Nirmala UI"/>
                <a:cs typeface="Nirmala UI"/>
              </a:rPr>
              <a:t>लटिन</a:t>
            </a:r>
            <a:r>
              <a:rPr sz="3950" b="1" spc="25" dirty="0">
                <a:solidFill>
                  <a:srgbClr val="006FC0"/>
                </a:solidFill>
                <a:latin typeface="Nirmala UI"/>
                <a:cs typeface="Nirmala UI"/>
              </a:rPr>
              <a:t> </a:t>
            </a:r>
            <a:r>
              <a:rPr sz="3950" b="1" spc="105" dirty="0">
                <a:solidFill>
                  <a:srgbClr val="006FC0"/>
                </a:solidFill>
                <a:latin typeface="Nirmala UI"/>
                <a:cs typeface="Nirmala UI"/>
              </a:rPr>
              <a:t>नाम</a:t>
            </a:r>
            <a:r>
              <a:rPr sz="3600" spc="105" dirty="0">
                <a:solidFill>
                  <a:srgbClr val="001F5F"/>
                </a:solidFill>
                <a:latin typeface="Trebuchet MS"/>
                <a:cs typeface="Trebuchet MS"/>
              </a:rPr>
              <a:t>-Centella</a:t>
            </a:r>
            <a:r>
              <a:rPr sz="3600" spc="-13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3600" spc="100" dirty="0">
                <a:solidFill>
                  <a:srgbClr val="001F5F"/>
                </a:solidFill>
                <a:latin typeface="Trebuchet MS"/>
                <a:cs typeface="Trebuchet MS"/>
              </a:rPr>
              <a:t>asiatica.</a:t>
            </a:r>
            <a:r>
              <a:rPr sz="3600" spc="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3600" spc="-90" dirty="0">
                <a:solidFill>
                  <a:srgbClr val="001F5F"/>
                </a:solidFill>
                <a:latin typeface="Trebuchet MS"/>
                <a:cs typeface="Trebuchet MS"/>
              </a:rPr>
              <a:t>Linn.</a:t>
            </a:r>
            <a:endParaRPr sz="3600">
              <a:latin typeface="Trebuchet MS"/>
              <a:cs typeface="Trebuchet MS"/>
            </a:endParaRPr>
          </a:p>
          <a:p>
            <a:pPr marL="368300">
              <a:lnSpc>
                <a:spcPct val="100000"/>
              </a:lnSpc>
              <a:spcBef>
                <a:spcPts val="265"/>
              </a:spcBef>
            </a:pPr>
            <a:r>
              <a:rPr sz="3600" spc="80" dirty="0">
                <a:solidFill>
                  <a:srgbClr val="001F5F"/>
                </a:solidFill>
                <a:latin typeface="Trebuchet MS"/>
                <a:cs typeface="Trebuchet MS"/>
              </a:rPr>
              <a:t>Urban.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3276" y="2372360"/>
            <a:ext cx="5252085" cy="120523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55600" marR="5080" indent="-343535">
              <a:lnSpc>
                <a:spcPts val="4590"/>
              </a:lnSpc>
              <a:spcBef>
                <a:spcPts val="305"/>
              </a:spcBef>
            </a:pPr>
            <a:r>
              <a:rPr sz="3200" spc="-280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3950" b="1" spc="-125" dirty="0">
                <a:latin typeface="Nirmala UI"/>
                <a:cs typeface="Nirmala UI"/>
              </a:rPr>
              <a:t>प</a:t>
            </a:r>
            <a:r>
              <a:rPr sz="3950" b="1" spc="-80" dirty="0">
                <a:latin typeface="Nirmala UI"/>
                <a:cs typeface="Nirmala UI"/>
              </a:rPr>
              <a:t>य</a:t>
            </a:r>
            <a:r>
              <a:rPr sz="3950" b="1" spc="-30" dirty="0">
                <a:latin typeface="Nirmala UI"/>
                <a:cs typeface="Nirmala UI"/>
              </a:rPr>
              <a:t>ा</a:t>
            </a:r>
            <a:r>
              <a:rPr sz="3950" b="1" spc="-580" dirty="0">
                <a:latin typeface="Nirmala UI"/>
                <a:cs typeface="Nirmala UI"/>
              </a:rPr>
              <a:t>ाय</a:t>
            </a:r>
            <a:r>
              <a:rPr sz="3950" b="1" spc="-105" dirty="0">
                <a:latin typeface="Nirmala UI"/>
                <a:cs typeface="Nirmala UI"/>
              </a:rPr>
              <a:t> </a:t>
            </a:r>
            <a:r>
              <a:rPr spc="-350" dirty="0">
                <a:solidFill>
                  <a:srgbClr val="001F5F"/>
                </a:solidFill>
                <a:latin typeface="Trebuchet MS"/>
                <a:cs typeface="Trebuchet MS"/>
              </a:rPr>
              <a:t>:</a:t>
            </a:r>
            <a:r>
              <a:rPr spc="-125" dirty="0">
                <a:solidFill>
                  <a:srgbClr val="001F5F"/>
                </a:solidFill>
                <a:latin typeface="Trebuchet MS"/>
                <a:cs typeface="Trebuchet MS"/>
              </a:rPr>
              <a:t>-</a:t>
            </a:r>
            <a:r>
              <a:rPr spc="-3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pc="-980" dirty="0">
                <a:solidFill>
                  <a:srgbClr val="001F5F"/>
                </a:solidFill>
              </a:rPr>
              <a:t>म</a:t>
            </a:r>
            <a:r>
              <a:rPr spc="-2625" dirty="0">
                <a:solidFill>
                  <a:srgbClr val="001F5F"/>
                </a:solidFill>
              </a:rPr>
              <a:t>ा</a:t>
            </a:r>
            <a:r>
              <a:rPr spc="-2660" dirty="0">
                <a:solidFill>
                  <a:srgbClr val="001F5F"/>
                </a:solidFill>
              </a:rPr>
              <a:t>ण</a:t>
            </a:r>
            <a:r>
              <a:rPr spc="-2665" dirty="0">
                <a:solidFill>
                  <a:srgbClr val="001F5F"/>
                </a:solidFill>
              </a:rPr>
              <a:t>्</a:t>
            </a:r>
            <a:r>
              <a:rPr spc="-2025" dirty="0">
                <a:solidFill>
                  <a:srgbClr val="001F5F"/>
                </a:solidFill>
              </a:rPr>
              <a:t>ड</a:t>
            </a:r>
            <a:r>
              <a:rPr sz="5400" spc="-5347" baseline="-4629" dirty="0">
                <a:solidFill>
                  <a:srgbClr val="001F5F"/>
                </a:solidFill>
              </a:rPr>
              <a:t>ु</a:t>
            </a:r>
            <a:r>
              <a:rPr sz="5400" spc="-2137" baseline="-4629" dirty="0">
                <a:solidFill>
                  <a:srgbClr val="001F5F"/>
                </a:solidFill>
              </a:rPr>
              <a:t> </a:t>
            </a:r>
            <a:r>
              <a:rPr sz="3600" spc="-755" dirty="0">
                <a:solidFill>
                  <a:srgbClr val="001F5F"/>
                </a:solidFill>
              </a:rPr>
              <a:t>क</a:t>
            </a:r>
            <a:r>
              <a:rPr sz="3600" spc="-2630" dirty="0">
                <a:solidFill>
                  <a:srgbClr val="001F5F"/>
                </a:solidFill>
              </a:rPr>
              <a:t>ी</a:t>
            </a:r>
            <a:r>
              <a:rPr sz="3600" spc="-325" dirty="0">
                <a:solidFill>
                  <a:srgbClr val="001F5F"/>
                </a:solidFill>
                <a:latin typeface="Trebuchet MS"/>
                <a:cs typeface="Trebuchet MS"/>
              </a:rPr>
              <a:t>,</a:t>
            </a:r>
            <a:r>
              <a:rPr sz="3600" spc="-13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3600" spc="-1430" dirty="0">
                <a:solidFill>
                  <a:srgbClr val="001F5F"/>
                </a:solidFill>
              </a:rPr>
              <a:t>ए</a:t>
            </a:r>
            <a:r>
              <a:rPr sz="3600" spc="-760" dirty="0">
                <a:solidFill>
                  <a:srgbClr val="001F5F"/>
                </a:solidFill>
              </a:rPr>
              <a:t>क</a:t>
            </a:r>
            <a:r>
              <a:rPr sz="3600" spc="-1430" dirty="0">
                <a:solidFill>
                  <a:srgbClr val="001F5F"/>
                </a:solidFill>
              </a:rPr>
              <a:t>प</a:t>
            </a:r>
            <a:r>
              <a:rPr sz="3600" spc="-2640" dirty="0">
                <a:solidFill>
                  <a:srgbClr val="001F5F"/>
                </a:solidFill>
              </a:rPr>
              <a:t>र्</a:t>
            </a:r>
            <a:r>
              <a:rPr sz="3600" spc="-2680" dirty="0">
                <a:solidFill>
                  <a:srgbClr val="001F5F"/>
                </a:solidFill>
              </a:rPr>
              <a:t>ण</a:t>
            </a:r>
            <a:r>
              <a:rPr sz="3600" spc="-2620" dirty="0">
                <a:solidFill>
                  <a:srgbClr val="001F5F"/>
                </a:solidFill>
              </a:rPr>
              <a:t>ी</a:t>
            </a:r>
            <a:r>
              <a:rPr sz="3600" spc="-290" dirty="0">
                <a:solidFill>
                  <a:srgbClr val="001F5F"/>
                </a:solidFill>
                <a:latin typeface="Trebuchet MS"/>
                <a:cs typeface="Trebuchet MS"/>
              </a:rPr>
              <a:t>,  </a:t>
            </a:r>
            <a:r>
              <a:rPr sz="3600" spc="-2880" dirty="0">
                <a:solidFill>
                  <a:srgbClr val="001F5F"/>
                </a:solidFill>
              </a:rPr>
              <a:t>ब्</a:t>
            </a:r>
            <a:r>
              <a:rPr sz="3600" spc="-2865" dirty="0">
                <a:solidFill>
                  <a:srgbClr val="001F5F"/>
                </a:solidFill>
              </a:rPr>
              <a:t>र</a:t>
            </a:r>
            <a:r>
              <a:rPr sz="3600" spc="-2615" dirty="0">
                <a:solidFill>
                  <a:srgbClr val="001F5F"/>
                </a:solidFill>
              </a:rPr>
              <a:t>ह</a:t>
            </a:r>
            <a:r>
              <a:rPr sz="3600" spc="-2640" dirty="0">
                <a:solidFill>
                  <a:srgbClr val="001F5F"/>
                </a:solidFill>
              </a:rPr>
              <a:t>्</a:t>
            </a:r>
            <a:r>
              <a:rPr sz="3600" spc="-980" dirty="0">
                <a:solidFill>
                  <a:srgbClr val="001F5F"/>
                </a:solidFill>
              </a:rPr>
              <a:t>मम</a:t>
            </a:r>
            <a:r>
              <a:rPr sz="3600" spc="-2625" dirty="0">
                <a:solidFill>
                  <a:srgbClr val="001F5F"/>
                </a:solidFill>
              </a:rPr>
              <a:t>ा</a:t>
            </a:r>
            <a:r>
              <a:rPr sz="3600" spc="-2660" dirty="0">
                <a:solidFill>
                  <a:srgbClr val="001F5F"/>
                </a:solidFill>
              </a:rPr>
              <a:t>ण</a:t>
            </a:r>
            <a:r>
              <a:rPr sz="3600" spc="-2665" dirty="0">
                <a:solidFill>
                  <a:srgbClr val="001F5F"/>
                </a:solidFill>
              </a:rPr>
              <a:t>्</a:t>
            </a:r>
            <a:r>
              <a:rPr sz="3600" spc="-2025" dirty="0">
                <a:solidFill>
                  <a:srgbClr val="001F5F"/>
                </a:solidFill>
              </a:rPr>
              <a:t>ड</a:t>
            </a:r>
            <a:r>
              <a:rPr sz="5400" spc="-5347" baseline="-4629" dirty="0">
                <a:solidFill>
                  <a:srgbClr val="001F5F"/>
                </a:solidFill>
              </a:rPr>
              <a:t>ू</a:t>
            </a:r>
            <a:r>
              <a:rPr sz="5400" spc="-2137" baseline="-4629" dirty="0">
                <a:solidFill>
                  <a:srgbClr val="001F5F"/>
                </a:solidFill>
              </a:rPr>
              <a:t> </a:t>
            </a:r>
            <a:r>
              <a:rPr sz="3600" spc="-755" dirty="0">
                <a:solidFill>
                  <a:srgbClr val="001F5F"/>
                </a:solidFill>
              </a:rPr>
              <a:t>क</a:t>
            </a:r>
            <a:r>
              <a:rPr sz="3600" spc="-2630" dirty="0">
                <a:solidFill>
                  <a:srgbClr val="001F5F"/>
                </a:solidFill>
              </a:rPr>
              <a:t>ी</a:t>
            </a:r>
            <a:r>
              <a:rPr sz="3600" spc="-325" dirty="0">
                <a:solidFill>
                  <a:srgbClr val="001F5F"/>
                </a:solidFill>
                <a:latin typeface="Trebuchet MS"/>
                <a:cs typeface="Trebuchet MS"/>
              </a:rPr>
              <a:t>.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43276" y="3625194"/>
            <a:ext cx="6440805" cy="124904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2757805" algn="l"/>
                <a:tab pos="3148330" algn="l"/>
                <a:tab pos="3834765" algn="l"/>
                <a:tab pos="5674360" algn="l"/>
              </a:tabLst>
            </a:pPr>
            <a:r>
              <a:rPr sz="3200" spc="-280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3950" b="1" spc="90" dirty="0">
                <a:solidFill>
                  <a:srgbClr val="00AFEF"/>
                </a:solidFill>
                <a:latin typeface="Nirmala UI"/>
                <a:cs typeface="Nirmala UI"/>
              </a:rPr>
              <a:t>म</a:t>
            </a:r>
            <a:r>
              <a:rPr sz="3950" b="1" spc="-1160" dirty="0">
                <a:solidFill>
                  <a:srgbClr val="00AFEF"/>
                </a:solidFill>
                <a:latin typeface="Nirmala UI"/>
                <a:cs typeface="Nirmala UI"/>
              </a:rPr>
              <a:t>ण</a:t>
            </a:r>
            <a:r>
              <a:rPr sz="3950" b="1" spc="25" dirty="0">
                <a:solidFill>
                  <a:srgbClr val="00AFEF"/>
                </a:solidFill>
                <a:latin typeface="Nirmala UI"/>
                <a:cs typeface="Nirmala UI"/>
              </a:rPr>
              <a:t>्</a:t>
            </a:r>
            <a:r>
              <a:rPr sz="3950" b="1" spc="-1210" dirty="0">
                <a:solidFill>
                  <a:srgbClr val="00AFEF"/>
                </a:solidFill>
                <a:latin typeface="Nirmala UI"/>
                <a:cs typeface="Nirmala UI"/>
              </a:rPr>
              <a:t>ड</a:t>
            </a:r>
            <a:r>
              <a:rPr sz="5925" b="1" baseline="-5625" dirty="0">
                <a:solidFill>
                  <a:srgbClr val="00AFEF"/>
                </a:solidFill>
                <a:latin typeface="Nirmala UI"/>
                <a:cs typeface="Nirmala UI"/>
              </a:rPr>
              <a:t>ू</a:t>
            </a:r>
            <a:r>
              <a:rPr sz="5925" b="1" spc="-960" baseline="-5625" dirty="0">
                <a:solidFill>
                  <a:srgbClr val="00AFEF"/>
                </a:solidFill>
                <a:latin typeface="Nirmala UI"/>
                <a:cs typeface="Nirmala UI"/>
              </a:rPr>
              <a:t> </a:t>
            </a:r>
            <a:r>
              <a:rPr sz="3950" b="1" spc="-505" dirty="0">
                <a:solidFill>
                  <a:srgbClr val="00AFEF"/>
                </a:solidFill>
                <a:latin typeface="Nirmala UI"/>
                <a:cs typeface="Nirmala UI"/>
              </a:rPr>
              <a:t>क</a:t>
            </a:r>
            <a:r>
              <a:rPr sz="3950" b="1" spc="-120" dirty="0">
                <a:solidFill>
                  <a:srgbClr val="00AFEF"/>
                </a:solidFill>
                <a:latin typeface="Nirmala UI"/>
                <a:cs typeface="Nirmala UI"/>
              </a:rPr>
              <a:t>प</a:t>
            </a:r>
            <a:r>
              <a:rPr sz="3950" b="1" spc="-85" dirty="0">
                <a:solidFill>
                  <a:srgbClr val="00AFEF"/>
                </a:solidFill>
                <a:latin typeface="Nirmala UI"/>
                <a:cs typeface="Nirmala UI"/>
              </a:rPr>
              <a:t>ण</a:t>
            </a:r>
            <a:r>
              <a:rPr sz="3950" b="1" spc="-180" dirty="0">
                <a:solidFill>
                  <a:srgbClr val="00AFEF"/>
                </a:solidFill>
                <a:latin typeface="Nirmala UI"/>
                <a:cs typeface="Nirmala UI"/>
              </a:rPr>
              <a:t>ी</a:t>
            </a:r>
            <a:r>
              <a:rPr sz="3950" b="1" dirty="0">
                <a:solidFill>
                  <a:srgbClr val="00AFEF"/>
                </a:solidFill>
                <a:latin typeface="Nirmala UI"/>
                <a:cs typeface="Nirmala UI"/>
              </a:rPr>
              <a:t>	</a:t>
            </a:r>
            <a:r>
              <a:rPr sz="3600" spc="-200" dirty="0">
                <a:solidFill>
                  <a:srgbClr val="001F5F"/>
                </a:solidFill>
                <a:latin typeface="Nirmala UI"/>
                <a:cs typeface="Nirmala UI"/>
              </a:rPr>
              <a:t>-</a:t>
            </a:r>
            <a:r>
              <a:rPr sz="3600" dirty="0">
                <a:solidFill>
                  <a:srgbClr val="001F5F"/>
                </a:solidFill>
                <a:latin typeface="Nirmala UI"/>
                <a:cs typeface="Nirmala UI"/>
              </a:rPr>
              <a:t>	</a:t>
            </a:r>
            <a:r>
              <a:rPr sz="3600" spc="-980" dirty="0">
                <a:solidFill>
                  <a:srgbClr val="001F5F"/>
                </a:solidFill>
                <a:latin typeface="SimSun-ExtB"/>
                <a:cs typeface="SimSun-ExtB"/>
              </a:rPr>
              <a:t>म</a:t>
            </a:r>
            <a:r>
              <a:rPr sz="3600" spc="254" dirty="0">
                <a:solidFill>
                  <a:srgbClr val="001F5F"/>
                </a:solidFill>
                <a:latin typeface="Nirmala UI"/>
                <a:cs typeface="Nirmala UI"/>
              </a:rPr>
              <a:t>.</a:t>
            </a:r>
            <a:r>
              <a:rPr sz="3600" dirty="0">
                <a:solidFill>
                  <a:srgbClr val="001F5F"/>
                </a:solidFill>
                <a:latin typeface="Nirmala UI"/>
                <a:cs typeface="Nirmala UI"/>
              </a:rPr>
              <a:t>	</a:t>
            </a:r>
            <a:r>
              <a:rPr sz="3600" spc="-760" dirty="0">
                <a:solidFill>
                  <a:srgbClr val="001F5F"/>
                </a:solidFill>
                <a:latin typeface="SimSun-ExtB"/>
                <a:cs typeface="SimSun-ExtB"/>
              </a:rPr>
              <a:t>क</a:t>
            </a:r>
            <a:r>
              <a:rPr sz="3600" spc="-2195" dirty="0">
                <a:solidFill>
                  <a:srgbClr val="001F5F"/>
                </a:solidFill>
                <a:latin typeface="SimSun-ExtB"/>
                <a:cs typeface="SimSun-ExtB"/>
              </a:rPr>
              <a:t>र</a:t>
            </a:r>
            <a:r>
              <a:rPr sz="3600" spc="-2165" dirty="0">
                <a:solidFill>
                  <a:srgbClr val="001F5F"/>
                </a:solidFill>
                <a:latin typeface="SimSun-ExtB"/>
                <a:cs typeface="SimSun-ExtB"/>
              </a:rPr>
              <a:t>ि</a:t>
            </a:r>
            <a:r>
              <a:rPr sz="3600" spc="-1430" dirty="0">
                <a:solidFill>
                  <a:srgbClr val="001F5F"/>
                </a:solidFill>
                <a:latin typeface="SimSun-ExtB"/>
                <a:cs typeface="SimSun-ExtB"/>
              </a:rPr>
              <a:t>व</a:t>
            </a:r>
            <a:r>
              <a:rPr sz="3600" spc="-2640" dirty="0">
                <a:solidFill>
                  <a:srgbClr val="001F5F"/>
                </a:solidFill>
                <a:latin typeface="SimSun-ExtB"/>
                <a:cs typeface="SimSun-ExtB"/>
              </a:rPr>
              <a:t>र्</a:t>
            </a:r>
            <a:r>
              <a:rPr sz="3600" spc="-2680" dirty="0">
                <a:solidFill>
                  <a:srgbClr val="001F5F"/>
                </a:solidFill>
                <a:latin typeface="SimSun-ExtB"/>
                <a:cs typeface="SimSun-ExtB"/>
              </a:rPr>
              <a:t>ण</a:t>
            </a:r>
            <a:r>
              <a:rPr sz="3600" spc="-2620" dirty="0">
                <a:solidFill>
                  <a:srgbClr val="001F5F"/>
                </a:solidFill>
                <a:latin typeface="SimSun-ExtB"/>
                <a:cs typeface="SimSun-ExtB"/>
              </a:rPr>
              <a:t>ा</a:t>
            </a:r>
            <a:r>
              <a:rPr sz="3600" spc="254" dirty="0">
                <a:solidFill>
                  <a:srgbClr val="001F5F"/>
                </a:solidFill>
                <a:latin typeface="Nirmala UI"/>
                <a:cs typeface="Nirmala UI"/>
              </a:rPr>
              <a:t>.</a:t>
            </a:r>
            <a:r>
              <a:rPr sz="3600" dirty="0">
                <a:solidFill>
                  <a:srgbClr val="001F5F"/>
                </a:solidFill>
                <a:latin typeface="Nirmala UI"/>
                <a:cs typeface="Nirmala UI"/>
              </a:rPr>
              <a:t>	</a:t>
            </a:r>
            <a:r>
              <a:rPr sz="3600" spc="-3180" dirty="0">
                <a:solidFill>
                  <a:srgbClr val="001F5F"/>
                </a:solidFill>
                <a:latin typeface="SimSun-ExtB"/>
                <a:cs typeface="SimSun-ExtB"/>
              </a:rPr>
              <a:t>ह</a:t>
            </a:r>
            <a:r>
              <a:rPr sz="3600" spc="-2990" dirty="0">
                <a:solidFill>
                  <a:srgbClr val="001F5F"/>
                </a:solidFill>
                <a:latin typeface="SimSun-ExtB"/>
                <a:cs typeface="SimSun-ExtB"/>
              </a:rPr>
              <a:t>ह</a:t>
            </a:r>
            <a:r>
              <a:rPr sz="3600" spc="-1130" dirty="0">
                <a:solidFill>
                  <a:srgbClr val="001F5F"/>
                </a:solidFill>
                <a:latin typeface="SimSun-ExtB"/>
                <a:cs typeface="SimSun-ExtB"/>
              </a:rPr>
              <a:t>िं </a:t>
            </a:r>
            <a:r>
              <a:rPr sz="3600" spc="-969" dirty="0">
                <a:solidFill>
                  <a:srgbClr val="001F5F"/>
                </a:solidFill>
                <a:latin typeface="SimSun-ExtB"/>
                <a:cs typeface="SimSun-ExtB"/>
              </a:rPr>
              <a:t> </a:t>
            </a:r>
            <a:r>
              <a:rPr sz="3600" spc="480" dirty="0">
                <a:solidFill>
                  <a:srgbClr val="001F5F"/>
                </a:solidFill>
                <a:latin typeface="Trebuchet MS"/>
                <a:cs typeface="Trebuchet MS"/>
              </a:rPr>
              <a:t>–</a:t>
            </a:r>
            <a:endParaRPr sz="36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  <a:spcBef>
                <a:spcPts val="265"/>
              </a:spcBef>
            </a:pPr>
            <a:r>
              <a:rPr sz="3600" spc="-1425" dirty="0">
                <a:solidFill>
                  <a:srgbClr val="001F5F"/>
                </a:solidFill>
                <a:latin typeface="SimSun-ExtB"/>
                <a:cs typeface="SimSun-ExtB"/>
              </a:rPr>
              <a:t>ब</a:t>
            </a:r>
            <a:r>
              <a:rPr sz="3600" spc="-4785" dirty="0">
                <a:solidFill>
                  <a:srgbClr val="001F5F"/>
                </a:solidFill>
                <a:latin typeface="SimSun-ExtB"/>
                <a:cs typeface="SimSun-ExtB"/>
              </a:rPr>
              <a:t>र्</a:t>
            </a:r>
            <a:r>
              <a:rPr sz="3600" spc="-3565" dirty="0">
                <a:solidFill>
                  <a:srgbClr val="001F5F"/>
                </a:solidFill>
                <a:latin typeface="SimSun-ExtB"/>
                <a:cs typeface="SimSun-ExtB"/>
              </a:rPr>
              <a:t>ैं</a:t>
            </a:r>
            <a:r>
              <a:rPr sz="3600" spc="600" dirty="0">
                <a:solidFill>
                  <a:srgbClr val="001F5F"/>
                </a:solidFill>
                <a:latin typeface="SimSun-ExtB"/>
                <a:cs typeface="SimSun-ExtB"/>
              </a:rPr>
              <a:t> </a:t>
            </a:r>
            <a:r>
              <a:rPr sz="3600" spc="-980" dirty="0">
                <a:solidFill>
                  <a:srgbClr val="001F5F"/>
                </a:solidFill>
                <a:latin typeface="SimSun-ExtB"/>
                <a:cs typeface="SimSun-ExtB"/>
              </a:rPr>
              <a:t>स</a:t>
            </a:r>
            <a:r>
              <a:rPr sz="3600" spc="-2625" dirty="0">
                <a:solidFill>
                  <a:srgbClr val="001F5F"/>
                </a:solidFill>
                <a:latin typeface="SimSun-ExtB"/>
                <a:cs typeface="SimSun-ExtB"/>
              </a:rPr>
              <a:t>ा</a:t>
            </a:r>
            <a:r>
              <a:rPr sz="3600" spc="-2345" dirty="0">
                <a:solidFill>
                  <a:srgbClr val="001F5F"/>
                </a:solidFill>
                <a:latin typeface="SimSun-ExtB"/>
                <a:cs typeface="SimSun-ExtB"/>
              </a:rPr>
              <a:t>र</a:t>
            </a:r>
            <a:r>
              <a:rPr sz="3600" spc="-2385" dirty="0">
                <a:solidFill>
                  <a:srgbClr val="001F5F"/>
                </a:solidFill>
                <a:latin typeface="SimSun-ExtB"/>
                <a:cs typeface="SimSun-ExtB"/>
              </a:rPr>
              <a:t>्</a:t>
            </a:r>
            <a:r>
              <a:rPr sz="3600" spc="-325" dirty="0">
                <a:solidFill>
                  <a:srgbClr val="001F5F"/>
                </a:solidFill>
                <a:latin typeface="Trebuchet MS"/>
                <a:cs typeface="Trebuchet MS"/>
              </a:rPr>
              <a:t>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-140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3950" b="1" spc="-140" dirty="0">
                <a:solidFill>
                  <a:srgbClr val="001F5F"/>
                </a:solidFill>
                <a:latin typeface="Nirmala UI"/>
                <a:cs typeface="Nirmala UI"/>
              </a:rPr>
              <a:t>स्वरूप</a:t>
            </a:r>
            <a:r>
              <a:rPr sz="3950" b="1" spc="-140" dirty="0">
                <a:solidFill>
                  <a:srgbClr val="001F5F"/>
                </a:solidFill>
                <a:latin typeface="Tahoma"/>
                <a:cs typeface="Tahoma"/>
              </a:rPr>
              <a:t>:- </a:t>
            </a:r>
            <a:r>
              <a:rPr spc="-1620" dirty="0"/>
              <a:t>जममनीवि</a:t>
            </a:r>
            <a:r>
              <a:rPr spc="-1614" dirty="0"/>
              <a:t> </a:t>
            </a:r>
            <a:r>
              <a:rPr spc="-1895" dirty="0"/>
              <a:t>पसिर्णािे</a:t>
            </a:r>
            <a:r>
              <a:rPr spc="-580" dirty="0"/>
              <a:t> </a:t>
            </a:r>
            <a:r>
              <a:rPr spc="-1970" dirty="0"/>
              <a:t>वर्ागय</a:t>
            </a:r>
            <a:r>
              <a:rPr sz="5400" spc="-2954" baseline="-4629" dirty="0"/>
              <a:t>ू </a:t>
            </a:r>
            <a:r>
              <a:rPr sz="5400" spc="-2677" baseline="-4629" dirty="0"/>
              <a:t> </a:t>
            </a:r>
            <a:r>
              <a:rPr sz="3600" spc="-3070" dirty="0"/>
              <a:t>कक</a:t>
            </a:r>
            <a:r>
              <a:rPr sz="5400" spc="-4605" baseline="2314" dirty="0"/>
              <a:t>िं</a:t>
            </a:r>
            <a:r>
              <a:rPr sz="5400" spc="-1920" baseline="2314" dirty="0"/>
              <a:t> </a:t>
            </a:r>
            <a:r>
              <a:rPr sz="3600" spc="-2035" dirty="0"/>
              <a:t>वा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14300" marR="175895">
              <a:lnSpc>
                <a:spcPts val="3910"/>
              </a:lnSpc>
              <a:spcBef>
                <a:spcPts val="575"/>
              </a:spcBef>
              <a:tabLst>
                <a:tab pos="5327650" algn="l"/>
                <a:tab pos="6414770" algn="l"/>
              </a:tabLst>
            </a:pPr>
            <a:r>
              <a:rPr spc="-1430" dirty="0"/>
              <a:t>ब</a:t>
            </a:r>
            <a:r>
              <a:rPr spc="-1800" dirty="0"/>
              <a:t>ह</a:t>
            </a:r>
            <a:r>
              <a:rPr sz="5400" spc="-5122" baseline="-10802" dirty="0"/>
              <a:t>ु</a:t>
            </a:r>
            <a:r>
              <a:rPr sz="3600" spc="-1430" dirty="0"/>
              <a:t>व</a:t>
            </a:r>
            <a:r>
              <a:rPr sz="3600" spc="-2520" dirty="0"/>
              <a:t>र</a:t>
            </a:r>
            <a:r>
              <a:rPr sz="3600" spc="-2510" dirty="0"/>
              <a:t>्</a:t>
            </a:r>
            <a:r>
              <a:rPr sz="3600" spc="-2635" dirty="0"/>
              <a:t>ा</a:t>
            </a:r>
            <a:r>
              <a:rPr sz="3600" spc="15" dirty="0"/>
              <a:t>ग</a:t>
            </a:r>
            <a:r>
              <a:rPr sz="3600" spc="-1130" dirty="0"/>
              <a:t>य</a:t>
            </a:r>
            <a:r>
              <a:rPr sz="5400" spc="-5347" baseline="-4629" dirty="0"/>
              <a:t>ू</a:t>
            </a:r>
            <a:r>
              <a:rPr sz="5400" spc="-1342" baseline="-4629" dirty="0"/>
              <a:t> </a:t>
            </a:r>
            <a:r>
              <a:rPr sz="3600" spc="-615" dirty="0"/>
              <a:t>झ</a:t>
            </a:r>
            <a:r>
              <a:rPr sz="5400" spc="-5332" baseline="-4629" dirty="0"/>
              <a:t>ु</a:t>
            </a:r>
            <a:r>
              <a:rPr sz="3600" spc="-1425" dirty="0"/>
              <a:t>प</a:t>
            </a:r>
            <a:r>
              <a:rPr sz="3600" spc="-325" dirty="0">
                <a:latin typeface="Trebuchet MS"/>
                <a:cs typeface="Trebuchet MS"/>
              </a:rPr>
              <a:t>.</a:t>
            </a:r>
            <a:r>
              <a:rPr sz="3600" spc="-60" dirty="0">
                <a:latin typeface="Trebuchet MS"/>
                <a:cs typeface="Trebuchet MS"/>
              </a:rPr>
              <a:t> </a:t>
            </a:r>
            <a:r>
              <a:rPr sz="3600" spc="-2880" dirty="0"/>
              <a:t>प्</a:t>
            </a:r>
            <a:r>
              <a:rPr sz="3600" spc="-2875" dirty="0"/>
              <a:t>र</a:t>
            </a:r>
            <a:r>
              <a:rPr sz="3600" spc="-2815" dirty="0"/>
              <a:t>त्</a:t>
            </a:r>
            <a:r>
              <a:rPr sz="3600" spc="-1215" dirty="0"/>
              <a:t>य</a:t>
            </a:r>
            <a:r>
              <a:rPr sz="3600" spc="75" dirty="0"/>
              <a:t>े</a:t>
            </a:r>
            <a:r>
              <a:rPr sz="3600" spc="-785" dirty="0"/>
              <a:t>क</a:t>
            </a:r>
            <a:r>
              <a:rPr sz="3600" spc="-855" dirty="0"/>
              <a:t> </a:t>
            </a:r>
            <a:r>
              <a:rPr sz="3600" spc="-1435" dirty="0"/>
              <a:t>पव</a:t>
            </a:r>
            <a:r>
              <a:rPr sz="3600" spc="-2585" dirty="0"/>
              <a:t>गसिंध</a:t>
            </a:r>
            <a:r>
              <a:rPr sz="3600" spc="-2550" dirty="0"/>
              <a:t>ी</a:t>
            </a:r>
            <a:r>
              <a:rPr sz="3600" spc="-1435" dirty="0"/>
              <a:t>प</a:t>
            </a:r>
            <a:r>
              <a:rPr sz="3600" spc="-2605" dirty="0"/>
              <a:t>ा</a:t>
            </a:r>
            <a:r>
              <a:rPr sz="3600" spc="-980" dirty="0"/>
              <a:t>स</a:t>
            </a:r>
            <a:r>
              <a:rPr sz="3600" spc="-3604" dirty="0"/>
              <a:t>न</a:t>
            </a:r>
            <a:r>
              <a:rPr sz="5400" spc="-5347" baseline="-4629" dirty="0"/>
              <a:t>ू</a:t>
            </a:r>
            <a:r>
              <a:rPr sz="5400" baseline="-4629" dirty="0"/>
              <a:t>	</a:t>
            </a:r>
            <a:r>
              <a:rPr sz="3600" spc="-980" dirty="0"/>
              <a:t>म</a:t>
            </a:r>
            <a:r>
              <a:rPr sz="3600" spc="-3604" dirty="0"/>
              <a:t>ळ</a:t>
            </a:r>
            <a:r>
              <a:rPr sz="5400" spc="-5347" baseline="-4629" dirty="0"/>
              <a:t>ू</a:t>
            </a:r>
            <a:r>
              <a:rPr sz="5400" spc="1012" baseline="-4629" dirty="0"/>
              <a:t> </a:t>
            </a:r>
            <a:r>
              <a:rPr sz="3600" spc="5" dirty="0"/>
              <a:t>े</a:t>
            </a:r>
            <a:r>
              <a:rPr sz="3600" spc="-1430" dirty="0"/>
              <a:t> </a:t>
            </a:r>
            <a:r>
              <a:rPr sz="3600" spc="-325" dirty="0">
                <a:latin typeface="Trebuchet MS"/>
                <a:cs typeface="Trebuchet MS"/>
              </a:rPr>
              <a:t>,</a:t>
            </a:r>
            <a:r>
              <a:rPr sz="3600" spc="-130" dirty="0">
                <a:latin typeface="Trebuchet MS"/>
                <a:cs typeface="Trebuchet MS"/>
              </a:rPr>
              <a:t> </a:t>
            </a:r>
            <a:r>
              <a:rPr sz="3600" spc="-1430" dirty="0"/>
              <a:t>प</a:t>
            </a:r>
            <a:r>
              <a:rPr sz="3600" spc="-2635" dirty="0"/>
              <a:t>ा</a:t>
            </a:r>
            <a:r>
              <a:rPr sz="3600" spc="-1205" dirty="0"/>
              <a:t>न</a:t>
            </a:r>
            <a:r>
              <a:rPr sz="3600" spc="90" dirty="0"/>
              <a:t>े</a:t>
            </a:r>
            <a:r>
              <a:rPr sz="3600" spc="-290" dirty="0">
                <a:latin typeface="Trebuchet MS"/>
                <a:cs typeface="Trebuchet MS"/>
              </a:rPr>
              <a:t>,  </a:t>
            </a:r>
            <a:r>
              <a:rPr sz="3600" spc="-1580" dirty="0"/>
              <a:t>फ</a:t>
            </a:r>
            <a:r>
              <a:rPr sz="5400" spc="-5347" baseline="-4629" dirty="0"/>
              <a:t>ु</a:t>
            </a:r>
            <a:r>
              <a:rPr sz="5400" spc="-1462" baseline="-4629" dirty="0"/>
              <a:t> </a:t>
            </a:r>
            <a:r>
              <a:rPr sz="3600" spc="-1055" dirty="0"/>
              <a:t>ल</a:t>
            </a:r>
            <a:r>
              <a:rPr sz="3600" spc="5" dirty="0"/>
              <a:t>े</a:t>
            </a:r>
            <a:r>
              <a:rPr sz="3600" spc="-745" dirty="0"/>
              <a:t> </a:t>
            </a:r>
            <a:r>
              <a:rPr sz="3600" spc="-1440" dirty="0"/>
              <a:t>व</a:t>
            </a:r>
            <a:r>
              <a:rPr sz="3600" spc="-815" dirty="0"/>
              <a:t> </a:t>
            </a:r>
            <a:r>
              <a:rPr sz="3600" spc="-760" dirty="0"/>
              <a:t>फ</a:t>
            </a:r>
            <a:r>
              <a:rPr sz="3600" spc="-1130" dirty="0"/>
              <a:t>ळ</a:t>
            </a:r>
            <a:r>
              <a:rPr sz="3600" spc="5" dirty="0"/>
              <a:t>े</a:t>
            </a:r>
            <a:r>
              <a:rPr sz="3600" spc="-520" dirty="0"/>
              <a:t> </a:t>
            </a:r>
            <a:r>
              <a:rPr sz="3600" spc="-1505" dirty="0"/>
              <a:t>उ</a:t>
            </a:r>
            <a:r>
              <a:rPr sz="3600" spc="-2345" dirty="0"/>
              <a:t>र</a:t>
            </a:r>
            <a:r>
              <a:rPr sz="3600" spc="-2385" dirty="0"/>
              <a:t>्</a:t>
            </a:r>
            <a:r>
              <a:rPr sz="3600" spc="-1435" dirty="0"/>
              <a:t>व</a:t>
            </a:r>
            <a:r>
              <a:rPr sz="3600" spc="-1939" dirty="0"/>
              <a:t>ि</a:t>
            </a:r>
            <a:r>
              <a:rPr sz="3600" spc="-1905" dirty="0"/>
              <a:t>ा</a:t>
            </a:r>
            <a:r>
              <a:rPr sz="3600" spc="-1185" dirty="0"/>
              <a:t>ि</a:t>
            </a:r>
            <a:r>
              <a:rPr sz="3600" spc="-325" dirty="0">
                <a:latin typeface="Trebuchet MS"/>
                <a:cs typeface="Trebuchet MS"/>
              </a:rPr>
              <a:t>.</a:t>
            </a:r>
            <a:r>
              <a:rPr sz="3600" spc="-130" dirty="0">
                <a:latin typeface="Trebuchet MS"/>
                <a:cs typeface="Trebuchet MS"/>
              </a:rPr>
              <a:t> </a:t>
            </a:r>
            <a:r>
              <a:rPr sz="3600" spc="-2565" dirty="0"/>
              <a:t>म</a:t>
            </a:r>
            <a:r>
              <a:rPr sz="3600" spc="-2535" dirty="0"/>
              <a:t>्</a:t>
            </a:r>
            <a:r>
              <a:rPr sz="3600" spc="-1650" dirty="0"/>
              <a:t>ह</a:t>
            </a:r>
            <a:r>
              <a:rPr sz="3600" spc="-2640" dirty="0"/>
              <a:t>र्</a:t>
            </a:r>
            <a:r>
              <a:rPr sz="3600" spc="-2675" dirty="0"/>
              <a:t>ण</a:t>
            </a:r>
            <a:r>
              <a:rPr sz="3600" spc="-3529" dirty="0"/>
              <a:t>न</a:t>
            </a:r>
            <a:r>
              <a:rPr sz="5400" spc="-5347" baseline="-4629" dirty="0"/>
              <a:t>ू</a:t>
            </a:r>
            <a:r>
              <a:rPr sz="5400" baseline="-4629" dirty="0"/>
              <a:t>	</a:t>
            </a:r>
            <a:r>
              <a:rPr sz="3600" spc="-1630" dirty="0"/>
              <a:t>मलए</a:t>
            </a:r>
            <a:r>
              <a:rPr sz="3600" spc="-2660" dirty="0"/>
              <a:t>न्</a:t>
            </a:r>
            <a:r>
              <a:rPr sz="3600" spc="-969" dirty="0"/>
              <a:t>स</a:t>
            </a:r>
            <a:r>
              <a:rPr sz="3600" spc="-760" dirty="0"/>
              <a:t> </a:t>
            </a:r>
            <a:r>
              <a:rPr sz="3600" spc="-1680" dirty="0"/>
              <a:t>अ</a:t>
            </a:r>
            <a:r>
              <a:rPr sz="3600" spc="-3295" dirty="0"/>
              <a:t>से</a:t>
            </a:r>
            <a:endParaRPr sz="3600">
              <a:latin typeface="Trebuchet MS"/>
              <a:cs typeface="Trebuchet MS"/>
            </a:endParaRPr>
          </a:p>
          <a:p>
            <a:pPr marL="114300" marR="109855">
              <a:lnSpc>
                <a:spcPts val="3829"/>
              </a:lnSpc>
              <a:spcBef>
                <a:spcPts val="130"/>
              </a:spcBef>
              <a:tabLst>
                <a:tab pos="4641215" algn="l"/>
                <a:tab pos="7024370" algn="l"/>
              </a:tabLst>
            </a:pPr>
            <a:r>
              <a:rPr sz="3600" spc="-2565" dirty="0"/>
              <a:t>म</a:t>
            </a:r>
            <a:r>
              <a:rPr sz="3600" spc="-2540" dirty="0"/>
              <a:t>्</a:t>
            </a:r>
            <a:r>
              <a:rPr sz="3600" spc="-1650" dirty="0"/>
              <a:t>ह</a:t>
            </a:r>
            <a:r>
              <a:rPr sz="3600" spc="-2640" dirty="0"/>
              <a:t>र्</a:t>
            </a:r>
            <a:r>
              <a:rPr sz="3600" spc="-2680" dirty="0"/>
              <a:t>ण</a:t>
            </a:r>
            <a:r>
              <a:rPr sz="3600" spc="-1939" dirty="0"/>
              <a:t>ि</a:t>
            </a:r>
            <a:r>
              <a:rPr sz="3600" spc="-1905" dirty="0"/>
              <a:t>ा</a:t>
            </a:r>
            <a:r>
              <a:rPr sz="3600" spc="-1190" dirty="0"/>
              <a:t>ि</a:t>
            </a:r>
            <a:r>
              <a:rPr sz="3600" spc="-325" dirty="0">
                <a:latin typeface="Trebuchet MS"/>
                <a:cs typeface="Trebuchet MS"/>
              </a:rPr>
              <a:t>.</a:t>
            </a:r>
            <a:r>
              <a:rPr sz="3600" spc="-135" dirty="0">
                <a:latin typeface="Trebuchet MS"/>
                <a:cs typeface="Trebuchet MS"/>
              </a:rPr>
              <a:t> </a:t>
            </a:r>
            <a:r>
              <a:rPr sz="3600" spc="-1430" dirty="0"/>
              <a:t>प</a:t>
            </a:r>
            <a:r>
              <a:rPr sz="3600" spc="-2640" dirty="0"/>
              <a:t>र्</a:t>
            </a:r>
            <a:r>
              <a:rPr sz="3600" spc="-2605" dirty="0"/>
              <a:t>ण</a:t>
            </a:r>
            <a:r>
              <a:rPr sz="3600" spc="5" dirty="0"/>
              <a:t>ग</a:t>
            </a:r>
            <a:r>
              <a:rPr sz="3600" spc="-819" dirty="0"/>
              <a:t> </a:t>
            </a:r>
            <a:r>
              <a:rPr sz="3600" spc="-980" dirty="0"/>
              <a:t>म</a:t>
            </a:r>
            <a:r>
              <a:rPr sz="3600" spc="-2915" dirty="0"/>
              <a:t>त्</a:t>
            </a:r>
            <a:r>
              <a:rPr sz="3600" spc="-4985" dirty="0"/>
              <a:t>र</a:t>
            </a:r>
            <a:r>
              <a:rPr sz="5400" spc="-5347" baseline="-3858" dirty="0"/>
              <a:t>ू</a:t>
            </a:r>
            <a:r>
              <a:rPr sz="5400" spc="450" baseline="-3858" dirty="0"/>
              <a:t> </a:t>
            </a:r>
            <a:r>
              <a:rPr sz="3600" spc="-2480" dirty="0"/>
              <a:t>प</a:t>
            </a:r>
            <a:r>
              <a:rPr sz="3600" spc="-1425" dirty="0"/>
              <a:t>प</a:t>
            </a:r>
            <a:r>
              <a:rPr sz="3600" spc="-3300" dirty="0"/>
              <a:t>ड</a:t>
            </a:r>
            <a:r>
              <a:rPr sz="3600" spc="5" dirty="0"/>
              <a:t>िं</a:t>
            </a:r>
            <a:r>
              <a:rPr sz="3600" spc="-150" dirty="0"/>
              <a:t> </a:t>
            </a:r>
            <a:r>
              <a:rPr sz="3600" spc="-2625" dirty="0"/>
              <a:t>ा</a:t>
            </a:r>
            <a:r>
              <a:rPr sz="3600" spc="-755" dirty="0"/>
              <a:t>क</a:t>
            </a:r>
            <a:r>
              <a:rPr sz="3600" spc="-2625" dirty="0"/>
              <a:t>ा</a:t>
            </a:r>
            <a:r>
              <a:rPr sz="3600" spc="-1914" dirty="0"/>
              <a:t>ि</a:t>
            </a:r>
            <a:r>
              <a:rPr sz="3600" spc="-940" dirty="0"/>
              <a:t> </a:t>
            </a:r>
            <a:r>
              <a:rPr sz="3600" spc="-1720" dirty="0"/>
              <a:t>१</a:t>
            </a:r>
            <a:r>
              <a:rPr sz="3600" spc="-830" dirty="0"/>
              <a:t> </a:t>
            </a:r>
            <a:r>
              <a:rPr sz="3600" spc="-2400" dirty="0"/>
              <a:t>ि</a:t>
            </a:r>
            <a:r>
              <a:rPr sz="3600" spc="-2405" dirty="0"/>
              <a:t>े</a:t>
            </a:r>
            <a:r>
              <a:rPr sz="3600" spc="-750" dirty="0"/>
              <a:t> </a:t>
            </a:r>
            <a:r>
              <a:rPr sz="3600" spc="-1290" dirty="0"/>
              <a:t>६ </a:t>
            </a:r>
            <a:r>
              <a:rPr sz="3600" spc="-830" dirty="0"/>
              <a:t> </a:t>
            </a:r>
            <a:r>
              <a:rPr sz="3600" spc="-2285" dirty="0"/>
              <a:t>स</a:t>
            </a:r>
            <a:r>
              <a:rPr sz="3600" spc="-1655" dirty="0">
                <a:latin typeface="Trebuchet MS"/>
                <a:cs typeface="Trebuchet MS"/>
              </a:rPr>
              <a:t>.</a:t>
            </a:r>
            <a:r>
              <a:rPr sz="3600" spc="-3130" dirty="0"/>
              <a:t>म</a:t>
            </a:r>
            <a:r>
              <a:rPr sz="3600" spc="-7665" dirty="0"/>
              <a:t>ी</a:t>
            </a:r>
            <a:r>
              <a:rPr sz="3600" spc="-1300" dirty="0"/>
              <a:t>ें</a:t>
            </a:r>
            <a:r>
              <a:rPr sz="3600" dirty="0"/>
              <a:t>	</a:t>
            </a:r>
            <a:r>
              <a:rPr sz="3600" spc="-325" dirty="0">
                <a:latin typeface="Trebuchet MS"/>
                <a:cs typeface="Trebuchet MS"/>
              </a:rPr>
              <a:t>.</a:t>
            </a:r>
            <a:r>
              <a:rPr sz="3600" spc="-60" dirty="0">
                <a:latin typeface="Trebuchet MS"/>
                <a:cs typeface="Trebuchet MS"/>
              </a:rPr>
              <a:t> </a:t>
            </a:r>
            <a:r>
              <a:rPr sz="3600" spc="-1820" dirty="0"/>
              <a:t>ल</a:t>
            </a:r>
            <a:r>
              <a:rPr sz="3600" spc="-1795" dirty="0"/>
              <a:t>ा</a:t>
            </a:r>
            <a:r>
              <a:rPr sz="3600" spc="-2880" dirty="0"/>
              <a:t>िं</a:t>
            </a:r>
            <a:r>
              <a:rPr sz="3600" spc="-2870" dirty="0"/>
              <a:t>ब</a:t>
            </a:r>
            <a:r>
              <a:rPr sz="3600" spc="-2615" dirty="0"/>
              <a:t>ी</a:t>
            </a:r>
            <a:r>
              <a:rPr sz="3600" spc="-295" dirty="0">
                <a:latin typeface="Trebuchet MS"/>
                <a:cs typeface="Trebuchet MS"/>
              </a:rPr>
              <a:t>, </a:t>
            </a:r>
            <a:r>
              <a:rPr sz="3600" spc="-2025" dirty="0"/>
              <a:t>र</a:t>
            </a:r>
            <a:r>
              <a:rPr sz="3600" dirty="0"/>
              <a:t>िं </a:t>
            </a:r>
            <a:r>
              <a:rPr sz="3600" spc="-1280" dirty="0"/>
              <a:t> </a:t>
            </a:r>
            <a:r>
              <a:rPr sz="3600" spc="-1105" dirty="0"/>
              <a:t>दीचे</a:t>
            </a:r>
            <a:r>
              <a:rPr sz="3600" spc="-1105" dirty="0">
                <a:latin typeface="Trebuchet MS"/>
                <a:cs typeface="Trebuchet MS"/>
              </a:rPr>
              <a:t>,</a:t>
            </a:r>
            <a:r>
              <a:rPr sz="3600" spc="-170" dirty="0">
                <a:latin typeface="Trebuchet MS"/>
                <a:cs typeface="Trebuchet MS"/>
              </a:rPr>
              <a:t> </a:t>
            </a:r>
            <a:r>
              <a:rPr sz="3600" spc="-1605" dirty="0"/>
              <a:t>साि</a:t>
            </a:r>
            <a:r>
              <a:rPr sz="3600" spc="-770" dirty="0"/>
              <a:t> </a:t>
            </a:r>
            <a:r>
              <a:rPr sz="3600" spc="-2000" dirty="0"/>
              <a:t>मशिा</a:t>
            </a:r>
            <a:r>
              <a:rPr sz="3600" spc="-819" dirty="0"/>
              <a:t> </a:t>
            </a:r>
            <a:r>
              <a:rPr sz="3600" spc="-1065" dirty="0"/>
              <a:t>असललेे	</a:t>
            </a:r>
            <a:r>
              <a:rPr sz="3600" spc="-1440" dirty="0"/>
              <a:t>व </a:t>
            </a:r>
            <a:r>
              <a:rPr sz="3600" spc="-1435" dirty="0"/>
              <a:t> </a:t>
            </a:r>
            <a:r>
              <a:rPr sz="3600" spc="-760" dirty="0"/>
              <a:t>क</a:t>
            </a:r>
            <a:r>
              <a:rPr sz="3600" spc="-1650" dirty="0"/>
              <a:t>ड</a:t>
            </a:r>
            <a:r>
              <a:rPr sz="3600" spc="-1430" dirty="0"/>
              <a:t>व</a:t>
            </a:r>
            <a:r>
              <a:rPr sz="3600" spc="-1530" dirty="0"/>
              <a:t>ट</a:t>
            </a:r>
            <a:r>
              <a:rPr sz="3600" spc="-790" dirty="0"/>
              <a:t> </a:t>
            </a:r>
            <a:r>
              <a:rPr sz="3600" spc="-2039" dirty="0"/>
              <a:t>व</a:t>
            </a:r>
            <a:r>
              <a:rPr sz="3600" spc="-2014" dirty="0"/>
              <a:t>ा</a:t>
            </a:r>
            <a:r>
              <a:rPr sz="3600" spc="-969" dirty="0"/>
              <a:t>स</a:t>
            </a:r>
            <a:endParaRPr sz="3600">
              <a:latin typeface="Trebuchet MS"/>
              <a:cs typeface="Trebuchet MS"/>
            </a:endParaRPr>
          </a:p>
          <a:p>
            <a:pPr marL="114300" marR="43180">
              <a:lnSpc>
                <a:spcPts val="3900"/>
              </a:lnSpc>
              <a:spcBef>
                <a:spcPts val="25"/>
              </a:spcBef>
              <a:tabLst>
                <a:tab pos="1477010" algn="l"/>
                <a:tab pos="1915160" algn="l"/>
                <a:tab pos="7614284" algn="l"/>
                <a:tab pos="8206740" algn="l"/>
              </a:tabLst>
            </a:pPr>
            <a:r>
              <a:rPr spc="-1065" dirty="0"/>
              <a:t>असललेे	</a:t>
            </a:r>
            <a:r>
              <a:rPr spc="-325" dirty="0">
                <a:latin typeface="Trebuchet MS"/>
                <a:cs typeface="Trebuchet MS"/>
              </a:rPr>
              <a:t>. </a:t>
            </a:r>
            <a:r>
              <a:rPr spc="-320" dirty="0">
                <a:latin typeface="Trebuchet MS"/>
                <a:cs typeface="Trebuchet MS"/>
              </a:rPr>
              <a:t> </a:t>
            </a:r>
            <a:r>
              <a:rPr spc="-2785" dirty="0"/>
              <a:t>प</a:t>
            </a:r>
            <a:r>
              <a:rPr sz="5400" spc="-4177" baseline="-4629" dirty="0"/>
              <a:t>ु</a:t>
            </a:r>
            <a:r>
              <a:rPr sz="3600" spc="-2785" dirty="0"/>
              <a:t>ष्प</a:t>
            </a:r>
            <a:r>
              <a:rPr sz="3600" spc="-780" dirty="0"/>
              <a:t> </a:t>
            </a:r>
            <a:r>
              <a:rPr sz="3600" spc="-1345" dirty="0"/>
              <a:t>लहान</a:t>
            </a:r>
            <a:r>
              <a:rPr sz="3600" spc="-1345" dirty="0">
                <a:latin typeface="Trebuchet MS"/>
                <a:cs typeface="Trebuchet MS"/>
              </a:rPr>
              <a:t>,</a:t>
            </a:r>
            <a:r>
              <a:rPr sz="3600" spc="-95" dirty="0">
                <a:latin typeface="Trebuchet MS"/>
                <a:cs typeface="Trebuchet MS"/>
              </a:rPr>
              <a:t> </a:t>
            </a:r>
            <a:r>
              <a:rPr sz="3600" spc="-1930" dirty="0"/>
              <a:t>िािंबड</a:t>
            </a:r>
            <a:r>
              <a:rPr sz="3600" spc="-1930" dirty="0">
                <a:latin typeface="Trebuchet MS"/>
                <a:cs typeface="Trebuchet MS"/>
              </a:rPr>
              <a:t>.</a:t>
            </a:r>
            <a:r>
              <a:rPr sz="3600" spc="-1930" dirty="0"/>
              <a:t>े</a:t>
            </a:r>
            <a:r>
              <a:rPr sz="3600" spc="280" dirty="0"/>
              <a:t> </a:t>
            </a:r>
            <a:r>
              <a:rPr sz="3600" spc="-860" dirty="0"/>
              <a:t>फल</a:t>
            </a:r>
            <a:r>
              <a:rPr sz="3600" spc="-795" dirty="0"/>
              <a:t> </a:t>
            </a:r>
            <a:r>
              <a:rPr sz="3600" spc="480" dirty="0">
                <a:latin typeface="Trebuchet MS"/>
                <a:cs typeface="Trebuchet MS"/>
              </a:rPr>
              <a:t>–</a:t>
            </a:r>
            <a:r>
              <a:rPr sz="3600" spc="-85" dirty="0">
                <a:latin typeface="Trebuchet MS"/>
                <a:cs typeface="Trebuchet MS"/>
              </a:rPr>
              <a:t> </a:t>
            </a:r>
            <a:r>
              <a:rPr sz="3600" spc="-1720" dirty="0"/>
              <a:t>२</a:t>
            </a:r>
            <a:r>
              <a:rPr sz="3600" spc="-795" dirty="0"/>
              <a:t> </a:t>
            </a:r>
            <a:r>
              <a:rPr sz="3600" spc="-2400" dirty="0"/>
              <a:t>िे</a:t>
            </a:r>
            <a:r>
              <a:rPr sz="3600" spc="-720" dirty="0"/>
              <a:t> </a:t>
            </a:r>
            <a:r>
              <a:rPr sz="3600" spc="-1720" dirty="0"/>
              <a:t>३</a:t>
            </a:r>
            <a:r>
              <a:rPr sz="3600" spc="-800" dirty="0"/>
              <a:t> </a:t>
            </a:r>
            <a:r>
              <a:rPr sz="3600" spc="-1600" dirty="0"/>
              <a:t>समीे	</a:t>
            </a:r>
            <a:r>
              <a:rPr sz="3600" spc="-325" dirty="0">
                <a:latin typeface="Trebuchet MS"/>
                <a:cs typeface="Trebuchet MS"/>
              </a:rPr>
              <a:t>. </a:t>
            </a:r>
            <a:r>
              <a:rPr sz="3600" spc="-320" dirty="0">
                <a:latin typeface="Trebuchet MS"/>
                <a:cs typeface="Trebuchet MS"/>
              </a:rPr>
              <a:t> </a:t>
            </a:r>
            <a:r>
              <a:rPr sz="3600" spc="-1820" dirty="0"/>
              <a:t>ल</a:t>
            </a:r>
            <a:r>
              <a:rPr sz="3600" spc="-1795" dirty="0"/>
              <a:t>ा</a:t>
            </a:r>
            <a:r>
              <a:rPr sz="3600" spc="-2880" dirty="0"/>
              <a:t>िं</a:t>
            </a:r>
            <a:r>
              <a:rPr sz="3600" spc="-2860" dirty="0"/>
              <a:t>ब</a:t>
            </a:r>
            <a:r>
              <a:rPr sz="3600" spc="-325" dirty="0">
                <a:latin typeface="Trebuchet MS"/>
                <a:cs typeface="Trebuchet MS"/>
              </a:rPr>
              <a:t>.</a:t>
            </a:r>
            <a:r>
              <a:rPr sz="3600" spc="-130" dirty="0">
                <a:latin typeface="Trebuchet MS"/>
                <a:cs typeface="Trebuchet MS"/>
              </a:rPr>
              <a:t> </a:t>
            </a:r>
            <a:r>
              <a:rPr sz="3600" spc="-980" dirty="0"/>
              <a:t>म</a:t>
            </a:r>
            <a:r>
              <a:rPr sz="3600" spc="-3604" dirty="0"/>
              <a:t>ळ</a:t>
            </a:r>
            <a:r>
              <a:rPr sz="5400" spc="-5347" baseline="-4629" dirty="0"/>
              <a:t>ू</a:t>
            </a:r>
            <a:r>
              <a:rPr sz="5400" baseline="-4629" dirty="0"/>
              <a:t>		</a:t>
            </a:r>
            <a:r>
              <a:rPr sz="3600" spc="-1055" dirty="0"/>
              <a:t>ध</a:t>
            </a:r>
            <a:r>
              <a:rPr sz="3600" spc="-2635" dirty="0"/>
              <a:t>ा</a:t>
            </a:r>
            <a:r>
              <a:rPr sz="3600" spc="-2565" dirty="0"/>
              <a:t>म</a:t>
            </a:r>
            <a:r>
              <a:rPr sz="3600" spc="-2540" dirty="0"/>
              <a:t>्</a:t>
            </a:r>
            <a:r>
              <a:rPr sz="3600" spc="-1135" dirty="0"/>
              <a:t>य</a:t>
            </a:r>
            <a:r>
              <a:rPr sz="3600" spc="-2635" dirty="0"/>
              <a:t>ा</a:t>
            </a:r>
            <a:r>
              <a:rPr sz="3600" spc="-1820" dirty="0"/>
              <a:t>स</a:t>
            </a:r>
            <a:r>
              <a:rPr sz="3600" spc="-1795" dirty="0"/>
              <a:t>ा</a:t>
            </a:r>
            <a:r>
              <a:rPr sz="3600" spc="-1885" dirty="0"/>
              <a:t>ि</a:t>
            </a:r>
            <a:r>
              <a:rPr sz="3600" spc="-675" dirty="0"/>
              <a:t>ख</a:t>
            </a:r>
            <a:r>
              <a:rPr sz="3600" spc="110" dirty="0"/>
              <a:t>े</a:t>
            </a:r>
            <a:r>
              <a:rPr sz="3600" spc="-325" dirty="0">
                <a:latin typeface="Trebuchet MS"/>
                <a:cs typeface="Trebuchet MS"/>
              </a:rPr>
              <a:t>.</a:t>
            </a:r>
            <a:r>
              <a:rPr sz="3600" spc="-360" dirty="0">
                <a:latin typeface="Trebuchet MS"/>
                <a:cs typeface="Trebuchet MS"/>
              </a:rPr>
              <a:t> </a:t>
            </a:r>
            <a:r>
              <a:rPr sz="3600" spc="-1435" dirty="0"/>
              <a:t>ब</a:t>
            </a:r>
            <a:r>
              <a:rPr sz="3600" spc="-2635" dirty="0"/>
              <a:t>ी</a:t>
            </a:r>
            <a:r>
              <a:rPr sz="3600" spc="-785" dirty="0"/>
              <a:t>ज</a:t>
            </a:r>
            <a:r>
              <a:rPr sz="3600" spc="-855" dirty="0"/>
              <a:t> </a:t>
            </a:r>
            <a:r>
              <a:rPr sz="3600" spc="434" dirty="0">
                <a:latin typeface="Trebuchet MS"/>
                <a:cs typeface="Trebuchet MS"/>
              </a:rPr>
              <a:t>– </a:t>
            </a:r>
            <a:r>
              <a:rPr sz="3600" spc="-35" dirty="0">
                <a:latin typeface="Trebuchet MS"/>
                <a:cs typeface="Trebuchet MS"/>
              </a:rPr>
              <a:t> </a:t>
            </a:r>
            <a:r>
              <a:rPr sz="3600" spc="-1055" dirty="0"/>
              <a:t>च</a:t>
            </a:r>
            <a:r>
              <a:rPr sz="3600" spc="-1435" dirty="0"/>
              <a:t>प</a:t>
            </a:r>
            <a:r>
              <a:rPr sz="3600" spc="-1805" dirty="0"/>
              <a:t>ट</a:t>
            </a:r>
            <a:r>
              <a:rPr sz="3600" spc="315" dirty="0"/>
              <a:t>े</a:t>
            </a:r>
            <a:r>
              <a:rPr sz="3600" spc="-350" dirty="0">
                <a:latin typeface="Trebuchet MS"/>
                <a:cs typeface="Trebuchet MS"/>
              </a:rPr>
              <a:t>.</a:t>
            </a:r>
            <a:r>
              <a:rPr sz="3600" spc="-1430" dirty="0"/>
              <a:t>व</a:t>
            </a:r>
            <a:r>
              <a:rPr sz="3600" spc="-975" dirty="0"/>
              <a:t>स</a:t>
            </a:r>
            <a:r>
              <a:rPr sz="3600" spc="-1939" dirty="0"/>
              <a:t>ि</a:t>
            </a:r>
            <a:r>
              <a:rPr sz="3600" spc="-5275" dirty="0"/>
              <a:t>ा</a:t>
            </a:r>
            <a:r>
              <a:rPr sz="3600" dirty="0"/>
              <a:t>ि</a:t>
            </a:r>
            <a:r>
              <a:rPr sz="3600" spc="5" dirty="0"/>
              <a:t>ं</a:t>
            </a:r>
            <a:r>
              <a:rPr sz="3600" dirty="0"/>
              <a:t>	</a:t>
            </a:r>
            <a:r>
              <a:rPr sz="3600" spc="-905" dirty="0"/>
              <a:t>ि </a:t>
            </a:r>
            <a:r>
              <a:rPr sz="3600" spc="-1580" dirty="0"/>
              <a:t>फ</a:t>
            </a:r>
            <a:r>
              <a:rPr sz="5400" spc="-4012" baseline="-4629" dirty="0"/>
              <a:t>ु </a:t>
            </a:r>
            <a:r>
              <a:rPr sz="5400" spc="-1462" baseline="-4629" dirty="0"/>
              <a:t> </a:t>
            </a:r>
            <a:r>
              <a:rPr sz="3600" spc="-1055" dirty="0"/>
              <a:t>ल</a:t>
            </a:r>
            <a:r>
              <a:rPr sz="3600" spc="5" dirty="0"/>
              <a:t>े</a:t>
            </a:r>
            <a:r>
              <a:rPr sz="3600" spc="-745" dirty="0"/>
              <a:t> </a:t>
            </a:r>
            <a:r>
              <a:rPr sz="3600" spc="-1440" dirty="0"/>
              <a:t>व</a:t>
            </a:r>
            <a:r>
              <a:rPr sz="3600" spc="-815" dirty="0"/>
              <a:t> </a:t>
            </a:r>
            <a:r>
              <a:rPr sz="3600" spc="-2765" dirty="0"/>
              <a:t>ग्</a:t>
            </a:r>
            <a:r>
              <a:rPr sz="3600" spc="-2805" dirty="0"/>
              <a:t>र</a:t>
            </a:r>
            <a:r>
              <a:rPr sz="3600" spc="-2630" dirty="0"/>
              <a:t>ी</a:t>
            </a:r>
            <a:r>
              <a:rPr sz="3600" spc="-2805" dirty="0"/>
              <a:t>ष</a:t>
            </a:r>
            <a:r>
              <a:rPr sz="3600" spc="-2825" dirty="0"/>
              <a:t>्</a:t>
            </a:r>
            <a:r>
              <a:rPr sz="3600" spc="-1820" dirty="0"/>
              <a:t>म</a:t>
            </a:r>
            <a:r>
              <a:rPr sz="3600" spc="-1789" dirty="0"/>
              <a:t>ा</a:t>
            </a:r>
            <a:r>
              <a:rPr sz="3600" spc="-1205" dirty="0"/>
              <a:t>ि</a:t>
            </a:r>
            <a:r>
              <a:rPr sz="3600" spc="-819" dirty="0"/>
              <a:t> </a:t>
            </a:r>
            <a:r>
              <a:rPr sz="3600" spc="-760" dirty="0"/>
              <a:t>फ</a:t>
            </a:r>
            <a:r>
              <a:rPr sz="3600" spc="-1130" dirty="0"/>
              <a:t>ळ</a:t>
            </a:r>
            <a:r>
              <a:rPr sz="3600" spc="5" dirty="0"/>
              <a:t>े</a:t>
            </a:r>
            <a:r>
              <a:rPr sz="3600" spc="-520" dirty="0"/>
              <a:t> </a:t>
            </a:r>
            <a:r>
              <a:rPr sz="3600" spc="-1440" dirty="0"/>
              <a:t>व</a:t>
            </a:r>
            <a:r>
              <a:rPr sz="3600" spc="-735" dirty="0"/>
              <a:t> </a:t>
            </a:r>
            <a:r>
              <a:rPr sz="3600" spc="-1430" dirty="0"/>
              <a:t>ब</a:t>
            </a:r>
            <a:r>
              <a:rPr sz="3600" spc="-2635" dirty="0"/>
              <a:t>ी</a:t>
            </a:r>
            <a:r>
              <a:rPr sz="3600" spc="-785" dirty="0"/>
              <a:t>ज</a:t>
            </a:r>
            <a:r>
              <a:rPr sz="3600" spc="-860" dirty="0"/>
              <a:t> </a:t>
            </a:r>
            <a:r>
              <a:rPr sz="3600" spc="-1205" dirty="0"/>
              <a:t>य</a:t>
            </a:r>
            <a:r>
              <a:rPr sz="3600" spc="75" dirty="0"/>
              <a:t>े</a:t>
            </a:r>
            <a:r>
              <a:rPr sz="3600" spc="-1939" dirty="0"/>
              <a:t>ि</a:t>
            </a:r>
            <a:r>
              <a:rPr sz="3600" spc="-1900" dirty="0"/>
              <a:t>ा</a:t>
            </a:r>
            <a:r>
              <a:rPr sz="3600" spc="-1195" dirty="0"/>
              <a:t>ि</a:t>
            </a:r>
            <a:r>
              <a:rPr sz="3600" spc="-325" dirty="0">
                <a:latin typeface="Trebuchet MS"/>
                <a:cs typeface="Trebuchet MS"/>
              </a:rPr>
              <a:t>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4757" y="2602230"/>
            <a:ext cx="8017509" cy="2463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30"/>
              </a:spcBef>
            </a:pPr>
            <a:r>
              <a:rPr sz="3200" spc="-555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3950" b="1" spc="-555" dirty="0">
                <a:solidFill>
                  <a:srgbClr val="6F2F9F"/>
                </a:solidFill>
                <a:latin typeface="Nirmala UI"/>
                <a:cs typeface="Nirmala UI"/>
              </a:rPr>
              <a:t>उत्पविस्थान</a:t>
            </a:r>
            <a:r>
              <a:rPr sz="3950" b="1" spc="-555" dirty="0">
                <a:solidFill>
                  <a:srgbClr val="6F2F9F"/>
                </a:solidFill>
                <a:latin typeface="Tahoma"/>
                <a:cs typeface="Tahoma"/>
              </a:rPr>
              <a:t>:-</a:t>
            </a:r>
            <a:r>
              <a:rPr sz="3600" spc="-555" dirty="0">
                <a:solidFill>
                  <a:srgbClr val="00AFEF"/>
                </a:solidFill>
                <a:latin typeface="SimSun-ExtB"/>
                <a:cs typeface="SimSun-ExtB"/>
              </a:rPr>
              <a:t>भािि</a:t>
            </a:r>
            <a:r>
              <a:rPr sz="3600" spc="-660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600" spc="-1440" dirty="0">
                <a:solidFill>
                  <a:srgbClr val="00AFEF"/>
                </a:solidFill>
                <a:latin typeface="SimSun-ExtB"/>
                <a:cs typeface="SimSun-ExtB"/>
              </a:rPr>
              <a:t>व</a:t>
            </a:r>
            <a:r>
              <a:rPr sz="3600" spc="-1160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600" spc="-1505" dirty="0">
                <a:solidFill>
                  <a:srgbClr val="00AFEF"/>
                </a:solidFill>
                <a:latin typeface="SimSun-ExtB"/>
                <a:cs typeface="SimSun-ExtB"/>
              </a:rPr>
              <a:t>श्रीलिंके</a:t>
            </a:r>
            <a:r>
              <a:rPr sz="3600" spc="-1485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600" spc="-1205" dirty="0">
                <a:solidFill>
                  <a:srgbClr val="00AFEF"/>
                </a:solidFill>
                <a:latin typeface="SimSun-ExtB"/>
                <a:cs typeface="SimSun-ExtB"/>
              </a:rPr>
              <a:t>ि</a:t>
            </a:r>
            <a:r>
              <a:rPr sz="3600" spc="-875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600" spc="-2340" dirty="0">
                <a:solidFill>
                  <a:srgbClr val="00AFEF"/>
                </a:solidFill>
                <a:latin typeface="SimSun-ExtB"/>
                <a:cs typeface="SimSun-ExtB"/>
              </a:rPr>
              <a:t>६०० </a:t>
            </a:r>
            <a:r>
              <a:rPr sz="3600" spc="-1785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600" spc="-1820" dirty="0">
                <a:solidFill>
                  <a:srgbClr val="00AFEF"/>
                </a:solidFill>
                <a:latin typeface="SimSun-ExtB"/>
                <a:cs typeface="SimSun-ExtB"/>
              </a:rPr>
              <a:t>म</a:t>
            </a:r>
            <a:r>
              <a:rPr sz="3600" spc="-1795" dirty="0">
                <a:solidFill>
                  <a:srgbClr val="00AFEF"/>
                </a:solidFill>
                <a:latin typeface="SimSun-ExtB"/>
                <a:cs typeface="SimSun-ExtB"/>
              </a:rPr>
              <a:t>ी</a:t>
            </a:r>
            <a:r>
              <a:rPr sz="3600" spc="-1505" dirty="0">
                <a:solidFill>
                  <a:srgbClr val="00AFEF"/>
                </a:solidFill>
                <a:latin typeface="SimSun-ExtB"/>
                <a:cs typeface="SimSun-ExtB"/>
              </a:rPr>
              <a:t>ट</a:t>
            </a:r>
            <a:r>
              <a:rPr sz="3600" spc="-1435" dirty="0">
                <a:solidFill>
                  <a:srgbClr val="00AFEF"/>
                </a:solidFill>
                <a:latin typeface="SimSun-ExtB"/>
                <a:cs typeface="SimSun-ExtB"/>
              </a:rPr>
              <a:t>ि </a:t>
            </a:r>
            <a:r>
              <a:rPr sz="3600" spc="-1955" dirty="0">
                <a:solidFill>
                  <a:srgbClr val="00AFEF"/>
                </a:solidFill>
                <a:latin typeface="SimSun-ExtB"/>
                <a:cs typeface="SimSun-ExtB"/>
              </a:rPr>
              <a:t>उ</a:t>
            </a:r>
            <a:r>
              <a:rPr sz="3600" spc="5" dirty="0">
                <a:solidFill>
                  <a:srgbClr val="00AFEF"/>
                </a:solidFill>
                <a:latin typeface="SimSun-ExtB"/>
                <a:cs typeface="SimSun-ExtB"/>
              </a:rPr>
              <a:t>िं</a:t>
            </a:r>
            <a:r>
              <a:rPr sz="3600" spc="-1355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600" spc="-1060" dirty="0">
                <a:solidFill>
                  <a:srgbClr val="00AFEF"/>
                </a:solidFill>
                <a:latin typeface="SimSun-ExtB"/>
                <a:cs typeface="SimSun-ExtB"/>
              </a:rPr>
              <a:t>च</a:t>
            </a:r>
            <a:r>
              <a:rPr sz="3600" spc="-2635" dirty="0">
                <a:solidFill>
                  <a:srgbClr val="00AFEF"/>
                </a:solidFill>
                <a:latin typeface="SimSun-ExtB"/>
                <a:cs typeface="SimSun-ExtB"/>
              </a:rPr>
              <a:t>ी</a:t>
            </a:r>
            <a:r>
              <a:rPr sz="3600" spc="-1435" dirty="0">
                <a:solidFill>
                  <a:srgbClr val="00AFEF"/>
                </a:solidFill>
                <a:latin typeface="SimSun-ExtB"/>
                <a:cs typeface="SimSun-ExtB"/>
              </a:rPr>
              <a:t>प</a:t>
            </a:r>
            <a:r>
              <a:rPr sz="3600" spc="-1135" dirty="0">
                <a:solidFill>
                  <a:srgbClr val="00AFEF"/>
                </a:solidFill>
                <a:latin typeface="SimSun-ExtB"/>
                <a:cs typeface="SimSun-ExtB"/>
              </a:rPr>
              <a:t>य</a:t>
            </a:r>
            <a:r>
              <a:rPr sz="3600" spc="-2405" dirty="0">
                <a:solidFill>
                  <a:srgbClr val="00AFEF"/>
                </a:solidFill>
                <a:latin typeface="SimSun-ExtB"/>
                <a:cs typeface="SimSun-ExtB"/>
              </a:rPr>
              <a:t>ंि</a:t>
            </a:r>
            <a:r>
              <a:rPr sz="3600" spc="-944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600" spc="-1435" dirty="0">
                <a:solidFill>
                  <a:srgbClr val="00AFEF"/>
                </a:solidFill>
                <a:latin typeface="SimSun-ExtB"/>
                <a:cs typeface="SimSun-ExtB"/>
              </a:rPr>
              <a:t>प</a:t>
            </a:r>
            <a:r>
              <a:rPr sz="3600" spc="-2635" dirty="0">
                <a:solidFill>
                  <a:srgbClr val="00AFEF"/>
                </a:solidFill>
                <a:latin typeface="SimSun-ExtB"/>
                <a:cs typeface="SimSun-ExtB"/>
              </a:rPr>
              <a:t>ा</a:t>
            </a:r>
            <a:r>
              <a:rPr sz="3600" spc="-2640" dirty="0">
                <a:solidFill>
                  <a:srgbClr val="00AFEF"/>
                </a:solidFill>
                <a:latin typeface="SimSun-ExtB"/>
                <a:cs typeface="SimSun-ExtB"/>
              </a:rPr>
              <a:t>र्</a:t>
            </a:r>
            <a:r>
              <a:rPr sz="3600" spc="-2680" dirty="0">
                <a:solidFill>
                  <a:srgbClr val="00AFEF"/>
                </a:solidFill>
                <a:latin typeface="SimSun-ExtB"/>
                <a:cs typeface="SimSun-ExtB"/>
              </a:rPr>
              <a:t>ण</a:t>
            </a:r>
            <a:r>
              <a:rPr sz="3600" spc="-1060" dirty="0">
                <a:solidFill>
                  <a:srgbClr val="00AFEF"/>
                </a:solidFill>
                <a:latin typeface="SimSun-ExtB"/>
                <a:cs typeface="SimSun-ExtB"/>
              </a:rPr>
              <a:t>थ</a:t>
            </a:r>
            <a:r>
              <a:rPr sz="3600" spc="-785" dirty="0">
                <a:solidFill>
                  <a:srgbClr val="00AFEF"/>
                </a:solidFill>
                <a:latin typeface="SimSun-ExtB"/>
                <a:cs typeface="SimSun-ExtB"/>
              </a:rPr>
              <a:t>ळ</a:t>
            </a:r>
            <a:r>
              <a:rPr sz="3600" spc="-775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600" spc="-760" dirty="0">
                <a:solidFill>
                  <a:srgbClr val="00AFEF"/>
                </a:solidFill>
                <a:latin typeface="SimSun-ExtB"/>
                <a:cs typeface="SimSun-ExtB"/>
              </a:rPr>
              <a:t>ज</a:t>
            </a:r>
            <a:r>
              <a:rPr sz="3600" spc="-2630" dirty="0">
                <a:solidFill>
                  <a:srgbClr val="00AFEF"/>
                </a:solidFill>
                <a:latin typeface="SimSun-ExtB"/>
                <a:cs typeface="SimSun-ExtB"/>
              </a:rPr>
              <a:t>ा</a:t>
            </a:r>
            <a:r>
              <a:rPr sz="3600" spc="-2345" dirty="0">
                <a:solidFill>
                  <a:srgbClr val="00AFEF"/>
                </a:solidFill>
                <a:latin typeface="SimSun-ExtB"/>
                <a:cs typeface="SimSun-ExtB"/>
              </a:rPr>
              <a:t>र</a:t>
            </a:r>
            <a:r>
              <a:rPr sz="3600" spc="-2385" dirty="0">
                <a:solidFill>
                  <a:srgbClr val="00AFEF"/>
                </a:solidFill>
                <a:latin typeface="SimSun-ExtB"/>
                <a:cs typeface="SimSun-ExtB"/>
              </a:rPr>
              <a:t>्</a:t>
            </a:r>
            <a:r>
              <a:rPr sz="3600" spc="-2630" dirty="0">
                <a:solidFill>
                  <a:srgbClr val="00AFEF"/>
                </a:solidFill>
                <a:latin typeface="SimSun-ExtB"/>
                <a:cs typeface="SimSun-ExtB"/>
              </a:rPr>
              <a:t>ी</a:t>
            </a:r>
            <a:r>
              <a:rPr sz="3600" spc="-1080" dirty="0">
                <a:solidFill>
                  <a:srgbClr val="00AFEF"/>
                </a:solidFill>
                <a:latin typeface="SimSun-ExtB"/>
                <a:cs typeface="SimSun-ExtB"/>
              </a:rPr>
              <a:t>व </a:t>
            </a:r>
            <a:r>
              <a:rPr sz="3600" spc="-875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600" spc="-1135" dirty="0">
                <a:solidFill>
                  <a:srgbClr val="00AFEF"/>
                </a:solidFill>
                <a:latin typeface="SimSun-ExtB"/>
                <a:cs typeface="SimSun-ExtB"/>
              </a:rPr>
              <a:t>न</a:t>
            </a:r>
            <a:r>
              <a:rPr sz="3600" spc="-1505" dirty="0">
                <a:solidFill>
                  <a:srgbClr val="00AFEF"/>
                </a:solidFill>
                <a:latin typeface="SimSun-ExtB"/>
                <a:cs typeface="SimSun-ExtB"/>
              </a:rPr>
              <a:t>द</a:t>
            </a:r>
            <a:r>
              <a:rPr sz="3600" spc="-2635" dirty="0">
                <a:solidFill>
                  <a:srgbClr val="00AFEF"/>
                </a:solidFill>
                <a:latin typeface="SimSun-ExtB"/>
                <a:cs typeface="SimSun-ExtB"/>
              </a:rPr>
              <a:t>ी</a:t>
            </a:r>
            <a:r>
              <a:rPr sz="3600" spc="-1135" dirty="0">
                <a:solidFill>
                  <a:srgbClr val="00AFEF"/>
                </a:solidFill>
                <a:latin typeface="SimSun-ExtB"/>
                <a:cs typeface="SimSun-ExtB"/>
              </a:rPr>
              <a:t>न</a:t>
            </a:r>
            <a:r>
              <a:rPr sz="3600" spc="-2635" dirty="0">
                <a:solidFill>
                  <a:srgbClr val="00AFEF"/>
                </a:solidFill>
                <a:latin typeface="SimSun-ExtB"/>
                <a:cs typeface="SimSun-ExtB"/>
              </a:rPr>
              <a:t>ा</a:t>
            </a:r>
            <a:r>
              <a:rPr sz="3600" spc="-1505" dirty="0">
                <a:solidFill>
                  <a:srgbClr val="00AFEF"/>
                </a:solidFill>
                <a:latin typeface="SimSun-ExtB"/>
                <a:cs typeface="SimSun-ExtB"/>
              </a:rPr>
              <a:t>ल</a:t>
            </a:r>
            <a:r>
              <a:rPr sz="3600" spc="-1135" dirty="0">
                <a:solidFill>
                  <a:srgbClr val="00AFEF"/>
                </a:solidFill>
                <a:latin typeface="SimSun-ExtB"/>
                <a:cs typeface="SimSun-ExtB"/>
              </a:rPr>
              <a:t>य</a:t>
            </a:r>
            <a:r>
              <a:rPr sz="3600" spc="-2670" dirty="0">
                <a:solidFill>
                  <a:srgbClr val="00AFEF"/>
                </a:solidFill>
                <a:latin typeface="SimSun-ExtB"/>
                <a:cs typeface="SimSun-ExtB"/>
              </a:rPr>
              <a:t>ा</a:t>
            </a:r>
            <a:r>
              <a:rPr sz="3600" spc="-4555" dirty="0">
                <a:solidFill>
                  <a:srgbClr val="00AFEF"/>
                </a:solidFill>
                <a:latin typeface="SimSun-ExtB"/>
                <a:cs typeface="SimSun-ExtB"/>
              </a:rPr>
              <a:t>च्</a:t>
            </a:r>
            <a:r>
              <a:rPr sz="3600" spc="5" dirty="0">
                <a:solidFill>
                  <a:srgbClr val="00AFEF"/>
                </a:solidFill>
                <a:latin typeface="SimSun-ExtB"/>
                <a:cs typeface="SimSun-ExtB"/>
              </a:rPr>
              <a:t>िं</a:t>
            </a:r>
            <a:r>
              <a:rPr sz="3600" spc="110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600" spc="-1135" dirty="0">
                <a:solidFill>
                  <a:srgbClr val="00AFEF"/>
                </a:solidFill>
                <a:latin typeface="SimSun-ExtB"/>
                <a:cs typeface="SimSun-ExtB"/>
              </a:rPr>
              <a:t>य</a:t>
            </a:r>
            <a:r>
              <a:rPr sz="3600" spc="-1995" dirty="0">
                <a:solidFill>
                  <a:srgbClr val="00AFEF"/>
                </a:solidFill>
                <a:latin typeface="SimSun-ExtB"/>
                <a:cs typeface="SimSun-ExtB"/>
              </a:rPr>
              <a:t>ा </a:t>
            </a:r>
            <a:r>
              <a:rPr sz="3600" spc="-760" dirty="0">
                <a:solidFill>
                  <a:srgbClr val="00AFEF"/>
                </a:solidFill>
                <a:latin typeface="SimSun-ExtB"/>
                <a:cs typeface="SimSun-ExtB"/>
              </a:rPr>
              <a:t>क</a:t>
            </a:r>
            <a:r>
              <a:rPr sz="3600" spc="-1650" dirty="0">
                <a:solidFill>
                  <a:srgbClr val="00AFEF"/>
                </a:solidFill>
                <a:latin typeface="SimSun-ExtB"/>
                <a:cs typeface="SimSun-ExtB"/>
              </a:rPr>
              <a:t>ड</a:t>
            </a:r>
            <a:r>
              <a:rPr sz="3600" spc="-2410" dirty="0">
                <a:solidFill>
                  <a:srgbClr val="00AFEF"/>
                </a:solidFill>
                <a:latin typeface="SimSun-ExtB"/>
                <a:cs typeface="SimSun-ExtB"/>
              </a:rPr>
              <a:t>ेल</a:t>
            </a:r>
            <a:r>
              <a:rPr sz="3600" spc="-2380" dirty="0">
                <a:solidFill>
                  <a:srgbClr val="00AFEF"/>
                </a:solidFill>
                <a:latin typeface="SimSun-ExtB"/>
                <a:cs typeface="SimSun-ExtB"/>
              </a:rPr>
              <a:t>ा</a:t>
            </a:r>
            <a:r>
              <a:rPr sz="3600" spc="-325" dirty="0">
                <a:solidFill>
                  <a:srgbClr val="00AFEF"/>
                </a:solidFill>
                <a:latin typeface="Trebuchet MS"/>
                <a:cs typeface="Trebuchet MS"/>
              </a:rPr>
              <a:t>.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3200" spc="-280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3950" b="1" spc="-565" dirty="0">
                <a:solidFill>
                  <a:srgbClr val="001F5F"/>
                </a:solidFill>
                <a:latin typeface="Nirmala UI"/>
                <a:cs typeface="Nirmala UI"/>
              </a:rPr>
              <a:t>उ</a:t>
            </a:r>
            <a:r>
              <a:rPr sz="3950" b="1" spc="-125" dirty="0">
                <a:solidFill>
                  <a:srgbClr val="001F5F"/>
                </a:solidFill>
                <a:latin typeface="Nirmala UI"/>
                <a:cs typeface="Nirmala UI"/>
              </a:rPr>
              <a:t>प</a:t>
            </a:r>
            <a:r>
              <a:rPr sz="3950" b="1" spc="60" dirty="0">
                <a:solidFill>
                  <a:srgbClr val="001F5F"/>
                </a:solidFill>
                <a:latin typeface="Nirmala UI"/>
                <a:cs typeface="Nirmala UI"/>
              </a:rPr>
              <a:t>य</a:t>
            </a:r>
            <a:r>
              <a:rPr sz="5925" b="1" baseline="-5625" dirty="0">
                <a:solidFill>
                  <a:srgbClr val="001F5F"/>
                </a:solidFill>
                <a:latin typeface="Nirmala UI"/>
                <a:cs typeface="Nirmala UI"/>
              </a:rPr>
              <a:t>ु</a:t>
            </a:r>
            <a:r>
              <a:rPr sz="3950" b="1" spc="-1110" dirty="0">
                <a:solidFill>
                  <a:srgbClr val="001F5F"/>
                </a:solidFill>
                <a:latin typeface="Nirmala UI"/>
                <a:cs typeface="Nirmala UI"/>
              </a:rPr>
              <a:t>क</a:t>
            </a:r>
            <a:r>
              <a:rPr sz="3950" b="1" spc="35" dirty="0">
                <a:solidFill>
                  <a:srgbClr val="001F5F"/>
                </a:solidFill>
                <a:latin typeface="Nirmala UI"/>
                <a:cs typeface="Nirmala UI"/>
              </a:rPr>
              <a:t>त</a:t>
            </a:r>
            <a:r>
              <a:rPr sz="3950" b="1" spc="-180" dirty="0">
                <a:solidFill>
                  <a:srgbClr val="001F5F"/>
                </a:solidFill>
                <a:latin typeface="Nirmala UI"/>
                <a:cs typeface="Nirmala UI"/>
              </a:rPr>
              <a:t>ा</a:t>
            </a:r>
            <a:r>
              <a:rPr sz="3950" b="1" spc="10" dirty="0">
                <a:solidFill>
                  <a:srgbClr val="001F5F"/>
                </a:solidFill>
                <a:latin typeface="Nirmala UI"/>
                <a:cs typeface="Nirmala UI"/>
              </a:rPr>
              <a:t>ं</a:t>
            </a:r>
            <a:r>
              <a:rPr sz="3950" b="1" spc="100" dirty="0">
                <a:solidFill>
                  <a:srgbClr val="001F5F"/>
                </a:solidFill>
                <a:latin typeface="Nirmala UI"/>
                <a:cs typeface="Nirmala UI"/>
              </a:rPr>
              <a:t>ग</a:t>
            </a:r>
            <a:r>
              <a:rPr sz="3950" b="1" spc="-315" dirty="0">
                <a:solidFill>
                  <a:srgbClr val="001F5F"/>
                </a:solidFill>
                <a:latin typeface="Tahoma"/>
                <a:cs typeface="Tahoma"/>
              </a:rPr>
              <a:t>:</a:t>
            </a:r>
            <a:r>
              <a:rPr sz="3950" b="1" spc="-35" dirty="0">
                <a:solidFill>
                  <a:srgbClr val="001F5F"/>
                </a:solidFill>
                <a:latin typeface="Tahoma"/>
                <a:cs typeface="Tahoma"/>
              </a:rPr>
              <a:t>-</a:t>
            </a:r>
            <a:r>
              <a:rPr sz="3950" b="1" spc="-58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3600" spc="-1435" dirty="0">
                <a:solidFill>
                  <a:srgbClr val="00AFEF"/>
                </a:solidFill>
                <a:latin typeface="SimSun-ExtB"/>
                <a:cs typeface="SimSun-ExtB"/>
              </a:rPr>
              <a:t>प</a:t>
            </a:r>
            <a:r>
              <a:rPr sz="3600" spc="-2755" dirty="0">
                <a:solidFill>
                  <a:srgbClr val="00AFEF"/>
                </a:solidFill>
                <a:latin typeface="SimSun-ExtB"/>
                <a:cs typeface="SimSun-ExtB"/>
              </a:rPr>
              <a:t>िं</a:t>
            </a:r>
            <a:r>
              <a:rPr sz="3600" spc="-2750" dirty="0">
                <a:solidFill>
                  <a:srgbClr val="00AFEF"/>
                </a:solidFill>
                <a:latin typeface="SimSun-ExtB"/>
                <a:cs typeface="SimSun-ExtB"/>
              </a:rPr>
              <a:t>च</a:t>
            </a:r>
            <a:r>
              <a:rPr sz="3600" spc="-2635" dirty="0">
                <a:solidFill>
                  <a:srgbClr val="00AFEF"/>
                </a:solidFill>
                <a:latin typeface="SimSun-ExtB"/>
                <a:cs typeface="SimSun-ExtB"/>
              </a:rPr>
              <a:t>ा</a:t>
            </a:r>
            <a:r>
              <a:rPr sz="3600" spc="-2975" dirty="0">
                <a:solidFill>
                  <a:srgbClr val="00AFEF"/>
                </a:solidFill>
                <a:latin typeface="SimSun-ExtB"/>
                <a:cs typeface="SimSun-ExtB"/>
              </a:rPr>
              <a:t>िंर</a:t>
            </a:r>
            <a:r>
              <a:rPr sz="3600" spc="-2995" dirty="0">
                <a:solidFill>
                  <a:srgbClr val="00AFEF"/>
                </a:solidFill>
                <a:latin typeface="SimSun-ExtB"/>
                <a:cs typeface="SimSun-ExtB"/>
              </a:rPr>
              <a:t>्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4757" y="2602547"/>
            <a:ext cx="135318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127760" algn="l"/>
              </a:tabLst>
            </a:pPr>
            <a:r>
              <a:rPr sz="3200" spc="-280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3950" b="1" spc="85" dirty="0">
                <a:solidFill>
                  <a:srgbClr val="001F5F"/>
                </a:solidFill>
                <a:latin typeface="Nirmala UI"/>
                <a:cs typeface="Nirmala UI"/>
              </a:rPr>
              <a:t>ग</a:t>
            </a:r>
            <a:r>
              <a:rPr sz="3950" b="1" spc="-3240" dirty="0">
                <a:solidFill>
                  <a:srgbClr val="001F5F"/>
                </a:solidFill>
                <a:latin typeface="Nirmala UI"/>
                <a:cs typeface="Nirmala UI"/>
              </a:rPr>
              <a:t>ण</a:t>
            </a:r>
            <a:r>
              <a:rPr sz="5925" b="1" baseline="-5625" dirty="0">
                <a:solidFill>
                  <a:srgbClr val="001F5F"/>
                </a:solidFill>
                <a:latin typeface="Nirmala UI"/>
                <a:cs typeface="Nirmala UI"/>
              </a:rPr>
              <a:t>ु	</a:t>
            </a:r>
            <a:r>
              <a:rPr sz="3950" b="1" spc="-35" dirty="0">
                <a:solidFill>
                  <a:srgbClr val="001F5F"/>
                </a:solidFill>
                <a:latin typeface="Tahoma"/>
                <a:cs typeface="Tahoma"/>
              </a:rPr>
              <a:t>-</a:t>
            </a:r>
            <a:endParaRPr sz="395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4757" y="3336988"/>
            <a:ext cx="7632065" cy="11277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850" spc="-85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3600" spc="-1405" dirty="0">
                <a:solidFill>
                  <a:srgbClr val="00AFEF"/>
                </a:solidFill>
                <a:latin typeface="SimSun-ExtB"/>
                <a:cs typeface="SimSun-ExtB"/>
              </a:rPr>
              <a:t>ि</a:t>
            </a:r>
            <a:r>
              <a:rPr sz="3600" spc="-1440" dirty="0">
                <a:solidFill>
                  <a:srgbClr val="00AFEF"/>
                </a:solidFill>
                <a:latin typeface="SimSun-ExtB"/>
                <a:cs typeface="SimSun-ExtB"/>
              </a:rPr>
              <a:t>स</a:t>
            </a:r>
            <a:r>
              <a:rPr sz="3600" spc="-835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600" spc="-125" dirty="0">
                <a:solidFill>
                  <a:srgbClr val="00AFEF"/>
                </a:solidFill>
                <a:latin typeface="Trebuchet MS"/>
                <a:cs typeface="Trebuchet MS"/>
              </a:rPr>
              <a:t>-</a:t>
            </a:r>
            <a:r>
              <a:rPr sz="3600" spc="-105" dirty="0">
                <a:solidFill>
                  <a:srgbClr val="00AFEF"/>
                </a:solidFill>
                <a:latin typeface="Trebuchet MS"/>
                <a:cs typeface="Trebuchet MS"/>
              </a:rPr>
              <a:t> </a:t>
            </a:r>
            <a:r>
              <a:rPr sz="3600" spc="-2880" dirty="0">
                <a:solidFill>
                  <a:srgbClr val="00AFEF"/>
                </a:solidFill>
                <a:latin typeface="SimSun-ExtB"/>
                <a:cs typeface="SimSun-ExtB"/>
              </a:rPr>
              <a:t>प्</a:t>
            </a:r>
            <a:r>
              <a:rPr sz="3600" spc="-2870" dirty="0">
                <a:solidFill>
                  <a:srgbClr val="00AFEF"/>
                </a:solidFill>
                <a:latin typeface="SimSun-ExtB"/>
                <a:cs typeface="SimSun-ExtB"/>
              </a:rPr>
              <a:t>र</a:t>
            </a:r>
            <a:r>
              <a:rPr sz="3600" spc="-1820" dirty="0">
                <a:solidFill>
                  <a:srgbClr val="00AFEF"/>
                </a:solidFill>
                <a:latin typeface="SimSun-ExtB"/>
                <a:cs typeface="SimSun-ExtB"/>
              </a:rPr>
              <a:t>भ</a:t>
            </a:r>
            <a:r>
              <a:rPr sz="3600" spc="-1795" dirty="0">
                <a:solidFill>
                  <a:srgbClr val="00AFEF"/>
                </a:solidFill>
                <a:latin typeface="SimSun-ExtB"/>
                <a:cs typeface="SimSun-ExtB"/>
              </a:rPr>
              <a:t>ा</a:t>
            </a:r>
            <a:r>
              <a:rPr sz="3600" spc="-1440" dirty="0">
                <a:solidFill>
                  <a:srgbClr val="00AFEF"/>
                </a:solidFill>
                <a:latin typeface="SimSun-ExtB"/>
                <a:cs typeface="SimSun-ExtB"/>
              </a:rPr>
              <a:t>व</a:t>
            </a:r>
            <a:r>
              <a:rPr sz="3600" spc="-800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600" spc="-1839" dirty="0">
                <a:solidFill>
                  <a:srgbClr val="00AFEF"/>
                </a:solidFill>
                <a:latin typeface="SimSun-ExtB"/>
                <a:cs typeface="SimSun-ExtB"/>
              </a:rPr>
              <a:t>ति</a:t>
            </a:r>
            <a:r>
              <a:rPr sz="3600" spc="-2475" dirty="0">
                <a:solidFill>
                  <a:srgbClr val="00AFEF"/>
                </a:solidFill>
                <a:latin typeface="SimSun-ExtB"/>
                <a:cs typeface="SimSun-ExtB"/>
              </a:rPr>
              <a:t>क्</a:t>
            </a:r>
            <a:r>
              <a:rPr sz="3600" spc="-1210" dirty="0">
                <a:solidFill>
                  <a:srgbClr val="00AFEF"/>
                </a:solidFill>
                <a:latin typeface="SimSun-ExtB"/>
                <a:cs typeface="SimSun-ExtB"/>
              </a:rPr>
              <a:t>ि</a:t>
            </a:r>
            <a:r>
              <a:rPr sz="3600" spc="-325" dirty="0">
                <a:solidFill>
                  <a:srgbClr val="00AFEF"/>
                </a:solidFill>
                <a:latin typeface="Trebuchet MS"/>
                <a:cs typeface="Trebuchet MS"/>
              </a:rPr>
              <a:t>,</a:t>
            </a:r>
            <a:r>
              <a:rPr sz="3600" spc="-130" dirty="0">
                <a:solidFill>
                  <a:srgbClr val="00AFEF"/>
                </a:solidFill>
                <a:latin typeface="Trebuchet MS"/>
                <a:cs typeface="Trebuchet MS"/>
              </a:rPr>
              <a:t> </a:t>
            </a:r>
            <a:r>
              <a:rPr sz="3600" spc="-760" dirty="0">
                <a:solidFill>
                  <a:srgbClr val="00AFEF"/>
                </a:solidFill>
                <a:latin typeface="SimSun-ExtB"/>
                <a:cs typeface="SimSun-ExtB"/>
              </a:rPr>
              <a:t>क</a:t>
            </a:r>
            <a:r>
              <a:rPr sz="3600" spc="-2520" dirty="0">
                <a:solidFill>
                  <a:srgbClr val="00AFEF"/>
                </a:solidFill>
                <a:latin typeface="SimSun-ExtB"/>
                <a:cs typeface="SimSun-ExtB"/>
              </a:rPr>
              <a:t>र</a:t>
            </a:r>
            <a:r>
              <a:rPr sz="3600" spc="-2515" dirty="0">
                <a:solidFill>
                  <a:srgbClr val="00AFEF"/>
                </a:solidFill>
                <a:latin typeface="SimSun-ExtB"/>
                <a:cs typeface="SimSun-ExtB"/>
              </a:rPr>
              <a:t>्</a:t>
            </a:r>
            <a:r>
              <a:rPr sz="3600" spc="-2635" dirty="0">
                <a:solidFill>
                  <a:srgbClr val="00AFEF"/>
                </a:solidFill>
                <a:latin typeface="SimSun-ExtB"/>
                <a:cs typeface="SimSun-ExtB"/>
              </a:rPr>
              <a:t>ा</a:t>
            </a:r>
            <a:r>
              <a:rPr sz="3600" spc="-1115" dirty="0">
                <a:solidFill>
                  <a:srgbClr val="00AFEF"/>
                </a:solidFill>
                <a:latin typeface="SimSun-ExtB"/>
                <a:cs typeface="SimSun-ExtB"/>
              </a:rPr>
              <a:t>य</a:t>
            </a:r>
            <a:r>
              <a:rPr sz="3600" spc="-325" dirty="0">
                <a:solidFill>
                  <a:srgbClr val="00AFEF"/>
                </a:solidFill>
                <a:latin typeface="Trebuchet MS"/>
                <a:cs typeface="Trebuchet MS"/>
              </a:rPr>
              <a:t>,</a:t>
            </a:r>
            <a:r>
              <a:rPr sz="3600" spc="-204" dirty="0">
                <a:solidFill>
                  <a:srgbClr val="00AFEF"/>
                </a:solidFill>
                <a:latin typeface="Trebuchet MS"/>
                <a:cs typeface="Trebuchet MS"/>
              </a:rPr>
              <a:t> </a:t>
            </a:r>
            <a:r>
              <a:rPr sz="3600" spc="-980" dirty="0">
                <a:solidFill>
                  <a:srgbClr val="00AFEF"/>
                </a:solidFill>
                <a:latin typeface="SimSun-ExtB"/>
                <a:cs typeface="SimSun-ExtB"/>
              </a:rPr>
              <a:t>म</a:t>
            </a:r>
            <a:r>
              <a:rPr sz="3600" spc="-1065" dirty="0">
                <a:solidFill>
                  <a:srgbClr val="00AFEF"/>
                </a:solidFill>
                <a:latin typeface="SimSun-ExtB"/>
                <a:cs typeface="SimSun-ExtB"/>
              </a:rPr>
              <a:t>ध</a:t>
            </a:r>
            <a:r>
              <a:rPr sz="5400" spc="-5332" baseline="-4629" dirty="0">
                <a:solidFill>
                  <a:srgbClr val="00AFEF"/>
                </a:solidFill>
                <a:latin typeface="SimSun-ExtB"/>
                <a:cs typeface="SimSun-ExtB"/>
              </a:rPr>
              <a:t>ु</a:t>
            </a:r>
            <a:r>
              <a:rPr sz="3600" spc="-1880" dirty="0">
                <a:solidFill>
                  <a:srgbClr val="00AFEF"/>
                </a:solidFill>
                <a:latin typeface="SimSun-ExtB"/>
                <a:cs typeface="SimSun-ExtB"/>
              </a:rPr>
              <a:t>ि</a:t>
            </a:r>
            <a:r>
              <a:rPr sz="3600" spc="-325" dirty="0">
                <a:solidFill>
                  <a:srgbClr val="00AFEF"/>
                </a:solidFill>
                <a:latin typeface="Trebuchet MS"/>
                <a:cs typeface="Trebuchet MS"/>
              </a:rPr>
              <a:t>.</a:t>
            </a:r>
            <a:r>
              <a:rPr sz="3600" spc="-135" dirty="0">
                <a:solidFill>
                  <a:srgbClr val="00AFEF"/>
                </a:solidFill>
                <a:latin typeface="Trebuchet MS"/>
                <a:cs typeface="Trebuchet MS"/>
              </a:rPr>
              <a:t> </a:t>
            </a:r>
            <a:r>
              <a:rPr sz="3600" spc="-1785" dirty="0">
                <a:solidFill>
                  <a:srgbClr val="00AFEF"/>
                </a:solidFill>
                <a:latin typeface="SimSun-ExtB"/>
                <a:cs typeface="SimSun-ExtB"/>
              </a:rPr>
              <a:t>पव</a:t>
            </a:r>
            <a:r>
              <a:rPr sz="3600" spc="-1770" dirty="0">
                <a:solidFill>
                  <a:srgbClr val="00AFEF"/>
                </a:solidFill>
                <a:latin typeface="SimSun-ExtB"/>
                <a:cs typeface="SimSun-ExtB"/>
              </a:rPr>
              <a:t>प</a:t>
            </a:r>
            <a:r>
              <a:rPr sz="3600" spc="-2635" dirty="0">
                <a:solidFill>
                  <a:srgbClr val="00AFEF"/>
                </a:solidFill>
                <a:latin typeface="SimSun-ExtB"/>
                <a:cs typeface="SimSun-ExtB"/>
              </a:rPr>
              <a:t>ा</a:t>
            </a:r>
            <a:r>
              <a:rPr sz="3600" spc="-785" dirty="0">
                <a:solidFill>
                  <a:srgbClr val="00AFEF"/>
                </a:solidFill>
                <a:latin typeface="SimSun-ExtB"/>
                <a:cs typeface="SimSun-ExtB"/>
              </a:rPr>
              <a:t>क</a:t>
            </a:r>
            <a:r>
              <a:rPr sz="3600" spc="-860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600" spc="-125" dirty="0">
                <a:solidFill>
                  <a:srgbClr val="00AFEF"/>
                </a:solidFill>
                <a:latin typeface="Trebuchet MS"/>
                <a:cs typeface="Trebuchet MS"/>
              </a:rPr>
              <a:t>-</a:t>
            </a:r>
            <a:endParaRPr sz="3600">
              <a:latin typeface="Trebuchet MS"/>
              <a:cs typeface="Trebuchet MS"/>
            </a:endParaRPr>
          </a:p>
          <a:p>
            <a:pPr marR="64769" algn="ctr">
              <a:lnSpc>
                <a:spcPct val="100000"/>
              </a:lnSpc>
              <a:spcBef>
                <a:spcPts val="30"/>
              </a:spcBef>
              <a:tabLst>
                <a:tab pos="895350" algn="l"/>
                <a:tab pos="2544445" algn="l"/>
              </a:tabLst>
            </a:pPr>
            <a:r>
              <a:rPr sz="3600" spc="-985" dirty="0">
                <a:solidFill>
                  <a:srgbClr val="00AFEF"/>
                </a:solidFill>
                <a:latin typeface="SimSun-ExtB"/>
                <a:cs typeface="SimSun-ExtB"/>
              </a:rPr>
              <a:t>म</a:t>
            </a:r>
            <a:r>
              <a:rPr sz="3600" spc="-2615" dirty="0">
                <a:solidFill>
                  <a:srgbClr val="00AFEF"/>
                </a:solidFill>
                <a:latin typeface="SimSun-ExtB"/>
                <a:cs typeface="SimSun-ExtB"/>
              </a:rPr>
              <a:t>ध</a:t>
            </a:r>
            <a:r>
              <a:rPr sz="3600" spc="-2640" dirty="0">
                <a:solidFill>
                  <a:srgbClr val="00AFEF"/>
                </a:solidFill>
                <a:latin typeface="SimSun-ExtB"/>
                <a:cs typeface="SimSun-ExtB"/>
              </a:rPr>
              <a:t>्</a:t>
            </a:r>
            <a:r>
              <a:rPr sz="3600" spc="-5630" dirty="0">
                <a:solidFill>
                  <a:srgbClr val="00AFEF"/>
                </a:solidFill>
                <a:latin typeface="SimSun-ExtB"/>
                <a:cs typeface="SimSun-ExtB"/>
              </a:rPr>
              <a:t>य</a:t>
            </a:r>
            <a:r>
              <a:rPr sz="3600" spc="5" dirty="0">
                <a:solidFill>
                  <a:srgbClr val="00AFEF"/>
                </a:solidFill>
                <a:latin typeface="SimSun-ExtB"/>
                <a:cs typeface="SimSun-ExtB"/>
              </a:rPr>
              <a:t>े</a:t>
            </a:r>
            <a:r>
              <a:rPr sz="3600" dirty="0">
                <a:solidFill>
                  <a:srgbClr val="00AFEF"/>
                </a:solidFill>
                <a:latin typeface="SimSun-ExtB"/>
                <a:cs typeface="SimSun-ExtB"/>
              </a:rPr>
              <a:t>	</a:t>
            </a:r>
            <a:r>
              <a:rPr sz="3600" spc="-325" dirty="0">
                <a:solidFill>
                  <a:srgbClr val="00AFEF"/>
                </a:solidFill>
                <a:latin typeface="Trebuchet MS"/>
                <a:cs typeface="Trebuchet MS"/>
              </a:rPr>
              <a:t>.</a:t>
            </a:r>
            <a:r>
              <a:rPr sz="3600" spc="-135" dirty="0">
                <a:solidFill>
                  <a:srgbClr val="00AFEF"/>
                </a:solidFill>
                <a:latin typeface="Trebuchet MS"/>
                <a:cs typeface="Trebuchet MS"/>
              </a:rPr>
              <a:t> </a:t>
            </a:r>
            <a:r>
              <a:rPr sz="3600" spc="-980" dirty="0">
                <a:solidFill>
                  <a:srgbClr val="00AFEF"/>
                </a:solidFill>
                <a:latin typeface="SimSun-ExtB"/>
                <a:cs typeface="SimSun-ExtB"/>
              </a:rPr>
              <a:t>म</a:t>
            </a:r>
            <a:r>
              <a:rPr sz="3600" spc="-1325" dirty="0">
                <a:solidFill>
                  <a:srgbClr val="00AFEF"/>
                </a:solidFill>
                <a:latin typeface="Trebuchet MS"/>
                <a:cs typeface="Trebuchet MS"/>
              </a:rPr>
              <a:t>.</a:t>
            </a:r>
            <a:r>
              <a:rPr sz="5400" spc="-5347" baseline="-4629" dirty="0">
                <a:solidFill>
                  <a:srgbClr val="00AFEF"/>
                </a:solidFill>
                <a:latin typeface="SimSun-ExtB"/>
                <a:cs typeface="SimSun-ExtB"/>
              </a:rPr>
              <a:t>ु</a:t>
            </a:r>
            <a:r>
              <a:rPr sz="5400" spc="337" baseline="-4629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600" spc="-2345" dirty="0">
                <a:solidFill>
                  <a:srgbClr val="00AFEF"/>
                </a:solidFill>
                <a:latin typeface="SimSun-ExtB"/>
                <a:cs typeface="SimSun-ExtB"/>
              </a:rPr>
              <a:t>र</a:t>
            </a:r>
            <a:r>
              <a:rPr sz="3600" spc="-2385" dirty="0">
                <a:solidFill>
                  <a:srgbClr val="00AFEF"/>
                </a:solidFill>
                <a:latin typeface="SimSun-ExtB"/>
                <a:cs typeface="SimSun-ExtB"/>
              </a:rPr>
              <a:t>्</a:t>
            </a:r>
            <a:r>
              <a:rPr sz="3600" spc="-5455" dirty="0">
                <a:solidFill>
                  <a:srgbClr val="00AFEF"/>
                </a:solidFill>
                <a:latin typeface="SimSun-ExtB"/>
                <a:cs typeface="SimSun-ExtB"/>
              </a:rPr>
              <a:t>र्ण</a:t>
            </a:r>
            <a:r>
              <a:rPr sz="5400" spc="-5347" baseline="-4629" dirty="0">
                <a:solidFill>
                  <a:srgbClr val="00AFEF"/>
                </a:solidFill>
                <a:latin typeface="SimSun-ExtB"/>
                <a:cs typeface="SimSun-ExtB"/>
              </a:rPr>
              <a:t>ु</a:t>
            </a:r>
            <a:r>
              <a:rPr sz="5400" baseline="-4629" dirty="0">
                <a:solidFill>
                  <a:srgbClr val="00AFEF"/>
                </a:solidFill>
                <a:latin typeface="SimSun-ExtB"/>
                <a:cs typeface="SimSun-ExtB"/>
              </a:rPr>
              <a:t>	</a:t>
            </a:r>
            <a:r>
              <a:rPr sz="3600" spc="-125" dirty="0">
                <a:solidFill>
                  <a:srgbClr val="00AFEF"/>
                </a:solidFill>
                <a:latin typeface="Trebuchet MS"/>
                <a:cs typeface="Trebuchet MS"/>
              </a:rPr>
              <a:t>-</a:t>
            </a:r>
            <a:r>
              <a:rPr sz="3600" spc="-35" dirty="0">
                <a:solidFill>
                  <a:srgbClr val="00AFEF"/>
                </a:solidFill>
                <a:latin typeface="Trebuchet MS"/>
                <a:cs typeface="Trebuchet MS"/>
              </a:rPr>
              <a:t> </a:t>
            </a:r>
            <a:r>
              <a:rPr sz="3600" spc="-980" dirty="0">
                <a:solidFill>
                  <a:srgbClr val="00AFEF"/>
                </a:solidFill>
                <a:latin typeface="SimSun-ExtB"/>
                <a:cs typeface="SimSun-ExtB"/>
              </a:rPr>
              <a:t>ल</a:t>
            </a:r>
            <a:r>
              <a:rPr sz="3600" spc="-1130" dirty="0">
                <a:solidFill>
                  <a:srgbClr val="00AFEF"/>
                </a:solidFill>
                <a:latin typeface="SimSun-ExtB"/>
                <a:cs typeface="SimSun-ExtB"/>
              </a:rPr>
              <a:t>घ</a:t>
            </a:r>
            <a:r>
              <a:rPr sz="5400" spc="-5347" baseline="-4629" dirty="0">
                <a:solidFill>
                  <a:srgbClr val="00AFEF"/>
                </a:solidFill>
                <a:latin typeface="SimSun-ExtB"/>
                <a:cs typeface="SimSun-ExtB"/>
              </a:rPr>
              <a:t>ु</a:t>
            </a:r>
            <a:r>
              <a:rPr sz="3600" spc="-325" dirty="0">
                <a:solidFill>
                  <a:srgbClr val="00AFEF"/>
                </a:solidFill>
                <a:latin typeface="Trebuchet MS"/>
                <a:cs typeface="Trebuchet MS"/>
              </a:rPr>
              <a:t>.</a:t>
            </a:r>
            <a:r>
              <a:rPr sz="3600" spc="-130" dirty="0">
                <a:solidFill>
                  <a:srgbClr val="00AFEF"/>
                </a:solidFill>
                <a:latin typeface="Trebuchet MS"/>
                <a:cs typeface="Trebuchet MS"/>
              </a:rPr>
              <a:t> </a:t>
            </a:r>
            <a:r>
              <a:rPr sz="3600" spc="-980" dirty="0">
                <a:solidFill>
                  <a:srgbClr val="00AFEF"/>
                </a:solidFill>
                <a:latin typeface="SimSun-ExtB"/>
                <a:cs typeface="SimSun-ExtB"/>
              </a:rPr>
              <a:t>म</a:t>
            </a:r>
            <a:r>
              <a:rPr sz="3600" spc="-1065" dirty="0">
                <a:solidFill>
                  <a:srgbClr val="00AFEF"/>
                </a:solidFill>
                <a:latin typeface="SimSun-ExtB"/>
                <a:cs typeface="SimSun-ExtB"/>
              </a:rPr>
              <a:t>ध</a:t>
            </a:r>
            <a:r>
              <a:rPr sz="5400" spc="-5332" baseline="-4629" dirty="0">
                <a:solidFill>
                  <a:srgbClr val="00AFEF"/>
                </a:solidFill>
                <a:latin typeface="SimSun-ExtB"/>
                <a:cs typeface="SimSun-ExtB"/>
              </a:rPr>
              <a:t>ु</a:t>
            </a:r>
            <a:r>
              <a:rPr sz="3600" spc="-1875" dirty="0">
                <a:solidFill>
                  <a:srgbClr val="00AFEF"/>
                </a:solidFill>
                <a:latin typeface="SimSun-ExtB"/>
                <a:cs typeface="SimSun-ExtB"/>
              </a:rPr>
              <a:t>ि</a:t>
            </a:r>
            <a:r>
              <a:rPr sz="3600" spc="-325" dirty="0">
                <a:solidFill>
                  <a:srgbClr val="00AFEF"/>
                </a:solidFill>
                <a:latin typeface="Trebuchet MS"/>
                <a:cs typeface="Trebuchet MS"/>
              </a:rPr>
              <a:t>.</a:t>
            </a:r>
            <a:r>
              <a:rPr sz="3600" spc="-135" dirty="0">
                <a:solidFill>
                  <a:srgbClr val="00AFEF"/>
                </a:solidFill>
                <a:latin typeface="Trebuchet MS"/>
                <a:cs typeface="Trebuchet MS"/>
              </a:rPr>
              <a:t> </a:t>
            </a:r>
            <a:r>
              <a:rPr sz="3600" spc="-1430" dirty="0">
                <a:solidFill>
                  <a:srgbClr val="00AFEF"/>
                </a:solidFill>
                <a:latin typeface="SimSun-ExtB"/>
                <a:cs typeface="SimSun-ExtB"/>
              </a:rPr>
              <a:t>व</a:t>
            </a:r>
            <a:r>
              <a:rPr sz="3600" spc="-2630" dirty="0">
                <a:solidFill>
                  <a:srgbClr val="00AFEF"/>
                </a:solidFill>
                <a:latin typeface="SimSun-ExtB"/>
                <a:cs typeface="SimSun-ExtB"/>
              </a:rPr>
              <a:t>ी</a:t>
            </a:r>
            <a:r>
              <a:rPr sz="3600" spc="-1135" dirty="0">
                <a:solidFill>
                  <a:srgbClr val="00AFEF"/>
                </a:solidFill>
                <a:latin typeface="SimSun-ExtB"/>
                <a:cs typeface="SimSun-ExtB"/>
              </a:rPr>
              <a:t>य</a:t>
            </a:r>
            <a:r>
              <a:rPr sz="3600" spc="5" dirty="0">
                <a:solidFill>
                  <a:srgbClr val="00AFEF"/>
                </a:solidFill>
                <a:latin typeface="SimSun-ExtB"/>
                <a:cs typeface="SimSun-ExtB"/>
              </a:rPr>
              <a:t>ग</a:t>
            </a:r>
            <a:r>
              <a:rPr sz="3600" spc="-890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600" spc="-125" dirty="0">
                <a:solidFill>
                  <a:srgbClr val="00AFEF"/>
                </a:solidFill>
                <a:latin typeface="Trebuchet MS"/>
                <a:cs typeface="Trebuchet MS"/>
              </a:rPr>
              <a:t>-</a:t>
            </a:r>
            <a:r>
              <a:rPr sz="3600" spc="-105" dirty="0">
                <a:solidFill>
                  <a:srgbClr val="00AFEF"/>
                </a:solidFill>
                <a:latin typeface="Trebuchet MS"/>
                <a:cs typeface="Trebuchet MS"/>
              </a:rPr>
              <a:t> </a:t>
            </a:r>
            <a:r>
              <a:rPr sz="3600" spc="-1825" dirty="0">
                <a:solidFill>
                  <a:srgbClr val="00AFEF"/>
                </a:solidFill>
                <a:latin typeface="SimSun-ExtB"/>
                <a:cs typeface="SimSun-ExtB"/>
              </a:rPr>
              <a:t>श</a:t>
            </a:r>
            <a:r>
              <a:rPr sz="3600" spc="-1795" dirty="0">
                <a:solidFill>
                  <a:srgbClr val="00AFEF"/>
                </a:solidFill>
                <a:latin typeface="SimSun-ExtB"/>
                <a:cs typeface="SimSun-ExtB"/>
              </a:rPr>
              <a:t>ी</a:t>
            </a:r>
            <a:r>
              <a:rPr sz="3600" spc="-1195" dirty="0">
                <a:solidFill>
                  <a:srgbClr val="00AFEF"/>
                </a:solidFill>
                <a:latin typeface="SimSun-ExtB"/>
                <a:cs typeface="SimSun-ExtB"/>
              </a:rPr>
              <a:t>ि</a:t>
            </a:r>
            <a:r>
              <a:rPr sz="3600" spc="-325" dirty="0">
                <a:solidFill>
                  <a:srgbClr val="00AFEF"/>
                </a:solidFill>
                <a:latin typeface="Trebuchet MS"/>
                <a:cs typeface="Trebuchet MS"/>
              </a:rPr>
              <a:t>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4757" y="2602547"/>
            <a:ext cx="451421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-425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3950" b="1" spc="-425" dirty="0">
                <a:solidFill>
                  <a:srgbClr val="001F5F"/>
                </a:solidFill>
                <a:latin typeface="Nirmala UI"/>
                <a:cs typeface="Nirmala UI"/>
              </a:rPr>
              <a:t>प्रम</a:t>
            </a:r>
            <a:r>
              <a:rPr sz="5925" b="1" spc="-637" baseline="-5625" dirty="0">
                <a:solidFill>
                  <a:srgbClr val="001F5F"/>
                </a:solidFill>
                <a:latin typeface="Nirmala UI"/>
                <a:cs typeface="Nirmala UI"/>
              </a:rPr>
              <a:t>ु</a:t>
            </a:r>
            <a:r>
              <a:rPr sz="3950" b="1" spc="-425" dirty="0">
                <a:solidFill>
                  <a:srgbClr val="001F5F"/>
                </a:solidFill>
                <a:latin typeface="Nirmala UI"/>
                <a:cs typeface="Nirmala UI"/>
              </a:rPr>
              <a:t>ख</a:t>
            </a:r>
            <a:r>
              <a:rPr sz="3950" b="1" spc="45" dirty="0">
                <a:solidFill>
                  <a:srgbClr val="001F5F"/>
                </a:solidFill>
                <a:latin typeface="Nirmala UI"/>
                <a:cs typeface="Nirmala UI"/>
              </a:rPr>
              <a:t> </a:t>
            </a:r>
            <a:r>
              <a:rPr sz="3950" b="1" spc="-135" dirty="0">
                <a:solidFill>
                  <a:srgbClr val="001F5F"/>
                </a:solidFill>
                <a:latin typeface="Nirmala UI"/>
                <a:cs typeface="Nirmala UI"/>
              </a:rPr>
              <a:t>काया</a:t>
            </a:r>
            <a:r>
              <a:rPr sz="3950" b="1" spc="65" dirty="0">
                <a:solidFill>
                  <a:srgbClr val="001F5F"/>
                </a:solidFill>
                <a:latin typeface="Nirmala UI"/>
                <a:cs typeface="Nirmala UI"/>
              </a:rPr>
              <a:t> </a:t>
            </a:r>
            <a:r>
              <a:rPr sz="3950" b="1" spc="-130" dirty="0">
                <a:solidFill>
                  <a:srgbClr val="001F5F"/>
                </a:solidFill>
                <a:latin typeface="Nirmala UI"/>
                <a:cs typeface="Nirmala UI"/>
              </a:rPr>
              <a:t>व</a:t>
            </a:r>
            <a:r>
              <a:rPr sz="3950" b="1" spc="80" dirty="0">
                <a:solidFill>
                  <a:srgbClr val="001F5F"/>
                </a:solidFill>
                <a:latin typeface="Nirmala UI"/>
                <a:cs typeface="Nirmala UI"/>
              </a:rPr>
              <a:t> </a:t>
            </a:r>
            <a:r>
              <a:rPr sz="3950" b="1" spc="-254" dirty="0">
                <a:solidFill>
                  <a:srgbClr val="001F5F"/>
                </a:solidFill>
                <a:latin typeface="Nirmala UI"/>
                <a:cs typeface="Nirmala UI"/>
              </a:rPr>
              <a:t>उपयोग</a:t>
            </a:r>
            <a:endParaRPr sz="3950">
              <a:latin typeface="Nirmala UI"/>
              <a:cs typeface="Nirmala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4757" y="3336671"/>
            <a:ext cx="8312150" cy="185293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55600" marR="5080" indent="-343535">
              <a:lnSpc>
                <a:spcPct val="100800"/>
              </a:lnSpc>
              <a:spcBef>
                <a:spcPts val="70"/>
              </a:spcBef>
            </a:pPr>
            <a:r>
              <a:rPr sz="2850" spc="-1950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3600" spc="-1950" dirty="0">
                <a:solidFill>
                  <a:srgbClr val="00AFEF"/>
                </a:solidFill>
                <a:latin typeface="SimSun-ExtB"/>
                <a:cs typeface="SimSun-ExtB"/>
              </a:rPr>
              <a:t>अग्ननमािंद्य</a:t>
            </a:r>
            <a:r>
              <a:rPr sz="3600" spc="-1950" dirty="0">
                <a:solidFill>
                  <a:srgbClr val="00AFEF"/>
                </a:solidFill>
                <a:latin typeface="Trebuchet MS"/>
                <a:cs typeface="Trebuchet MS"/>
              </a:rPr>
              <a:t>,</a:t>
            </a:r>
            <a:r>
              <a:rPr sz="3600" spc="-285" dirty="0">
                <a:solidFill>
                  <a:srgbClr val="00AFEF"/>
                </a:solidFill>
                <a:latin typeface="Trebuchet MS"/>
                <a:cs typeface="Trebuchet MS"/>
              </a:rPr>
              <a:t> </a:t>
            </a:r>
            <a:r>
              <a:rPr sz="3600" spc="-2325" dirty="0">
                <a:solidFill>
                  <a:srgbClr val="00AFEF"/>
                </a:solidFill>
                <a:latin typeface="SimSun-ExtB"/>
                <a:cs typeface="SimSun-ExtB"/>
              </a:rPr>
              <a:t>ग्रहर्णी</a:t>
            </a:r>
            <a:r>
              <a:rPr sz="3600" spc="-2325" dirty="0">
                <a:solidFill>
                  <a:srgbClr val="00AFEF"/>
                </a:solidFill>
                <a:latin typeface="Trebuchet MS"/>
                <a:cs typeface="Trebuchet MS"/>
              </a:rPr>
              <a:t>,</a:t>
            </a:r>
            <a:r>
              <a:rPr sz="3600" spc="-55" dirty="0">
                <a:solidFill>
                  <a:srgbClr val="00AFEF"/>
                </a:solidFill>
                <a:latin typeface="Trebuchet MS"/>
                <a:cs typeface="Trebuchet MS"/>
              </a:rPr>
              <a:t> </a:t>
            </a:r>
            <a:r>
              <a:rPr sz="3600" spc="-2055" dirty="0">
                <a:solidFill>
                  <a:srgbClr val="00AFEF"/>
                </a:solidFill>
                <a:latin typeface="SimSun-ExtB"/>
                <a:cs typeface="SimSun-ExtB"/>
              </a:rPr>
              <a:t>प्रवाहहका</a:t>
            </a:r>
            <a:r>
              <a:rPr sz="3600" spc="-2055" dirty="0">
                <a:solidFill>
                  <a:srgbClr val="00AFEF"/>
                </a:solidFill>
                <a:latin typeface="Trebuchet MS"/>
                <a:cs typeface="Trebuchet MS"/>
              </a:rPr>
              <a:t>,</a:t>
            </a:r>
            <a:r>
              <a:rPr sz="3600" spc="-200" dirty="0">
                <a:solidFill>
                  <a:srgbClr val="00AFEF"/>
                </a:solidFill>
                <a:latin typeface="Trebuchet MS"/>
                <a:cs typeface="Trebuchet MS"/>
              </a:rPr>
              <a:t> </a:t>
            </a:r>
            <a:r>
              <a:rPr sz="3600" spc="-1755" dirty="0">
                <a:solidFill>
                  <a:srgbClr val="00AFEF"/>
                </a:solidFill>
                <a:latin typeface="SimSun-ExtB"/>
                <a:cs typeface="SimSun-ExtB"/>
              </a:rPr>
              <a:t>उन्माद</a:t>
            </a:r>
            <a:r>
              <a:rPr sz="3600" spc="-1755" dirty="0">
                <a:solidFill>
                  <a:srgbClr val="00AFEF"/>
                </a:solidFill>
                <a:latin typeface="Trebuchet MS"/>
                <a:cs typeface="Trebuchet MS"/>
              </a:rPr>
              <a:t>, </a:t>
            </a:r>
            <a:r>
              <a:rPr sz="3600" spc="-1070" dirty="0">
                <a:solidFill>
                  <a:srgbClr val="00AFEF"/>
                </a:solidFill>
                <a:latin typeface="Trebuchet MS"/>
                <a:cs typeface="Trebuchet MS"/>
              </a:rPr>
              <a:t> </a:t>
            </a:r>
            <a:r>
              <a:rPr sz="3600" spc="150" dirty="0">
                <a:solidFill>
                  <a:srgbClr val="00AFEF"/>
                </a:solidFill>
                <a:latin typeface="SimSun-ExtB"/>
                <a:cs typeface="SimSun-ExtB"/>
              </a:rPr>
              <a:t>आ</a:t>
            </a:r>
            <a:r>
              <a:rPr sz="3600" spc="-1435" dirty="0">
                <a:solidFill>
                  <a:srgbClr val="00AFEF"/>
                </a:solidFill>
                <a:latin typeface="SimSun-ExtB"/>
                <a:cs typeface="SimSun-ExtB"/>
              </a:rPr>
              <a:t>प</a:t>
            </a:r>
            <a:r>
              <a:rPr sz="3600" spc="-2565" dirty="0">
                <a:solidFill>
                  <a:srgbClr val="00AFEF"/>
                </a:solidFill>
                <a:latin typeface="SimSun-ExtB"/>
                <a:cs typeface="SimSun-ExtB"/>
              </a:rPr>
              <a:t>स</a:t>
            </a:r>
            <a:r>
              <a:rPr sz="3600" spc="-2540" dirty="0">
                <a:solidFill>
                  <a:srgbClr val="00AFEF"/>
                </a:solidFill>
                <a:latin typeface="SimSun-ExtB"/>
                <a:cs typeface="SimSun-ExtB"/>
              </a:rPr>
              <a:t>्</a:t>
            </a:r>
            <a:r>
              <a:rPr sz="3600" spc="-1820" dirty="0">
                <a:solidFill>
                  <a:srgbClr val="00AFEF"/>
                </a:solidFill>
                <a:latin typeface="SimSun-ExtB"/>
                <a:cs typeface="SimSun-ExtB"/>
              </a:rPr>
              <a:t>म</a:t>
            </a:r>
            <a:r>
              <a:rPr sz="3600" spc="-1795" dirty="0">
                <a:solidFill>
                  <a:srgbClr val="00AFEF"/>
                </a:solidFill>
                <a:latin typeface="SimSun-ExtB"/>
                <a:cs typeface="SimSun-ExtB"/>
              </a:rPr>
              <a:t>ा</a:t>
            </a:r>
            <a:r>
              <a:rPr sz="3600" spc="-1864" dirty="0">
                <a:solidFill>
                  <a:srgbClr val="00AFEF"/>
                </a:solidFill>
                <a:latin typeface="SimSun-ExtB"/>
                <a:cs typeface="SimSun-ExtB"/>
              </a:rPr>
              <a:t>ि</a:t>
            </a:r>
            <a:r>
              <a:rPr sz="3600" spc="-325" dirty="0">
                <a:solidFill>
                  <a:srgbClr val="00AFEF"/>
                </a:solidFill>
                <a:latin typeface="Trebuchet MS"/>
                <a:cs typeface="Trebuchet MS"/>
              </a:rPr>
              <a:t>,</a:t>
            </a:r>
            <a:r>
              <a:rPr sz="3600" spc="-210" dirty="0">
                <a:solidFill>
                  <a:srgbClr val="00AFEF"/>
                </a:solidFill>
                <a:latin typeface="Trebuchet MS"/>
                <a:cs typeface="Trebuchet MS"/>
              </a:rPr>
              <a:t> </a:t>
            </a:r>
            <a:r>
              <a:rPr sz="3600" spc="-1425" dirty="0">
                <a:solidFill>
                  <a:srgbClr val="00AFEF"/>
                </a:solidFill>
                <a:latin typeface="SimSun-ExtB"/>
                <a:cs typeface="SimSun-ExtB"/>
              </a:rPr>
              <a:t>ब</a:t>
            </a:r>
            <a:r>
              <a:rPr sz="5400" spc="-5347" baseline="-4629" dirty="0">
                <a:solidFill>
                  <a:srgbClr val="00AFEF"/>
                </a:solidFill>
                <a:latin typeface="SimSun-ExtB"/>
                <a:cs typeface="SimSun-ExtB"/>
              </a:rPr>
              <a:t>ु</a:t>
            </a:r>
            <a:r>
              <a:rPr sz="3600" spc="-2565" dirty="0">
                <a:solidFill>
                  <a:srgbClr val="00AFEF"/>
                </a:solidFill>
                <a:latin typeface="SimSun-ExtB"/>
                <a:cs typeface="SimSun-ExtB"/>
              </a:rPr>
              <a:t>द</a:t>
            </a:r>
            <a:r>
              <a:rPr sz="3600" spc="-2535" dirty="0">
                <a:solidFill>
                  <a:srgbClr val="00AFEF"/>
                </a:solidFill>
                <a:latin typeface="SimSun-ExtB"/>
                <a:cs typeface="SimSun-ExtB"/>
              </a:rPr>
              <a:t>्</a:t>
            </a:r>
            <a:r>
              <a:rPr sz="3600" spc="-1055" dirty="0">
                <a:solidFill>
                  <a:srgbClr val="00AFEF"/>
                </a:solidFill>
                <a:latin typeface="SimSun-ExtB"/>
                <a:cs typeface="SimSun-ExtB"/>
              </a:rPr>
              <a:t>ध</a:t>
            </a:r>
            <a:r>
              <a:rPr sz="3600" spc="-2625" dirty="0">
                <a:solidFill>
                  <a:srgbClr val="00AFEF"/>
                </a:solidFill>
                <a:latin typeface="SimSun-ExtB"/>
                <a:cs typeface="SimSun-ExtB"/>
              </a:rPr>
              <a:t>ी</a:t>
            </a:r>
            <a:r>
              <a:rPr sz="3600" spc="-1055" dirty="0">
                <a:solidFill>
                  <a:srgbClr val="00AFEF"/>
                </a:solidFill>
                <a:latin typeface="SimSun-ExtB"/>
                <a:cs typeface="SimSun-ExtB"/>
              </a:rPr>
              <a:t>च</a:t>
            </a:r>
            <a:r>
              <a:rPr sz="3600" spc="-2660" dirty="0">
                <a:solidFill>
                  <a:srgbClr val="00AFEF"/>
                </a:solidFill>
                <a:latin typeface="SimSun-ExtB"/>
                <a:cs typeface="SimSun-ExtB"/>
              </a:rPr>
              <a:t>ा</a:t>
            </a:r>
            <a:r>
              <a:rPr sz="3600" spc="-869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600" spc="-1820" dirty="0">
                <a:solidFill>
                  <a:srgbClr val="00AFEF"/>
                </a:solidFill>
                <a:latin typeface="SimSun-ExtB"/>
                <a:cs typeface="SimSun-ExtB"/>
              </a:rPr>
              <a:t>म</a:t>
            </a:r>
            <a:r>
              <a:rPr sz="3600" spc="-1795" dirty="0">
                <a:solidFill>
                  <a:srgbClr val="00AFEF"/>
                </a:solidFill>
                <a:latin typeface="SimSun-ExtB"/>
                <a:cs typeface="SimSun-ExtB"/>
              </a:rPr>
              <a:t>ा</a:t>
            </a:r>
            <a:r>
              <a:rPr sz="3600" spc="-2345" dirty="0">
                <a:solidFill>
                  <a:srgbClr val="00AFEF"/>
                </a:solidFill>
                <a:latin typeface="SimSun-ExtB"/>
                <a:cs typeface="SimSun-ExtB"/>
              </a:rPr>
              <a:t>र</a:t>
            </a:r>
            <a:r>
              <a:rPr sz="3600" spc="-2385" dirty="0">
                <a:solidFill>
                  <a:srgbClr val="00AFEF"/>
                </a:solidFill>
                <a:latin typeface="SimSun-ExtB"/>
                <a:cs typeface="SimSun-ExtB"/>
              </a:rPr>
              <a:t>्</a:t>
            </a:r>
            <a:r>
              <a:rPr sz="3600" spc="-975" dirty="0">
                <a:solidFill>
                  <a:srgbClr val="00AFEF"/>
                </a:solidFill>
                <a:latin typeface="SimSun-ExtB"/>
                <a:cs typeface="SimSun-ExtB"/>
              </a:rPr>
              <a:t>स</a:t>
            </a:r>
            <a:r>
              <a:rPr sz="3600" spc="-1055" dirty="0">
                <a:solidFill>
                  <a:srgbClr val="00AFEF"/>
                </a:solidFill>
                <a:latin typeface="SimSun-ExtB"/>
                <a:cs typeface="SimSun-ExtB"/>
              </a:rPr>
              <a:t>ल</a:t>
            </a:r>
            <a:r>
              <a:rPr sz="3600" spc="75" dirty="0">
                <a:solidFill>
                  <a:srgbClr val="00AFEF"/>
                </a:solidFill>
                <a:latin typeface="SimSun-ExtB"/>
                <a:cs typeface="SimSun-ExtB"/>
              </a:rPr>
              <a:t>े</a:t>
            </a:r>
            <a:r>
              <a:rPr sz="3600" spc="-1430" dirty="0">
                <a:solidFill>
                  <a:srgbClr val="00AFEF"/>
                </a:solidFill>
                <a:latin typeface="SimSun-ExtB"/>
                <a:cs typeface="SimSun-ExtB"/>
              </a:rPr>
              <a:t>प</a:t>
            </a:r>
            <a:r>
              <a:rPr sz="3600" spc="-2640" dirty="0">
                <a:solidFill>
                  <a:srgbClr val="00AFEF"/>
                </a:solidFill>
                <a:latin typeface="SimSun-ExtB"/>
                <a:cs typeface="SimSun-ExtB"/>
              </a:rPr>
              <a:t>र्</a:t>
            </a:r>
            <a:r>
              <a:rPr sz="3600" spc="-2680" dirty="0">
                <a:solidFill>
                  <a:srgbClr val="00AFEF"/>
                </a:solidFill>
                <a:latin typeface="SimSun-ExtB"/>
                <a:cs typeface="SimSun-ExtB"/>
              </a:rPr>
              <a:t>ण</a:t>
            </a:r>
            <a:r>
              <a:rPr sz="3600" spc="-2660" dirty="0">
                <a:solidFill>
                  <a:srgbClr val="00AFEF"/>
                </a:solidFill>
                <a:latin typeface="SimSun-ExtB"/>
                <a:cs typeface="SimSun-ExtB"/>
              </a:rPr>
              <a:t>ा</a:t>
            </a:r>
            <a:r>
              <a:rPr sz="3600" spc="-775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600" spc="-1880" dirty="0">
                <a:solidFill>
                  <a:srgbClr val="00AFEF"/>
                </a:solidFill>
                <a:latin typeface="SimSun-ExtB"/>
                <a:cs typeface="SimSun-ExtB"/>
              </a:rPr>
              <a:t>य</a:t>
            </a:r>
            <a:r>
              <a:rPr sz="3600" spc="-1435" dirty="0">
                <a:solidFill>
                  <a:srgbClr val="00AFEF"/>
                </a:solidFill>
                <a:latin typeface="SimSun-ExtB"/>
                <a:cs typeface="SimSun-ExtB"/>
              </a:rPr>
              <a:t>ा </a:t>
            </a:r>
            <a:r>
              <a:rPr sz="3600" spc="-865" dirty="0">
                <a:solidFill>
                  <a:srgbClr val="00AFEF"/>
                </a:solidFill>
                <a:latin typeface="SimSun-ExtB"/>
                <a:cs typeface="SimSun-ExtB"/>
              </a:rPr>
              <a:t> </a:t>
            </a:r>
            <a:r>
              <a:rPr sz="3600" spc="-2170" dirty="0">
                <a:solidFill>
                  <a:srgbClr val="00AFEF"/>
                </a:solidFill>
                <a:latin typeface="SimSun-ExtB"/>
                <a:cs typeface="SimSun-ExtB"/>
              </a:rPr>
              <a:t>उपय</a:t>
            </a:r>
            <a:r>
              <a:rPr sz="5400" spc="-3254" baseline="-4629" dirty="0">
                <a:solidFill>
                  <a:srgbClr val="00AFEF"/>
                </a:solidFill>
                <a:latin typeface="SimSun-ExtB"/>
                <a:cs typeface="SimSun-ExtB"/>
              </a:rPr>
              <a:t>ु</a:t>
            </a:r>
            <a:r>
              <a:rPr sz="3600" spc="-2170" dirty="0">
                <a:solidFill>
                  <a:srgbClr val="00AFEF"/>
                </a:solidFill>
                <a:latin typeface="SimSun-ExtB"/>
                <a:cs typeface="SimSun-ExtB"/>
              </a:rPr>
              <a:t>क्ि</a:t>
            </a:r>
            <a:r>
              <a:rPr sz="3600" spc="-2170" dirty="0">
                <a:solidFill>
                  <a:srgbClr val="00AFEF"/>
                </a:solidFill>
                <a:latin typeface="Trebuchet MS"/>
                <a:cs typeface="Trebuchet MS"/>
              </a:rPr>
              <a:t>.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3200" spc="-280" dirty="0">
                <a:solidFill>
                  <a:srgbClr val="B31166"/>
                </a:solidFill>
                <a:latin typeface="Lucida Sans Unicode"/>
                <a:cs typeface="Lucida Sans Unicode"/>
              </a:rPr>
              <a:t>▶</a:t>
            </a:r>
            <a:r>
              <a:rPr sz="3950" b="1" spc="-260" dirty="0">
                <a:solidFill>
                  <a:srgbClr val="001F5F"/>
                </a:solidFill>
                <a:latin typeface="Nirmala UI"/>
                <a:cs typeface="Nirmala UI"/>
              </a:rPr>
              <a:t>द</a:t>
            </a:r>
            <a:r>
              <a:rPr sz="3950" b="1" spc="-125" dirty="0">
                <a:solidFill>
                  <a:srgbClr val="001F5F"/>
                </a:solidFill>
                <a:latin typeface="Nirmala UI"/>
                <a:cs typeface="Nirmala UI"/>
              </a:rPr>
              <a:t>ो</a:t>
            </a:r>
            <a:r>
              <a:rPr sz="3950" b="1" spc="-245" dirty="0">
                <a:solidFill>
                  <a:srgbClr val="001F5F"/>
                </a:solidFill>
                <a:latin typeface="Nirmala UI"/>
                <a:cs typeface="Nirmala UI"/>
              </a:rPr>
              <a:t>ष</a:t>
            </a:r>
            <a:r>
              <a:rPr sz="3950" b="1" spc="-615" dirty="0">
                <a:solidFill>
                  <a:srgbClr val="001F5F"/>
                </a:solidFill>
                <a:latin typeface="Nirmala UI"/>
                <a:cs typeface="Nirmala UI"/>
              </a:rPr>
              <a:t>घ</a:t>
            </a:r>
            <a:r>
              <a:rPr sz="3950" b="1" spc="20" dirty="0">
                <a:solidFill>
                  <a:srgbClr val="001F5F"/>
                </a:solidFill>
                <a:latin typeface="Nirmala UI"/>
                <a:cs typeface="Nirmala UI"/>
              </a:rPr>
              <a:t>्</a:t>
            </a:r>
            <a:r>
              <a:rPr sz="3950" b="1" spc="10" dirty="0">
                <a:solidFill>
                  <a:srgbClr val="001F5F"/>
                </a:solidFill>
                <a:latin typeface="Nirmala UI"/>
                <a:cs typeface="Nirmala UI"/>
              </a:rPr>
              <a:t>न</a:t>
            </a:r>
            <a:r>
              <a:rPr sz="3950" b="1" spc="-10" dirty="0">
                <a:solidFill>
                  <a:srgbClr val="001F5F"/>
                </a:solidFill>
                <a:latin typeface="Nirmala UI"/>
                <a:cs typeface="Nirmala UI"/>
              </a:rPr>
              <a:t>त</a:t>
            </a:r>
            <a:r>
              <a:rPr sz="3950" b="1" spc="-180" dirty="0">
                <a:solidFill>
                  <a:srgbClr val="001F5F"/>
                </a:solidFill>
                <a:latin typeface="Nirmala UI"/>
                <a:cs typeface="Nirmala UI"/>
              </a:rPr>
              <a:t>ा</a:t>
            </a:r>
            <a:r>
              <a:rPr sz="3950" b="1" spc="135" dirty="0">
                <a:solidFill>
                  <a:srgbClr val="001F5F"/>
                </a:solidFill>
                <a:latin typeface="Nirmala UI"/>
                <a:cs typeface="Nirmala UI"/>
              </a:rPr>
              <a:t> </a:t>
            </a:r>
            <a:r>
              <a:rPr sz="3950" b="1" spc="-525" dirty="0">
                <a:solidFill>
                  <a:srgbClr val="001F5F"/>
                </a:solidFill>
                <a:latin typeface="Tahoma"/>
                <a:cs typeface="Tahoma"/>
              </a:rPr>
              <a:t>–</a:t>
            </a:r>
            <a:r>
              <a:rPr sz="3950" b="1" spc="-7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3600" spc="-760" dirty="0">
                <a:solidFill>
                  <a:srgbClr val="00AFEF"/>
                </a:solidFill>
                <a:latin typeface="SimSun-ExtB"/>
                <a:cs typeface="SimSun-ExtB"/>
              </a:rPr>
              <a:t>कफ</a:t>
            </a:r>
            <a:r>
              <a:rPr sz="3600" spc="-1960" dirty="0">
                <a:solidFill>
                  <a:srgbClr val="00AFEF"/>
                </a:solidFill>
                <a:latin typeface="SimSun-ExtB"/>
                <a:cs typeface="SimSun-ExtB"/>
              </a:rPr>
              <a:t>प</a:t>
            </a:r>
            <a:r>
              <a:rPr sz="3600" spc="-1950" dirty="0">
                <a:solidFill>
                  <a:srgbClr val="00AFEF"/>
                </a:solidFill>
                <a:latin typeface="SimSun-ExtB"/>
                <a:cs typeface="SimSun-ExtB"/>
              </a:rPr>
              <a:t>प</a:t>
            </a:r>
            <a:r>
              <a:rPr sz="3600" spc="-2505" dirty="0">
                <a:solidFill>
                  <a:srgbClr val="00AFEF"/>
                </a:solidFill>
                <a:latin typeface="SimSun-ExtB"/>
                <a:cs typeface="SimSun-ExtB"/>
              </a:rPr>
              <a:t>त्तघ्</a:t>
            </a:r>
            <a:r>
              <a:rPr sz="3600" spc="-2480" dirty="0">
                <a:solidFill>
                  <a:srgbClr val="00AFEF"/>
                </a:solidFill>
                <a:latin typeface="SimSun-ExtB"/>
                <a:cs typeface="SimSun-ExtB"/>
              </a:rPr>
              <a:t>न</a:t>
            </a:r>
            <a:r>
              <a:rPr sz="3600" spc="-325" dirty="0">
                <a:solidFill>
                  <a:srgbClr val="00AFEF"/>
                </a:solidFill>
                <a:latin typeface="Trebuchet MS"/>
                <a:cs typeface="Trebuchet MS"/>
              </a:rPr>
              <a:t>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136</Words>
  <Application>Microsoft Office PowerPoint</Application>
  <PresentationFormat>Custom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द्रव्यग</vt:lpstr>
      <vt:lpstr>अनक्रु मननका</vt:lpstr>
      <vt:lpstr>ववषय:- मणडु कपणी</vt:lpstr>
      <vt:lpstr>▶गण – तिक्िस्कन्थ, प्रजास्थापन (च०);</vt:lpstr>
      <vt:lpstr>▶पयााय :- माण्डु की, एकपर्णी,  ब्रह्ममाण्डू की.</vt:lpstr>
      <vt:lpstr>▶स्वरूप:- जममनीवि पसिर्णािे वर्ागयू  ककिं वा</vt:lpstr>
      <vt:lpstr>Slide 7</vt:lpstr>
      <vt:lpstr>▶गणु -</vt:lpstr>
      <vt:lpstr>▶प्रमुख काया व उपयोग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द्रव्यग</dc:title>
  <cp:lastModifiedBy>SUMEDH</cp:lastModifiedBy>
  <cp:revision>2</cp:revision>
  <dcterms:created xsi:type="dcterms:W3CDTF">2023-04-06T05:19:07Z</dcterms:created>
  <dcterms:modified xsi:type="dcterms:W3CDTF">2023-04-06T05:20:37Z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2021-06-06T00:00:00Z</vt:filetime>
  </property>
  <property fmtid="{D5CDD505-2E9C-101B-9397-08002B2CF9AE}" pid="3" name="LastSaved">
    <vt:filetime>2023-04-06T00:00:00Z</vt:filetime>
  </property>
</Properties>
</file>