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6912" autoAdjust="0"/>
    <p:restoredTop sz="86380" autoAdjust="0"/>
  </p:normalViewPr>
  <p:slideViewPr>
    <p:cSldViewPr>
      <p:cViewPr>
        <p:scale>
          <a:sx n="66" d="100"/>
          <a:sy n="66" d="100"/>
        </p:scale>
        <p:origin x="-127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64ECC-092F-4A01-AA02-D3CF030647D3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Pancreatitis - Symptoms and causes - Mayo Clin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143000"/>
            <a:ext cx="762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nks”kksidze</a:t>
            </a:r>
            <a:endParaRPr lang="en-US" sz="4400" dirty="0" smtClean="0">
              <a:solidFill>
                <a:srgbClr val="FF0000"/>
              </a:solidFill>
              <a:latin typeface="Kruti Dev 016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3505200"/>
            <a:ext cx="4114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DR. SANDESH .P. GOJE</a:t>
            </a:r>
          </a:p>
          <a:p>
            <a:pPr algn="r">
              <a:lnSpc>
                <a:spcPct val="90000"/>
              </a:lnSpc>
            </a:pPr>
            <a:r>
              <a:rPr lang="en-US" dirty="0" smtClean="0">
                <a:latin typeface="Arial Black" pitchFamily="34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 KAYACHIKITSA)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SVAMCH, CHANDRAPUR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nks”kksidze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653272" cy="4949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b="1" dirty="0" err="1" smtClean="0">
                <a:latin typeface="Kruti Dev 055" pitchFamily="2" charset="0"/>
              </a:rPr>
              <a:t>okrnks”k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midze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pPr lvl="0"/>
            <a:r>
              <a:rPr lang="en-US" b="1" dirty="0" err="1" smtClean="0">
                <a:latin typeface="Kruti Dev 055" pitchFamily="2" charset="0"/>
              </a:rPr>
              <a:t>vkgkj</a:t>
            </a:r>
            <a:r>
              <a:rPr lang="en-US" dirty="0" smtClean="0">
                <a:latin typeface="Kruti Dev 055" pitchFamily="2" charset="0"/>
              </a:rPr>
              <a:t> % e/</a:t>
            </a:r>
            <a:r>
              <a:rPr lang="en-US" dirty="0" err="1" smtClean="0">
                <a:latin typeface="Kruti Dev 055" pitchFamily="2" charset="0"/>
              </a:rPr>
              <a:t>kqj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vkEy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yo.k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jl;qDr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lsou</a:t>
            </a:r>
            <a:r>
              <a:rPr lang="en-US" dirty="0" smtClean="0">
                <a:latin typeface="Kruti Dev 055" pitchFamily="2" charset="0"/>
              </a:rPr>
              <a:t>]    </a:t>
            </a:r>
            <a:r>
              <a:rPr lang="en-US" dirty="0" err="1" smtClean="0">
                <a:latin typeface="Kruti Dev 055" pitchFamily="2" charset="0"/>
              </a:rPr>
              <a:t>fLuX</a:t>
            </a:r>
            <a:r>
              <a:rPr lang="en-US" dirty="0" smtClean="0">
                <a:latin typeface="Kruti Dev 055" pitchFamily="2" charset="0"/>
              </a:rPr>
              <a:t>/k] </a:t>
            </a:r>
            <a:r>
              <a:rPr lang="en-US" dirty="0" err="1" smtClean="0">
                <a:latin typeface="Kruti Dev 055" pitchFamily="2" charset="0"/>
              </a:rPr>
              <a:t>m”.k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fLFkj</a:t>
            </a:r>
            <a:r>
              <a:rPr lang="en-US" dirty="0" smtClean="0">
                <a:latin typeface="Kruti Dev 055" pitchFamily="2" charset="0"/>
              </a:rPr>
              <a:t> o`”; o </a:t>
            </a:r>
            <a:r>
              <a:rPr lang="en-US" dirty="0" err="1" smtClean="0">
                <a:latin typeface="Kruti Dev 055" pitchFamily="2" charset="0"/>
              </a:rPr>
              <a:t>cY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inkFkkZpk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 lvl="0"/>
            <a:r>
              <a:rPr lang="en-US" b="1" dirty="0" err="1" smtClean="0">
                <a:latin typeface="Kruti Dev 055" pitchFamily="2" charset="0"/>
              </a:rPr>
              <a:t>fogkj</a:t>
            </a:r>
            <a:r>
              <a:rPr lang="en-US" dirty="0" smtClean="0">
                <a:latin typeface="Kruti Dev 055" pitchFamily="2" charset="0"/>
              </a:rPr>
              <a:t> % </a:t>
            </a:r>
            <a:r>
              <a:rPr lang="en-US" dirty="0" err="1" smtClean="0">
                <a:latin typeface="Kruti Dev 055" pitchFamily="2" charset="0"/>
              </a:rPr>
              <a:t>m”.kifj”ksd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miukg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mn~orZu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laokgu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enZu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m”.kty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voxkg</a:t>
            </a:r>
            <a:endParaRPr lang="en-US" dirty="0" smtClean="0">
              <a:latin typeface="Kruti Dev 055" pitchFamily="2" charset="0"/>
            </a:endParaRPr>
          </a:p>
          <a:p>
            <a:pPr lvl="0"/>
            <a:r>
              <a:rPr lang="en-US" b="1" dirty="0" smtClean="0">
                <a:latin typeface="Kruti Dev 055" pitchFamily="2" charset="0"/>
              </a:rPr>
              <a:t>‘</a:t>
            </a:r>
            <a:r>
              <a:rPr lang="en-US" b="1" dirty="0" err="1" smtClean="0">
                <a:latin typeface="Kruti Dev 055" pitchFamily="2" charset="0"/>
              </a:rPr>
              <a:t>kks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ku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% </a:t>
            </a:r>
            <a:r>
              <a:rPr lang="en-US" dirty="0" err="1" smtClean="0">
                <a:latin typeface="Kruti Dev 055" pitchFamily="2" charset="0"/>
              </a:rPr>
              <a:t>okrnks”k</a:t>
            </a:r>
            <a:r>
              <a:rPr lang="en-US" dirty="0" smtClean="0">
                <a:latin typeface="Kruti Dev 055" pitchFamily="2" charset="0"/>
              </a:rPr>
              <a:t> ‘</a:t>
            </a:r>
            <a:r>
              <a:rPr lang="en-US" dirty="0" err="1" smtClean="0">
                <a:latin typeface="Kruti Dev 055" pitchFamily="2" charset="0"/>
              </a:rPr>
              <a:t>keuklkBh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cfLr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Js”B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vkgs</a:t>
            </a:r>
            <a:r>
              <a:rPr lang="en-US" dirty="0" smtClean="0">
                <a:latin typeface="Kruti Dev 055" pitchFamily="2" charset="0"/>
              </a:rPr>
              <a:t>- </a:t>
            </a:r>
            <a:r>
              <a:rPr lang="en-US" dirty="0" err="1" smtClean="0">
                <a:latin typeface="Kruti Dev 055" pitchFamily="2" charset="0"/>
              </a:rPr>
              <a:t>brj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nks”kkaP;k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mRdaVrsuqlkj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Lusgu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LosnuksRrj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e`nq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fojspu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djkos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b="1" dirty="0" err="1" smtClean="0">
                <a:latin typeface="Kruti Dev 055" pitchFamily="2" charset="0"/>
              </a:rPr>
              <a:t>vkLFkkiu</a:t>
            </a:r>
            <a:r>
              <a:rPr lang="en-US" b="1" dirty="0" smtClean="0">
                <a:latin typeface="Kruti Dev 055" pitchFamily="2" charset="0"/>
              </a:rPr>
              <a:t>] </a:t>
            </a:r>
            <a:r>
              <a:rPr lang="en-US" b="1" dirty="0" err="1" smtClean="0">
                <a:latin typeface="Kruti Dev 055" pitchFamily="2" charset="0"/>
              </a:rPr>
              <a:t>vuqoklu</a:t>
            </a:r>
            <a:r>
              <a:rPr lang="en-US" b="1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cfLrpk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fgrdj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vlrks</a:t>
            </a:r>
            <a:r>
              <a:rPr lang="en-US" dirty="0" smtClean="0">
                <a:latin typeface="Kruti Dev 055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577072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2½ </a:t>
            </a:r>
            <a:r>
              <a:rPr lang="en-US" b="1" u="sng" dirty="0" err="1" smtClean="0">
                <a:latin typeface="Kruti Dev 055" pitchFamily="2" charset="0"/>
              </a:rPr>
              <a:t>fiRr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u="sng" dirty="0" err="1" smtClean="0">
                <a:latin typeface="Kruti Dev 055" pitchFamily="2" charset="0"/>
              </a:rPr>
              <a:t>nks”k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u="sng" dirty="0" err="1" smtClean="0">
                <a:latin typeface="Kruti Dev 055" pitchFamily="2" charset="0"/>
              </a:rPr>
              <a:t>fpfdRlk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u="sng" dirty="0" err="1" smtClean="0">
                <a:latin typeface="Kruti Dev 055" pitchFamily="2" charset="0"/>
              </a:rPr>
              <a:t>midze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 lvl="0"/>
            <a:endParaRPr lang="en-US" b="1" dirty="0" smtClean="0">
              <a:latin typeface="Kruti Dev 055" pitchFamily="2" charset="0"/>
            </a:endParaRPr>
          </a:p>
          <a:p>
            <a:pPr lvl="0"/>
            <a:r>
              <a:rPr lang="en-US" b="1" dirty="0" err="1" smtClean="0">
                <a:latin typeface="Kruti Dev 055" pitchFamily="2" charset="0"/>
              </a:rPr>
              <a:t>vkgkj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% e/</a:t>
            </a:r>
            <a:r>
              <a:rPr lang="en-US" dirty="0" err="1" smtClean="0">
                <a:latin typeface="Kruti Dev 055" pitchFamily="2" charset="0"/>
              </a:rPr>
              <a:t>kqj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frDr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d”kk</a:t>
            </a:r>
            <a:r>
              <a:rPr lang="en-US" dirty="0" smtClean="0">
                <a:latin typeface="Kruti Dev 055" pitchFamily="2" charset="0"/>
              </a:rPr>
              <a:t>; ;</a:t>
            </a:r>
            <a:r>
              <a:rPr lang="en-US" dirty="0" err="1" smtClean="0">
                <a:latin typeface="Kruti Dev 055" pitchFamily="2" charset="0"/>
              </a:rPr>
              <a:t>qDr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jlkps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lsou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b="1" dirty="0" smtClean="0">
                <a:latin typeface="Kruti Dev 055" pitchFamily="2" charset="0"/>
              </a:rPr>
              <a:t>fl/n ?</a:t>
            </a:r>
            <a:r>
              <a:rPr lang="en-US" b="1" dirty="0" err="1" smtClean="0">
                <a:latin typeface="Kruti Dev 055" pitchFamily="2" charset="0"/>
              </a:rPr>
              <a:t>k`rkpk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nqX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kiku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fiRr’kked</a:t>
            </a:r>
            <a:endParaRPr lang="en-US" dirty="0" smtClean="0">
              <a:latin typeface="Kruti Dev 055" pitchFamily="2" charset="0"/>
            </a:endParaRPr>
          </a:p>
          <a:p>
            <a:pPr lvl="0"/>
            <a:r>
              <a:rPr lang="en-US" b="1" dirty="0" err="1" smtClean="0">
                <a:latin typeface="Kruti Dev 055" pitchFamily="2" charset="0"/>
              </a:rPr>
              <a:t>fogkj</a:t>
            </a:r>
            <a:r>
              <a:rPr lang="en-US" dirty="0" smtClean="0">
                <a:latin typeface="Kruti Dev 055" pitchFamily="2" charset="0"/>
              </a:rPr>
              <a:t> % </a:t>
            </a:r>
            <a:r>
              <a:rPr lang="en-US" dirty="0" err="1" smtClean="0">
                <a:latin typeface="Kruti Dev 055" pitchFamily="2" charset="0"/>
              </a:rPr>
              <a:t>nsg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ifj”ksd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fiRr’kked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nzO;kuh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vH;ax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f’kry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dirty="0" err="1" smtClean="0">
                <a:latin typeface="Kruti Dev 055" pitchFamily="2" charset="0"/>
              </a:rPr>
              <a:t>lkoyh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vlysY;k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m|kuke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pdze.k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b="1" dirty="0" err="1" smtClean="0">
                <a:latin typeface="Kruti Dev 055" pitchFamily="2" charset="0"/>
              </a:rPr>
              <a:t>panuysikpk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 lvl="0"/>
            <a:r>
              <a:rPr lang="en-US" b="1" dirty="0" smtClean="0">
                <a:latin typeface="Kruti Dev 055" pitchFamily="2" charset="0"/>
              </a:rPr>
              <a:t>‘</a:t>
            </a:r>
            <a:r>
              <a:rPr lang="en-US" b="1" dirty="0" err="1" smtClean="0">
                <a:latin typeface="Kruti Dev 055" pitchFamily="2" charset="0"/>
              </a:rPr>
              <a:t>kks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ku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% </a:t>
            </a:r>
            <a:r>
              <a:rPr lang="en-US" dirty="0" err="1" smtClean="0">
                <a:latin typeface="Kruti Dev 055" pitchFamily="2" charset="0"/>
              </a:rPr>
              <a:t>fiRr’keuk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lkBh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jDreks</a:t>
            </a:r>
            <a:r>
              <a:rPr lang="en-US" b="1" dirty="0" smtClean="0">
                <a:latin typeface="Kruti Dev 055" pitchFamily="2" charset="0"/>
              </a:rPr>
              <a:t>{</a:t>
            </a:r>
            <a:r>
              <a:rPr lang="en-US" b="1" dirty="0" err="1" smtClean="0">
                <a:latin typeface="Kruti Dev 055" pitchFamily="2" charset="0"/>
              </a:rPr>
              <a:t>k.k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b="1" dirty="0" err="1" smtClean="0">
                <a:latin typeface="Kruti Dev 055" pitchFamily="2" charset="0"/>
              </a:rPr>
              <a:t>fojspu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Js”B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vkgs</a:t>
            </a:r>
            <a:r>
              <a:rPr lang="en-US" dirty="0" smtClean="0">
                <a:latin typeface="Kruti Dev 055" pitchFamily="2" charset="0"/>
              </a:rPr>
              <a:t>- </a:t>
            </a:r>
            <a:r>
              <a:rPr lang="en-US" dirty="0" err="1" smtClean="0">
                <a:latin typeface="Kruti Dev 055" pitchFamily="2" charset="0"/>
              </a:rPr>
              <a:t>R;keqGs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fiRr’kked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b="1" dirty="0" err="1" smtClean="0">
                <a:latin typeface="Kruti Dev 055" pitchFamily="2" charset="0"/>
              </a:rPr>
              <a:t>vuqyksed</a:t>
            </a:r>
            <a:r>
              <a:rPr lang="en-US" b="1" dirty="0" smtClean="0">
                <a:latin typeface="Kruti Dev 055" pitchFamily="2" charset="0"/>
              </a:rPr>
              <a:t>~ </a:t>
            </a:r>
            <a:r>
              <a:rPr lang="en-US" b="1" dirty="0" err="1" smtClean="0">
                <a:latin typeface="Kruti Dev 055" pitchFamily="2" charset="0"/>
              </a:rPr>
              <a:t>vkS”k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nzO;kauh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fojspu</a:t>
            </a:r>
            <a:r>
              <a:rPr lang="en-US" dirty="0" smtClean="0">
                <a:latin typeface="Kruti Dev 055" pitchFamily="2" charset="0"/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3½ </a:t>
            </a:r>
            <a:r>
              <a:rPr lang="en-US" b="1" u="sng" dirty="0" err="1" smtClean="0">
                <a:latin typeface="Kruti Dev 055" pitchFamily="2" charset="0"/>
              </a:rPr>
              <a:t>dQnks”k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u="sng" dirty="0" err="1" smtClean="0">
                <a:latin typeface="Kruti Dev 055" pitchFamily="2" charset="0"/>
              </a:rPr>
              <a:t>midze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 lvl="0"/>
            <a:endParaRPr lang="en-US" dirty="0" smtClean="0">
              <a:latin typeface="Kruti Dev 055" pitchFamily="2" charset="0"/>
            </a:endParaRPr>
          </a:p>
          <a:p>
            <a:pPr lvl="0"/>
            <a:r>
              <a:rPr lang="en-US" b="1" dirty="0" err="1" smtClean="0">
                <a:latin typeface="Kruti Dev 055" pitchFamily="2" charset="0"/>
              </a:rPr>
              <a:t>vkgkj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% </a:t>
            </a:r>
            <a:r>
              <a:rPr lang="en-US" b="1" dirty="0" err="1" smtClean="0">
                <a:latin typeface="Kruti Dev 055" pitchFamily="2" charset="0"/>
              </a:rPr>
              <a:t>dVq</a:t>
            </a:r>
            <a:r>
              <a:rPr lang="en-US" b="1" dirty="0" smtClean="0">
                <a:latin typeface="Kruti Dev 055" pitchFamily="2" charset="0"/>
              </a:rPr>
              <a:t>] </a:t>
            </a:r>
            <a:r>
              <a:rPr lang="en-US" b="1" dirty="0" err="1" smtClean="0">
                <a:latin typeface="Kruti Dev 055" pitchFamily="2" charset="0"/>
              </a:rPr>
              <a:t>frDr</a:t>
            </a:r>
            <a:r>
              <a:rPr lang="en-US" b="1" dirty="0" smtClean="0">
                <a:latin typeface="Kruti Dev 055" pitchFamily="2" charset="0"/>
              </a:rPr>
              <a:t>] </a:t>
            </a:r>
            <a:r>
              <a:rPr lang="en-US" b="1" dirty="0" err="1" smtClean="0">
                <a:latin typeface="Kruti Dev 055" pitchFamily="2" charset="0"/>
              </a:rPr>
              <a:t>d”kk</a:t>
            </a:r>
            <a:r>
              <a:rPr lang="en-US" b="1" dirty="0" smtClean="0">
                <a:latin typeface="Kruti Dev 055" pitchFamily="2" charset="0"/>
              </a:rPr>
              <a:t>; </a:t>
            </a:r>
            <a:r>
              <a:rPr lang="en-US" b="1" dirty="0" err="1" smtClean="0">
                <a:latin typeface="Kruti Dev 055" pitchFamily="2" charset="0"/>
              </a:rPr>
              <a:t>jl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dQ’kked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vlY;keqGs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rh</a:t>
            </a:r>
            <a:r>
              <a:rPr lang="en-US" dirty="0" smtClean="0">
                <a:latin typeface="Kruti Dev 055" pitchFamily="2" charset="0"/>
              </a:rPr>
              <a:t>{.k] </a:t>
            </a:r>
            <a:r>
              <a:rPr lang="en-US" dirty="0" err="1" smtClean="0">
                <a:latin typeface="Kruti Dev 055" pitchFamily="2" charset="0"/>
              </a:rPr>
              <a:t>m”.k</a:t>
            </a:r>
            <a:r>
              <a:rPr lang="en-US" dirty="0" smtClean="0">
                <a:latin typeface="Kruti Dev 055" pitchFamily="2" charset="0"/>
              </a:rPr>
              <a:t> o :{k </a:t>
            </a:r>
            <a:r>
              <a:rPr lang="en-US" dirty="0" err="1" smtClean="0">
                <a:latin typeface="Kruti Dev 055" pitchFamily="2" charset="0"/>
              </a:rPr>
              <a:t>vkgkjkps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lsou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vklo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vfj”V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dQ’kked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endParaRPr lang="en-US" dirty="0" smtClean="0">
              <a:latin typeface="Kruti Dev 055" pitchFamily="2" charset="0"/>
            </a:endParaRPr>
          </a:p>
          <a:p>
            <a:pPr lvl="0"/>
            <a:r>
              <a:rPr lang="en-US" b="1" dirty="0" err="1" smtClean="0">
                <a:latin typeface="Kruti Dev 055" pitchFamily="2" charset="0"/>
              </a:rPr>
              <a:t>fogkj</a:t>
            </a:r>
            <a:r>
              <a:rPr lang="en-US" dirty="0" smtClean="0">
                <a:latin typeface="Kruti Dev 055" pitchFamily="2" charset="0"/>
              </a:rPr>
              <a:t> % </a:t>
            </a:r>
            <a:r>
              <a:rPr lang="en-US" dirty="0" err="1" smtClean="0">
                <a:latin typeface="Kruti Dev 055" pitchFamily="2" charset="0"/>
              </a:rPr>
              <a:t>pdzae.k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O;k;ke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jk</a:t>
            </a:r>
            <a:r>
              <a:rPr lang="en-US" dirty="0" smtClean="0">
                <a:latin typeface="Kruti Dev 055" pitchFamily="2" charset="0"/>
              </a:rPr>
              <a:t>=</a:t>
            </a:r>
            <a:r>
              <a:rPr lang="en-US" dirty="0" err="1" smtClean="0">
                <a:latin typeface="Kruti Dev 055" pitchFamily="2" charset="0"/>
              </a:rPr>
              <a:t>kStkxj.k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O;ok</a:t>
            </a:r>
            <a:r>
              <a:rPr lang="en-US" dirty="0" smtClean="0">
                <a:latin typeface="Kruti Dev 055" pitchFamily="2" charset="0"/>
              </a:rPr>
              <a:t>;] </a:t>
            </a:r>
            <a:r>
              <a:rPr lang="en-US" dirty="0" err="1" smtClean="0">
                <a:latin typeface="Kruti Dev 055" pitchFamily="2" charset="0"/>
              </a:rPr>
              <a:t>miokl</a:t>
            </a:r>
            <a:r>
              <a:rPr lang="en-US" dirty="0" smtClean="0">
                <a:latin typeface="Kruti Dev 055" pitchFamily="2" charset="0"/>
              </a:rPr>
              <a:t>] :{k] </a:t>
            </a:r>
            <a:r>
              <a:rPr lang="en-US" dirty="0" err="1" smtClean="0">
                <a:latin typeface="Kruti Dev 055" pitchFamily="2" charset="0"/>
              </a:rPr>
              <a:t>nzO;kps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mn~orZu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m”.kksndkus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Luku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dirty="0" err="1" smtClean="0">
                <a:latin typeface="Kruti Dev 055" pitchFamily="2" charset="0"/>
              </a:rPr>
              <a:t>xaMq”k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 lvl="0"/>
            <a:r>
              <a:rPr lang="en-US" b="1" dirty="0" smtClean="0">
                <a:latin typeface="Kruti Dev 055" pitchFamily="2" charset="0"/>
              </a:rPr>
              <a:t>‘</a:t>
            </a:r>
            <a:r>
              <a:rPr lang="en-US" b="1" dirty="0" err="1" smtClean="0">
                <a:latin typeface="Kruti Dev 055" pitchFamily="2" charset="0"/>
              </a:rPr>
              <a:t>kks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ku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% </a:t>
            </a:r>
            <a:r>
              <a:rPr lang="en-US" dirty="0" err="1" smtClean="0">
                <a:latin typeface="Kruti Dev 055" pitchFamily="2" charset="0"/>
              </a:rPr>
              <a:t>dQklkBh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oeu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Js”B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vkgs</a:t>
            </a:r>
            <a:r>
              <a:rPr lang="en-US" dirty="0" smtClean="0">
                <a:latin typeface="Kruti Dev 055" pitchFamily="2" charset="0"/>
              </a:rPr>
              <a:t>- </a:t>
            </a:r>
            <a:r>
              <a:rPr lang="en-US" dirty="0" err="1" smtClean="0">
                <a:latin typeface="Kruti Dev 055" pitchFamily="2" charset="0"/>
              </a:rPr>
              <a:t>Losnu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rh</a:t>
            </a:r>
            <a:r>
              <a:rPr lang="en-US" dirty="0" smtClean="0">
                <a:latin typeface="Kruti Dev 055" pitchFamily="2" charset="0"/>
              </a:rPr>
              <a:t>{.k] </a:t>
            </a:r>
            <a:r>
              <a:rPr lang="en-US" dirty="0" err="1" smtClean="0">
                <a:latin typeface="Kruti Dev 055" pitchFamily="2" charset="0"/>
              </a:rPr>
              <a:t>m”.k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nzO;kauh</a:t>
            </a:r>
            <a:r>
              <a:rPr lang="en-US" dirty="0" smtClean="0">
                <a:latin typeface="Kruti Dev 055" pitchFamily="2" charset="0"/>
              </a:rPr>
              <a:t> ‘</a:t>
            </a:r>
            <a:r>
              <a:rPr lang="en-US" dirty="0" err="1" smtClean="0">
                <a:latin typeface="Kruti Dev 055" pitchFamily="2" charset="0"/>
              </a:rPr>
              <a:t>kks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rlsp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uL;kps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fgrdj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vlrs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6000" dirty="0" smtClean="0"/>
              <a:t>                         </a:t>
            </a:r>
          </a:p>
          <a:p>
            <a:pPr>
              <a:buNone/>
            </a:pPr>
            <a:endParaRPr lang="en-IN" sz="6000" dirty="0" smtClean="0"/>
          </a:p>
          <a:p>
            <a:pPr>
              <a:buNone/>
            </a:pPr>
            <a:r>
              <a:rPr lang="en-IN" sz="6000" smtClean="0"/>
              <a:t>                          .....  </a:t>
            </a:r>
            <a:r>
              <a:rPr lang="en-IN" sz="6000" dirty="0" smtClean="0"/>
              <a:t>Thanks </a:t>
            </a:r>
            <a:endParaRPr lang="en-IN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1644</TotalTime>
  <Words>240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nks”kksidze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</dc:creator>
  <cp:lastModifiedBy>hp</cp:lastModifiedBy>
  <cp:revision>679</cp:revision>
  <dcterms:created xsi:type="dcterms:W3CDTF">2020-05-02T05:10:47Z</dcterms:created>
  <dcterms:modified xsi:type="dcterms:W3CDTF">2022-02-22T06:39:01Z</dcterms:modified>
</cp:coreProperties>
</file>