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0"/>
  </p:notesMasterIdLst>
  <p:sldIdLst>
    <p:sldId id="256" r:id="rId2"/>
    <p:sldId id="259" r:id="rId3"/>
    <p:sldId id="260" r:id="rId4"/>
    <p:sldId id="261" r:id="rId5"/>
    <p:sldId id="257" r:id="rId6"/>
    <p:sldId id="258" r:id="rId7"/>
    <p:sldId id="262" r:id="rId8"/>
    <p:sldId id="263" r:id="rId9"/>
    <p:sldId id="264" r:id="rId10"/>
    <p:sldId id="265" r:id="rId11"/>
    <p:sldId id="266" r:id="rId12"/>
    <p:sldId id="293" r:id="rId13"/>
    <p:sldId id="267" r:id="rId14"/>
    <p:sldId id="268" r:id="rId15"/>
    <p:sldId id="269" r:id="rId16"/>
    <p:sldId id="271" r:id="rId17"/>
    <p:sldId id="272" r:id="rId18"/>
    <p:sldId id="273" r:id="rId19"/>
    <p:sldId id="274" r:id="rId20"/>
    <p:sldId id="292" r:id="rId21"/>
    <p:sldId id="275" r:id="rId22"/>
    <p:sldId id="276" r:id="rId23"/>
    <p:sldId id="278" r:id="rId24"/>
    <p:sldId id="279" r:id="rId25"/>
    <p:sldId id="277" r:id="rId26"/>
    <p:sldId id="280" r:id="rId27"/>
    <p:sldId id="281" r:id="rId28"/>
    <p:sldId id="282" r:id="rId29"/>
    <p:sldId id="294" r:id="rId30"/>
    <p:sldId id="283" r:id="rId31"/>
    <p:sldId id="295" r:id="rId32"/>
    <p:sldId id="284" r:id="rId33"/>
    <p:sldId id="285" r:id="rId34"/>
    <p:sldId id="290" r:id="rId35"/>
    <p:sldId id="286" r:id="rId36"/>
    <p:sldId id="291" r:id="rId37"/>
    <p:sldId id="287" r:id="rId38"/>
    <p:sldId id="289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4" autoAdjust="0"/>
    <p:restoredTop sz="94660"/>
  </p:normalViewPr>
  <p:slideViewPr>
    <p:cSldViewPr>
      <p:cViewPr varScale="1">
        <p:scale>
          <a:sx n="69" d="100"/>
          <a:sy n="69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BE0137-6680-4CA1-B9C8-AE677F39D94B}" type="datetimeFigureOut">
              <a:rPr lang="en-US" smtClean="0"/>
              <a:t>2/9/2023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415841-919A-41BA-BB17-2FE5CECCFB6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55773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415841-919A-41BA-BB17-2FE5CECCFB66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54016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415841-919A-41BA-BB17-2FE5CECCFB66}" type="slidenum">
              <a:rPr lang="en-IN" smtClean="0"/>
              <a:t>32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9DA26E0-FC06-4494-9ED8-808980D8FD5B}" type="datetimeFigureOut">
              <a:rPr lang="en-US" smtClean="0"/>
              <a:pPr/>
              <a:t>2/9/2023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7479272-C745-4B65-9486-F952A4C87C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DA26E0-FC06-4494-9ED8-808980D8FD5B}" type="datetimeFigureOut">
              <a:rPr lang="en-US" smtClean="0"/>
              <a:pPr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479272-C745-4B65-9486-F952A4C87C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DA26E0-FC06-4494-9ED8-808980D8FD5B}" type="datetimeFigureOut">
              <a:rPr lang="en-US" smtClean="0"/>
              <a:pPr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479272-C745-4B65-9486-F952A4C87C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DA26E0-FC06-4494-9ED8-808980D8FD5B}" type="datetimeFigureOut">
              <a:rPr lang="en-US" smtClean="0"/>
              <a:pPr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479272-C745-4B65-9486-F952A4C87C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9DA26E0-FC06-4494-9ED8-808980D8FD5B}" type="datetimeFigureOut">
              <a:rPr lang="en-US" smtClean="0"/>
              <a:pPr/>
              <a:t>2/9/2023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7479272-C745-4B65-9486-F952A4C87C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DA26E0-FC06-4494-9ED8-808980D8FD5B}" type="datetimeFigureOut">
              <a:rPr lang="en-US" smtClean="0"/>
              <a:pPr/>
              <a:t>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7479272-C745-4B65-9486-F952A4C87C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DA26E0-FC06-4494-9ED8-808980D8FD5B}" type="datetimeFigureOut">
              <a:rPr lang="en-US" smtClean="0"/>
              <a:pPr/>
              <a:t>2/9/2023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7479272-C745-4B65-9486-F952A4C87C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DA26E0-FC06-4494-9ED8-808980D8FD5B}" type="datetimeFigureOut">
              <a:rPr lang="en-US" smtClean="0"/>
              <a:pPr/>
              <a:t>2/9/2023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479272-C745-4B65-9486-F952A4C87C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DA26E0-FC06-4494-9ED8-808980D8FD5B}" type="datetimeFigureOut">
              <a:rPr lang="en-US" smtClean="0"/>
              <a:pPr/>
              <a:t>2/9/2023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479272-C745-4B65-9486-F952A4C87C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9DA26E0-FC06-4494-9ED8-808980D8FD5B}" type="datetimeFigureOut">
              <a:rPr lang="en-US" smtClean="0"/>
              <a:pPr/>
              <a:t>2/9/2023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7479272-C745-4B65-9486-F952A4C87C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9DA26E0-FC06-4494-9ED8-808980D8FD5B}" type="datetimeFigureOut">
              <a:rPr lang="en-US" smtClean="0"/>
              <a:pPr/>
              <a:t>2/9/2023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7479272-C745-4B65-9486-F952A4C87C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99DA26E0-FC06-4494-9ED8-808980D8FD5B}" type="datetimeFigureOut">
              <a:rPr lang="en-US" smtClean="0"/>
              <a:pPr/>
              <a:t>2/9/2023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D7479272-C745-4B65-9486-F952A4C87C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234" y="228600"/>
            <a:ext cx="8229600" cy="2362201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CONTRIBUTION OF KAUMARBHRITYA </a:t>
            </a:r>
            <a:br>
              <a:rPr lang="en-US" b="1" dirty="0" smtClean="0">
                <a:solidFill>
                  <a:srgbClr val="FFFF00"/>
                </a:solidFill>
              </a:rPr>
            </a:br>
            <a:r>
              <a:rPr lang="en-US" b="1" dirty="0" smtClean="0">
                <a:solidFill>
                  <a:srgbClr val="FFFF00"/>
                </a:solidFill>
              </a:rPr>
              <a:t>IN SAMHITAS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2400" y="2819400"/>
            <a:ext cx="8763000" cy="4038600"/>
          </a:xfrm>
        </p:spPr>
        <p:txBody>
          <a:bodyPr>
            <a:normAutofit/>
          </a:bodyPr>
          <a:lstStyle/>
          <a:p>
            <a:pPr algn="ctr"/>
            <a:r>
              <a:rPr lang="en-US" sz="1600" dirty="0" smtClean="0"/>
              <a:t>Presented By</a:t>
            </a:r>
          </a:p>
          <a:p>
            <a:pPr algn="ctr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Dr.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Kiran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Nandeshwar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Department of </a:t>
            </a:r>
            <a:r>
              <a:rPr lang="en-US" dirty="0" err="1" smtClean="0"/>
              <a:t>Kaumarbhritya</a:t>
            </a:r>
            <a:endParaRPr lang="en-US" dirty="0" smtClean="0"/>
          </a:p>
          <a:p>
            <a:pPr algn="ctr"/>
            <a:endParaRPr lang="en-US" dirty="0"/>
          </a:p>
        </p:txBody>
      </p:sp>
    </p:spTree>
  </p:cSld>
  <p:clrMapOvr>
    <a:masterClrMapping/>
  </p:clrMapOvr>
  <p:transition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499064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Related Topics of </a:t>
            </a:r>
            <a:r>
              <a:rPr lang="en-US" b="1" dirty="0" err="1" smtClean="0">
                <a:solidFill>
                  <a:srgbClr val="FFFF00"/>
                </a:solidFill>
              </a:rPr>
              <a:t>Kaumarbhritya</a:t>
            </a:r>
            <a:r>
              <a:rPr lang="en-US" b="1" dirty="0" smtClean="0">
                <a:solidFill>
                  <a:srgbClr val="FFFF00"/>
                </a:solidFill>
              </a:rPr>
              <a:t> in </a:t>
            </a:r>
            <a:r>
              <a:rPr lang="en-US" b="1" dirty="0" err="1" smtClean="0">
                <a:solidFill>
                  <a:srgbClr val="FFFF00"/>
                </a:solidFill>
              </a:rPr>
              <a:t>Kashyap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Samhita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lnSpc>
                <a:spcPct val="170000"/>
              </a:lnSpc>
              <a:tabLst>
                <a:tab pos="3938588" algn="l"/>
              </a:tabLst>
            </a:pPr>
            <a:r>
              <a:rPr lang="en-US" sz="2800" dirty="0" err="1" smtClean="0">
                <a:latin typeface="+mj-lt"/>
              </a:rPr>
              <a:t>Lehan</a:t>
            </a:r>
            <a:r>
              <a:rPr lang="en-US" sz="2800" dirty="0" smtClean="0">
                <a:latin typeface="+mj-lt"/>
              </a:rPr>
              <a:t> karma	</a:t>
            </a:r>
          </a:p>
          <a:p>
            <a:pPr marL="457200" indent="-457200">
              <a:lnSpc>
                <a:spcPct val="170000"/>
              </a:lnSpc>
              <a:tabLst>
                <a:tab pos="3938588" algn="l"/>
              </a:tabLst>
            </a:pPr>
            <a:r>
              <a:rPr lang="en-US" sz="2800" dirty="0" err="1" smtClean="0">
                <a:latin typeface="+mj-lt"/>
              </a:rPr>
              <a:t>Samskara</a:t>
            </a:r>
            <a:endParaRPr lang="en-US" sz="2800" dirty="0" smtClean="0">
              <a:latin typeface="+mj-lt"/>
            </a:endParaRPr>
          </a:p>
          <a:p>
            <a:pPr marL="457200" indent="-457200">
              <a:lnSpc>
                <a:spcPct val="170000"/>
              </a:lnSpc>
              <a:tabLst>
                <a:tab pos="3938588" algn="l"/>
              </a:tabLst>
            </a:pPr>
            <a:r>
              <a:rPr lang="en-US" sz="2800" dirty="0" err="1" smtClean="0">
                <a:latin typeface="+mj-lt"/>
              </a:rPr>
              <a:t>Dhupankalpa</a:t>
            </a:r>
            <a:endParaRPr lang="en-US" sz="2800" dirty="0" smtClean="0">
              <a:latin typeface="+mj-lt"/>
            </a:endParaRPr>
          </a:p>
          <a:p>
            <a:pPr marL="457200" indent="-457200">
              <a:lnSpc>
                <a:spcPct val="170000"/>
              </a:lnSpc>
              <a:tabLst>
                <a:tab pos="3938588" algn="l"/>
              </a:tabLst>
            </a:pPr>
            <a:r>
              <a:rPr lang="en-US" sz="2800" dirty="0" err="1" smtClean="0">
                <a:latin typeface="+mj-lt"/>
              </a:rPr>
              <a:t>Balagraha</a:t>
            </a:r>
            <a:endParaRPr lang="en-US" sz="2800" dirty="0" smtClean="0">
              <a:latin typeface="+mj-lt"/>
            </a:endParaRPr>
          </a:p>
          <a:p>
            <a:pPr marL="457200" indent="-457200">
              <a:lnSpc>
                <a:spcPct val="170000"/>
              </a:lnSpc>
              <a:tabLst>
                <a:tab pos="3938588" algn="l"/>
              </a:tabLst>
            </a:pPr>
            <a:r>
              <a:rPr lang="en-US" sz="2800" dirty="0" err="1" smtClean="0">
                <a:latin typeface="+mj-lt"/>
              </a:rPr>
              <a:t>Hastasweda</a:t>
            </a:r>
            <a:endParaRPr lang="en-US" sz="2800" dirty="0" smtClean="0">
              <a:latin typeface="+mj-lt"/>
            </a:endParaRPr>
          </a:p>
          <a:p>
            <a:pPr marL="457200" indent="-457200">
              <a:lnSpc>
                <a:spcPct val="170000"/>
              </a:lnSpc>
              <a:tabLst>
                <a:tab pos="3938588" algn="l"/>
              </a:tabLst>
            </a:pPr>
            <a:r>
              <a:rPr lang="en-US" sz="2800" dirty="0" err="1" smtClean="0">
                <a:latin typeface="+mj-lt"/>
              </a:rPr>
              <a:t>Patasweda</a:t>
            </a:r>
            <a:endParaRPr lang="en-US" sz="2800" dirty="0" smtClean="0">
              <a:latin typeface="+mj-lt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499064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Related Topics of </a:t>
            </a:r>
            <a:r>
              <a:rPr lang="en-US" b="1" dirty="0" err="1" smtClean="0">
                <a:solidFill>
                  <a:srgbClr val="FFFF00"/>
                </a:solidFill>
              </a:rPr>
              <a:t>Kaumarbhritya</a:t>
            </a:r>
            <a:r>
              <a:rPr lang="en-US" b="1" dirty="0" smtClean="0">
                <a:solidFill>
                  <a:srgbClr val="FFFF00"/>
                </a:solidFill>
              </a:rPr>
              <a:t> in </a:t>
            </a:r>
            <a:r>
              <a:rPr lang="en-US" b="1" dirty="0" err="1" smtClean="0">
                <a:solidFill>
                  <a:srgbClr val="FFFF00"/>
                </a:solidFill>
              </a:rPr>
              <a:t>Kashyap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Samhita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lnSpc>
                <a:spcPct val="170000"/>
              </a:lnSpc>
              <a:tabLst>
                <a:tab pos="3938588" algn="l"/>
              </a:tabLst>
            </a:pPr>
            <a:r>
              <a:rPr lang="en-US" sz="4400" dirty="0" err="1" smtClean="0">
                <a:latin typeface="+mj-lt"/>
              </a:rPr>
              <a:t>Shatkalpa</a:t>
            </a:r>
            <a:endParaRPr lang="en-US" sz="4400" dirty="0" smtClean="0">
              <a:latin typeface="+mj-lt"/>
            </a:endParaRPr>
          </a:p>
          <a:p>
            <a:pPr marL="457200" indent="-457200">
              <a:lnSpc>
                <a:spcPct val="170000"/>
              </a:lnSpc>
              <a:tabLst>
                <a:tab pos="3938588" algn="l"/>
              </a:tabLst>
            </a:pPr>
            <a:r>
              <a:rPr lang="en-US" sz="4400" dirty="0" err="1" smtClean="0">
                <a:latin typeface="+mj-lt"/>
              </a:rPr>
              <a:t>Danta</a:t>
            </a:r>
            <a:r>
              <a:rPr lang="en-US" sz="4400" dirty="0" smtClean="0">
                <a:latin typeface="+mj-lt"/>
              </a:rPr>
              <a:t> </a:t>
            </a:r>
            <a:r>
              <a:rPr lang="en-US" sz="4400" dirty="0" err="1" smtClean="0">
                <a:latin typeface="+mj-lt"/>
              </a:rPr>
              <a:t>Janmika</a:t>
            </a:r>
            <a:endParaRPr lang="en-US" sz="4400" dirty="0" smtClean="0">
              <a:latin typeface="+mj-lt"/>
            </a:endParaRPr>
          </a:p>
          <a:p>
            <a:pPr marL="457200" indent="-457200">
              <a:lnSpc>
                <a:spcPct val="170000"/>
              </a:lnSpc>
              <a:tabLst>
                <a:tab pos="3938588" algn="l"/>
              </a:tabLst>
            </a:pPr>
            <a:r>
              <a:rPr lang="en-US" sz="4400" dirty="0" err="1" smtClean="0">
                <a:latin typeface="+mj-lt"/>
              </a:rPr>
              <a:t>Vedana-adhyaya</a:t>
            </a:r>
            <a:endParaRPr lang="en-US" sz="4400" dirty="0" smtClean="0">
              <a:latin typeface="+mj-lt"/>
            </a:endParaRPr>
          </a:p>
          <a:p>
            <a:pPr marL="457200" indent="-457200">
              <a:lnSpc>
                <a:spcPct val="170000"/>
              </a:lnSpc>
              <a:tabLst>
                <a:tab pos="3938588" algn="l"/>
              </a:tabLst>
            </a:pPr>
            <a:r>
              <a:rPr lang="en-US" sz="4400" dirty="0" err="1" smtClean="0"/>
              <a:t>Phakkwa</a:t>
            </a:r>
            <a:r>
              <a:rPr lang="en-US" sz="4400" dirty="0" smtClean="0"/>
              <a:t> </a:t>
            </a:r>
            <a:r>
              <a:rPr lang="en-US" sz="4400" dirty="0" err="1" smtClean="0"/>
              <a:t>Roga</a:t>
            </a:r>
            <a:endParaRPr lang="en-US" sz="4400" dirty="0" smtClean="0"/>
          </a:p>
          <a:p>
            <a:pPr marL="457200" indent="-457200">
              <a:lnSpc>
                <a:spcPct val="170000"/>
              </a:lnSpc>
              <a:tabLst>
                <a:tab pos="3938588" algn="l"/>
              </a:tabLst>
            </a:pPr>
            <a:r>
              <a:rPr lang="en-US" sz="4400" dirty="0" err="1" smtClean="0"/>
              <a:t>Jata-harani</a:t>
            </a:r>
            <a:endParaRPr lang="en-US" sz="4400" dirty="0" smtClean="0">
              <a:latin typeface="+mj-lt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FFFF00"/>
                </a:solidFill>
              </a:rPr>
              <a:t>AGE CLASSIFICATION IN SAMHITAS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4" name="Content Placeholder 3" descr="D1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1524000"/>
            <a:ext cx="8458200" cy="4944533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499064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Age Classification </a:t>
            </a:r>
            <a:br>
              <a:rPr lang="en-US" b="1" dirty="0" smtClean="0">
                <a:solidFill>
                  <a:srgbClr val="FFFF00"/>
                </a:solidFill>
              </a:rPr>
            </a:br>
            <a:r>
              <a:rPr lang="en-US" b="1" dirty="0" smtClean="0">
                <a:solidFill>
                  <a:srgbClr val="FFFF00"/>
                </a:solidFill>
              </a:rPr>
              <a:t>by </a:t>
            </a:r>
            <a:r>
              <a:rPr lang="en-US" b="1" dirty="0" err="1" smtClean="0">
                <a:solidFill>
                  <a:srgbClr val="FFFF00"/>
                </a:solidFill>
              </a:rPr>
              <a:t>Samhitas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0389255"/>
              </p:ext>
            </p:extLst>
          </p:nvPr>
        </p:nvGraphicFramePr>
        <p:xfrm>
          <a:off x="457200" y="1981200"/>
          <a:ext cx="822960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46304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Charak</a:t>
                      </a:r>
                      <a:r>
                        <a:rPr lang="en-US" dirty="0" smtClean="0"/>
                        <a:t>  </a:t>
                      </a:r>
                      <a:r>
                        <a:rPr lang="en-US" dirty="0" err="1" smtClean="0"/>
                        <a:t>Viman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(8/12)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Sushruta</a:t>
                      </a:r>
                      <a:r>
                        <a:rPr lang="en-US" dirty="0" smtClean="0"/>
                        <a:t> Sutra (35/29)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Ashtang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Sangraha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Sharir</a:t>
                      </a:r>
                      <a:r>
                        <a:rPr lang="en-US" dirty="0" smtClean="0"/>
                        <a:t> (8/24)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Astang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Hridaya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Sharir</a:t>
                      </a:r>
                      <a:r>
                        <a:rPr lang="en-US" baseline="0" dirty="0" smtClean="0"/>
                        <a:t> (3/105)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Balyavastha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Upto</a:t>
                      </a:r>
                      <a:r>
                        <a:rPr lang="en-US" smtClean="0"/>
                        <a:t> </a:t>
                      </a:r>
                      <a:r>
                        <a:rPr lang="en-US" smtClean="0"/>
                        <a:t>30yr.*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Upto</a:t>
                      </a:r>
                      <a:r>
                        <a:rPr lang="en-US" dirty="0" smtClean="0"/>
                        <a:t> 16 yr.*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Upto</a:t>
                      </a:r>
                      <a:r>
                        <a:rPr lang="en-US" dirty="0" smtClean="0"/>
                        <a:t> 16 yr.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Upto</a:t>
                      </a:r>
                      <a:r>
                        <a:rPr lang="en-US" dirty="0" smtClean="0"/>
                        <a:t> 16 yr.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Madhamavastha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 </a:t>
                      </a:r>
                      <a:r>
                        <a:rPr lang="en-US" dirty="0" smtClean="0"/>
                        <a:t>to 60 yr.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 to 70 yr.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 to 60 yr.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 to 70 yr.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Vriddhavastha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 60 yr.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 70 yr.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 60 yr.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 70 yr.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4114800"/>
            <a:ext cx="8305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/>
              <a:t>*</a:t>
            </a:r>
            <a:r>
              <a:rPr lang="en-US" sz="2400" dirty="0" err="1" smtClean="0"/>
              <a:t>Balyavastha</a:t>
            </a:r>
            <a:r>
              <a:rPr lang="en-US" sz="2400" dirty="0" smtClean="0"/>
              <a:t> was divided by </a:t>
            </a:r>
            <a:r>
              <a:rPr lang="en-US" sz="2400" dirty="0" err="1" smtClean="0"/>
              <a:t>Sushrutacharya</a:t>
            </a:r>
            <a:r>
              <a:rPr lang="en-US" sz="2400" dirty="0" smtClean="0"/>
              <a:t> in 3 different age groups.</a:t>
            </a:r>
          </a:p>
          <a:p>
            <a:pPr algn="just"/>
            <a:endParaRPr lang="en-US" sz="2400" dirty="0" smtClean="0"/>
          </a:p>
          <a:p>
            <a:pPr marL="339725" indent="-339725">
              <a:buFont typeface="Arial" pitchFamily="34" charset="0"/>
              <a:buChar char="•"/>
            </a:pPr>
            <a:r>
              <a:rPr lang="en-US" sz="2400" dirty="0" err="1" smtClean="0"/>
              <a:t>Ksheerapa</a:t>
            </a:r>
            <a:r>
              <a:rPr lang="en-US" sz="2400" dirty="0" smtClean="0"/>
              <a:t> 		– 	</a:t>
            </a:r>
            <a:r>
              <a:rPr lang="en-US" sz="2400" dirty="0" err="1" smtClean="0"/>
              <a:t>upto</a:t>
            </a:r>
            <a:r>
              <a:rPr lang="en-US" sz="2400" dirty="0" smtClean="0"/>
              <a:t> 1 yr.</a:t>
            </a:r>
          </a:p>
          <a:p>
            <a:pPr marL="339725" indent="-339725">
              <a:buFont typeface="Arial" pitchFamily="34" charset="0"/>
              <a:buChar char="•"/>
            </a:pPr>
            <a:r>
              <a:rPr lang="en-US" sz="2400" dirty="0" err="1" smtClean="0"/>
              <a:t>Ksheerannad</a:t>
            </a:r>
            <a:r>
              <a:rPr lang="en-US" sz="2400" dirty="0" smtClean="0"/>
              <a:t> 	– 	1 – 2 yr.</a:t>
            </a:r>
          </a:p>
          <a:p>
            <a:pPr marL="339725" indent="-339725">
              <a:buFont typeface="Arial" pitchFamily="34" charset="0"/>
              <a:buChar char="•"/>
            </a:pPr>
            <a:r>
              <a:rPr lang="en-US" sz="2400" dirty="0" err="1" smtClean="0"/>
              <a:t>Annad</a:t>
            </a:r>
            <a:r>
              <a:rPr lang="en-US" sz="2400" dirty="0" smtClean="0"/>
              <a:t> 		– 	2 -16 yr.</a:t>
            </a:r>
            <a:endParaRPr lang="en-US" sz="2400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458200" cy="8382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solidFill>
                  <a:srgbClr val="FFFF00"/>
                </a:solidFill>
              </a:rPr>
              <a:t>Age Classification by </a:t>
            </a:r>
            <a:r>
              <a:rPr lang="en-US" sz="4400" b="1" dirty="0" err="1" smtClean="0">
                <a:solidFill>
                  <a:srgbClr val="FFFF00"/>
                </a:solidFill>
              </a:rPr>
              <a:t>Samhitas</a:t>
            </a: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219200"/>
            <a:ext cx="8382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/>
            <a:r>
              <a:rPr lang="en-US" sz="2400" b="1" dirty="0" err="1" smtClean="0">
                <a:solidFill>
                  <a:srgbClr val="FFC000"/>
                </a:solidFill>
              </a:rPr>
              <a:t>Kashyap</a:t>
            </a:r>
            <a:r>
              <a:rPr lang="en-US" sz="2400" b="1" dirty="0" smtClean="0">
                <a:solidFill>
                  <a:srgbClr val="FFC000"/>
                </a:solidFill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</a:rPr>
              <a:t>Samhita</a:t>
            </a:r>
            <a:r>
              <a:rPr lang="en-US" sz="2400" b="1" dirty="0" smtClean="0">
                <a:solidFill>
                  <a:srgbClr val="FFC000"/>
                </a:solidFill>
              </a:rPr>
              <a:t> (</a:t>
            </a:r>
            <a:r>
              <a:rPr lang="en-US" sz="2400" b="1" dirty="0" err="1" smtClean="0">
                <a:solidFill>
                  <a:srgbClr val="FFC000"/>
                </a:solidFill>
              </a:rPr>
              <a:t>Kh</a:t>
            </a:r>
            <a:r>
              <a:rPr lang="en-US" sz="2400" b="1" dirty="0" smtClean="0">
                <a:solidFill>
                  <a:srgbClr val="FFC000"/>
                </a:solidFill>
              </a:rPr>
              <a:t>. 3/72) –</a:t>
            </a:r>
          </a:p>
          <a:p>
            <a:pPr marL="796925" lvl="1" indent="-339725">
              <a:buFont typeface="Arial" pitchFamily="34" charset="0"/>
              <a:buChar char="•"/>
              <a:tabLst>
                <a:tab pos="2743200" algn="l"/>
                <a:tab pos="3082925" algn="l"/>
              </a:tabLst>
            </a:pPr>
            <a:r>
              <a:rPr lang="en-US" sz="2400" dirty="0" err="1" smtClean="0"/>
              <a:t>Balyavastha</a:t>
            </a:r>
            <a:r>
              <a:rPr lang="en-US" sz="2400" dirty="0" smtClean="0"/>
              <a:t> 	- 	</a:t>
            </a:r>
            <a:r>
              <a:rPr lang="en-US" sz="2400" dirty="0" err="1" smtClean="0"/>
              <a:t>upto</a:t>
            </a:r>
            <a:r>
              <a:rPr lang="en-US" sz="2400" dirty="0" smtClean="0"/>
              <a:t> 16 yr. </a:t>
            </a:r>
          </a:p>
          <a:p>
            <a:pPr marL="3082925" lvl="6" indent="-339725">
              <a:buFont typeface="Arial" pitchFamily="34" charset="0"/>
              <a:buChar char="•"/>
              <a:tabLst>
                <a:tab pos="2743200" algn="l"/>
                <a:tab pos="3082925" algn="l"/>
              </a:tabLst>
            </a:pPr>
            <a:r>
              <a:rPr lang="en-US" sz="2400" dirty="0" err="1" smtClean="0"/>
              <a:t>Garbha</a:t>
            </a:r>
            <a:r>
              <a:rPr lang="en-US" sz="2400" dirty="0" smtClean="0"/>
              <a:t> – till birth, 	</a:t>
            </a:r>
          </a:p>
          <a:p>
            <a:pPr marL="3082925" lvl="6" indent="-339725">
              <a:buFont typeface="Arial" pitchFamily="34" charset="0"/>
              <a:buChar char="•"/>
              <a:tabLst>
                <a:tab pos="2743200" algn="l"/>
                <a:tab pos="3082925" algn="l"/>
              </a:tabLst>
            </a:pPr>
            <a:r>
              <a:rPr lang="en-US" sz="2400" dirty="0" err="1" smtClean="0"/>
              <a:t>Bala</a:t>
            </a:r>
            <a:r>
              <a:rPr lang="en-US" sz="2400" dirty="0" smtClean="0"/>
              <a:t> – </a:t>
            </a:r>
            <a:r>
              <a:rPr lang="en-US" sz="2400" dirty="0" err="1" smtClean="0"/>
              <a:t>upto</a:t>
            </a:r>
            <a:r>
              <a:rPr lang="en-US" sz="2400" dirty="0" smtClean="0"/>
              <a:t> 1 yr., </a:t>
            </a:r>
          </a:p>
          <a:p>
            <a:pPr marL="3082925" lvl="6" indent="-339725">
              <a:buFont typeface="Arial" pitchFamily="34" charset="0"/>
              <a:buChar char="•"/>
              <a:tabLst>
                <a:tab pos="2743200" algn="l"/>
                <a:tab pos="3082925" algn="l"/>
              </a:tabLst>
            </a:pPr>
            <a:r>
              <a:rPr lang="en-US" sz="2400" dirty="0" smtClean="0"/>
              <a:t>Kumar – 1 to 16 yr.)</a:t>
            </a:r>
          </a:p>
          <a:p>
            <a:pPr marL="796925" lvl="1" indent="-339725">
              <a:buFont typeface="Arial" pitchFamily="34" charset="0"/>
              <a:buChar char="•"/>
              <a:tabLst>
                <a:tab pos="2743200" algn="l"/>
                <a:tab pos="3082925" algn="l"/>
              </a:tabLst>
            </a:pPr>
            <a:r>
              <a:rPr lang="en-US" sz="2400" dirty="0" err="1" smtClean="0"/>
              <a:t>Yavanavastha</a:t>
            </a:r>
            <a:r>
              <a:rPr lang="en-US" sz="2400" dirty="0" smtClean="0"/>
              <a:t>	– 	16 to 34 yr.</a:t>
            </a:r>
          </a:p>
          <a:p>
            <a:pPr marL="796925" lvl="1" indent="-339725">
              <a:buFont typeface="Arial" pitchFamily="34" charset="0"/>
              <a:buChar char="•"/>
              <a:tabLst>
                <a:tab pos="2743200" algn="l"/>
                <a:tab pos="3082925" algn="l"/>
              </a:tabLst>
            </a:pPr>
            <a:r>
              <a:rPr lang="en-US" sz="2400" dirty="0" err="1" smtClean="0"/>
              <a:t>Madhyamavastha</a:t>
            </a:r>
            <a:r>
              <a:rPr lang="en-US" sz="2400" dirty="0" smtClean="0"/>
              <a:t> 	–  34 to 70 yr.</a:t>
            </a:r>
          </a:p>
          <a:p>
            <a:pPr marL="796925" lvl="1" indent="-339725">
              <a:buFont typeface="Arial" pitchFamily="34" charset="0"/>
              <a:buChar char="•"/>
              <a:tabLst>
                <a:tab pos="2743200" algn="l"/>
                <a:tab pos="3082925" algn="l"/>
              </a:tabLst>
            </a:pPr>
            <a:r>
              <a:rPr lang="en-US" sz="2400" dirty="0" err="1" smtClean="0"/>
              <a:t>Vriddhavastha</a:t>
            </a:r>
            <a:r>
              <a:rPr lang="en-US" sz="2400" dirty="0" smtClean="0"/>
              <a:t> 	– 	&gt; 70 yr.</a:t>
            </a:r>
          </a:p>
          <a:p>
            <a:pPr marL="457200" indent="-457200" algn="just"/>
            <a:endParaRPr lang="en-US" sz="2400" b="1" dirty="0" smtClean="0">
              <a:solidFill>
                <a:srgbClr val="FFC000"/>
              </a:solidFill>
            </a:endParaRPr>
          </a:p>
          <a:p>
            <a:pPr marL="457200" indent="-457200" algn="just"/>
            <a:r>
              <a:rPr lang="en-US" sz="2400" b="1" dirty="0" err="1" smtClean="0">
                <a:solidFill>
                  <a:srgbClr val="FFC000"/>
                </a:solidFill>
              </a:rPr>
              <a:t>Bhavaprakash</a:t>
            </a:r>
            <a:r>
              <a:rPr lang="en-US" sz="2400" b="1" dirty="0" smtClean="0">
                <a:solidFill>
                  <a:srgbClr val="FFC000"/>
                </a:solidFill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</a:rPr>
              <a:t>Samhita</a:t>
            </a:r>
            <a:r>
              <a:rPr lang="en-US" sz="2400" b="1" dirty="0" smtClean="0">
                <a:solidFill>
                  <a:srgbClr val="FFC000"/>
                </a:solidFill>
              </a:rPr>
              <a:t> (3/72) –</a:t>
            </a:r>
          </a:p>
          <a:p>
            <a:pPr marL="796925" lvl="1" indent="-339725">
              <a:buFont typeface="Arial" pitchFamily="34" charset="0"/>
              <a:buChar char="•"/>
              <a:tabLst>
                <a:tab pos="2743200" algn="l"/>
                <a:tab pos="3082925" algn="l"/>
              </a:tabLst>
            </a:pPr>
            <a:r>
              <a:rPr lang="en-US" sz="2400" dirty="0" err="1" smtClean="0"/>
              <a:t>Balyavastha</a:t>
            </a:r>
            <a:r>
              <a:rPr lang="en-US" sz="2400" dirty="0" smtClean="0"/>
              <a:t> 		– 	</a:t>
            </a:r>
            <a:r>
              <a:rPr lang="en-US" sz="2400" dirty="0" err="1" smtClean="0"/>
              <a:t>upto</a:t>
            </a:r>
            <a:r>
              <a:rPr lang="en-US" sz="2400" dirty="0" smtClean="0"/>
              <a:t> 16 yr. </a:t>
            </a:r>
          </a:p>
          <a:p>
            <a:pPr marL="796925" lvl="1" indent="-339725">
              <a:buFont typeface="Arial" pitchFamily="34" charset="0"/>
              <a:buChar char="•"/>
              <a:tabLst>
                <a:tab pos="2743200" algn="l"/>
                <a:tab pos="3082925" algn="l"/>
              </a:tabLst>
            </a:pPr>
            <a:r>
              <a:rPr lang="en-US" sz="2400" dirty="0" err="1" smtClean="0"/>
              <a:t>Taruni</a:t>
            </a:r>
            <a:r>
              <a:rPr lang="en-US" sz="2400" dirty="0" smtClean="0"/>
              <a:t> 		– 	16 to 32 yr.</a:t>
            </a:r>
          </a:p>
          <a:p>
            <a:pPr marL="796925" lvl="1" indent="-339725">
              <a:buFont typeface="Arial" pitchFamily="34" charset="0"/>
              <a:buChar char="•"/>
              <a:tabLst>
                <a:tab pos="2743200" algn="l"/>
                <a:tab pos="3082925" algn="l"/>
              </a:tabLst>
            </a:pPr>
            <a:r>
              <a:rPr lang="en-US" sz="2400" dirty="0" err="1" smtClean="0"/>
              <a:t>Prodhavastha</a:t>
            </a:r>
            <a:r>
              <a:rPr lang="en-US" sz="2400" dirty="0" smtClean="0"/>
              <a:t> 		–  	32 to 50 yr.</a:t>
            </a:r>
          </a:p>
          <a:p>
            <a:pPr marL="796925" lvl="1" indent="-339725">
              <a:buFont typeface="Arial" pitchFamily="34" charset="0"/>
              <a:buChar char="•"/>
              <a:tabLst>
                <a:tab pos="2743200" algn="l"/>
                <a:tab pos="3082925" algn="l"/>
              </a:tabLst>
            </a:pPr>
            <a:r>
              <a:rPr lang="en-US" sz="2400" dirty="0" err="1" smtClean="0"/>
              <a:t>Vriddhavastha</a:t>
            </a:r>
            <a:r>
              <a:rPr lang="en-US" sz="2400" dirty="0" smtClean="0"/>
              <a:t> 		– 	&gt; 50 yr.</a:t>
            </a:r>
            <a:endParaRPr lang="en-US" sz="2400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458200" cy="8382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solidFill>
                  <a:srgbClr val="FFFF00"/>
                </a:solidFill>
              </a:rPr>
              <a:t>Age Classification by </a:t>
            </a:r>
            <a:r>
              <a:rPr lang="en-US" sz="4400" b="1" dirty="0" err="1" smtClean="0">
                <a:solidFill>
                  <a:srgbClr val="FFFF00"/>
                </a:solidFill>
              </a:rPr>
              <a:t>Samhitas</a:t>
            </a: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219200"/>
            <a:ext cx="8382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/>
            <a:r>
              <a:rPr lang="en-US" sz="2800" b="1" dirty="0" err="1" smtClean="0">
                <a:solidFill>
                  <a:srgbClr val="FFC000"/>
                </a:solidFill>
              </a:rPr>
              <a:t>Harita</a:t>
            </a:r>
            <a:r>
              <a:rPr lang="en-US" sz="2800" b="1" dirty="0" smtClean="0">
                <a:solidFill>
                  <a:srgbClr val="FFC000"/>
                </a:solidFill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</a:rPr>
              <a:t>Samhita</a:t>
            </a:r>
            <a:r>
              <a:rPr lang="en-US" sz="2800" b="1" dirty="0" smtClean="0">
                <a:solidFill>
                  <a:srgbClr val="FFC000"/>
                </a:solidFill>
              </a:rPr>
              <a:t> –</a:t>
            </a:r>
          </a:p>
          <a:p>
            <a:pPr marL="796925" lvl="1" indent="-339725">
              <a:buFont typeface="Arial" pitchFamily="34" charset="0"/>
              <a:buChar char="•"/>
              <a:tabLst>
                <a:tab pos="2743200" algn="l"/>
                <a:tab pos="3082925" algn="l"/>
              </a:tabLst>
            </a:pPr>
            <a:r>
              <a:rPr lang="en-US" sz="2800" dirty="0" err="1" smtClean="0"/>
              <a:t>Balyavastha</a:t>
            </a:r>
            <a:r>
              <a:rPr lang="en-US" sz="2800" dirty="0" smtClean="0"/>
              <a:t> 	- 	</a:t>
            </a:r>
            <a:r>
              <a:rPr lang="en-US" sz="2800" dirty="0" err="1" smtClean="0"/>
              <a:t>upto</a:t>
            </a:r>
            <a:r>
              <a:rPr lang="en-US" sz="2800" dirty="0" smtClean="0"/>
              <a:t> 16 yr. </a:t>
            </a:r>
          </a:p>
          <a:p>
            <a:pPr marL="796925" lvl="1" indent="-339725">
              <a:buFont typeface="Arial" pitchFamily="34" charset="0"/>
              <a:buChar char="•"/>
              <a:tabLst>
                <a:tab pos="2743200" algn="l"/>
                <a:tab pos="3082925" algn="l"/>
              </a:tabLst>
            </a:pPr>
            <a:r>
              <a:rPr lang="en-US" sz="2800" dirty="0" err="1" smtClean="0"/>
              <a:t>Yavanavastha</a:t>
            </a:r>
            <a:r>
              <a:rPr lang="en-US" sz="2800" dirty="0" smtClean="0"/>
              <a:t>	– 	16 to 25 yr.</a:t>
            </a:r>
          </a:p>
          <a:p>
            <a:pPr marL="796925" lvl="1" indent="-339725">
              <a:buFont typeface="Arial" pitchFamily="34" charset="0"/>
              <a:buChar char="•"/>
              <a:tabLst>
                <a:tab pos="2743200" algn="l"/>
                <a:tab pos="3082925" algn="l"/>
              </a:tabLst>
            </a:pPr>
            <a:r>
              <a:rPr lang="en-US" sz="2800" dirty="0" err="1" smtClean="0"/>
              <a:t>Madhyamavastha</a:t>
            </a:r>
            <a:r>
              <a:rPr lang="en-US" sz="2800" dirty="0" smtClean="0"/>
              <a:t> 	–  25 to 70 yr.</a:t>
            </a:r>
          </a:p>
          <a:p>
            <a:pPr marL="796925" lvl="1" indent="-339725">
              <a:buFont typeface="Arial" pitchFamily="34" charset="0"/>
              <a:buChar char="•"/>
              <a:tabLst>
                <a:tab pos="2743200" algn="l"/>
                <a:tab pos="3082925" algn="l"/>
              </a:tabLst>
            </a:pPr>
            <a:r>
              <a:rPr lang="en-US" sz="2800" dirty="0" err="1" smtClean="0"/>
              <a:t>Vriddhavastha</a:t>
            </a:r>
            <a:r>
              <a:rPr lang="en-US" sz="2800" dirty="0" smtClean="0"/>
              <a:t> 	– 	&gt; 70 yr.</a:t>
            </a:r>
          </a:p>
          <a:p>
            <a:pPr marL="796925" lvl="1" indent="-339725">
              <a:tabLst>
                <a:tab pos="2743200" algn="l"/>
                <a:tab pos="3082925" algn="l"/>
              </a:tabLst>
            </a:pPr>
            <a:endParaRPr lang="en-US" sz="2800" dirty="0" smtClean="0"/>
          </a:p>
          <a:p>
            <a:pPr marL="457200" indent="-457200" algn="just"/>
            <a:r>
              <a:rPr lang="en-US" sz="2800" b="1" dirty="0" err="1" smtClean="0">
                <a:solidFill>
                  <a:srgbClr val="FFC000"/>
                </a:solidFill>
              </a:rPr>
              <a:t>Parashar</a:t>
            </a:r>
            <a:r>
              <a:rPr lang="en-US" sz="2800" b="1" dirty="0" smtClean="0">
                <a:solidFill>
                  <a:srgbClr val="FFC000"/>
                </a:solidFill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</a:rPr>
              <a:t>Smurti</a:t>
            </a:r>
            <a:r>
              <a:rPr lang="en-US" sz="2800" b="1" dirty="0" smtClean="0">
                <a:solidFill>
                  <a:srgbClr val="FFC000"/>
                </a:solidFill>
              </a:rPr>
              <a:t> (Ch. 7) –</a:t>
            </a:r>
          </a:p>
          <a:p>
            <a:pPr marL="796925" lvl="1" indent="-339725">
              <a:buFont typeface="Arial" pitchFamily="34" charset="0"/>
              <a:buChar char="•"/>
              <a:tabLst>
                <a:tab pos="2743200" algn="l"/>
                <a:tab pos="3082925" algn="l"/>
              </a:tabLst>
            </a:pPr>
            <a:r>
              <a:rPr lang="en-US" sz="2800" dirty="0" err="1" smtClean="0"/>
              <a:t>Gauri</a:t>
            </a:r>
            <a:r>
              <a:rPr lang="en-US" sz="2800" dirty="0" smtClean="0"/>
              <a:t> 		– 	</a:t>
            </a:r>
            <a:r>
              <a:rPr lang="en-US" sz="2800" dirty="0" err="1" smtClean="0"/>
              <a:t>upto</a:t>
            </a:r>
            <a:r>
              <a:rPr lang="en-US" sz="2800" dirty="0" smtClean="0"/>
              <a:t> 8 yr. </a:t>
            </a:r>
          </a:p>
          <a:p>
            <a:pPr marL="796925" lvl="1" indent="-339725">
              <a:buFont typeface="Arial" pitchFamily="34" charset="0"/>
              <a:buChar char="•"/>
              <a:tabLst>
                <a:tab pos="2743200" algn="l"/>
                <a:tab pos="3082925" algn="l"/>
              </a:tabLst>
            </a:pPr>
            <a:r>
              <a:rPr lang="en-US" sz="2800" dirty="0" err="1" smtClean="0"/>
              <a:t>Rohini</a:t>
            </a:r>
            <a:r>
              <a:rPr lang="en-US" sz="2800" dirty="0" smtClean="0"/>
              <a:t>		 – 	8 to 9 yr. </a:t>
            </a:r>
          </a:p>
          <a:p>
            <a:pPr marL="796925" lvl="1" indent="-339725">
              <a:buFont typeface="Arial" pitchFamily="34" charset="0"/>
              <a:buChar char="•"/>
              <a:tabLst>
                <a:tab pos="2743200" algn="l"/>
                <a:tab pos="3082925" algn="l"/>
              </a:tabLst>
            </a:pPr>
            <a:r>
              <a:rPr lang="en-US" sz="2800" dirty="0" err="1" smtClean="0"/>
              <a:t>Kanya</a:t>
            </a:r>
            <a:r>
              <a:rPr lang="en-US" sz="2800" dirty="0" smtClean="0"/>
              <a:t> 		– 	9 to 10 yr.</a:t>
            </a:r>
          </a:p>
          <a:p>
            <a:pPr marL="796925" lvl="1" indent="-339725">
              <a:buFont typeface="Arial" pitchFamily="34" charset="0"/>
              <a:buChar char="•"/>
              <a:tabLst>
                <a:tab pos="2743200" algn="l"/>
                <a:tab pos="3082925" algn="l"/>
              </a:tabLst>
            </a:pPr>
            <a:r>
              <a:rPr lang="en-US" sz="2800" dirty="0" err="1" smtClean="0"/>
              <a:t>Rajaswala</a:t>
            </a:r>
            <a:r>
              <a:rPr lang="en-US" sz="2800" dirty="0" smtClean="0"/>
              <a:t>		– 	&gt; 10 yr.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041864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rgbClr val="FFFF00"/>
                </a:solidFill>
              </a:rPr>
              <a:t>Concept of Doses in </a:t>
            </a:r>
            <a:r>
              <a:rPr lang="en-US" sz="4800" b="1" dirty="0" err="1" smtClean="0">
                <a:solidFill>
                  <a:srgbClr val="FFFF00"/>
                </a:solidFill>
              </a:rPr>
              <a:t>Samhitas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Autofit/>
          </a:bodyPr>
          <a:lstStyle/>
          <a:p>
            <a:pPr marL="457200" indent="-457200">
              <a:lnSpc>
                <a:spcPct val="150000"/>
              </a:lnSpc>
            </a:pPr>
            <a:r>
              <a:rPr lang="en-US" sz="2700" dirty="0" err="1" smtClean="0">
                <a:latin typeface="BRH Devanagari" pitchFamily="2" charset="0"/>
              </a:rPr>
              <a:t>qÉkÉÑUqÉ×SÑsÉbÉÑxÉÑUÌpÉvÉÏiÉvÉXèMüUÇ</a:t>
            </a:r>
            <a:r>
              <a:rPr lang="en-US" sz="2700" dirty="0" smtClean="0">
                <a:latin typeface="BRH Devanagari" pitchFamily="2" charset="0"/>
              </a:rPr>
              <a:t> </a:t>
            </a:r>
            <a:r>
              <a:rPr lang="en-US" sz="2700" dirty="0" err="1" smtClean="0">
                <a:latin typeface="BRH Devanagari" pitchFamily="2" charset="0"/>
              </a:rPr>
              <a:t>MüqÉï</a:t>
            </a:r>
            <a:r>
              <a:rPr lang="en-US" sz="2700" dirty="0" smtClean="0">
                <a:latin typeface="BRH Devanagari" pitchFamily="2" charset="0"/>
              </a:rPr>
              <a:t> </a:t>
            </a:r>
            <a:r>
              <a:rPr lang="en-US" sz="2700" dirty="0" err="1" smtClean="0">
                <a:latin typeface="BRH Devanagari" pitchFamily="2" charset="0"/>
              </a:rPr>
              <a:t>mÉëuÉiÉïrÉlÉè</a:t>
            </a:r>
            <a:r>
              <a:rPr lang="en-US" sz="2700" dirty="0" smtClean="0">
                <a:latin typeface="BRH Devanagari" pitchFamily="2" charset="0"/>
              </a:rPr>
              <a:t> | </a:t>
            </a:r>
          </a:p>
          <a:p>
            <a:pPr marL="457200" indent="-457200">
              <a:lnSpc>
                <a:spcPct val="150000"/>
              </a:lnSpc>
              <a:buNone/>
            </a:pPr>
            <a:r>
              <a:rPr lang="en-US" sz="2700" dirty="0" smtClean="0">
                <a:latin typeface="BRH Devanagari" pitchFamily="2" charset="0"/>
              </a:rPr>
              <a:t>	</a:t>
            </a:r>
            <a:r>
              <a:rPr lang="en-US" sz="2700" dirty="0" err="1" smtClean="0">
                <a:latin typeface="BRH Devanagari" pitchFamily="2" charset="0"/>
              </a:rPr>
              <a:t>LuÉÇxÉÉiqrÉÉ</a:t>
            </a:r>
            <a:r>
              <a:rPr lang="en-US" sz="2700" dirty="0" smtClean="0">
                <a:latin typeface="BRH Devanagari" pitchFamily="2" charset="0"/>
              </a:rPr>
              <a:t> ÌW </a:t>
            </a:r>
            <a:r>
              <a:rPr lang="en-US" sz="2700" dirty="0" err="1" smtClean="0">
                <a:latin typeface="BRH Devanagari" pitchFamily="2" charset="0"/>
              </a:rPr>
              <a:t>MÑüqÉÉUÉ</a:t>
            </a:r>
            <a:r>
              <a:rPr lang="en-US" sz="2700" dirty="0" smtClean="0">
                <a:latin typeface="BRH Devanagari" pitchFamily="2" charset="0"/>
              </a:rPr>
              <a:t> </a:t>
            </a:r>
            <a:r>
              <a:rPr lang="en-US" sz="2700" dirty="0" err="1" smtClean="0">
                <a:latin typeface="BRH Devanagari" pitchFamily="2" charset="0"/>
              </a:rPr>
              <a:t>pÉuÉÎliÉ</a:t>
            </a:r>
            <a:r>
              <a:rPr lang="en-US" sz="2700" dirty="0" smtClean="0">
                <a:latin typeface="BRH Devanagari" pitchFamily="2" charset="0"/>
              </a:rPr>
              <a:t> |</a:t>
            </a:r>
          </a:p>
          <a:p>
            <a:pPr marL="457200" indent="-457200">
              <a:lnSpc>
                <a:spcPct val="150000"/>
              </a:lnSpc>
              <a:buNone/>
            </a:pPr>
            <a:r>
              <a:rPr lang="en-US" sz="2700" dirty="0" smtClean="0">
                <a:latin typeface="BRH Devanagari" pitchFamily="2" charset="0"/>
              </a:rPr>
              <a:t>	</a:t>
            </a:r>
            <a:r>
              <a:rPr lang="en-US" sz="2700" dirty="0" err="1" smtClean="0">
                <a:latin typeface="BRH Devanagari" pitchFamily="2" charset="0"/>
              </a:rPr>
              <a:t>iÉjÉÉ</a:t>
            </a:r>
            <a:r>
              <a:rPr lang="en-US" sz="2700" dirty="0" smtClean="0">
                <a:latin typeface="BRH Devanagari" pitchFamily="2" charset="0"/>
              </a:rPr>
              <a:t> </a:t>
            </a:r>
            <a:r>
              <a:rPr lang="en-US" sz="2700" dirty="0" err="1" smtClean="0">
                <a:latin typeface="BRH Devanagari" pitchFamily="2" charset="0"/>
              </a:rPr>
              <a:t>iÉå</a:t>
            </a:r>
            <a:r>
              <a:rPr lang="en-US" sz="2700" dirty="0" smtClean="0">
                <a:latin typeface="BRH Devanagari" pitchFamily="2" charset="0"/>
              </a:rPr>
              <a:t> </a:t>
            </a:r>
            <a:r>
              <a:rPr lang="en-US" sz="2700" dirty="0" err="1" smtClean="0">
                <a:latin typeface="BRH Devanagari" pitchFamily="2" charset="0"/>
              </a:rPr>
              <a:t>vÉqÉï</a:t>
            </a:r>
            <a:r>
              <a:rPr lang="en-US" sz="2700" dirty="0" smtClean="0">
                <a:latin typeface="BRH Devanagari" pitchFamily="2" charset="0"/>
              </a:rPr>
              <a:t> </a:t>
            </a:r>
            <a:r>
              <a:rPr lang="en-US" sz="2700" dirty="0" err="1" smtClean="0">
                <a:latin typeface="BRH Devanagari" pitchFamily="2" charset="0"/>
              </a:rPr>
              <a:t>sÉpÉliÉå</a:t>
            </a:r>
            <a:r>
              <a:rPr lang="en-US" sz="2700" dirty="0" smtClean="0">
                <a:latin typeface="BRH Devanagari" pitchFamily="2" charset="0"/>
              </a:rPr>
              <a:t> </a:t>
            </a:r>
            <a:r>
              <a:rPr lang="en-US" sz="2700" dirty="0" err="1" smtClean="0">
                <a:latin typeface="BRH Devanagari" pitchFamily="2" charset="0"/>
              </a:rPr>
              <a:t>ÌcÉUÉrÉ</a:t>
            </a:r>
            <a:r>
              <a:rPr lang="en-US" sz="2700" dirty="0" smtClean="0">
                <a:latin typeface="BRH Devanagari" pitchFamily="2" charset="0"/>
              </a:rPr>
              <a:t> ... | - </a:t>
            </a:r>
            <a:r>
              <a:rPr lang="en-US" sz="2700" dirty="0" err="1" smtClean="0">
                <a:latin typeface="BRH Devanagari" pitchFamily="2" charset="0"/>
              </a:rPr>
              <a:t>cÉ.vÉÉ</a:t>
            </a:r>
            <a:r>
              <a:rPr lang="en-US" sz="2700" dirty="0" smtClean="0">
                <a:latin typeface="BRH Devanagari" pitchFamily="2" charset="0"/>
              </a:rPr>
              <a:t>. 8/65</a:t>
            </a:r>
          </a:p>
          <a:p>
            <a:pPr marL="457200" indent="-457200">
              <a:lnSpc>
                <a:spcPct val="150000"/>
              </a:lnSpc>
              <a:buNone/>
            </a:pPr>
            <a:endParaRPr lang="en-US" sz="1100" dirty="0" smtClean="0">
              <a:latin typeface="BRH Devanagari" pitchFamily="2" charset="0"/>
            </a:endParaRPr>
          </a:p>
          <a:p>
            <a:pPr marL="457200" indent="-457200">
              <a:lnSpc>
                <a:spcPct val="150000"/>
              </a:lnSpc>
            </a:pPr>
            <a:r>
              <a:rPr lang="en-US" sz="2700" dirty="0" err="1" smtClean="0">
                <a:latin typeface="BRH Devanagari" pitchFamily="2" charset="0"/>
              </a:rPr>
              <a:t>SÉåwÉSÔwrÉqÉsÉÉ¶ÉæuÉ</a:t>
            </a:r>
            <a:r>
              <a:rPr lang="en-US" sz="2700" dirty="0" smtClean="0">
                <a:latin typeface="BRH Devanagari" pitchFamily="2" charset="0"/>
              </a:rPr>
              <a:t> </a:t>
            </a:r>
            <a:r>
              <a:rPr lang="en-US" sz="2700" dirty="0" err="1" smtClean="0">
                <a:latin typeface="BRH Devanagari" pitchFamily="2" charset="0"/>
              </a:rPr>
              <a:t>qÉWiÉÉÇ</a:t>
            </a:r>
            <a:r>
              <a:rPr lang="en-US" sz="2700" dirty="0" smtClean="0">
                <a:latin typeface="BRH Devanagari" pitchFamily="2" charset="0"/>
              </a:rPr>
              <a:t> </a:t>
            </a:r>
            <a:r>
              <a:rPr lang="en-US" sz="2700" dirty="0" err="1" smtClean="0">
                <a:latin typeface="BRH Devanagari" pitchFamily="2" charset="0"/>
              </a:rPr>
              <a:t>urÉÉkÉrÉ¶É</a:t>
            </a:r>
            <a:r>
              <a:rPr lang="en-US" sz="2700" dirty="0" smtClean="0">
                <a:latin typeface="BRH Devanagari" pitchFamily="2" charset="0"/>
              </a:rPr>
              <a:t> </a:t>
            </a:r>
            <a:r>
              <a:rPr lang="en-US" sz="2700" dirty="0" err="1" smtClean="0">
                <a:latin typeface="BRH Devanagari" pitchFamily="2" charset="0"/>
              </a:rPr>
              <a:t>rÉå</a:t>
            </a:r>
            <a:r>
              <a:rPr lang="en-US" sz="2700" dirty="0" smtClean="0">
                <a:latin typeface="BRH Devanagari" pitchFamily="2" charset="0"/>
              </a:rPr>
              <a:t> |</a:t>
            </a:r>
          </a:p>
          <a:p>
            <a:pPr marL="457200" indent="-457200">
              <a:lnSpc>
                <a:spcPct val="150000"/>
              </a:lnSpc>
              <a:buNone/>
            </a:pPr>
            <a:r>
              <a:rPr lang="en-US" sz="2700" dirty="0" smtClean="0">
                <a:latin typeface="BRH Devanagari" pitchFamily="2" charset="0"/>
              </a:rPr>
              <a:t>	</a:t>
            </a:r>
            <a:r>
              <a:rPr lang="en-US" sz="2700" dirty="0" err="1" smtClean="0">
                <a:latin typeface="BRH Devanagari" pitchFamily="2" charset="0"/>
              </a:rPr>
              <a:t>iÉ</a:t>
            </a:r>
            <a:r>
              <a:rPr lang="en-US" sz="2700" dirty="0" smtClean="0">
                <a:latin typeface="BRH Devanagari" pitchFamily="2" charset="0"/>
              </a:rPr>
              <a:t> </a:t>
            </a:r>
            <a:r>
              <a:rPr lang="en-US" sz="2700" dirty="0" err="1" smtClean="0">
                <a:latin typeface="BRH Devanagari" pitchFamily="2" charset="0"/>
              </a:rPr>
              <a:t>LuÉ</a:t>
            </a:r>
            <a:r>
              <a:rPr lang="en-US" sz="2700" dirty="0" smtClean="0">
                <a:latin typeface="BRH Devanagari" pitchFamily="2" charset="0"/>
              </a:rPr>
              <a:t> </a:t>
            </a:r>
            <a:r>
              <a:rPr lang="en-US" sz="2700" dirty="0" err="1" smtClean="0">
                <a:latin typeface="BRH Devanagari" pitchFamily="2" charset="0"/>
              </a:rPr>
              <a:t>xÉuÉåï</a:t>
            </a:r>
            <a:r>
              <a:rPr lang="en-US" sz="2700" dirty="0" smtClean="0">
                <a:latin typeface="BRH Devanagari" pitchFamily="2" charset="0"/>
              </a:rPr>
              <a:t> </a:t>
            </a:r>
            <a:r>
              <a:rPr lang="en-US" sz="2700" dirty="0" err="1" smtClean="0">
                <a:latin typeface="BRH Devanagari" pitchFamily="2" charset="0"/>
              </a:rPr>
              <a:t>oÉÉsÉÉlÉÉÇ</a:t>
            </a:r>
            <a:r>
              <a:rPr lang="en-US" sz="2700" dirty="0" smtClean="0">
                <a:latin typeface="BRH Devanagari" pitchFamily="2" charset="0"/>
              </a:rPr>
              <a:t> </a:t>
            </a:r>
            <a:r>
              <a:rPr lang="en-US" sz="2700" dirty="0" err="1" smtClean="0">
                <a:latin typeface="BRH Devanagari" pitchFamily="2" charset="0"/>
              </a:rPr>
              <a:t>qÉÉ§ÉÉ</a:t>
            </a:r>
            <a:r>
              <a:rPr lang="en-US" sz="2700" dirty="0" smtClean="0">
                <a:latin typeface="BRH Devanagari" pitchFamily="2" charset="0"/>
              </a:rPr>
              <a:t> </a:t>
            </a:r>
            <a:r>
              <a:rPr lang="en-US" sz="2700" dirty="0" err="1" smtClean="0">
                <a:latin typeface="BRH Devanagari" pitchFamily="2" charset="0"/>
              </a:rPr>
              <a:t>iuÉsmÉiÉUÉ</a:t>
            </a:r>
            <a:r>
              <a:rPr lang="en-US" sz="2700" dirty="0" smtClean="0">
                <a:latin typeface="BRH Devanagari" pitchFamily="2" charset="0"/>
              </a:rPr>
              <a:t> </a:t>
            </a:r>
            <a:r>
              <a:rPr lang="en-US" sz="2700" dirty="0" err="1" smtClean="0">
                <a:latin typeface="BRH Devanagari" pitchFamily="2" charset="0"/>
              </a:rPr>
              <a:t>qÉiÉÉ</a:t>
            </a:r>
            <a:r>
              <a:rPr lang="en-US" sz="2700" dirty="0" smtClean="0">
                <a:latin typeface="BRH Devanagari" pitchFamily="2" charset="0"/>
              </a:rPr>
              <a:t> || - </a:t>
            </a:r>
            <a:r>
              <a:rPr lang="en-US" sz="2700" dirty="0" err="1" smtClean="0">
                <a:latin typeface="BRH Devanagari" pitchFamily="2" charset="0"/>
              </a:rPr>
              <a:t>cÉ.ÌcÉ</a:t>
            </a:r>
            <a:r>
              <a:rPr lang="en-US" sz="2700" dirty="0" smtClean="0">
                <a:latin typeface="BRH Devanagari" pitchFamily="2" charset="0"/>
              </a:rPr>
              <a:t>. 30/282</a:t>
            </a:r>
          </a:p>
          <a:p>
            <a:pPr marL="457200" indent="-457200">
              <a:lnSpc>
                <a:spcPct val="150000"/>
              </a:lnSpc>
              <a:buNone/>
            </a:pPr>
            <a:endParaRPr lang="en-US" sz="1200" dirty="0" smtClean="0">
              <a:latin typeface="BRH Devanagari" pitchFamily="2" charset="0"/>
            </a:endParaRPr>
          </a:p>
          <a:p>
            <a:pPr marL="457200" indent="-457200">
              <a:lnSpc>
                <a:spcPct val="150000"/>
              </a:lnSpc>
            </a:pPr>
            <a:r>
              <a:rPr lang="en-US" sz="2700" dirty="0" err="1" smtClean="0">
                <a:latin typeface="BRH Devanagari" pitchFamily="2" charset="0"/>
              </a:rPr>
              <a:t>pÉåwÉeÉÇ</a:t>
            </a:r>
            <a:r>
              <a:rPr lang="en-US" sz="2700" dirty="0" smtClean="0">
                <a:latin typeface="BRH Devanagari" pitchFamily="2" charset="0"/>
              </a:rPr>
              <a:t> </a:t>
            </a:r>
            <a:r>
              <a:rPr lang="en-US" sz="2700" dirty="0" err="1" smtClean="0">
                <a:latin typeface="BRH Devanagari" pitchFamily="2" charset="0"/>
              </a:rPr>
              <a:t>xuÉsmÉqÉÉ§ÉÇ</a:t>
            </a:r>
            <a:r>
              <a:rPr lang="en-US" sz="2700" dirty="0" smtClean="0">
                <a:latin typeface="BRH Devanagari" pitchFamily="2" charset="0"/>
              </a:rPr>
              <a:t> </a:t>
            </a:r>
            <a:r>
              <a:rPr lang="en-US" sz="2700" dirty="0" err="1" smtClean="0">
                <a:latin typeface="BRH Devanagari" pitchFamily="2" charset="0"/>
              </a:rPr>
              <a:t>iÉÑ</a:t>
            </a:r>
            <a:r>
              <a:rPr lang="en-US" sz="2700" dirty="0" smtClean="0">
                <a:latin typeface="BRH Devanagari" pitchFamily="2" charset="0"/>
              </a:rPr>
              <a:t> </a:t>
            </a:r>
            <a:r>
              <a:rPr lang="en-US" sz="2700" dirty="0" err="1" smtClean="0">
                <a:latin typeface="BRH Devanagari" pitchFamily="2" charset="0"/>
              </a:rPr>
              <a:t>rÉjÉÉurÉÉÌkÉ</a:t>
            </a:r>
            <a:r>
              <a:rPr lang="en-US" sz="2700" dirty="0" smtClean="0">
                <a:latin typeface="BRH Devanagari" pitchFamily="2" charset="0"/>
              </a:rPr>
              <a:t> </a:t>
            </a:r>
            <a:r>
              <a:rPr lang="en-US" sz="2700" dirty="0" err="1" smtClean="0">
                <a:latin typeface="BRH Devanagari" pitchFamily="2" charset="0"/>
              </a:rPr>
              <a:t>mÉërÉÉåeÉrÉåiÉè</a:t>
            </a:r>
            <a:r>
              <a:rPr lang="en-US" sz="2700" dirty="0" smtClean="0">
                <a:latin typeface="BRH Devanagari" pitchFamily="2" charset="0"/>
              </a:rPr>
              <a:t> |</a:t>
            </a:r>
          </a:p>
          <a:p>
            <a:pPr marL="457200" indent="-457200">
              <a:lnSpc>
                <a:spcPct val="150000"/>
              </a:lnSpc>
              <a:buNone/>
            </a:pPr>
            <a:r>
              <a:rPr lang="en-US" sz="2700" dirty="0" smtClean="0">
                <a:latin typeface="BRH Devanagari" pitchFamily="2" charset="0"/>
              </a:rPr>
              <a:t>	</a:t>
            </a:r>
            <a:r>
              <a:rPr lang="en-US" sz="2700" dirty="0" err="1" smtClean="0">
                <a:latin typeface="BRH Devanagari" pitchFamily="2" charset="0"/>
              </a:rPr>
              <a:t>qÉkÉÑUÉÌhÉ</a:t>
            </a:r>
            <a:r>
              <a:rPr lang="en-US" sz="2700" dirty="0" smtClean="0">
                <a:latin typeface="BRH Devanagari" pitchFamily="2" charset="0"/>
              </a:rPr>
              <a:t> </a:t>
            </a:r>
            <a:r>
              <a:rPr lang="en-US" sz="2700" dirty="0" err="1" smtClean="0">
                <a:latin typeface="BRH Devanagari" pitchFamily="2" charset="0"/>
              </a:rPr>
              <a:t>MüwÉÉrÉÉÌhÉ</a:t>
            </a:r>
            <a:r>
              <a:rPr lang="en-US" sz="2700" dirty="0" smtClean="0">
                <a:latin typeface="BRH Devanagari" pitchFamily="2" charset="0"/>
              </a:rPr>
              <a:t> ¤</a:t>
            </a:r>
            <a:r>
              <a:rPr lang="en-US" sz="2700" dirty="0" err="1" smtClean="0">
                <a:latin typeface="BRH Devanagari" pitchFamily="2" charset="0"/>
              </a:rPr>
              <a:t>ÉÏUuÉÎliÉ</a:t>
            </a:r>
            <a:r>
              <a:rPr lang="en-US" sz="2700" dirty="0" smtClean="0">
                <a:latin typeface="BRH Devanagari" pitchFamily="2" charset="0"/>
              </a:rPr>
              <a:t> </a:t>
            </a:r>
            <a:r>
              <a:rPr lang="en-US" sz="2700" dirty="0" err="1" smtClean="0">
                <a:latin typeface="BRH Devanagari" pitchFamily="2" charset="0"/>
              </a:rPr>
              <a:t>qÉ×SÔÌlÉ</a:t>
            </a:r>
            <a:r>
              <a:rPr lang="en-US" sz="2700" dirty="0" smtClean="0">
                <a:latin typeface="BRH Devanagari" pitchFamily="2" charset="0"/>
              </a:rPr>
              <a:t> </a:t>
            </a:r>
            <a:r>
              <a:rPr lang="en-US" sz="2700" dirty="0" err="1" smtClean="0">
                <a:latin typeface="BRH Devanagari" pitchFamily="2" charset="0"/>
              </a:rPr>
              <a:t>cÉ</a:t>
            </a:r>
            <a:r>
              <a:rPr lang="en-US" sz="2700" dirty="0" smtClean="0">
                <a:latin typeface="BRH Devanagari" pitchFamily="2" charset="0"/>
              </a:rPr>
              <a:t> || - </a:t>
            </a:r>
            <a:r>
              <a:rPr lang="en-US" sz="2700" dirty="0" err="1" smtClean="0">
                <a:latin typeface="BRH Devanagari" pitchFamily="2" charset="0"/>
              </a:rPr>
              <a:t>cÉ.ÌcÉ</a:t>
            </a:r>
            <a:r>
              <a:rPr lang="en-US" sz="2700" dirty="0" smtClean="0">
                <a:latin typeface="BRH Devanagari" pitchFamily="2" charset="0"/>
              </a:rPr>
              <a:t>. 30/285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041864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rgbClr val="FFFF00"/>
                </a:solidFill>
              </a:rPr>
              <a:t>Concept of Doses in </a:t>
            </a:r>
            <a:r>
              <a:rPr lang="en-US" sz="4800" b="1" dirty="0" err="1" smtClean="0">
                <a:solidFill>
                  <a:srgbClr val="FFFF00"/>
                </a:solidFill>
              </a:rPr>
              <a:t>Samhitas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47800"/>
          <a:ext cx="8229600" cy="3924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/>
                <a:gridCol w="3505200"/>
                <a:gridCol w="2286000"/>
              </a:tblGrid>
              <a:tr h="95250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Age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Shishu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Dhatri</a:t>
                      </a:r>
                      <a:endParaRPr lang="en-US" sz="3200" dirty="0"/>
                    </a:p>
                  </a:txBody>
                  <a:tcPr/>
                </a:tc>
              </a:tr>
              <a:tr h="952500"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Ksheerapa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Ksheer</a:t>
                      </a:r>
                      <a:r>
                        <a:rPr lang="en-US" sz="3200" dirty="0" smtClean="0"/>
                        <a:t> </a:t>
                      </a:r>
                      <a:r>
                        <a:rPr lang="en-US" sz="3200" dirty="0" err="1" smtClean="0"/>
                        <a:t>sarpi</a:t>
                      </a:r>
                      <a:r>
                        <a:rPr lang="en-US" sz="3200" dirty="0" smtClean="0"/>
                        <a:t> 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Aushadha</a:t>
                      </a:r>
                      <a:endParaRPr lang="en-US" sz="3200" dirty="0"/>
                    </a:p>
                  </a:txBody>
                  <a:tcPr/>
                </a:tc>
              </a:tr>
              <a:tr h="952500"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Ksheeranaad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Ksheer</a:t>
                      </a:r>
                      <a:r>
                        <a:rPr lang="en-US" sz="3200" dirty="0" smtClean="0"/>
                        <a:t> </a:t>
                      </a:r>
                      <a:r>
                        <a:rPr lang="en-US" sz="3200" dirty="0" err="1" smtClean="0"/>
                        <a:t>sarpi</a:t>
                      </a:r>
                      <a:r>
                        <a:rPr lang="en-US" sz="3200" dirty="0" smtClean="0"/>
                        <a:t>  + </a:t>
                      </a:r>
                      <a:r>
                        <a:rPr lang="en-US" sz="3200" dirty="0" err="1" smtClean="0"/>
                        <a:t>Aushadha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Aushadha</a:t>
                      </a:r>
                      <a:endParaRPr lang="en-US" sz="3200" dirty="0"/>
                    </a:p>
                  </a:txBody>
                  <a:tcPr/>
                </a:tc>
              </a:tr>
              <a:tr h="952500"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Annad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err="1" smtClean="0"/>
                        <a:t>Aushadha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-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62000" y="5435025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-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</a:rPr>
              <a:t>Su.Sha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. 10/37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041864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rgbClr val="FFFF00"/>
                </a:solidFill>
              </a:rPr>
              <a:t>Concept of Doses in </a:t>
            </a:r>
            <a:r>
              <a:rPr lang="en-US" sz="4800" b="1" dirty="0" err="1" smtClean="0">
                <a:solidFill>
                  <a:srgbClr val="FFFF00"/>
                </a:solidFill>
              </a:rPr>
              <a:t>Samhitas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Autofit/>
          </a:bodyPr>
          <a:lstStyle/>
          <a:p>
            <a:pPr marL="457200" indent="-457200">
              <a:lnSpc>
                <a:spcPct val="150000"/>
              </a:lnSpc>
            </a:pPr>
            <a:r>
              <a:rPr lang="en-US" sz="2800" dirty="0" err="1" smtClean="0">
                <a:latin typeface="BRH Devanagari" pitchFamily="2" charset="0"/>
              </a:rPr>
              <a:t>UÉåaÉÉ¶ÉÉxrÉ</a:t>
            </a:r>
            <a:r>
              <a:rPr lang="en-US" sz="2800" dirty="0" smtClean="0">
                <a:latin typeface="BRH Devanagari" pitchFamily="2" charset="0"/>
              </a:rPr>
              <a:t> </a:t>
            </a:r>
            <a:r>
              <a:rPr lang="en-US" sz="2800" dirty="0" err="1" smtClean="0">
                <a:latin typeface="BRH Devanagari" pitchFamily="2" charset="0"/>
              </a:rPr>
              <a:t>eÉrÉåixÉÉæqrÉæpÉåïwÉeÉæUÌuÉwÉÉSMæü</a:t>
            </a:r>
            <a:r>
              <a:rPr lang="en-US" sz="2800" dirty="0" smtClean="0">
                <a:latin typeface="BRH Devanagari" pitchFamily="2" charset="0"/>
              </a:rPr>
              <a:t>: |</a:t>
            </a:r>
          </a:p>
          <a:p>
            <a:pPr marL="457200" indent="-457200">
              <a:lnSpc>
                <a:spcPct val="150000"/>
              </a:lnSpc>
              <a:buNone/>
            </a:pPr>
            <a:r>
              <a:rPr lang="en-US" sz="2800" dirty="0" smtClean="0">
                <a:latin typeface="BRH Devanagari" pitchFamily="2" charset="0"/>
              </a:rPr>
              <a:t>	</a:t>
            </a:r>
            <a:r>
              <a:rPr lang="en-US" sz="2800" dirty="0" err="1" smtClean="0">
                <a:latin typeface="BRH Devanagari" pitchFamily="2" charset="0"/>
              </a:rPr>
              <a:t>AlrÉ§ÉÉirÉÌrÉMüÉSçurÉÉkÉåÌuÉïUåMÇü</a:t>
            </a:r>
            <a:r>
              <a:rPr lang="en-US" sz="2800" dirty="0" smtClean="0">
                <a:latin typeface="BRH Devanagari" pitchFamily="2" charset="0"/>
              </a:rPr>
              <a:t> </a:t>
            </a:r>
            <a:r>
              <a:rPr lang="en-US" sz="2800" dirty="0" err="1" smtClean="0">
                <a:latin typeface="BRH Devanagari" pitchFamily="2" charset="0"/>
              </a:rPr>
              <a:t>xÉÑiÉUÉÇ</a:t>
            </a:r>
            <a:r>
              <a:rPr lang="en-US" sz="2800" dirty="0" smtClean="0">
                <a:latin typeface="BRH Devanagari" pitchFamily="2" charset="0"/>
              </a:rPr>
              <a:t> </a:t>
            </a:r>
            <a:r>
              <a:rPr lang="en-US" sz="2800" dirty="0" err="1" smtClean="0">
                <a:latin typeface="BRH Devanagari" pitchFamily="2" charset="0"/>
              </a:rPr>
              <a:t>irÉeÉåiÉè</a:t>
            </a:r>
            <a:r>
              <a:rPr lang="en-US" sz="2800" dirty="0" smtClean="0">
                <a:latin typeface="BRH Devanagari" pitchFamily="2" charset="0"/>
              </a:rPr>
              <a:t> || </a:t>
            </a:r>
          </a:p>
          <a:p>
            <a:pPr marL="457200" indent="-457200" algn="r">
              <a:lnSpc>
                <a:spcPct val="150000"/>
              </a:lnSpc>
              <a:buNone/>
            </a:pPr>
            <a:r>
              <a:rPr lang="en-US" sz="2800" dirty="0" smtClean="0">
                <a:latin typeface="BRH Devanagari" pitchFamily="2" charset="0"/>
              </a:rPr>
              <a:t>- A.™.E. 1/40, </a:t>
            </a:r>
            <a:r>
              <a:rPr lang="en-US" sz="2800" dirty="0" err="1" smtClean="0">
                <a:latin typeface="BRH Devanagari" pitchFamily="2" charset="0"/>
              </a:rPr>
              <a:t>A.xÉÇ.E</a:t>
            </a:r>
            <a:r>
              <a:rPr lang="en-US" sz="2800" dirty="0" smtClean="0">
                <a:latin typeface="BRH Devanagari" pitchFamily="2" charset="0"/>
              </a:rPr>
              <a:t>. 1/58</a:t>
            </a:r>
          </a:p>
          <a:p>
            <a:pPr marL="457200" indent="-457200">
              <a:lnSpc>
                <a:spcPct val="150000"/>
              </a:lnSpc>
              <a:buNone/>
            </a:pPr>
            <a:endParaRPr lang="en-US" sz="1100" dirty="0" smtClean="0">
              <a:latin typeface="BRH Devanagari" pitchFamily="2" charset="0"/>
            </a:endParaRPr>
          </a:p>
          <a:p>
            <a:pPr marL="457200" indent="-457200">
              <a:lnSpc>
                <a:spcPct val="150000"/>
              </a:lnSpc>
            </a:pPr>
            <a:r>
              <a:rPr lang="en-US" sz="2800" dirty="0" err="1" smtClean="0">
                <a:latin typeface="BRH Devanagari" pitchFamily="2" charset="0"/>
              </a:rPr>
              <a:t>lÉ</a:t>
            </a:r>
            <a:r>
              <a:rPr lang="en-US" sz="2800" dirty="0" smtClean="0">
                <a:latin typeface="BRH Devanagari" pitchFamily="2" charset="0"/>
              </a:rPr>
              <a:t> </a:t>
            </a:r>
            <a:r>
              <a:rPr lang="en-US" sz="2800" dirty="0" err="1" smtClean="0">
                <a:latin typeface="BRH Devanagari" pitchFamily="2" charset="0"/>
              </a:rPr>
              <a:t>iuÉåuÉ</a:t>
            </a:r>
            <a:r>
              <a:rPr lang="en-US" sz="2800" dirty="0" smtClean="0">
                <a:latin typeface="BRH Devanagari" pitchFamily="2" charset="0"/>
              </a:rPr>
              <a:t> </a:t>
            </a:r>
            <a:r>
              <a:rPr lang="en-US" sz="2800" dirty="0" err="1" smtClean="0">
                <a:latin typeface="BRH Devanagari" pitchFamily="2" charset="0"/>
              </a:rPr>
              <a:t>oÉÉsÉxrÉ</a:t>
            </a:r>
            <a:r>
              <a:rPr lang="en-US" sz="2800" dirty="0" smtClean="0">
                <a:latin typeface="BRH Devanagari" pitchFamily="2" charset="0"/>
              </a:rPr>
              <a:t> </a:t>
            </a:r>
            <a:r>
              <a:rPr lang="en-US" sz="2800" dirty="0" err="1" smtClean="0">
                <a:latin typeface="BRH Devanagari" pitchFamily="2" charset="0"/>
              </a:rPr>
              <a:t>ÌuÉvÉÉåwÉhÉÇ</a:t>
            </a:r>
            <a:r>
              <a:rPr lang="en-US" sz="2800" dirty="0" smtClean="0">
                <a:latin typeface="BRH Devanagari" pitchFamily="2" charset="0"/>
              </a:rPr>
              <a:t> </a:t>
            </a:r>
            <a:r>
              <a:rPr lang="en-US" sz="2800" dirty="0" err="1" smtClean="0">
                <a:latin typeface="BRH Devanagari" pitchFamily="2" charset="0"/>
              </a:rPr>
              <a:t>ÌWiÉÇ</a:t>
            </a:r>
            <a:r>
              <a:rPr lang="en-US" sz="2800" dirty="0" smtClean="0">
                <a:latin typeface="BRH Devanagari" pitchFamily="2" charset="0"/>
              </a:rPr>
              <a:t> </a:t>
            </a:r>
            <a:r>
              <a:rPr lang="en-US" sz="2800" dirty="0" err="1" smtClean="0">
                <a:latin typeface="BRH Devanagari" pitchFamily="2" charset="0"/>
              </a:rPr>
              <a:t>lÉæuÉÉÌxÉxÉÇvÉÉåkÉlÉU£üqÉÉå¤ÉhÉå</a:t>
            </a:r>
            <a:r>
              <a:rPr lang="en-US" sz="2800" dirty="0" smtClean="0">
                <a:latin typeface="BRH Devanagari" pitchFamily="2" charset="0"/>
              </a:rPr>
              <a:t> |</a:t>
            </a:r>
          </a:p>
          <a:p>
            <a:pPr marL="457200" indent="-457200">
              <a:lnSpc>
                <a:spcPct val="150000"/>
              </a:lnSpc>
              <a:buNone/>
            </a:pPr>
            <a:r>
              <a:rPr lang="en-US" sz="2800" dirty="0" smtClean="0">
                <a:latin typeface="BRH Devanagari" pitchFamily="2" charset="0"/>
              </a:rPr>
              <a:t>	</a:t>
            </a:r>
            <a:r>
              <a:rPr lang="en-US" sz="2800" dirty="0" err="1" smtClean="0">
                <a:latin typeface="BRH Devanagari" pitchFamily="2" charset="0"/>
              </a:rPr>
              <a:t>ÌxlÉakÉæ</a:t>
            </a:r>
            <a:r>
              <a:rPr lang="en-US" sz="2800" dirty="0" smtClean="0">
                <a:latin typeface="BRH Devanagari" pitchFamily="2" charset="0"/>
              </a:rPr>
              <a:t>: </a:t>
            </a:r>
            <a:r>
              <a:rPr lang="en-US" sz="2800" dirty="0" err="1" smtClean="0">
                <a:latin typeface="BRH Devanagari" pitchFamily="2" charset="0"/>
              </a:rPr>
              <a:t>xÉÑvÉÏiÉæqÉïkÉÑUæUSÉÌWÌpÉxiÉ§ÉÉåmÉcÉÉUÉåÅvÉlÉsÉåmÉxÉåcÉlÉæ</a:t>
            </a:r>
            <a:r>
              <a:rPr lang="en-US" sz="2800" dirty="0" smtClean="0">
                <a:latin typeface="BRH Devanagari" pitchFamily="2" charset="0"/>
              </a:rPr>
              <a:t>: || </a:t>
            </a:r>
          </a:p>
          <a:p>
            <a:pPr marL="457200" indent="-457200" algn="r">
              <a:lnSpc>
                <a:spcPct val="150000"/>
              </a:lnSpc>
              <a:buNone/>
            </a:pPr>
            <a:r>
              <a:rPr lang="en-US" sz="2800" dirty="0" smtClean="0">
                <a:latin typeface="BRH Devanagari" pitchFamily="2" charset="0"/>
              </a:rPr>
              <a:t>- </a:t>
            </a:r>
            <a:r>
              <a:rPr lang="en-US" sz="2800" dirty="0" err="1" smtClean="0">
                <a:latin typeface="BRH Devanagari" pitchFamily="2" charset="0"/>
              </a:rPr>
              <a:t>MüÉ.xÉÔ</a:t>
            </a:r>
            <a:r>
              <a:rPr lang="en-US" sz="2800" dirty="0" smtClean="0">
                <a:latin typeface="BRH Devanagari" pitchFamily="2" charset="0"/>
              </a:rPr>
              <a:t>. 27/66</a:t>
            </a:r>
            <a:endParaRPr lang="en-US" sz="2700" dirty="0" smtClean="0">
              <a:latin typeface="BRH Devanagari" pitchFamily="2" charset="0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53536"/>
            <a:ext cx="8610600" cy="88946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dirty="0" smtClean="0">
                <a:solidFill>
                  <a:srgbClr val="FFFF00"/>
                </a:solidFill>
              </a:rPr>
              <a:t>Substitute of </a:t>
            </a:r>
            <a:r>
              <a:rPr lang="en-US" sz="4800" b="1" dirty="0" err="1" smtClean="0">
                <a:solidFill>
                  <a:srgbClr val="FFFF00"/>
                </a:solidFill>
              </a:rPr>
              <a:t>Sanshodhan</a:t>
            </a:r>
            <a:r>
              <a:rPr lang="en-US" sz="4800" b="1" dirty="0" smtClean="0">
                <a:solidFill>
                  <a:srgbClr val="FFFF00"/>
                </a:solidFill>
              </a:rPr>
              <a:t> in Infants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Autofit/>
          </a:bodyPr>
          <a:lstStyle/>
          <a:p>
            <a:pPr marL="457200" indent="-457200">
              <a:lnSpc>
                <a:spcPct val="150000"/>
              </a:lnSpc>
              <a:buNone/>
            </a:pPr>
            <a:r>
              <a:rPr lang="en-US" sz="2800" dirty="0" smtClean="0">
                <a:latin typeface="BRH Devanagari" pitchFamily="2" charset="0"/>
              </a:rPr>
              <a:t> </a:t>
            </a:r>
          </a:p>
          <a:p>
            <a:pPr marL="457200" indent="-457200">
              <a:lnSpc>
                <a:spcPct val="150000"/>
              </a:lnSpc>
              <a:buNone/>
            </a:pPr>
            <a:endParaRPr lang="en-US" sz="2800" dirty="0" smtClean="0">
              <a:latin typeface="BRH Devanagari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600200"/>
            <a:ext cx="83058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938588" algn="l"/>
              </a:tabLst>
            </a:pPr>
            <a:r>
              <a:rPr lang="en-US" sz="4400" dirty="0" err="1" smtClean="0"/>
              <a:t>Vaman</a:t>
            </a:r>
            <a:r>
              <a:rPr lang="en-US" sz="4400" dirty="0" smtClean="0"/>
              <a:t>	</a:t>
            </a:r>
            <a:r>
              <a:rPr lang="en-US" sz="4400" dirty="0" err="1" smtClean="0"/>
              <a:t>Mrudu</a:t>
            </a:r>
            <a:r>
              <a:rPr lang="en-US" sz="4400" dirty="0" smtClean="0"/>
              <a:t> </a:t>
            </a:r>
            <a:r>
              <a:rPr lang="en-US" sz="4400" dirty="0" err="1" smtClean="0"/>
              <a:t>Vaman</a:t>
            </a:r>
            <a:endParaRPr lang="en-US" sz="4400" dirty="0" smtClean="0"/>
          </a:p>
          <a:p>
            <a:pPr>
              <a:tabLst>
                <a:tab pos="3938588" algn="l"/>
              </a:tabLst>
            </a:pPr>
            <a:endParaRPr lang="en-US" dirty="0" smtClean="0"/>
          </a:p>
          <a:p>
            <a:pPr>
              <a:tabLst>
                <a:tab pos="3938588" algn="l"/>
              </a:tabLst>
            </a:pPr>
            <a:r>
              <a:rPr lang="en-US" sz="4400" dirty="0" err="1" smtClean="0"/>
              <a:t>Virechana</a:t>
            </a:r>
            <a:r>
              <a:rPr lang="en-US" sz="4400" dirty="0" smtClean="0"/>
              <a:t>	</a:t>
            </a:r>
            <a:r>
              <a:rPr lang="en-US" sz="4400" dirty="0" err="1" smtClean="0"/>
              <a:t>Basti</a:t>
            </a:r>
            <a:endParaRPr lang="en-US" sz="4400" dirty="0" smtClean="0"/>
          </a:p>
          <a:p>
            <a:pPr>
              <a:tabLst>
                <a:tab pos="3938588" algn="l"/>
              </a:tabLst>
            </a:pPr>
            <a:endParaRPr lang="en-US" dirty="0" smtClean="0"/>
          </a:p>
          <a:p>
            <a:pPr>
              <a:tabLst>
                <a:tab pos="3938588" algn="l"/>
              </a:tabLst>
            </a:pPr>
            <a:r>
              <a:rPr lang="en-US" sz="4400" dirty="0" smtClean="0"/>
              <a:t>Marsha	</a:t>
            </a:r>
            <a:r>
              <a:rPr lang="en-US" sz="4400" dirty="0" err="1" smtClean="0"/>
              <a:t>Pratimarsh</a:t>
            </a:r>
            <a:r>
              <a:rPr lang="en-US" sz="4400" dirty="0" smtClean="0"/>
              <a:t> </a:t>
            </a:r>
            <a:r>
              <a:rPr lang="en-US" sz="4400" dirty="0" err="1" smtClean="0"/>
              <a:t>Nasya</a:t>
            </a:r>
            <a:endParaRPr lang="en-US" sz="4400" dirty="0" smtClean="0"/>
          </a:p>
          <a:p>
            <a:pPr>
              <a:tabLst>
                <a:tab pos="3938588" algn="l"/>
              </a:tabLst>
            </a:pPr>
            <a:endParaRPr lang="en-US" dirty="0" smtClean="0"/>
          </a:p>
          <a:p>
            <a:pPr>
              <a:tabLst>
                <a:tab pos="3938588" algn="l"/>
              </a:tabLst>
            </a:pPr>
            <a:r>
              <a:rPr lang="en-US" sz="4400" dirty="0" err="1" smtClean="0"/>
              <a:t>Virechana</a:t>
            </a:r>
            <a:r>
              <a:rPr lang="en-US" sz="4400" dirty="0" smtClean="0"/>
              <a:t> 	</a:t>
            </a:r>
            <a:r>
              <a:rPr lang="en-US" sz="4400" dirty="0" err="1" smtClean="0"/>
              <a:t>Dhatri</a:t>
            </a:r>
            <a:r>
              <a:rPr lang="en-US" sz="4400" dirty="0" smtClean="0"/>
              <a:t> </a:t>
            </a:r>
            <a:r>
              <a:rPr lang="en-US" sz="4400" dirty="0" err="1" smtClean="0"/>
              <a:t>Virechana</a:t>
            </a:r>
            <a:endParaRPr lang="en-US" sz="4400" dirty="0" smtClean="0"/>
          </a:p>
          <a:p>
            <a:pPr>
              <a:tabLst>
                <a:tab pos="3938588" algn="l"/>
              </a:tabLst>
            </a:pPr>
            <a:r>
              <a:rPr lang="en-US" sz="4400" dirty="0" smtClean="0"/>
              <a:t>(if essential) </a:t>
            </a:r>
          </a:p>
          <a:p>
            <a:pPr algn="r">
              <a:tabLst>
                <a:tab pos="3938588" algn="l"/>
              </a:tabLst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-  A.S.U. 2/26, A.H.U. 2/35</a:t>
            </a:r>
            <a:endParaRPr lang="en-US" sz="4800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667000" y="2057400"/>
            <a:ext cx="1676400" cy="1588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048000" y="2970573"/>
            <a:ext cx="1295400" cy="1227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667000" y="3886200"/>
            <a:ext cx="1676400" cy="1588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124200" y="4876800"/>
            <a:ext cx="1219200" cy="1588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err="1" smtClean="0">
                <a:solidFill>
                  <a:srgbClr val="FFFF00"/>
                </a:solidFill>
              </a:rPr>
              <a:t>Nirukti</a:t>
            </a:r>
            <a:r>
              <a:rPr lang="en-US" sz="4800" b="1" dirty="0" smtClean="0">
                <a:solidFill>
                  <a:srgbClr val="FFFF00"/>
                </a:solidFill>
              </a:rPr>
              <a:t> of </a:t>
            </a:r>
            <a:r>
              <a:rPr lang="en-US" sz="4800" b="1" dirty="0" err="1" smtClean="0">
                <a:solidFill>
                  <a:srgbClr val="FFFF00"/>
                </a:solidFill>
              </a:rPr>
              <a:t>Kaumarbhriya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</a:pPr>
            <a:r>
              <a:rPr lang="en-US" dirty="0" err="1" smtClean="0">
                <a:latin typeface="BRH Devanagari" pitchFamily="2" charset="0"/>
              </a:rPr>
              <a:t>MÑüqÉÉUxrÉ</a:t>
            </a:r>
            <a:r>
              <a:rPr lang="en-US" dirty="0" smtClean="0">
                <a:latin typeface="BRH Devanagari" pitchFamily="2" charset="0"/>
              </a:rPr>
              <a:t> </a:t>
            </a:r>
            <a:r>
              <a:rPr lang="en-US" dirty="0" err="1" smtClean="0">
                <a:latin typeface="BRH Devanagari" pitchFamily="2" charset="0"/>
              </a:rPr>
              <a:t>pÉUhÉqÉÌkÉM×üirÉ</a:t>
            </a:r>
            <a:r>
              <a:rPr lang="en-US" dirty="0" smtClean="0">
                <a:latin typeface="BRH Devanagari" pitchFamily="2" charset="0"/>
              </a:rPr>
              <a:t> </a:t>
            </a:r>
            <a:r>
              <a:rPr lang="en-US" dirty="0" err="1" smtClean="0">
                <a:latin typeface="BRH Devanagari" pitchFamily="2" charset="0"/>
              </a:rPr>
              <a:t>M×üiÉÇ</a:t>
            </a:r>
            <a:r>
              <a:rPr lang="en-US" dirty="0" smtClean="0">
                <a:latin typeface="BRH Devanagari" pitchFamily="2" charset="0"/>
              </a:rPr>
              <a:t> </a:t>
            </a:r>
            <a:r>
              <a:rPr lang="en-US" dirty="0" err="1" smtClean="0">
                <a:latin typeface="BRH Devanagari" pitchFamily="2" charset="0"/>
              </a:rPr>
              <a:t>MüÉæqÉÉUpÉ×irÉqÉè</a:t>
            </a:r>
            <a:r>
              <a:rPr lang="en-US" dirty="0" smtClean="0">
                <a:latin typeface="BRH Devanagari" pitchFamily="2" charset="0"/>
              </a:rPr>
              <a:t> | </a:t>
            </a:r>
          </a:p>
          <a:p>
            <a:pPr marL="457200" indent="-457200" algn="r">
              <a:lnSpc>
                <a:spcPct val="150000"/>
              </a:lnSpc>
              <a:buNone/>
            </a:pPr>
            <a:r>
              <a:rPr lang="en-US" dirty="0" smtClean="0">
                <a:latin typeface="BRH Devanagari" pitchFamily="2" charset="0"/>
              </a:rPr>
              <a:t>- </a:t>
            </a:r>
            <a:r>
              <a:rPr lang="en-US" dirty="0" err="1" smtClean="0">
                <a:latin typeface="BRH Devanagari" pitchFamily="2" charset="0"/>
              </a:rPr>
              <a:t>cÉ¢ümÉÉÌhÉ</a:t>
            </a:r>
            <a:endParaRPr lang="en-US" dirty="0" smtClean="0">
              <a:latin typeface="BRH Devanagari" pitchFamily="2" charset="0"/>
            </a:endParaRPr>
          </a:p>
          <a:p>
            <a:pPr marL="457200" indent="-457200">
              <a:lnSpc>
                <a:spcPct val="150000"/>
              </a:lnSpc>
            </a:pPr>
            <a:r>
              <a:rPr lang="en-US" dirty="0" err="1" smtClean="0">
                <a:latin typeface="BRH Devanagari" pitchFamily="2" charset="0"/>
              </a:rPr>
              <a:t>MÑüqÉÉUÉhÉÉÇ</a:t>
            </a:r>
            <a:r>
              <a:rPr lang="en-US" dirty="0" smtClean="0">
                <a:latin typeface="BRH Devanagari" pitchFamily="2" charset="0"/>
              </a:rPr>
              <a:t> </a:t>
            </a:r>
            <a:r>
              <a:rPr lang="en-US" dirty="0" err="1" smtClean="0">
                <a:latin typeface="BRH Devanagari" pitchFamily="2" charset="0"/>
              </a:rPr>
              <a:t>pÉ×ÌiÉkÉÉïUhÉÇ</a:t>
            </a:r>
            <a:r>
              <a:rPr lang="en-US" dirty="0" smtClean="0">
                <a:latin typeface="BRH Devanagari" pitchFamily="2" charset="0"/>
              </a:rPr>
              <a:t> </a:t>
            </a:r>
            <a:r>
              <a:rPr lang="en-US" dirty="0" err="1" smtClean="0">
                <a:latin typeface="BRH Devanagari" pitchFamily="2" charset="0"/>
              </a:rPr>
              <a:t>mÉÉåwÉhÉÇ</a:t>
            </a:r>
            <a:r>
              <a:rPr lang="en-US" dirty="0" smtClean="0">
                <a:latin typeface="BRH Devanagari" pitchFamily="2" charset="0"/>
              </a:rPr>
              <a:t> </a:t>
            </a:r>
            <a:r>
              <a:rPr lang="en-US" dirty="0" err="1" smtClean="0">
                <a:latin typeface="BRH Devanagari" pitchFamily="2" charset="0"/>
              </a:rPr>
              <a:t>cÉ</a:t>
            </a:r>
            <a:r>
              <a:rPr lang="en-US" dirty="0" smtClean="0">
                <a:latin typeface="BRH Devanagari" pitchFamily="2" charset="0"/>
              </a:rPr>
              <a:t>, </a:t>
            </a:r>
            <a:r>
              <a:rPr lang="en-US" dirty="0" err="1" smtClean="0">
                <a:latin typeface="BRH Devanagari" pitchFamily="2" charset="0"/>
              </a:rPr>
              <a:t>iÉxrÉåSÌqÉÌiÉ</a:t>
            </a:r>
            <a:r>
              <a:rPr lang="en-US" dirty="0" smtClean="0">
                <a:latin typeface="BRH Devanagari" pitchFamily="2" charset="0"/>
              </a:rPr>
              <a:t> </a:t>
            </a:r>
            <a:r>
              <a:rPr lang="en-US" dirty="0" err="1" smtClean="0">
                <a:latin typeface="BRH Devanagari" pitchFamily="2" charset="0"/>
              </a:rPr>
              <a:t>MüÉæqÉÉUpÉ×irÉqÉè</a:t>
            </a:r>
            <a:r>
              <a:rPr lang="en-US" dirty="0" smtClean="0">
                <a:latin typeface="BRH Devanagari" pitchFamily="2" charset="0"/>
              </a:rPr>
              <a:t> | </a:t>
            </a:r>
          </a:p>
          <a:p>
            <a:pPr marL="457200" indent="-457200" algn="r">
              <a:lnSpc>
                <a:spcPct val="150000"/>
              </a:lnSpc>
              <a:buNone/>
            </a:pPr>
            <a:r>
              <a:rPr lang="en-US" dirty="0" smtClean="0">
                <a:latin typeface="BRH Devanagari" pitchFamily="2" charset="0"/>
              </a:rPr>
              <a:t>- </a:t>
            </a:r>
            <a:r>
              <a:rPr lang="en-US" dirty="0" err="1" smtClean="0">
                <a:latin typeface="BRH Devanagari" pitchFamily="2" charset="0"/>
              </a:rPr>
              <a:t>cÉ¢ümÉÉÌhÉ</a:t>
            </a:r>
            <a:endParaRPr lang="en-US" dirty="0">
              <a:latin typeface="BRH Devanagari" pitchFamily="2" charset="0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FF00"/>
                </a:solidFill>
              </a:rPr>
              <a:t>PEDIATRIC DOSES  IN SAMHITAS</a:t>
            </a:r>
            <a:endParaRPr lang="en-US" sz="4000" dirty="0">
              <a:solidFill>
                <a:srgbClr val="FFFF00"/>
              </a:solidFill>
            </a:endParaRPr>
          </a:p>
        </p:txBody>
      </p:sp>
      <p:pic>
        <p:nvPicPr>
          <p:cNvPr id="4" name="Content Placeholder 3" descr="d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" y="1476915"/>
            <a:ext cx="8077200" cy="5212080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041864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rgbClr val="FFFF00"/>
                </a:solidFill>
              </a:rPr>
              <a:t>Pediatrics Doses in </a:t>
            </a:r>
            <a:r>
              <a:rPr lang="en-US" sz="4800" b="1" dirty="0" err="1" smtClean="0">
                <a:solidFill>
                  <a:srgbClr val="FFFF00"/>
                </a:solidFill>
              </a:rPr>
              <a:t>Samhitas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47800"/>
          <a:ext cx="8229600" cy="434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/>
                <a:gridCol w="4876800"/>
              </a:tblGrid>
              <a:tr h="108585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Age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Dose</a:t>
                      </a:r>
                      <a:endParaRPr lang="en-US" sz="4000" dirty="0"/>
                    </a:p>
                  </a:txBody>
                  <a:tcPr/>
                </a:tc>
              </a:tr>
              <a:tr h="1085850">
                <a:tc>
                  <a:txBody>
                    <a:bodyPr/>
                    <a:lstStyle/>
                    <a:p>
                      <a:pPr marL="176213" lvl="1" indent="0"/>
                      <a:r>
                        <a:rPr lang="en-US" sz="4000" b="1" dirty="0" err="1" smtClean="0"/>
                        <a:t>Ksheerapa</a:t>
                      </a:r>
                      <a:endParaRPr lang="en-US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1" dirty="0" err="1" smtClean="0"/>
                        <a:t>Anguli</a:t>
                      </a:r>
                      <a:r>
                        <a:rPr lang="en-US" sz="4000" b="1" dirty="0" smtClean="0"/>
                        <a:t> </a:t>
                      </a:r>
                      <a:r>
                        <a:rPr lang="en-US" sz="4000" b="1" dirty="0" err="1" smtClean="0"/>
                        <a:t>Parva</a:t>
                      </a:r>
                      <a:r>
                        <a:rPr lang="en-US" sz="4000" b="1" dirty="0" smtClean="0"/>
                        <a:t> </a:t>
                      </a:r>
                      <a:r>
                        <a:rPr lang="en-US" sz="4000" b="1" dirty="0" err="1" smtClean="0"/>
                        <a:t>Dva</a:t>
                      </a:r>
                      <a:endParaRPr lang="en-US" sz="4000" b="1" dirty="0"/>
                    </a:p>
                  </a:txBody>
                  <a:tcPr/>
                </a:tc>
              </a:tr>
              <a:tr h="1085850">
                <a:tc>
                  <a:txBody>
                    <a:bodyPr/>
                    <a:lstStyle/>
                    <a:p>
                      <a:pPr marL="176213" lvl="1" indent="0"/>
                      <a:r>
                        <a:rPr lang="en-US" sz="4000" b="1" dirty="0" err="1" smtClean="0"/>
                        <a:t>Ksheeranaad</a:t>
                      </a:r>
                      <a:endParaRPr lang="en-US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1" dirty="0" err="1" smtClean="0"/>
                        <a:t>Kolasthi</a:t>
                      </a:r>
                      <a:r>
                        <a:rPr lang="en-US" sz="4000" b="1" dirty="0" smtClean="0"/>
                        <a:t> </a:t>
                      </a:r>
                      <a:r>
                        <a:rPr lang="en-US" sz="4000" b="1" dirty="0" err="1" smtClean="0"/>
                        <a:t>Praman</a:t>
                      </a:r>
                      <a:endParaRPr lang="en-US" sz="4000" b="1" dirty="0"/>
                    </a:p>
                  </a:txBody>
                  <a:tcPr/>
                </a:tc>
              </a:tr>
              <a:tr h="1085850">
                <a:tc>
                  <a:txBody>
                    <a:bodyPr/>
                    <a:lstStyle/>
                    <a:p>
                      <a:pPr marL="176213" lvl="1" indent="0"/>
                      <a:r>
                        <a:rPr lang="en-US" sz="4000" b="1" dirty="0" err="1" smtClean="0"/>
                        <a:t>Annad</a:t>
                      </a:r>
                      <a:endParaRPr lang="en-US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1" dirty="0" smtClean="0"/>
                        <a:t>Kola </a:t>
                      </a:r>
                      <a:r>
                        <a:rPr lang="en-US" sz="4000" b="1" dirty="0" err="1" smtClean="0"/>
                        <a:t>praman</a:t>
                      </a:r>
                      <a:endParaRPr lang="en-US" sz="4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553200" y="5867400"/>
            <a:ext cx="21355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-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</a:rPr>
              <a:t>Su.Sha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. 10/38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041864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rgbClr val="FFFF00"/>
                </a:solidFill>
              </a:rPr>
              <a:t>Pediatrics Doses in </a:t>
            </a:r>
            <a:r>
              <a:rPr lang="en-US" sz="4800" b="1" dirty="0" err="1" smtClean="0">
                <a:solidFill>
                  <a:srgbClr val="FFFF00"/>
                </a:solidFill>
              </a:rPr>
              <a:t>Samhitas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Autofit/>
          </a:bodyPr>
          <a:lstStyle/>
          <a:p>
            <a:pPr marL="339725" indent="-339725">
              <a:lnSpc>
                <a:spcPct val="150000"/>
              </a:lnSpc>
            </a:pPr>
            <a:r>
              <a:rPr lang="en-US" dirty="0" err="1" smtClean="0">
                <a:latin typeface="BRH Devanagari" pitchFamily="2" charset="0"/>
              </a:rPr>
              <a:t>ÌuÉ</a:t>
            </a:r>
            <a:r>
              <a:rPr lang="en-US" dirty="0" smtClean="0">
                <a:latin typeface="BRH Devanagari" pitchFamily="2" charset="0"/>
              </a:rPr>
              <a:t>…¡</a:t>
            </a:r>
            <a:r>
              <a:rPr lang="en-US" dirty="0" err="1" smtClean="0">
                <a:latin typeface="BRH Devanagari" pitchFamily="2" charset="0"/>
              </a:rPr>
              <a:t>ûTüsÉqÉÉ§ÉÇ</a:t>
            </a:r>
            <a:r>
              <a:rPr lang="en-US" dirty="0" smtClean="0">
                <a:latin typeface="BRH Devanagari" pitchFamily="2" charset="0"/>
              </a:rPr>
              <a:t> </a:t>
            </a:r>
            <a:r>
              <a:rPr lang="en-US" dirty="0" err="1" smtClean="0">
                <a:latin typeface="BRH Devanagari" pitchFamily="2" charset="0"/>
              </a:rPr>
              <a:t>iÉÑ</a:t>
            </a:r>
            <a:r>
              <a:rPr lang="en-US" dirty="0" smtClean="0">
                <a:latin typeface="BRH Devanagari" pitchFamily="2" charset="0"/>
              </a:rPr>
              <a:t> </a:t>
            </a:r>
            <a:r>
              <a:rPr lang="en-US" dirty="0" err="1" smtClean="0">
                <a:latin typeface="BRH Devanagari" pitchFamily="2" charset="0"/>
              </a:rPr>
              <a:t>eÉÉiÉqÉÉ§ÉxrÉ</a:t>
            </a:r>
            <a:r>
              <a:rPr lang="en-US" dirty="0" smtClean="0">
                <a:latin typeface="BRH Devanagari" pitchFamily="2" charset="0"/>
              </a:rPr>
              <a:t> </a:t>
            </a:r>
            <a:r>
              <a:rPr lang="en-US" dirty="0" err="1" smtClean="0">
                <a:latin typeface="BRH Devanagari" pitchFamily="2" charset="0"/>
              </a:rPr>
              <a:t>SåÌWlÉ</a:t>
            </a:r>
            <a:r>
              <a:rPr lang="en-US" dirty="0" smtClean="0">
                <a:latin typeface="BRH Devanagari" pitchFamily="2" charset="0"/>
              </a:rPr>
              <a:t>:|</a:t>
            </a:r>
          </a:p>
          <a:p>
            <a:pPr marL="339725" indent="-339725">
              <a:lnSpc>
                <a:spcPct val="150000"/>
              </a:lnSpc>
              <a:buNone/>
            </a:pPr>
            <a:r>
              <a:rPr lang="en-US" dirty="0" smtClean="0">
                <a:latin typeface="BRH Devanagari" pitchFamily="2" charset="0"/>
              </a:rPr>
              <a:t>	</a:t>
            </a:r>
            <a:r>
              <a:rPr lang="en-US" dirty="0" err="1" smtClean="0">
                <a:latin typeface="BRH Devanagari" pitchFamily="2" charset="0"/>
              </a:rPr>
              <a:t>pÉåwÉeÉÇ</a:t>
            </a:r>
            <a:r>
              <a:rPr lang="en-US" dirty="0" smtClean="0">
                <a:latin typeface="BRH Devanagari" pitchFamily="2" charset="0"/>
              </a:rPr>
              <a:t> </a:t>
            </a:r>
            <a:r>
              <a:rPr lang="en-US" dirty="0" err="1" smtClean="0">
                <a:latin typeface="BRH Devanagari" pitchFamily="2" charset="0"/>
              </a:rPr>
              <a:t>qÉkÉÑxÉÌmÉïprÉÉïÇ</a:t>
            </a:r>
            <a:r>
              <a:rPr lang="en-US" dirty="0" smtClean="0">
                <a:latin typeface="BRH Devanagari" pitchFamily="2" charset="0"/>
              </a:rPr>
              <a:t> </a:t>
            </a:r>
            <a:r>
              <a:rPr lang="en-US" dirty="0" err="1" smtClean="0">
                <a:latin typeface="BRH Devanagari" pitchFamily="2" charset="0"/>
              </a:rPr>
              <a:t>qÉÌiÉqÉÉlÉÑmÉMüsmÉrÉåiÉè</a:t>
            </a:r>
            <a:r>
              <a:rPr lang="en-US" dirty="0" smtClean="0">
                <a:latin typeface="BRH Devanagari" pitchFamily="2" charset="0"/>
              </a:rPr>
              <a:t> || </a:t>
            </a:r>
          </a:p>
          <a:p>
            <a:pPr marL="339725" indent="-339725">
              <a:lnSpc>
                <a:spcPct val="150000"/>
              </a:lnSpc>
              <a:buNone/>
            </a:pPr>
            <a:r>
              <a:rPr lang="en-US" dirty="0" smtClean="0">
                <a:latin typeface="BRH Devanagari" pitchFamily="2" charset="0"/>
              </a:rPr>
              <a:t>	</a:t>
            </a:r>
            <a:r>
              <a:rPr lang="en-US" dirty="0" err="1" smtClean="0">
                <a:latin typeface="BRH Devanagari" pitchFamily="2" charset="0"/>
              </a:rPr>
              <a:t>uÉkÉïqÉÉlÉxrÉ</a:t>
            </a:r>
            <a:r>
              <a:rPr lang="en-US" dirty="0" smtClean="0">
                <a:latin typeface="BRH Devanagari" pitchFamily="2" charset="0"/>
              </a:rPr>
              <a:t> </a:t>
            </a:r>
            <a:r>
              <a:rPr lang="en-US" dirty="0" err="1" smtClean="0">
                <a:latin typeface="BRH Devanagari" pitchFamily="2" charset="0"/>
              </a:rPr>
              <a:t>iÉÑ</a:t>
            </a:r>
            <a:r>
              <a:rPr lang="en-US" dirty="0" smtClean="0">
                <a:latin typeface="BRH Devanagari" pitchFamily="2" charset="0"/>
              </a:rPr>
              <a:t> </a:t>
            </a:r>
            <a:r>
              <a:rPr lang="en-US" dirty="0" err="1" smtClean="0">
                <a:latin typeface="BRH Devanagari" pitchFamily="2" charset="0"/>
              </a:rPr>
              <a:t>ÌvÉvÉÉåqÉÉïxÉå</a:t>
            </a:r>
            <a:r>
              <a:rPr lang="en-US" dirty="0" smtClean="0">
                <a:latin typeface="BRH Devanagari" pitchFamily="2" charset="0"/>
              </a:rPr>
              <a:t> </a:t>
            </a:r>
            <a:r>
              <a:rPr lang="en-US" dirty="0" err="1" smtClean="0">
                <a:latin typeface="BRH Devanagari" pitchFamily="2" charset="0"/>
              </a:rPr>
              <a:t>qÉÉxÉå</a:t>
            </a:r>
            <a:r>
              <a:rPr lang="en-US" dirty="0" smtClean="0">
                <a:latin typeface="BRH Devanagari" pitchFamily="2" charset="0"/>
              </a:rPr>
              <a:t> </a:t>
            </a:r>
            <a:r>
              <a:rPr lang="en-US" dirty="0" err="1" smtClean="0">
                <a:latin typeface="BRH Devanagari" pitchFamily="2" charset="0"/>
              </a:rPr>
              <a:t>ÌuÉuÉkÉïrÉåiÉè</a:t>
            </a:r>
            <a:r>
              <a:rPr lang="en-US" dirty="0" smtClean="0">
                <a:latin typeface="BRH Devanagari" pitchFamily="2" charset="0"/>
              </a:rPr>
              <a:t> |</a:t>
            </a:r>
          </a:p>
          <a:p>
            <a:pPr marL="339725" indent="-339725">
              <a:lnSpc>
                <a:spcPct val="150000"/>
              </a:lnSpc>
              <a:buNone/>
            </a:pPr>
            <a:r>
              <a:rPr lang="en-US" dirty="0" smtClean="0">
                <a:latin typeface="BRH Devanagari" pitchFamily="2" charset="0"/>
              </a:rPr>
              <a:t>	</a:t>
            </a:r>
            <a:r>
              <a:rPr lang="en-US" dirty="0" err="1" smtClean="0">
                <a:latin typeface="BRH Devanagari" pitchFamily="2" charset="0"/>
              </a:rPr>
              <a:t>AjÉÉqÉsÉMüqÉÉ§ÉÇ</a:t>
            </a:r>
            <a:r>
              <a:rPr lang="en-US" dirty="0" smtClean="0">
                <a:latin typeface="BRH Devanagari" pitchFamily="2" charset="0"/>
              </a:rPr>
              <a:t> </a:t>
            </a:r>
            <a:r>
              <a:rPr lang="en-US" dirty="0" err="1" smtClean="0">
                <a:latin typeface="BRH Devanagari" pitchFamily="2" charset="0"/>
              </a:rPr>
              <a:t>iÉÑ</a:t>
            </a:r>
            <a:r>
              <a:rPr lang="en-US" dirty="0" smtClean="0">
                <a:latin typeface="BRH Devanagari" pitchFamily="2" charset="0"/>
              </a:rPr>
              <a:t> </a:t>
            </a:r>
            <a:r>
              <a:rPr lang="en-US" dirty="0" err="1" smtClean="0">
                <a:latin typeface="BRH Devanagari" pitchFamily="2" charset="0"/>
              </a:rPr>
              <a:t>mÉUÇ</a:t>
            </a:r>
            <a:r>
              <a:rPr lang="en-US" dirty="0" smtClean="0">
                <a:latin typeface="BRH Devanagari" pitchFamily="2" charset="0"/>
              </a:rPr>
              <a:t> ÌuÉ²É³É </a:t>
            </a:r>
            <a:r>
              <a:rPr lang="en-US" dirty="0" err="1" smtClean="0">
                <a:latin typeface="BRH Devanagari" pitchFamily="2" charset="0"/>
              </a:rPr>
              <a:t>uÉkÉïrÉåiÉè</a:t>
            </a:r>
            <a:r>
              <a:rPr lang="en-US" dirty="0" smtClean="0">
                <a:latin typeface="BRH Devanagari" pitchFamily="2" charset="0"/>
              </a:rPr>
              <a:t> || </a:t>
            </a:r>
          </a:p>
          <a:p>
            <a:pPr marL="339725" indent="-339725">
              <a:lnSpc>
                <a:spcPct val="150000"/>
              </a:lnSpc>
              <a:buNone/>
            </a:pPr>
            <a:r>
              <a:rPr lang="en-US" dirty="0" smtClean="0">
                <a:latin typeface="BRH Devanagari" pitchFamily="2" charset="0"/>
              </a:rPr>
              <a:t>	FlÉ²ÉSvÉuÉwÉÉïhÉÉÇ </a:t>
            </a:r>
            <a:r>
              <a:rPr lang="en-US" dirty="0" err="1" smtClean="0">
                <a:latin typeface="BRH Devanagari" pitchFamily="2" charset="0"/>
              </a:rPr>
              <a:t>lÉæMüÉliÉålÉÉuÉcÉÉUrÉåiÉè</a:t>
            </a:r>
            <a:r>
              <a:rPr lang="en-US" dirty="0" smtClean="0">
                <a:latin typeface="BRH Devanagari" pitchFamily="2" charset="0"/>
              </a:rPr>
              <a:t> |</a:t>
            </a:r>
          </a:p>
          <a:p>
            <a:pPr marL="339725" indent="-339725">
              <a:lnSpc>
                <a:spcPct val="150000"/>
              </a:lnSpc>
              <a:buNone/>
            </a:pPr>
            <a:r>
              <a:rPr lang="en-US" dirty="0" smtClean="0">
                <a:latin typeface="BRH Devanagari" pitchFamily="2" charset="0"/>
              </a:rPr>
              <a:t>	</a:t>
            </a:r>
            <a:r>
              <a:rPr lang="en-US" dirty="0" err="1" smtClean="0">
                <a:latin typeface="BRH Devanagari" pitchFamily="2" charset="0"/>
              </a:rPr>
              <a:t>AuÉcÉÉÌUiÉqÉåMüÉliÉålÉÉWlrÉWÌlÉ</a:t>
            </a:r>
            <a:r>
              <a:rPr lang="en-US" dirty="0" smtClean="0">
                <a:latin typeface="BRH Devanagari" pitchFamily="2" charset="0"/>
              </a:rPr>
              <a:t> </a:t>
            </a:r>
            <a:r>
              <a:rPr lang="en-US" dirty="0" err="1" smtClean="0">
                <a:latin typeface="BRH Devanagari" pitchFamily="2" charset="0"/>
              </a:rPr>
              <a:t>cÉÉæwÉkÉqÉè</a:t>
            </a:r>
            <a:r>
              <a:rPr lang="en-US" dirty="0" smtClean="0">
                <a:latin typeface="BRH Devanagari" pitchFamily="2" charset="0"/>
              </a:rPr>
              <a:t> || - </a:t>
            </a:r>
            <a:r>
              <a:rPr lang="en-US" dirty="0" err="1" smtClean="0">
                <a:latin typeface="BRH Devanagari" pitchFamily="2" charset="0"/>
              </a:rPr>
              <a:t>MüÉ.xÉÔ</a:t>
            </a:r>
            <a:r>
              <a:rPr lang="en-US" dirty="0" smtClean="0">
                <a:latin typeface="BRH Devanagari" pitchFamily="2" charset="0"/>
              </a:rPr>
              <a:t>. </a:t>
            </a:r>
            <a:r>
              <a:rPr lang="en-US" dirty="0" err="1" smtClean="0">
                <a:latin typeface="BRH Devanagari" pitchFamily="2" charset="0"/>
              </a:rPr>
              <a:t>sÉåWÉ</a:t>
            </a:r>
            <a:r>
              <a:rPr lang="en-US" dirty="0" smtClean="0">
                <a:latin typeface="BRH Devanagari" pitchFamily="2" charset="0"/>
              </a:rPr>
              <a:t>.</a:t>
            </a:r>
            <a:endParaRPr lang="en-US" sz="2800" dirty="0" smtClean="0">
              <a:latin typeface="BRH Devanagari" pitchFamily="2" charset="0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41864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rgbClr val="FFFF00"/>
                </a:solidFill>
              </a:rPr>
              <a:t>Pediatrics Doses in </a:t>
            </a:r>
            <a:r>
              <a:rPr lang="en-US" sz="4800" b="1" dirty="0" err="1" smtClean="0">
                <a:solidFill>
                  <a:srgbClr val="FFFF00"/>
                </a:solidFill>
              </a:rPr>
              <a:t>Samhitas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/>
                <a:gridCol w="4876800"/>
              </a:tblGrid>
              <a:tr h="65532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Age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 smtClean="0"/>
                        <a:t>Ghruta</a:t>
                      </a:r>
                      <a:r>
                        <a:rPr lang="en-US" sz="4000" dirty="0" smtClean="0"/>
                        <a:t> </a:t>
                      </a:r>
                      <a:r>
                        <a:rPr lang="en-US" sz="4000" dirty="0" err="1" smtClean="0"/>
                        <a:t>Matra</a:t>
                      </a:r>
                      <a:endParaRPr lang="en-US" sz="4000" dirty="0"/>
                    </a:p>
                  </a:txBody>
                  <a:tcPr/>
                </a:tc>
              </a:tr>
              <a:tr h="655320">
                <a:tc>
                  <a:txBody>
                    <a:bodyPr/>
                    <a:lstStyle/>
                    <a:p>
                      <a:pPr marL="176213" lvl="1" indent="0"/>
                      <a:r>
                        <a:rPr lang="en-US" sz="3400" b="1" dirty="0" err="1" smtClean="0"/>
                        <a:t>Jatamatra</a:t>
                      </a:r>
                      <a:endParaRPr lang="en-US" sz="3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400" b="1" dirty="0" err="1" smtClean="0"/>
                        <a:t>Kolasthi</a:t>
                      </a:r>
                      <a:r>
                        <a:rPr lang="en-US" sz="3400" b="1" dirty="0" smtClean="0"/>
                        <a:t> </a:t>
                      </a:r>
                      <a:r>
                        <a:rPr lang="en-US" sz="3400" b="1" dirty="0" err="1" smtClean="0"/>
                        <a:t>Praman</a:t>
                      </a:r>
                      <a:endParaRPr lang="en-US" sz="3400" b="1" dirty="0"/>
                    </a:p>
                  </a:txBody>
                  <a:tcPr/>
                </a:tc>
              </a:tr>
              <a:tr h="655320">
                <a:tc>
                  <a:txBody>
                    <a:bodyPr/>
                    <a:lstStyle/>
                    <a:p>
                      <a:pPr marL="176213" lvl="1" indent="0"/>
                      <a:r>
                        <a:rPr lang="en-US" sz="3400" b="1" dirty="0" err="1" smtClean="0"/>
                        <a:t>Upto</a:t>
                      </a:r>
                      <a:r>
                        <a:rPr lang="en-US" sz="3400" b="1" dirty="0" smtClean="0"/>
                        <a:t> 1 Month</a:t>
                      </a:r>
                      <a:endParaRPr lang="en-US" sz="3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400" b="1" dirty="0" smtClean="0"/>
                        <a:t>Kola</a:t>
                      </a:r>
                      <a:endParaRPr lang="en-US" sz="3400" b="1" dirty="0"/>
                    </a:p>
                  </a:txBody>
                  <a:tcPr/>
                </a:tc>
              </a:tr>
              <a:tr h="655320">
                <a:tc>
                  <a:txBody>
                    <a:bodyPr/>
                    <a:lstStyle/>
                    <a:p>
                      <a:pPr marL="176213" lvl="1" indent="0"/>
                      <a:r>
                        <a:rPr lang="en-US" sz="3400" b="1" dirty="0" smtClean="0"/>
                        <a:t>1 to 3 Month</a:t>
                      </a:r>
                      <a:endParaRPr lang="en-US" sz="3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400" b="1" dirty="0" smtClean="0"/>
                        <a:t>2 Kola</a:t>
                      </a:r>
                      <a:endParaRPr lang="en-US" sz="3400" b="1" dirty="0"/>
                    </a:p>
                  </a:txBody>
                  <a:tcPr/>
                </a:tc>
              </a:tr>
              <a:tr h="655320">
                <a:tc>
                  <a:txBody>
                    <a:bodyPr/>
                    <a:lstStyle/>
                    <a:p>
                      <a:pPr marL="176213" lvl="1" indent="0"/>
                      <a:r>
                        <a:rPr lang="en-US" sz="3400" b="1" dirty="0" smtClean="0"/>
                        <a:t>3 to</a:t>
                      </a:r>
                      <a:r>
                        <a:rPr lang="en-US" sz="3400" b="1" baseline="0" dirty="0" smtClean="0"/>
                        <a:t> 4 Month</a:t>
                      </a:r>
                      <a:endParaRPr lang="en-US" sz="3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400" b="1" dirty="0" err="1" smtClean="0"/>
                        <a:t>Shushka-amlaka</a:t>
                      </a:r>
                      <a:endParaRPr lang="en-US" sz="3400" b="1" dirty="0"/>
                    </a:p>
                  </a:txBody>
                  <a:tcPr/>
                </a:tc>
              </a:tr>
              <a:tr h="655320">
                <a:tc>
                  <a:txBody>
                    <a:bodyPr/>
                    <a:lstStyle/>
                    <a:p>
                      <a:pPr marL="176213" lvl="1" indent="0"/>
                      <a:r>
                        <a:rPr lang="en-US" sz="3400" b="1" dirty="0" smtClean="0"/>
                        <a:t>5 to 6 Month</a:t>
                      </a:r>
                      <a:endParaRPr lang="en-US" sz="3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400" b="1" dirty="0" err="1" smtClean="0"/>
                        <a:t>Ardra-amlaka</a:t>
                      </a:r>
                      <a:endParaRPr lang="en-US" sz="3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58000" y="5486400"/>
            <a:ext cx="17908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-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</a:rPr>
              <a:t>K.Kh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. 3/78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41864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rgbClr val="FFFF00"/>
                </a:solidFill>
              </a:rPr>
              <a:t>Pediatrics Doses in </a:t>
            </a:r>
            <a:r>
              <a:rPr lang="en-US" sz="4800" b="1" dirty="0" err="1" smtClean="0">
                <a:solidFill>
                  <a:srgbClr val="FFFF00"/>
                </a:solidFill>
              </a:rPr>
              <a:t>Samhitas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516195"/>
          <a:ext cx="8229600" cy="38940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828800"/>
                <a:gridCol w="2209800"/>
                <a:gridCol w="2209800"/>
              </a:tblGrid>
              <a:tr h="1326995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Purpose of Drug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Kalka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Kashaya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Churna</a:t>
                      </a:r>
                      <a:endParaRPr lang="en-US" sz="3200" dirty="0"/>
                    </a:p>
                  </a:txBody>
                  <a:tcPr/>
                </a:tc>
              </a:tr>
              <a:tr h="872025">
                <a:tc>
                  <a:txBody>
                    <a:bodyPr/>
                    <a:lstStyle/>
                    <a:p>
                      <a:pPr marL="176213" lvl="1" indent="0"/>
                      <a:r>
                        <a:rPr lang="en-US" sz="2400" b="1" dirty="0" err="1" smtClean="0"/>
                        <a:t>Vamana</a:t>
                      </a:r>
                      <a:r>
                        <a:rPr lang="en-US" sz="2400" b="1" dirty="0" smtClean="0"/>
                        <a:t> &amp; </a:t>
                      </a:r>
                      <a:r>
                        <a:rPr lang="en-US" sz="2400" b="1" dirty="0" err="1" smtClean="0"/>
                        <a:t>Virechana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6213" lvl="1" indent="0"/>
                      <a:r>
                        <a:rPr lang="en-US" sz="2400" b="1" dirty="0" smtClean="0"/>
                        <a:t>½ </a:t>
                      </a:r>
                      <a:r>
                        <a:rPr lang="en-US" sz="2400" b="1" dirty="0" err="1" smtClean="0"/>
                        <a:t>Karsha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1 </a:t>
                      </a:r>
                      <a:r>
                        <a:rPr lang="en-US" sz="2400" b="1" dirty="0" err="1" smtClean="0"/>
                        <a:t>Prsrata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Half on this</a:t>
                      </a:r>
                      <a:endParaRPr lang="en-US" sz="2400" b="1" dirty="0"/>
                    </a:p>
                  </a:txBody>
                  <a:tcPr/>
                </a:tc>
              </a:tr>
              <a:tr h="815154">
                <a:tc>
                  <a:txBody>
                    <a:bodyPr/>
                    <a:lstStyle/>
                    <a:p>
                      <a:pPr marL="176213" lvl="1" indent="0"/>
                      <a:r>
                        <a:rPr lang="en-US" sz="2400" b="1" dirty="0" err="1" smtClean="0"/>
                        <a:t>Deepaniya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6213" lvl="1" indent="0"/>
                      <a:r>
                        <a:rPr lang="en-US" sz="2400" b="1" dirty="0" smtClean="0"/>
                        <a:t>1 </a:t>
                      </a:r>
                      <a:r>
                        <a:rPr lang="en-US" sz="2400" b="1" dirty="0" err="1" smtClean="0"/>
                        <a:t>Karsha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2 </a:t>
                      </a:r>
                      <a:r>
                        <a:rPr lang="en-US" sz="2400" b="1" dirty="0" err="1" smtClean="0"/>
                        <a:t>Prsrata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/>
                        <a:t>Anguli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n-US" sz="2400" b="1" dirty="0" err="1" smtClean="0"/>
                        <a:t>Parvadva</a:t>
                      </a:r>
                      <a:endParaRPr lang="en-US" sz="2400" b="1" dirty="0"/>
                    </a:p>
                  </a:txBody>
                  <a:tcPr/>
                </a:tc>
              </a:tr>
              <a:tr h="872025">
                <a:tc>
                  <a:txBody>
                    <a:bodyPr/>
                    <a:lstStyle/>
                    <a:p>
                      <a:pPr marL="176213" lvl="1" indent="0"/>
                      <a:r>
                        <a:rPr lang="en-US" sz="2400" b="1" dirty="0" err="1" smtClean="0"/>
                        <a:t>Jeevaniya</a:t>
                      </a:r>
                      <a:r>
                        <a:rPr lang="en-US" sz="2400" b="1" dirty="0" smtClean="0"/>
                        <a:t> &amp; </a:t>
                      </a:r>
                      <a:r>
                        <a:rPr lang="en-US" sz="2400" b="1" dirty="0" err="1" smtClean="0"/>
                        <a:t>Samshaniya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6213" lvl="1" indent="0"/>
                      <a:r>
                        <a:rPr lang="en-US" sz="2400" b="1" dirty="0" smtClean="0"/>
                        <a:t>2 </a:t>
                      </a:r>
                      <a:r>
                        <a:rPr lang="en-US" sz="2400" b="1" dirty="0" err="1" smtClean="0"/>
                        <a:t>Karsha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2 </a:t>
                      </a:r>
                      <a:r>
                        <a:rPr lang="en-US" sz="2400" b="1" dirty="0" err="1" smtClean="0"/>
                        <a:t>Prsrata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Double on this</a:t>
                      </a:r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288660" y="5558135"/>
            <a:ext cx="1398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-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</a:rPr>
              <a:t>K.Kh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. 3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041864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err="1" smtClean="0">
                <a:solidFill>
                  <a:srgbClr val="FFFF00"/>
                </a:solidFill>
              </a:rPr>
              <a:t>Navjat</a:t>
            </a:r>
            <a:r>
              <a:rPr lang="en-US" sz="4800" b="1" dirty="0" smtClean="0">
                <a:solidFill>
                  <a:srgbClr val="FFFF00"/>
                </a:solidFill>
              </a:rPr>
              <a:t> </a:t>
            </a:r>
            <a:r>
              <a:rPr lang="en-US" sz="4800" b="1" dirty="0" err="1" smtClean="0">
                <a:solidFill>
                  <a:srgbClr val="FFFF00"/>
                </a:solidFill>
              </a:rPr>
              <a:t>Shishu</a:t>
            </a:r>
            <a:r>
              <a:rPr lang="en-US" sz="4800" b="1" dirty="0" smtClean="0">
                <a:solidFill>
                  <a:srgbClr val="FFFF00"/>
                </a:solidFill>
              </a:rPr>
              <a:t> </a:t>
            </a:r>
            <a:r>
              <a:rPr lang="en-US" sz="4800" b="1" dirty="0" err="1" smtClean="0">
                <a:solidFill>
                  <a:srgbClr val="FFFF00"/>
                </a:solidFill>
              </a:rPr>
              <a:t>Paricharya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47800"/>
          <a:ext cx="8229600" cy="51054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/>
                <a:gridCol w="2743200"/>
                <a:gridCol w="2819400"/>
              </a:tblGrid>
              <a:tr h="567267"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Charak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dirty="0" err="1" smtClean="0"/>
                        <a:t>Sharir</a:t>
                      </a:r>
                      <a:r>
                        <a:rPr lang="en-US" sz="2000" b="1" dirty="0" smtClean="0"/>
                        <a:t> 8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Sushruta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Sharir</a:t>
                      </a:r>
                      <a:r>
                        <a:rPr lang="en-US" sz="2000" b="1" baseline="0" dirty="0" smtClean="0"/>
                        <a:t> 10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Vagbhat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dirty="0" err="1" smtClean="0"/>
                        <a:t>Uttartantra</a:t>
                      </a:r>
                      <a:r>
                        <a:rPr lang="en-US" sz="2000" b="1" dirty="0" smtClean="0"/>
                        <a:t> 1</a:t>
                      </a:r>
                      <a:endParaRPr lang="en-US" sz="2000" b="1" dirty="0"/>
                    </a:p>
                  </a:txBody>
                  <a:tcPr/>
                </a:tc>
              </a:tr>
              <a:tr h="567267"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Pranapratyagaman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Ulva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dirty="0" err="1" smtClean="0"/>
                        <a:t>apnayan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Ulva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parimarjan</a:t>
                      </a:r>
                      <a:endParaRPr lang="en-US" sz="2000" b="1" dirty="0"/>
                    </a:p>
                  </a:txBody>
                  <a:tcPr/>
                </a:tc>
              </a:tr>
              <a:tr h="567267"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Snana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Mukha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dirty="0" err="1" smtClean="0"/>
                        <a:t>vishodhan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Pranapratyagaman</a:t>
                      </a:r>
                      <a:endParaRPr lang="en-US" sz="2000" b="1" dirty="0"/>
                    </a:p>
                  </a:txBody>
                  <a:tcPr/>
                </a:tc>
              </a:tr>
              <a:tr h="567267"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Mukha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dirty="0" err="1" smtClean="0"/>
                        <a:t>vishodhan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Pichu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dirty="0" err="1" smtClean="0"/>
                        <a:t>dharan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Nala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dirty="0" err="1" smtClean="0"/>
                        <a:t>chedan</a:t>
                      </a:r>
                      <a:endParaRPr lang="en-US" sz="2000" b="1" dirty="0"/>
                    </a:p>
                  </a:txBody>
                  <a:tcPr/>
                </a:tc>
              </a:tr>
              <a:tr h="567267"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Pichu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dirty="0" err="1" smtClean="0"/>
                        <a:t>dharan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Jata</a:t>
                      </a:r>
                      <a:r>
                        <a:rPr lang="en-US" sz="2000" b="1" baseline="0" dirty="0" smtClean="0"/>
                        <a:t> karma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Snana</a:t>
                      </a:r>
                      <a:endParaRPr lang="en-US" sz="2000" b="1" dirty="0"/>
                    </a:p>
                  </a:txBody>
                  <a:tcPr/>
                </a:tc>
              </a:tr>
              <a:tr h="567267"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Garbhodhak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Vaman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Snana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Pichu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dirty="0" err="1" smtClean="0"/>
                        <a:t>dharan</a:t>
                      </a:r>
                      <a:endParaRPr lang="en-US" sz="2000" b="1" dirty="0"/>
                    </a:p>
                  </a:txBody>
                  <a:tcPr/>
                </a:tc>
              </a:tr>
              <a:tr h="567267"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Nala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dirty="0" err="1" smtClean="0"/>
                        <a:t>chedan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Suvarna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dirty="0" err="1" smtClean="0"/>
                        <a:t>prashan</a:t>
                      </a:r>
                      <a:endParaRPr lang="en-US" sz="2000" b="1" dirty="0"/>
                    </a:p>
                  </a:txBody>
                  <a:tcPr/>
                </a:tc>
              </a:tr>
              <a:tr h="567267"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Jata</a:t>
                      </a:r>
                      <a:r>
                        <a:rPr lang="en-US" sz="2000" b="1" dirty="0" smtClean="0"/>
                        <a:t> karma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Jata</a:t>
                      </a:r>
                      <a:r>
                        <a:rPr lang="en-US" sz="2000" b="1" dirty="0" smtClean="0"/>
                        <a:t> karma</a:t>
                      </a:r>
                      <a:endParaRPr lang="en-US" sz="2000" b="1" dirty="0"/>
                    </a:p>
                  </a:txBody>
                  <a:tcPr/>
                </a:tc>
              </a:tr>
              <a:tr h="567267"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Raksha</a:t>
                      </a:r>
                      <a:r>
                        <a:rPr lang="en-US" sz="2000" b="1" dirty="0" smtClean="0"/>
                        <a:t> karma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041864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err="1" smtClean="0">
                <a:solidFill>
                  <a:srgbClr val="FFFF00"/>
                </a:solidFill>
              </a:rPr>
              <a:t>Aahar</a:t>
            </a:r>
            <a:r>
              <a:rPr lang="en-US" sz="4800" b="1" dirty="0" smtClean="0">
                <a:solidFill>
                  <a:srgbClr val="FFFF00"/>
                </a:solidFill>
              </a:rPr>
              <a:t> </a:t>
            </a:r>
            <a:r>
              <a:rPr lang="en-US" sz="4800" b="1" dirty="0" err="1" smtClean="0">
                <a:solidFill>
                  <a:srgbClr val="FFFF00"/>
                </a:solidFill>
              </a:rPr>
              <a:t>Vidhan</a:t>
            </a:r>
            <a:r>
              <a:rPr lang="en-US" sz="4800" b="1" dirty="0" smtClean="0">
                <a:solidFill>
                  <a:srgbClr val="FFFF00"/>
                </a:solidFill>
              </a:rPr>
              <a:t> in </a:t>
            </a:r>
            <a:r>
              <a:rPr lang="en-US" sz="4800" b="1" dirty="0" err="1" smtClean="0">
                <a:solidFill>
                  <a:srgbClr val="FFFF00"/>
                </a:solidFill>
              </a:rPr>
              <a:t>Neonets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1752600"/>
          </a:xfrm>
        </p:spPr>
        <p:txBody>
          <a:bodyPr>
            <a:noAutofit/>
          </a:bodyPr>
          <a:lstStyle/>
          <a:p>
            <a:pPr marL="339725" indent="-339725">
              <a:lnSpc>
                <a:spcPct val="150000"/>
              </a:lnSpc>
            </a:pPr>
            <a:r>
              <a:rPr lang="en-US" dirty="0" err="1" smtClean="0">
                <a:latin typeface="BRH Devanagari" pitchFamily="2" charset="0"/>
              </a:rPr>
              <a:t>qÉkÉÑxÉÌmÉïwÉÏ</a:t>
            </a:r>
            <a:r>
              <a:rPr lang="en-US" dirty="0" smtClean="0">
                <a:latin typeface="BRH Devanagari" pitchFamily="2" charset="0"/>
              </a:rPr>
              <a:t> </a:t>
            </a:r>
            <a:r>
              <a:rPr lang="en-US" dirty="0" err="1" smtClean="0">
                <a:latin typeface="BRH Devanagari" pitchFamily="2" charset="0"/>
              </a:rPr>
              <a:t>qÉl§ÉÉåmÉqÉqÉÎl§ÉiÉå</a:t>
            </a:r>
            <a:r>
              <a:rPr lang="en-US" dirty="0" smtClean="0">
                <a:latin typeface="BRH Devanagari" pitchFamily="2" charset="0"/>
              </a:rPr>
              <a:t> </a:t>
            </a:r>
            <a:r>
              <a:rPr lang="en-US" dirty="0" err="1" smtClean="0">
                <a:latin typeface="BRH Devanagari" pitchFamily="2" charset="0"/>
              </a:rPr>
              <a:t>rÉjÉÉqlÉÉrÉÇ</a:t>
            </a:r>
            <a:r>
              <a:rPr lang="en-US" dirty="0" smtClean="0">
                <a:latin typeface="BRH Devanagari" pitchFamily="2" charset="0"/>
              </a:rPr>
              <a:t> </a:t>
            </a:r>
            <a:r>
              <a:rPr lang="en-US" dirty="0" err="1" smtClean="0">
                <a:latin typeface="BRH Devanagari" pitchFamily="2" charset="0"/>
              </a:rPr>
              <a:t>mÉëjÉqÉÇ</a:t>
            </a:r>
            <a:r>
              <a:rPr lang="en-US" dirty="0" smtClean="0">
                <a:latin typeface="BRH Devanagari" pitchFamily="2" charset="0"/>
              </a:rPr>
              <a:t> </a:t>
            </a:r>
            <a:r>
              <a:rPr lang="en-US" dirty="0" err="1" smtClean="0">
                <a:latin typeface="BRH Devanagari" pitchFamily="2" charset="0"/>
              </a:rPr>
              <a:t>mÉëÉÍzÉiÉÑÇ</a:t>
            </a:r>
            <a:r>
              <a:rPr lang="en-US" dirty="0" smtClean="0">
                <a:latin typeface="BRH Devanagari" pitchFamily="2" charset="0"/>
              </a:rPr>
              <a:t> </a:t>
            </a:r>
            <a:r>
              <a:rPr lang="en-US" dirty="0" err="1" smtClean="0">
                <a:latin typeface="BRH Devanagari" pitchFamily="2" charset="0"/>
              </a:rPr>
              <a:t>S±ÉiÉç</a:t>
            </a:r>
            <a:r>
              <a:rPr lang="en-US" dirty="0" smtClean="0">
                <a:latin typeface="BRH Devanagari" pitchFamily="2" charset="0"/>
              </a:rPr>
              <a:t> ...| - </a:t>
            </a:r>
            <a:r>
              <a:rPr lang="en-US" dirty="0" err="1" smtClean="0">
                <a:latin typeface="BRH Devanagari" pitchFamily="2" charset="0"/>
              </a:rPr>
              <a:t>cÉ.zÉÉ</a:t>
            </a:r>
            <a:r>
              <a:rPr lang="en-US" dirty="0" smtClean="0">
                <a:latin typeface="BRH Devanagari" pitchFamily="2" charset="0"/>
              </a:rPr>
              <a:t>. 8/46</a:t>
            </a:r>
          </a:p>
          <a:p>
            <a:pPr marL="339725" indent="-339725">
              <a:lnSpc>
                <a:spcPct val="150000"/>
              </a:lnSpc>
              <a:buNone/>
            </a:pPr>
            <a:endParaRPr lang="en-US" sz="2800" dirty="0" smtClean="0">
              <a:latin typeface="BRH Devanagari" pitchFamily="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3124200"/>
          <a:ext cx="7924800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4200"/>
                <a:gridCol w="4800600"/>
              </a:tblGrid>
              <a:tr h="5334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Day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Aahar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Vidhan</a:t>
                      </a:r>
                      <a:endParaRPr lang="en-US" sz="2400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r>
                        <a:rPr lang="en-US" sz="2400" baseline="30000" dirty="0" smtClean="0"/>
                        <a:t>st</a:t>
                      </a:r>
                      <a:r>
                        <a:rPr lang="en-US" sz="2400" dirty="0" smtClean="0"/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Madhu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Sarpi</a:t>
                      </a:r>
                      <a:r>
                        <a:rPr lang="en-US" sz="2400" dirty="0" smtClean="0"/>
                        <a:t> + </a:t>
                      </a:r>
                      <a:r>
                        <a:rPr lang="en-US" sz="2400" dirty="0" err="1" smtClean="0"/>
                        <a:t>Ananta</a:t>
                      </a:r>
                      <a:r>
                        <a:rPr lang="en-US" sz="2400" dirty="0" smtClean="0"/>
                        <a:t> x TDS</a:t>
                      </a:r>
                      <a:endParaRPr lang="en-US" sz="2400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r>
                        <a:rPr lang="en-US" sz="2400" baseline="30000" dirty="0" smtClean="0"/>
                        <a:t>nd</a:t>
                      </a:r>
                      <a:r>
                        <a:rPr lang="en-US" sz="2400" dirty="0" smtClean="0"/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Sarpi</a:t>
                      </a:r>
                      <a:r>
                        <a:rPr lang="en-US" sz="2400" dirty="0" smtClean="0"/>
                        <a:t> Fortified  by </a:t>
                      </a:r>
                      <a:r>
                        <a:rPr lang="en-US" sz="2400" dirty="0" err="1" smtClean="0"/>
                        <a:t>Laxmana</a:t>
                      </a:r>
                      <a:r>
                        <a:rPr lang="en-US" sz="2400" dirty="0" smtClean="0"/>
                        <a:t> x TDS</a:t>
                      </a:r>
                      <a:endParaRPr lang="en-US" sz="2400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</a:t>
                      </a:r>
                      <a:r>
                        <a:rPr lang="en-US" sz="2400" baseline="30000" dirty="0" smtClean="0"/>
                        <a:t>rd</a:t>
                      </a:r>
                      <a:r>
                        <a:rPr lang="en-US" sz="2400" dirty="0" smtClean="0"/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/>
                        <a:t>Sarpi</a:t>
                      </a:r>
                      <a:r>
                        <a:rPr lang="en-US" sz="2400" dirty="0" smtClean="0"/>
                        <a:t> Fortified  by </a:t>
                      </a:r>
                      <a:r>
                        <a:rPr lang="en-US" sz="2400" dirty="0" err="1" smtClean="0"/>
                        <a:t>Laxmana</a:t>
                      </a:r>
                      <a:r>
                        <a:rPr lang="en-US" sz="2400" dirty="0" smtClean="0"/>
                        <a:t> x TDS</a:t>
                      </a:r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</a:t>
                      </a:r>
                      <a:r>
                        <a:rPr lang="en-US" sz="2400" baseline="30000" dirty="0" smtClean="0"/>
                        <a:t>th</a:t>
                      </a:r>
                      <a:r>
                        <a:rPr lang="en-US" sz="2400" dirty="0" smtClean="0"/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/>
                        <a:t>Madhu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Sarpi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smtClean="0">
                          <a:sym typeface="ZapfDingbats BT"/>
                        </a:rPr>
                        <a:t></a:t>
                      </a:r>
                      <a:r>
                        <a:rPr lang="en-US" sz="2400" dirty="0" smtClean="0"/>
                        <a:t> Mother Milk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324600" y="5862935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-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</a:rPr>
              <a:t>Su.Sha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. 10/15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041864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err="1" smtClean="0">
                <a:solidFill>
                  <a:srgbClr val="FFFF00"/>
                </a:solidFill>
              </a:rPr>
              <a:t>Samskar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Autofit/>
          </a:bodyPr>
          <a:lstStyle/>
          <a:p>
            <a:pPr marL="339725" indent="-339725">
              <a:lnSpc>
                <a:spcPct val="150000"/>
              </a:lnSpc>
              <a:buNone/>
            </a:pPr>
            <a:r>
              <a:rPr lang="en-US" sz="3600" dirty="0" smtClean="0"/>
              <a:t>1. </a:t>
            </a:r>
            <a:r>
              <a:rPr lang="en-US" sz="3600" dirty="0" err="1" smtClean="0"/>
              <a:t>Jatakarma</a:t>
            </a:r>
            <a:r>
              <a:rPr lang="en-US" sz="3600" dirty="0" smtClean="0"/>
              <a:t>		2. </a:t>
            </a:r>
            <a:r>
              <a:rPr lang="en-US" sz="3600" dirty="0" err="1" smtClean="0"/>
              <a:t>Namakarana</a:t>
            </a:r>
            <a:endParaRPr lang="en-US" sz="3600" dirty="0" smtClean="0"/>
          </a:p>
          <a:p>
            <a:pPr marL="339725" indent="-339725">
              <a:lnSpc>
                <a:spcPct val="150000"/>
              </a:lnSpc>
              <a:buNone/>
            </a:pPr>
            <a:r>
              <a:rPr lang="en-US" sz="3600" dirty="0" smtClean="0"/>
              <a:t>3. </a:t>
            </a:r>
            <a:r>
              <a:rPr lang="en-US" sz="3600" dirty="0" err="1" smtClean="0"/>
              <a:t>Nishkraman</a:t>
            </a:r>
            <a:r>
              <a:rPr lang="en-US" sz="3600" dirty="0" smtClean="0"/>
              <a:t>		4. </a:t>
            </a:r>
            <a:r>
              <a:rPr lang="en-US" sz="3600" dirty="0" err="1" smtClean="0"/>
              <a:t>Annaprashan</a:t>
            </a:r>
            <a:endParaRPr lang="en-US" sz="3600" dirty="0" smtClean="0"/>
          </a:p>
          <a:p>
            <a:pPr marL="339725" indent="-339725">
              <a:lnSpc>
                <a:spcPct val="150000"/>
              </a:lnSpc>
              <a:buNone/>
            </a:pPr>
            <a:r>
              <a:rPr lang="en-US" sz="3600" dirty="0" smtClean="0"/>
              <a:t>5. </a:t>
            </a:r>
            <a:r>
              <a:rPr lang="en-US" sz="3600" dirty="0" err="1" smtClean="0"/>
              <a:t>Chudakarma</a:t>
            </a:r>
            <a:r>
              <a:rPr lang="en-US" sz="3600" dirty="0" smtClean="0"/>
              <a:t>	6. </a:t>
            </a:r>
            <a:r>
              <a:rPr lang="en-US" sz="3600" dirty="0" err="1" smtClean="0"/>
              <a:t>Karnavedhan</a:t>
            </a:r>
            <a:endParaRPr lang="en-US" sz="3600" dirty="0" smtClean="0"/>
          </a:p>
          <a:p>
            <a:pPr marL="339725" indent="-339725">
              <a:lnSpc>
                <a:spcPct val="150000"/>
              </a:lnSpc>
              <a:buNone/>
            </a:pPr>
            <a:r>
              <a:rPr lang="en-US" sz="3600" dirty="0" smtClean="0"/>
              <a:t>7. </a:t>
            </a:r>
            <a:r>
              <a:rPr lang="en-US" sz="3600" dirty="0" err="1" smtClean="0"/>
              <a:t>Upanayan</a:t>
            </a:r>
            <a:r>
              <a:rPr lang="en-US" sz="3600" dirty="0" smtClean="0"/>
              <a:t>		8. Veda </a:t>
            </a:r>
            <a:r>
              <a:rPr lang="en-US" sz="3600" dirty="0" err="1" smtClean="0"/>
              <a:t>Arambha</a:t>
            </a:r>
            <a:endParaRPr lang="en-US" sz="3600" dirty="0" smtClean="0"/>
          </a:p>
          <a:p>
            <a:pPr marL="339725" indent="-339725" algn="r">
              <a:lnSpc>
                <a:spcPct val="150000"/>
              </a:lnSpc>
              <a:buFontTx/>
              <a:buChar char="-"/>
            </a:pP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Ch.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</a:rPr>
              <a:t>Sha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. 8,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</a:rPr>
              <a:t>Su.Sha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. 10, </a:t>
            </a:r>
          </a:p>
          <a:p>
            <a:pPr marL="339725" indent="-339725" algn="r">
              <a:lnSpc>
                <a:spcPct val="150000"/>
              </a:lnSpc>
              <a:buNone/>
            </a:pP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A.S.U. 1, A.H.U.1, K.Kh.12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041864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err="1" smtClean="0">
                <a:solidFill>
                  <a:srgbClr val="FFFF00"/>
                </a:solidFill>
              </a:rPr>
              <a:t>Danta</a:t>
            </a:r>
            <a:r>
              <a:rPr lang="en-US" sz="5400" b="1" dirty="0" smtClean="0">
                <a:solidFill>
                  <a:srgbClr val="FFFF00"/>
                </a:solidFill>
              </a:rPr>
              <a:t> </a:t>
            </a:r>
            <a:r>
              <a:rPr lang="en-US" sz="5400" b="1" dirty="0" err="1" smtClean="0">
                <a:solidFill>
                  <a:srgbClr val="FFFF00"/>
                </a:solidFill>
              </a:rPr>
              <a:t>Janmika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52578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800" dirty="0" err="1" smtClean="0">
                <a:latin typeface="BRH Devanagari" pitchFamily="2" charset="0"/>
              </a:rPr>
              <a:t>xÉ</a:t>
            </a:r>
            <a:r>
              <a:rPr lang="en-US" sz="2800" dirty="0" smtClean="0">
                <a:latin typeface="BRH Devanagari" pitchFamily="2" charset="0"/>
              </a:rPr>
              <a:t> </a:t>
            </a:r>
            <a:r>
              <a:rPr lang="en-US" sz="2800" dirty="0" err="1" smtClean="0">
                <a:latin typeface="BRH Devanagari" pitchFamily="2" charset="0"/>
              </a:rPr>
              <a:t>SÏbÉÉïrÉÑwÉÉåÅ·qÉÉlqÉÉxÉÉiÉè</a:t>
            </a:r>
            <a:r>
              <a:rPr lang="en-US" sz="2800" dirty="0" smtClean="0">
                <a:latin typeface="BRH Devanagari" pitchFamily="2" charset="0"/>
              </a:rPr>
              <a:t> </a:t>
            </a:r>
            <a:r>
              <a:rPr lang="en-US" sz="2800" dirty="0" err="1" smtClean="0">
                <a:latin typeface="BRH Devanagari" pitchFamily="2" charset="0"/>
              </a:rPr>
              <a:t>mÉUiÉÉå</a:t>
            </a:r>
            <a:r>
              <a:rPr lang="en-US" sz="2800" dirty="0" smtClean="0">
                <a:latin typeface="BRH Devanagari" pitchFamily="2" charset="0"/>
              </a:rPr>
              <a:t> </a:t>
            </a:r>
            <a:r>
              <a:rPr lang="en-US" sz="2800" dirty="0" err="1" smtClean="0">
                <a:latin typeface="BRH Devanagari" pitchFamily="2" charset="0"/>
              </a:rPr>
              <a:t>uÉÉ</a:t>
            </a:r>
            <a:r>
              <a:rPr lang="en-US" sz="2800" dirty="0" smtClean="0">
                <a:latin typeface="BRH Devanagari" pitchFamily="2" charset="0"/>
              </a:rPr>
              <a:t> </a:t>
            </a:r>
            <a:r>
              <a:rPr lang="en-US" sz="2800" dirty="0" err="1" smtClean="0">
                <a:latin typeface="BRH Devanagari" pitchFamily="2" charset="0"/>
              </a:rPr>
              <a:t>mÉëuÉiÉïiÉå</a:t>
            </a:r>
            <a:r>
              <a:rPr lang="en-US" sz="2800" dirty="0" smtClean="0">
                <a:latin typeface="BRH Devanagari" pitchFamily="2" charset="0"/>
              </a:rPr>
              <a:t> |</a:t>
            </a:r>
          </a:p>
          <a:p>
            <a:pPr>
              <a:lnSpc>
                <a:spcPct val="120000"/>
              </a:lnSpc>
              <a:buNone/>
            </a:pPr>
            <a:r>
              <a:rPr lang="en-US" sz="2800" dirty="0" smtClean="0">
                <a:latin typeface="BRH Devanagari" pitchFamily="2" charset="0"/>
              </a:rPr>
              <a:t>	</a:t>
            </a:r>
            <a:r>
              <a:rPr lang="en-US" sz="2800" dirty="0" err="1" smtClean="0">
                <a:latin typeface="BRH Devanagari" pitchFamily="2" charset="0"/>
              </a:rPr>
              <a:t>CiÉUåwÉÉÇ</a:t>
            </a:r>
            <a:r>
              <a:rPr lang="en-US" sz="2800" dirty="0" smtClean="0">
                <a:latin typeface="BRH Devanagari" pitchFamily="2" charset="0"/>
              </a:rPr>
              <a:t> </a:t>
            </a:r>
            <a:r>
              <a:rPr lang="en-US" sz="2800" dirty="0" err="1" smtClean="0">
                <a:latin typeface="BRH Devanagari" pitchFamily="2" charset="0"/>
              </a:rPr>
              <a:t>iÉÑ</a:t>
            </a:r>
            <a:r>
              <a:rPr lang="en-US" sz="2800" dirty="0" smtClean="0">
                <a:latin typeface="BRH Devanagari" pitchFamily="2" charset="0"/>
              </a:rPr>
              <a:t> </a:t>
            </a:r>
            <a:r>
              <a:rPr lang="en-US" sz="2800" dirty="0" err="1" smtClean="0">
                <a:latin typeface="BRH Devanagari" pitchFamily="2" charset="0"/>
              </a:rPr>
              <a:t>cÉiÉÑjÉÉïiÉè</a:t>
            </a:r>
            <a:r>
              <a:rPr lang="en-US" sz="2800" dirty="0" smtClean="0">
                <a:latin typeface="BRH Devanagari" pitchFamily="2" charset="0"/>
              </a:rPr>
              <a:t>, </a:t>
            </a:r>
            <a:r>
              <a:rPr lang="en-US" sz="2800" dirty="0" err="1" smtClean="0">
                <a:latin typeface="BRH Devanagari" pitchFamily="2" charset="0"/>
              </a:rPr>
              <a:t>iÉå</a:t>
            </a:r>
            <a:r>
              <a:rPr lang="en-US" sz="2800" dirty="0" smtClean="0">
                <a:latin typeface="BRH Devanagari" pitchFamily="2" charset="0"/>
              </a:rPr>
              <a:t> ½ÌiÉoÉÉsrÉå </a:t>
            </a:r>
            <a:r>
              <a:rPr lang="en-US" sz="2800" dirty="0" err="1" smtClean="0">
                <a:latin typeface="BRH Devanagari" pitchFamily="2" charset="0"/>
              </a:rPr>
              <a:t>SliÉÉåimÉÉSuÉåSlÉrÉÉÌiÉ-mÉÏÌQiÉÉ</a:t>
            </a:r>
            <a:r>
              <a:rPr lang="en-US" sz="2800" dirty="0" smtClean="0">
                <a:latin typeface="BRH Devanagari" pitchFamily="2" charset="0"/>
              </a:rPr>
              <a:t> </a:t>
            </a:r>
            <a:r>
              <a:rPr lang="en-US" sz="2800" dirty="0" err="1" smtClean="0">
                <a:latin typeface="BRH Devanagari" pitchFamily="2" charset="0"/>
              </a:rPr>
              <a:t>lÉ</a:t>
            </a:r>
            <a:r>
              <a:rPr lang="en-US" sz="2800" dirty="0" smtClean="0">
                <a:latin typeface="BRH Devanagari" pitchFamily="2" charset="0"/>
              </a:rPr>
              <a:t> </a:t>
            </a:r>
            <a:r>
              <a:rPr lang="en-US" sz="2800" dirty="0" err="1" smtClean="0">
                <a:latin typeface="BRH Devanagari" pitchFamily="2" charset="0"/>
              </a:rPr>
              <a:t>xÉqrÉMèüxÉqmÉÔhÉïkÉÉiÉÔoÉsÉÉ</a:t>
            </a:r>
            <a:r>
              <a:rPr lang="en-US" sz="2800" dirty="0" smtClean="0">
                <a:latin typeface="BRH Devanagari" pitchFamily="2" charset="0"/>
              </a:rPr>
              <a:t> </a:t>
            </a:r>
            <a:r>
              <a:rPr lang="en-US" sz="2800" dirty="0" err="1" smtClean="0">
                <a:latin typeface="BRH Devanagari" pitchFamily="2" charset="0"/>
              </a:rPr>
              <a:t>pÉuÉÎliÉ</a:t>
            </a:r>
            <a:r>
              <a:rPr lang="en-US" sz="2800" dirty="0" smtClean="0">
                <a:latin typeface="BRH Devanagari" pitchFamily="2" charset="0"/>
              </a:rPr>
              <a:t>| - </a:t>
            </a:r>
            <a:r>
              <a:rPr lang="en-US" sz="2800" dirty="0" err="1" smtClean="0">
                <a:latin typeface="BRH Devanagari" pitchFamily="2" charset="0"/>
              </a:rPr>
              <a:t>A.xÉÇ.E</a:t>
            </a:r>
            <a:r>
              <a:rPr lang="en-US" sz="2800" dirty="0" smtClean="0">
                <a:latin typeface="BRH Devanagari" pitchFamily="2" charset="0"/>
              </a:rPr>
              <a:t>. 2/20</a:t>
            </a:r>
          </a:p>
          <a:p>
            <a:pPr>
              <a:lnSpc>
                <a:spcPct val="120000"/>
              </a:lnSpc>
              <a:buNone/>
            </a:pPr>
            <a:endParaRPr lang="en-US" sz="1600" dirty="0" smtClean="0">
              <a:latin typeface="BRH Devanagari" pitchFamily="2" charset="0"/>
            </a:endParaRPr>
          </a:p>
          <a:p>
            <a:pPr>
              <a:lnSpc>
                <a:spcPct val="120000"/>
              </a:lnSpc>
            </a:pPr>
            <a:r>
              <a:rPr lang="en-US" sz="2800" dirty="0" err="1" smtClean="0">
                <a:latin typeface="BRH Devanagari" pitchFamily="2" charset="0"/>
              </a:rPr>
              <a:t>cÉiÉÑjÉï</a:t>
            </a:r>
            <a:r>
              <a:rPr lang="en-US" sz="2800" dirty="0" smtClean="0">
                <a:latin typeface="BRH Devanagari" pitchFamily="2" charset="0"/>
              </a:rPr>
              <a:t> </a:t>
            </a:r>
            <a:r>
              <a:rPr lang="en-US" sz="2800" dirty="0" err="1" smtClean="0">
                <a:latin typeface="BRH Devanagari" pitchFamily="2" charset="0"/>
              </a:rPr>
              <a:t>qÉÉxÉ</a:t>
            </a:r>
            <a:r>
              <a:rPr lang="en-US" sz="2800" dirty="0" smtClean="0">
                <a:latin typeface="BRH Devanagari" pitchFamily="2" charset="0"/>
              </a:rPr>
              <a:t> 	- </a:t>
            </a:r>
            <a:r>
              <a:rPr lang="en-US" sz="2800" dirty="0" err="1" smtClean="0">
                <a:latin typeface="BRH Devanagari" pitchFamily="2" charset="0"/>
              </a:rPr>
              <a:t>SliÉÉ</a:t>
            </a:r>
            <a:r>
              <a:rPr lang="en-US" sz="2800" dirty="0" smtClean="0">
                <a:latin typeface="BRH Devanagari" pitchFamily="2" charset="0"/>
              </a:rPr>
              <a:t> </a:t>
            </a:r>
            <a:r>
              <a:rPr lang="en-US" sz="2800" dirty="0" err="1" smtClean="0">
                <a:latin typeface="BRH Devanagari" pitchFamily="2" charset="0"/>
              </a:rPr>
              <a:t>ÌlÉÌwÉ£üÉ</a:t>
            </a:r>
            <a:r>
              <a:rPr lang="en-US" sz="2800" dirty="0" smtClean="0">
                <a:latin typeface="BRH Devanagari" pitchFamily="2" charset="0"/>
              </a:rPr>
              <a:t> </a:t>
            </a:r>
            <a:r>
              <a:rPr lang="en-US" sz="2800" dirty="0" err="1" smtClean="0">
                <a:latin typeface="BRH Devanagari" pitchFamily="2" charset="0"/>
              </a:rPr>
              <a:t>SÑoÉïsÉÉ</a:t>
            </a:r>
            <a:r>
              <a:rPr lang="en-US" sz="2800" dirty="0" smtClean="0">
                <a:latin typeface="BRH Devanagari" pitchFamily="2" charset="0"/>
              </a:rPr>
              <a:t> </a:t>
            </a:r>
            <a:r>
              <a:rPr lang="en-US" sz="2800" dirty="0" err="1" smtClean="0">
                <a:latin typeface="BRH Devanagari" pitchFamily="2" charset="0"/>
              </a:rPr>
              <a:t>pÉuÉlirÉÉvÉÑ¤ÉÌrÉhÉ¶ÉÉqÉrÉoÉWÑsÉÉ¶É</a:t>
            </a:r>
            <a:endParaRPr lang="en-US" sz="2800" dirty="0" smtClean="0">
              <a:latin typeface="BRH Devanagari" pitchFamily="2" charset="0"/>
            </a:endParaRPr>
          </a:p>
          <a:p>
            <a:pPr>
              <a:lnSpc>
                <a:spcPct val="120000"/>
              </a:lnSpc>
            </a:pPr>
            <a:r>
              <a:rPr lang="en-US" sz="2800" dirty="0" err="1" smtClean="0">
                <a:latin typeface="BRH Devanagari" pitchFamily="2" charset="0"/>
              </a:rPr>
              <a:t>mÉÇcÉqÉ</a:t>
            </a:r>
            <a:r>
              <a:rPr lang="en-US" sz="2800" dirty="0" smtClean="0">
                <a:latin typeface="BRH Devanagari" pitchFamily="2" charset="0"/>
              </a:rPr>
              <a:t> </a:t>
            </a:r>
            <a:r>
              <a:rPr lang="en-US" sz="2800" dirty="0" err="1" smtClean="0">
                <a:latin typeface="BRH Devanagari" pitchFamily="2" charset="0"/>
              </a:rPr>
              <a:t>qÉÉxÉ</a:t>
            </a:r>
            <a:r>
              <a:rPr lang="en-US" sz="2800" dirty="0" smtClean="0">
                <a:latin typeface="BRH Devanagari" pitchFamily="2" charset="0"/>
              </a:rPr>
              <a:t> 	- </a:t>
            </a:r>
            <a:r>
              <a:rPr lang="en-US" sz="2800" dirty="0" err="1" smtClean="0">
                <a:latin typeface="BRH Devanagari" pitchFamily="2" charset="0"/>
              </a:rPr>
              <a:t>xrÉlSlÉÉ¶É</a:t>
            </a:r>
            <a:r>
              <a:rPr lang="en-US" sz="2800" dirty="0" smtClean="0">
                <a:latin typeface="BRH Devanagari" pitchFamily="2" charset="0"/>
              </a:rPr>
              <a:t> </a:t>
            </a:r>
            <a:r>
              <a:rPr lang="en-US" sz="2800" dirty="0" err="1" smtClean="0">
                <a:latin typeface="BRH Devanagari" pitchFamily="2" charset="0"/>
              </a:rPr>
              <a:t>mÉëWÌwÉïhÉ¶ÉÉqÉrÉoÉWÑsÉÉ¶É</a:t>
            </a:r>
            <a:endParaRPr lang="en-US" sz="2800" dirty="0" smtClean="0">
              <a:latin typeface="BRH Devanagari" pitchFamily="2" charset="0"/>
            </a:endParaRPr>
          </a:p>
          <a:p>
            <a:pPr>
              <a:lnSpc>
                <a:spcPct val="120000"/>
              </a:lnSpc>
            </a:pPr>
            <a:r>
              <a:rPr lang="en-US" sz="2800" dirty="0" err="1" smtClean="0">
                <a:latin typeface="BRH Devanagari" pitchFamily="2" charset="0"/>
              </a:rPr>
              <a:t>wÉ¸qÉ</a:t>
            </a:r>
            <a:r>
              <a:rPr lang="en-US" sz="2800" dirty="0" smtClean="0">
                <a:latin typeface="BRH Devanagari" pitchFamily="2" charset="0"/>
              </a:rPr>
              <a:t> </a:t>
            </a:r>
            <a:r>
              <a:rPr lang="en-US" sz="2800" dirty="0" err="1" smtClean="0">
                <a:latin typeface="BRH Devanagari" pitchFamily="2" charset="0"/>
              </a:rPr>
              <a:t>qÉÉxÉ</a:t>
            </a:r>
            <a:r>
              <a:rPr lang="en-US" sz="2800" dirty="0" smtClean="0">
                <a:latin typeface="BRH Devanagari" pitchFamily="2" charset="0"/>
              </a:rPr>
              <a:t> 	- </a:t>
            </a:r>
            <a:r>
              <a:rPr lang="en-US" sz="2800" dirty="0" err="1" smtClean="0">
                <a:latin typeface="BRH Devanagari" pitchFamily="2" charset="0"/>
              </a:rPr>
              <a:t>mÉëiÉÏmÉÉ¶É</a:t>
            </a:r>
            <a:r>
              <a:rPr lang="en-US" sz="2800" dirty="0" smtClean="0">
                <a:latin typeface="BRH Devanagari" pitchFamily="2" charset="0"/>
              </a:rPr>
              <a:t> </a:t>
            </a:r>
            <a:r>
              <a:rPr lang="en-US" sz="2800" dirty="0" err="1" smtClean="0">
                <a:latin typeface="BRH Devanagari" pitchFamily="2" charset="0"/>
              </a:rPr>
              <a:t>qÉsÉaÉëÉÌWhÉ¶É</a:t>
            </a:r>
            <a:r>
              <a:rPr lang="en-US" sz="2800" dirty="0" smtClean="0">
                <a:latin typeface="BRH Devanagari" pitchFamily="2" charset="0"/>
              </a:rPr>
              <a:t> </a:t>
            </a:r>
            <a:r>
              <a:rPr lang="en-US" sz="2800" dirty="0" err="1" smtClean="0">
                <a:latin typeface="BRH Devanagari" pitchFamily="2" charset="0"/>
              </a:rPr>
              <a:t>ÌuÉuÉhÉÉï¶É</a:t>
            </a:r>
            <a:r>
              <a:rPr lang="en-US" sz="2800" dirty="0" smtClean="0">
                <a:latin typeface="BRH Devanagari" pitchFamily="2" charset="0"/>
              </a:rPr>
              <a:t> </a:t>
            </a:r>
            <a:r>
              <a:rPr lang="en-US" sz="2800" dirty="0" err="1" smtClean="0">
                <a:latin typeface="BRH Devanagari" pitchFamily="2" charset="0"/>
              </a:rPr>
              <a:t>bÉÑhÉSliÉÉ¶É</a:t>
            </a:r>
            <a:endParaRPr lang="en-US" sz="2800" dirty="0" smtClean="0">
              <a:latin typeface="BRH Devanagari" pitchFamily="2" charset="0"/>
            </a:endParaRPr>
          </a:p>
          <a:p>
            <a:pPr>
              <a:lnSpc>
                <a:spcPct val="120000"/>
              </a:lnSpc>
            </a:pPr>
            <a:r>
              <a:rPr lang="en-US" sz="2800" dirty="0" err="1" smtClean="0">
                <a:latin typeface="BRH Devanagari" pitchFamily="2" charset="0"/>
              </a:rPr>
              <a:t>xÉmiÉqÉ</a:t>
            </a:r>
            <a:r>
              <a:rPr lang="en-US" sz="2800" dirty="0" smtClean="0">
                <a:latin typeface="BRH Devanagari" pitchFamily="2" charset="0"/>
              </a:rPr>
              <a:t> </a:t>
            </a:r>
            <a:r>
              <a:rPr lang="en-US" sz="2800" dirty="0" err="1" smtClean="0">
                <a:latin typeface="BRH Devanagari" pitchFamily="2" charset="0"/>
              </a:rPr>
              <a:t>qÉÉxÉ</a:t>
            </a:r>
            <a:r>
              <a:rPr lang="en-US" sz="2800" dirty="0" smtClean="0">
                <a:latin typeface="BRH Devanagari" pitchFamily="2" charset="0"/>
              </a:rPr>
              <a:t>	- Ì²mÉÑOÉ: </a:t>
            </a:r>
            <a:r>
              <a:rPr lang="en-US" sz="2800" dirty="0" err="1" smtClean="0">
                <a:latin typeface="BRH Devanagari" pitchFamily="2" charset="0"/>
              </a:rPr>
              <a:t>xTüÉåÌOlÉ¶É</a:t>
            </a:r>
            <a:r>
              <a:rPr lang="en-US" sz="2800" dirty="0" smtClean="0">
                <a:latin typeface="BRH Devanagari" pitchFamily="2" charset="0"/>
              </a:rPr>
              <a:t> </a:t>
            </a:r>
            <a:r>
              <a:rPr lang="en-US" sz="2800" dirty="0" err="1" smtClean="0">
                <a:latin typeface="BRH Devanagari" pitchFamily="2" charset="0"/>
              </a:rPr>
              <a:t>UÌeÉqÉliÉ¶É</a:t>
            </a:r>
            <a:r>
              <a:rPr lang="en-US" sz="2800" dirty="0" smtClean="0">
                <a:latin typeface="BRH Devanagari" pitchFamily="2" charset="0"/>
              </a:rPr>
              <a:t> </a:t>
            </a:r>
            <a:r>
              <a:rPr lang="en-US" sz="2800" dirty="0" err="1" smtClean="0">
                <a:latin typeface="BRH Devanagari" pitchFamily="2" charset="0"/>
              </a:rPr>
              <a:t>ZÉhQÉ¶É</a:t>
            </a:r>
            <a:r>
              <a:rPr lang="en-US" sz="2800" dirty="0" smtClean="0">
                <a:latin typeface="BRH Devanagari" pitchFamily="2" charset="0"/>
              </a:rPr>
              <a:t> Ã¤ÉÉ¶É 			   ÌuÉwÉqÉÉ¶ÉÉå³ÉiÉÉ¶É</a:t>
            </a:r>
          </a:p>
          <a:p>
            <a:pPr>
              <a:lnSpc>
                <a:spcPct val="120000"/>
              </a:lnSpc>
            </a:pPr>
            <a:r>
              <a:rPr lang="en-US" sz="2800" dirty="0" err="1" smtClean="0">
                <a:latin typeface="BRH Devanagari" pitchFamily="2" charset="0"/>
              </a:rPr>
              <a:t>A·qÉ</a:t>
            </a:r>
            <a:r>
              <a:rPr lang="en-US" sz="2800" dirty="0" smtClean="0">
                <a:latin typeface="BRH Devanagari" pitchFamily="2" charset="0"/>
              </a:rPr>
              <a:t> </a:t>
            </a:r>
            <a:r>
              <a:rPr lang="en-US" sz="2800" dirty="0" err="1" smtClean="0">
                <a:latin typeface="BRH Devanagari" pitchFamily="2" charset="0"/>
              </a:rPr>
              <a:t>qÉÉxÉ</a:t>
            </a:r>
            <a:r>
              <a:rPr lang="en-US" sz="2800" dirty="0" smtClean="0">
                <a:latin typeface="BRH Devanagari" pitchFamily="2" charset="0"/>
              </a:rPr>
              <a:t> 	- xÉuÉïaÉÑhÉxÉqmÉ³ÉÉ </a:t>
            </a:r>
            <a:r>
              <a:rPr lang="en-US" sz="2800" dirty="0" err="1" smtClean="0">
                <a:latin typeface="BRH Devanagari" pitchFamily="2" charset="0"/>
              </a:rPr>
              <a:t>pÉuÉÎliÉ</a:t>
            </a:r>
            <a:r>
              <a:rPr lang="en-US" sz="2800" dirty="0" smtClean="0">
                <a:latin typeface="BRH Devanagari" pitchFamily="2" charset="0"/>
              </a:rPr>
              <a:t> - </a:t>
            </a:r>
            <a:r>
              <a:rPr lang="en-US" sz="2800" dirty="0" err="1" smtClean="0">
                <a:latin typeface="BRH Devanagari" pitchFamily="2" charset="0"/>
              </a:rPr>
              <a:t>MüÉ.xÉÔ</a:t>
            </a:r>
            <a:r>
              <a:rPr lang="en-US" sz="2800" dirty="0" smtClean="0">
                <a:latin typeface="BRH Devanagari" pitchFamily="2" charset="0"/>
              </a:rPr>
              <a:t>. 20/8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9173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800" dirty="0" smtClean="0">
                <a:solidFill>
                  <a:srgbClr val="FFFF00"/>
                </a:solidFill>
              </a:rPr>
              <a:t>LEHAN</a:t>
            </a:r>
            <a:r>
              <a:rPr lang="en-US" dirty="0" smtClean="0">
                <a:solidFill>
                  <a:srgbClr val="FFFF00"/>
                </a:solidFill>
              </a:rPr>
              <a:t>   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4" name="Content Placeholder 3" descr="d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5401" y="1674488"/>
            <a:ext cx="6858000" cy="467734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Definition of </a:t>
            </a:r>
            <a:r>
              <a:rPr lang="en-US" b="1" dirty="0" err="1" smtClean="0">
                <a:solidFill>
                  <a:srgbClr val="FFFF00"/>
                </a:solidFill>
              </a:rPr>
              <a:t>Kaumarbhritya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lnSpc>
                <a:spcPct val="150000"/>
              </a:lnSpc>
            </a:pPr>
            <a:r>
              <a:rPr lang="en-US" dirty="0" err="1" smtClean="0">
                <a:latin typeface="BRH Devanagari" pitchFamily="2" charset="0"/>
              </a:rPr>
              <a:t>MüÉæqÉÉUpÉ×irÉÇ</a:t>
            </a:r>
            <a:r>
              <a:rPr lang="en-US" dirty="0" smtClean="0">
                <a:latin typeface="BRH Devanagari" pitchFamily="2" charset="0"/>
              </a:rPr>
              <a:t> </a:t>
            </a:r>
            <a:r>
              <a:rPr lang="en-US" dirty="0" err="1" smtClean="0">
                <a:latin typeface="BRH Devanagari" pitchFamily="2" charset="0"/>
              </a:rPr>
              <a:t>lÉÉqÉ</a:t>
            </a:r>
            <a:r>
              <a:rPr lang="en-US" dirty="0" smtClean="0">
                <a:latin typeface="BRH Devanagari" pitchFamily="2" charset="0"/>
              </a:rPr>
              <a:t> </a:t>
            </a:r>
            <a:r>
              <a:rPr lang="en-US" dirty="0" err="1" smtClean="0">
                <a:latin typeface="BRH Devanagari" pitchFamily="2" charset="0"/>
              </a:rPr>
              <a:t>MÑüqÉÉUpÉUhÉkÉÉ§ÉÏ¤ÉÏUSÉåwÉxÉÇvÉÉåkÉlÉÉjÉïÇ</a:t>
            </a:r>
            <a:r>
              <a:rPr lang="en-US" dirty="0" smtClean="0">
                <a:latin typeface="BRH Devanagari" pitchFamily="2" charset="0"/>
              </a:rPr>
              <a:t> </a:t>
            </a:r>
            <a:r>
              <a:rPr lang="en-US" dirty="0" err="1" smtClean="0">
                <a:latin typeface="BRH Devanagari" pitchFamily="2" charset="0"/>
              </a:rPr>
              <a:t>SÑ·xiÉlrÉaÉëWxÉqÉÑijÉÉlÉÉgcÉ</a:t>
            </a:r>
            <a:r>
              <a:rPr lang="en-US" dirty="0" smtClean="0">
                <a:latin typeface="BRH Devanagari" pitchFamily="2" charset="0"/>
              </a:rPr>
              <a:t> </a:t>
            </a:r>
            <a:r>
              <a:rPr lang="en-US" dirty="0" err="1" smtClean="0">
                <a:latin typeface="BRH Devanagari" pitchFamily="2" charset="0"/>
              </a:rPr>
              <a:t>urÉÉÌkÉlÉÉqÉÑmÉvÉÇqÉlÉÉjÉïqÉè</a:t>
            </a:r>
            <a:r>
              <a:rPr lang="en-US" dirty="0" smtClean="0">
                <a:latin typeface="BRH Devanagari" pitchFamily="2" charset="0"/>
              </a:rPr>
              <a:t> | </a:t>
            </a:r>
          </a:p>
          <a:p>
            <a:pPr marL="457200" indent="-457200" algn="r">
              <a:lnSpc>
                <a:spcPct val="150000"/>
              </a:lnSpc>
              <a:buFontTx/>
              <a:buChar char="-"/>
            </a:pPr>
            <a:r>
              <a:rPr lang="en-US" dirty="0" err="1" smtClean="0">
                <a:latin typeface="BRH Devanagari" pitchFamily="2" charset="0"/>
              </a:rPr>
              <a:t>xÉÑ.xÉÔ</a:t>
            </a:r>
            <a:r>
              <a:rPr lang="en-US" dirty="0" smtClean="0">
                <a:latin typeface="BRH Devanagari" pitchFamily="2" charset="0"/>
              </a:rPr>
              <a:t>. 1/7</a:t>
            </a:r>
          </a:p>
          <a:p>
            <a:pPr marL="457200" indent="-457200" algn="just">
              <a:lnSpc>
                <a:spcPct val="120000"/>
              </a:lnSpc>
            </a:pPr>
            <a:r>
              <a:rPr lang="en-US" dirty="0" smtClean="0">
                <a:latin typeface="+mj-lt"/>
              </a:rPr>
              <a:t>The </a:t>
            </a:r>
            <a:r>
              <a:rPr lang="en-US" dirty="0" err="1" smtClean="0">
                <a:latin typeface="+mj-lt"/>
              </a:rPr>
              <a:t>Kaumarbhritya</a:t>
            </a:r>
            <a:r>
              <a:rPr lang="en-US" dirty="0" smtClean="0">
                <a:latin typeface="+mj-lt"/>
              </a:rPr>
              <a:t> deals with the nursing and healthy bringing up of infants with purification and bettering of mothers milk found deficient in any of characteristics traits and also with cures for diseases.  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041864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err="1" smtClean="0">
                <a:solidFill>
                  <a:srgbClr val="FFFF00"/>
                </a:solidFill>
              </a:rPr>
              <a:t>Lehan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52578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800" dirty="0" err="1" smtClean="0">
                <a:latin typeface="BRH Devanagari" pitchFamily="2" charset="0"/>
              </a:rPr>
              <a:t>xÉÑZÉÇ</a:t>
            </a:r>
            <a:r>
              <a:rPr lang="en-US" sz="2800" dirty="0" smtClean="0">
                <a:latin typeface="BRH Devanagari" pitchFamily="2" charset="0"/>
              </a:rPr>
              <a:t> SÑ:ZÉÇ ÌW </a:t>
            </a:r>
            <a:r>
              <a:rPr lang="en-US" sz="2800" dirty="0" err="1" smtClean="0">
                <a:latin typeface="BRH Devanagari" pitchFamily="2" charset="0"/>
              </a:rPr>
              <a:t>oÉÉsÉÉlÉÉÇ</a:t>
            </a:r>
            <a:r>
              <a:rPr lang="en-US" sz="2800" dirty="0" smtClean="0">
                <a:latin typeface="BRH Devanagari" pitchFamily="2" charset="0"/>
              </a:rPr>
              <a:t> </a:t>
            </a:r>
            <a:r>
              <a:rPr lang="en-US" sz="2800" dirty="0" err="1" smtClean="0">
                <a:latin typeface="BRH Devanagari" pitchFamily="2" charset="0"/>
              </a:rPr>
              <a:t>S×vrÉiÉå</a:t>
            </a:r>
            <a:r>
              <a:rPr lang="en-US" sz="2800" dirty="0" smtClean="0">
                <a:latin typeface="BRH Devanagari" pitchFamily="2" charset="0"/>
              </a:rPr>
              <a:t> </a:t>
            </a:r>
            <a:r>
              <a:rPr lang="en-US" sz="2800" dirty="0" err="1" smtClean="0">
                <a:latin typeface="BRH Devanagari" pitchFamily="2" charset="0"/>
              </a:rPr>
              <a:t>sÉåWlÉÉ´ÉrÉqÉè</a:t>
            </a:r>
            <a:r>
              <a:rPr lang="en-US" sz="2800" dirty="0" smtClean="0">
                <a:latin typeface="BRH Devanagari" pitchFamily="2" charset="0"/>
              </a:rPr>
              <a:t> | - </a:t>
            </a:r>
            <a:r>
              <a:rPr lang="en-US" sz="2800" dirty="0" err="1" smtClean="0">
                <a:latin typeface="BRH Devanagari" pitchFamily="2" charset="0"/>
              </a:rPr>
              <a:t>MüÉ.xÉÔ</a:t>
            </a:r>
            <a:r>
              <a:rPr lang="en-US" sz="2800" dirty="0" smtClean="0">
                <a:latin typeface="BRH Devanagari" pitchFamily="2" charset="0"/>
              </a:rPr>
              <a:t>. </a:t>
            </a:r>
            <a:r>
              <a:rPr lang="en-US" sz="2800" dirty="0" err="1" smtClean="0">
                <a:latin typeface="BRH Devanagari" pitchFamily="2" charset="0"/>
              </a:rPr>
              <a:t>sÉåWÉ</a:t>
            </a:r>
            <a:r>
              <a:rPr lang="en-US" sz="2800" dirty="0" smtClean="0">
                <a:latin typeface="BRH Devanagari" pitchFamily="2" charset="0"/>
              </a:rPr>
              <a:t>. </a:t>
            </a:r>
          </a:p>
          <a:p>
            <a:pPr>
              <a:lnSpc>
                <a:spcPct val="120000"/>
              </a:lnSpc>
              <a:buNone/>
            </a:pP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Indication of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Lehan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-</a:t>
            </a:r>
          </a:p>
          <a:p>
            <a:pPr>
              <a:lnSpc>
                <a:spcPct val="120000"/>
              </a:lnSpc>
            </a:pPr>
            <a:r>
              <a:rPr lang="en-US" sz="2800" dirty="0" smtClean="0">
                <a:latin typeface="BRH Devanagari" pitchFamily="2" charset="0"/>
              </a:rPr>
              <a:t>A¤ÉÏUÉ </a:t>
            </a:r>
            <a:r>
              <a:rPr lang="en-US" sz="2800" dirty="0" err="1" smtClean="0">
                <a:latin typeface="BRH Devanagari" pitchFamily="2" charset="0"/>
              </a:rPr>
              <a:t>eÉlÉlÉÏ</a:t>
            </a:r>
            <a:r>
              <a:rPr lang="en-US" sz="2800" dirty="0" smtClean="0">
                <a:latin typeface="BRH Devanagari" pitchFamily="2" charset="0"/>
              </a:rPr>
              <a:t> </a:t>
            </a:r>
            <a:r>
              <a:rPr lang="en-US" sz="2800" dirty="0" err="1" smtClean="0">
                <a:latin typeface="BRH Devanagari" pitchFamily="2" charset="0"/>
              </a:rPr>
              <a:t>rÉåwÉÉqÉsmÉ¤ÉÏUÉÅÌmÉ</a:t>
            </a:r>
            <a:r>
              <a:rPr lang="en-US" sz="2800" dirty="0" smtClean="0">
                <a:latin typeface="BRH Devanagari" pitchFamily="2" charset="0"/>
              </a:rPr>
              <a:t> </a:t>
            </a:r>
            <a:r>
              <a:rPr lang="en-US" sz="2800" dirty="0" err="1" smtClean="0">
                <a:latin typeface="BRH Devanagari" pitchFamily="2" charset="0"/>
              </a:rPr>
              <a:t>uÉÉ</a:t>
            </a:r>
            <a:r>
              <a:rPr lang="en-US" sz="2800" dirty="0" smtClean="0">
                <a:latin typeface="BRH Devanagari" pitchFamily="2" charset="0"/>
              </a:rPr>
              <a:t> </a:t>
            </a:r>
            <a:r>
              <a:rPr lang="en-US" sz="2800" dirty="0" err="1" smtClean="0">
                <a:latin typeface="BRH Devanagari" pitchFamily="2" charset="0"/>
              </a:rPr>
              <a:t>pÉuÉåiÉè</a:t>
            </a:r>
            <a:r>
              <a:rPr lang="en-US" sz="2800" dirty="0" smtClean="0">
                <a:latin typeface="BRH Devanagari" pitchFamily="2" charset="0"/>
              </a:rPr>
              <a:t> |</a:t>
            </a:r>
          </a:p>
          <a:p>
            <a:pPr>
              <a:lnSpc>
                <a:spcPct val="120000"/>
              </a:lnSpc>
              <a:buNone/>
            </a:pPr>
            <a:r>
              <a:rPr lang="en-US" sz="2800" dirty="0" smtClean="0">
                <a:latin typeface="BRH Devanagari" pitchFamily="2" charset="0"/>
              </a:rPr>
              <a:t>	SÑ·¤ÉÏUÉ </a:t>
            </a:r>
            <a:r>
              <a:rPr lang="en-US" sz="2800" dirty="0" err="1" smtClean="0">
                <a:latin typeface="BRH Devanagari" pitchFamily="2" charset="0"/>
              </a:rPr>
              <a:t>mÉëxÉÔiÉÉ</a:t>
            </a:r>
            <a:r>
              <a:rPr lang="en-US" sz="2800" dirty="0" smtClean="0">
                <a:latin typeface="BRH Devanagari" pitchFamily="2" charset="0"/>
              </a:rPr>
              <a:t> </a:t>
            </a:r>
            <a:r>
              <a:rPr lang="en-US" sz="2800" dirty="0" err="1" smtClean="0">
                <a:latin typeface="BRH Devanagari" pitchFamily="2" charset="0"/>
              </a:rPr>
              <a:t>rÉÉ</a:t>
            </a:r>
            <a:r>
              <a:rPr lang="en-US" sz="2800" dirty="0" smtClean="0">
                <a:latin typeface="BRH Devanagari" pitchFamily="2" charset="0"/>
              </a:rPr>
              <a:t> </a:t>
            </a:r>
            <a:r>
              <a:rPr lang="en-US" sz="2800" dirty="0" err="1" smtClean="0">
                <a:latin typeface="BRH Devanagari" pitchFamily="2" charset="0"/>
              </a:rPr>
              <a:t>kÉÉ§ÉÏ</a:t>
            </a:r>
            <a:r>
              <a:rPr lang="en-US" sz="2800" dirty="0" smtClean="0">
                <a:latin typeface="BRH Devanagari" pitchFamily="2" charset="0"/>
              </a:rPr>
              <a:t> </a:t>
            </a:r>
            <a:r>
              <a:rPr lang="en-US" sz="2800" dirty="0" err="1" smtClean="0">
                <a:latin typeface="BRH Devanagari" pitchFamily="2" charset="0"/>
              </a:rPr>
              <a:t>uÉÉ</a:t>
            </a:r>
            <a:r>
              <a:rPr lang="en-US" sz="2800" dirty="0" smtClean="0">
                <a:latin typeface="BRH Devanagari" pitchFamily="2" charset="0"/>
              </a:rPr>
              <a:t> </a:t>
            </a:r>
            <a:r>
              <a:rPr lang="en-US" sz="2800" dirty="0" err="1" smtClean="0">
                <a:latin typeface="BRH Devanagari" pitchFamily="2" charset="0"/>
              </a:rPr>
              <a:t>rÉxrÉ</a:t>
            </a:r>
            <a:r>
              <a:rPr lang="en-US" sz="2800" dirty="0" smtClean="0">
                <a:latin typeface="BRH Devanagari" pitchFamily="2" charset="0"/>
              </a:rPr>
              <a:t> </a:t>
            </a:r>
            <a:r>
              <a:rPr lang="en-US" sz="2800" dirty="0" err="1" smtClean="0">
                <a:latin typeface="BRH Devanagari" pitchFamily="2" charset="0"/>
              </a:rPr>
              <a:t>iÉÉS×vÉÏ</a:t>
            </a:r>
            <a:r>
              <a:rPr lang="en-US" sz="2800" dirty="0" smtClean="0">
                <a:latin typeface="BRH Devanagari" pitchFamily="2" charset="0"/>
              </a:rPr>
              <a:t> ||</a:t>
            </a:r>
          </a:p>
          <a:p>
            <a:pPr>
              <a:lnSpc>
                <a:spcPct val="120000"/>
              </a:lnSpc>
              <a:buNone/>
            </a:pPr>
            <a:r>
              <a:rPr lang="en-US" sz="2800" dirty="0" smtClean="0">
                <a:latin typeface="BRH Devanagari" pitchFamily="2" charset="0"/>
              </a:rPr>
              <a:t>	</a:t>
            </a:r>
            <a:r>
              <a:rPr lang="en-US" sz="2800" dirty="0" err="1" smtClean="0">
                <a:latin typeface="BRH Devanagari" pitchFamily="2" charset="0"/>
              </a:rPr>
              <a:t>SÑwmÉëeÉÉiÉÉ</a:t>
            </a:r>
            <a:r>
              <a:rPr lang="en-US" sz="2800" dirty="0" smtClean="0">
                <a:latin typeface="BRH Devanagari" pitchFamily="2" charset="0"/>
              </a:rPr>
              <a:t> </a:t>
            </a:r>
            <a:r>
              <a:rPr lang="en-US" sz="2800" dirty="0" err="1" smtClean="0">
                <a:latin typeface="BRH Devanagari" pitchFamily="2" charset="0"/>
              </a:rPr>
              <a:t>pÉ×vÉurÉÉÌkÉmÉÏÌQiÉÉrÉÉ¶É</a:t>
            </a:r>
            <a:r>
              <a:rPr lang="en-US" sz="2800" dirty="0" smtClean="0">
                <a:latin typeface="BRH Devanagari" pitchFamily="2" charset="0"/>
              </a:rPr>
              <a:t> </a:t>
            </a:r>
            <a:r>
              <a:rPr lang="en-US" sz="2800" dirty="0" err="1" smtClean="0">
                <a:latin typeface="BRH Devanagari" pitchFamily="2" charset="0"/>
              </a:rPr>
              <a:t>rÉå</a:t>
            </a:r>
            <a:r>
              <a:rPr lang="en-US" sz="2800" dirty="0" smtClean="0">
                <a:latin typeface="BRH Devanagari" pitchFamily="2" charset="0"/>
              </a:rPr>
              <a:t> </a:t>
            </a:r>
            <a:r>
              <a:rPr lang="en-US" sz="2800" dirty="0" err="1" smtClean="0">
                <a:latin typeface="BRH Devanagari" pitchFamily="2" charset="0"/>
              </a:rPr>
              <a:t>xÉÑiÉÉ</a:t>
            </a:r>
            <a:r>
              <a:rPr lang="en-US" sz="2800" dirty="0" smtClean="0">
                <a:latin typeface="BRH Devanagari" pitchFamily="2" charset="0"/>
              </a:rPr>
              <a:t>:|</a:t>
            </a:r>
          </a:p>
          <a:p>
            <a:pPr>
              <a:lnSpc>
                <a:spcPct val="120000"/>
              </a:lnSpc>
              <a:buNone/>
            </a:pPr>
            <a:r>
              <a:rPr lang="en-US" sz="2800" dirty="0" smtClean="0">
                <a:latin typeface="BRH Devanagari" pitchFamily="2" charset="0"/>
              </a:rPr>
              <a:t>	</a:t>
            </a:r>
            <a:r>
              <a:rPr lang="en-US" sz="2800" dirty="0" err="1" smtClean="0">
                <a:latin typeface="BRH Devanagari" pitchFamily="2" charset="0"/>
              </a:rPr>
              <a:t>uÉÉÌiÉMüÉ</a:t>
            </a:r>
            <a:r>
              <a:rPr lang="en-US" sz="2800" dirty="0" smtClean="0">
                <a:latin typeface="BRH Devanagari" pitchFamily="2" charset="0"/>
              </a:rPr>
              <a:t>: </a:t>
            </a:r>
            <a:r>
              <a:rPr lang="en-US" sz="2800" dirty="0" err="1" smtClean="0">
                <a:latin typeface="BRH Devanagari" pitchFamily="2" charset="0"/>
              </a:rPr>
              <a:t>mÉæÌ¨ÉMüÉ</a:t>
            </a:r>
            <a:r>
              <a:rPr lang="en-US" sz="2800" dirty="0" smtClean="0">
                <a:latin typeface="BRH Devanagari" pitchFamily="2" charset="0"/>
              </a:rPr>
              <a:t> </a:t>
            </a:r>
            <a:r>
              <a:rPr lang="en-US" sz="2800" dirty="0" err="1" smtClean="0">
                <a:latin typeface="BRH Devanagari" pitchFamily="2" charset="0"/>
              </a:rPr>
              <a:t>rÉå</a:t>
            </a:r>
            <a:r>
              <a:rPr lang="en-US" sz="2800" dirty="0" smtClean="0">
                <a:latin typeface="BRH Devanagari" pitchFamily="2" charset="0"/>
              </a:rPr>
              <a:t> </a:t>
            </a:r>
            <a:r>
              <a:rPr lang="en-US" sz="2800" dirty="0" err="1" smtClean="0">
                <a:latin typeface="BRH Devanagari" pitchFamily="2" charset="0"/>
              </a:rPr>
              <a:t>cÉ</a:t>
            </a:r>
            <a:r>
              <a:rPr lang="en-US" sz="2800" dirty="0" smtClean="0">
                <a:latin typeface="BRH Devanagari" pitchFamily="2" charset="0"/>
              </a:rPr>
              <a:t> </a:t>
            </a:r>
            <a:r>
              <a:rPr lang="en-US" sz="2800" dirty="0" err="1" smtClean="0">
                <a:latin typeface="BRH Devanagari" pitchFamily="2" charset="0"/>
              </a:rPr>
              <a:t>rÉå</a:t>
            </a:r>
            <a:r>
              <a:rPr lang="en-US" sz="2800" dirty="0" smtClean="0">
                <a:latin typeface="BRH Devanagari" pitchFamily="2" charset="0"/>
              </a:rPr>
              <a:t> </a:t>
            </a:r>
            <a:r>
              <a:rPr lang="en-US" sz="2800" dirty="0" err="1" smtClean="0">
                <a:latin typeface="BRH Devanagari" pitchFamily="2" charset="0"/>
              </a:rPr>
              <a:t>cÉ</a:t>
            </a:r>
            <a:r>
              <a:rPr lang="en-US" sz="2800" dirty="0" smtClean="0">
                <a:latin typeface="BRH Devanagari" pitchFamily="2" charset="0"/>
              </a:rPr>
              <a:t> </a:t>
            </a:r>
            <a:r>
              <a:rPr lang="en-US" sz="2800" dirty="0" err="1" smtClean="0">
                <a:latin typeface="BRH Devanagari" pitchFamily="2" charset="0"/>
              </a:rPr>
              <a:t>xrÉÑ</a:t>
            </a:r>
            <a:r>
              <a:rPr lang="en-US" sz="2800" dirty="0" smtClean="0">
                <a:latin typeface="BRH Devanagari" pitchFamily="2" charset="0"/>
              </a:rPr>
              <a:t>: </a:t>
            </a:r>
            <a:r>
              <a:rPr lang="en-US" sz="2800" dirty="0" err="1" smtClean="0">
                <a:latin typeface="BRH Devanagari" pitchFamily="2" charset="0"/>
              </a:rPr>
              <a:t>MüTüuÉÌeÉïiÉÉ</a:t>
            </a:r>
            <a:r>
              <a:rPr lang="en-US" sz="2800" dirty="0" smtClean="0">
                <a:latin typeface="BRH Devanagari" pitchFamily="2" charset="0"/>
              </a:rPr>
              <a:t>:||</a:t>
            </a:r>
          </a:p>
          <a:p>
            <a:pPr>
              <a:lnSpc>
                <a:spcPct val="120000"/>
              </a:lnSpc>
              <a:buNone/>
            </a:pPr>
            <a:r>
              <a:rPr lang="en-US" sz="2800" dirty="0" smtClean="0">
                <a:latin typeface="BRH Devanagari" pitchFamily="2" charset="0"/>
              </a:rPr>
              <a:t>	</a:t>
            </a:r>
            <a:r>
              <a:rPr lang="en-US" sz="2800" dirty="0" err="1" smtClean="0">
                <a:latin typeface="BRH Devanagari" pitchFamily="2" charset="0"/>
              </a:rPr>
              <a:t>xiÉlrÉålÉ</a:t>
            </a:r>
            <a:r>
              <a:rPr lang="en-US" sz="2800" dirty="0" smtClean="0">
                <a:latin typeface="BRH Devanagari" pitchFamily="2" charset="0"/>
              </a:rPr>
              <a:t> </a:t>
            </a:r>
            <a:r>
              <a:rPr lang="en-US" sz="2800" dirty="0" err="1" smtClean="0">
                <a:latin typeface="BRH Devanagari" pitchFamily="2" charset="0"/>
              </a:rPr>
              <a:t>rÉå</a:t>
            </a:r>
            <a:r>
              <a:rPr lang="en-US" sz="2800" dirty="0" smtClean="0">
                <a:latin typeface="BRH Devanagari" pitchFamily="2" charset="0"/>
              </a:rPr>
              <a:t> </a:t>
            </a:r>
            <a:r>
              <a:rPr lang="en-US" sz="2800" dirty="0" err="1" smtClean="0">
                <a:latin typeface="BRH Devanagari" pitchFamily="2" charset="0"/>
              </a:rPr>
              <a:t>lÉ</a:t>
            </a:r>
            <a:r>
              <a:rPr lang="en-US" sz="2800" dirty="0" smtClean="0">
                <a:latin typeface="BRH Devanagari" pitchFamily="2" charset="0"/>
              </a:rPr>
              <a:t> </a:t>
            </a:r>
            <a:r>
              <a:rPr lang="en-US" sz="2800" dirty="0" err="1" smtClean="0">
                <a:latin typeface="BRH Devanagari" pitchFamily="2" charset="0"/>
              </a:rPr>
              <a:t>iÉ×mrÉÎliÉ</a:t>
            </a:r>
            <a:r>
              <a:rPr lang="en-US" sz="2800" dirty="0" smtClean="0">
                <a:latin typeface="BRH Devanagari" pitchFamily="2" charset="0"/>
              </a:rPr>
              <a:t> </a:t>
            </a:r>
            <a:r>
              <a:rPr lang="en-US" sz="2800" dirty="0" err="1" smtClean="0">
                <a:latin typeface="BRH Devanagari" pitchFamily="2" charset="0"/>
              </a:rPr>
              <a:t>mÉÏiuÉÉ</a:t>
            </a:r>
            <a:r>
              <a:rPr lang="en-US" sz="2800" dirty="0" smtClean="0">
                <a:latin typeface="BRH Devanagari" pitchFamily="2" charset="0"/>
              </a:rPr>
              <a:t> </a:t>
            </a:r>
            <a:r>
              <a:rPr lang="en-US" sz="2800" dirty="0" err="1" smtClean="0">
                <a:latin typeface="BRH Devanagari" pitchFamily="2" charset="0"/>
              </a:rPr>
              <a:t>mÉÏiuÉÉ</a:t>
            </a:r>
            <a:r>
              <a:rPr lang="en-US" sz="2800" dirty="0" smtClean="0">
                <a:latin typeface="BRH Devanagari" pitchFamily="2" charset="0"/>
              </a:rPr>
              <a:t> </a:t>
            </a:r>
            <a:r>
              <a:rPr lang="en-US" sz="2800" dirty="0" err="1" smtClean="0">
                <a:latin typeface="BRH Devanagari" pitchFamily="2" charset="0"/>
              </a:rPr>
              <a:t>ÂSÎliÉ</a:t>
            </a:r>
            <a:r>
              <a:rPr lang="en-US" sz="2800" dirty="0" smtClean="0">
                <a:latin typeface="BRH Devanagari" pitchFamily="2" charset="0"/>
              </a:rPr>
              <a:t> </a:t>
            </a:r>
            <a:r>
              <a:rPr lang="en-US" sz="2800" dirty="0" err="1" smtClean="0">
                <a:latin typeface="BRH Devanagari" pitchFamily="2" charset="0"/>
              </a:rPr>
              <a:t>cÉ</a:t>
            </a:r>
            <a:r>
              <a:rPr lang="en-US" sz="2800" dirty="0" smtClean="0">
                <a:latin typeface="BRH Devanagari" pitchFamily="2" charset="0"/>
              </a:rPr>
              <a:t> |</a:t>
            </a:r>
          </a:p>
          <a:p>
            <a:pPr>
              <a:lnSpc>
                <a:spcPct val="120000"/>
              </a:lnSpc>
              <a:buNone/>
            </a:pPr>
            <a:r>
              <a:rPr lang="en-US" sz="2800" dirty="0" smtClean="0">
                <a:latin typeface="BRH Devanagari" pitchFamily="2" charset="0"/>
              </a:rPr>
              <a:t>	</a:t>
            </a:r>
            <a:r>
              <a:rPr lang="en-US" sz="2800" dirty="0" err="1" smtClean="0">
                <a:latin typeface="BRH Devanagari" pitchFamily="2" charset="0"/>
              </a:rPr>
              <a:t>AÌlÉSìÉ</a:t>
            </a:r>
            <a:r>
              <a:rPr lang="en-US" sz="2800" dirty="0" smtClean="0">
                <a:latin typeface="BRH Devanagari" pitchFamily="2" charset="0"/>
              </a:rPr>
              <a:t> </a:t>
            </a:r>
            <a:r>
              <a:rPr lang="en-US" sz="2800" dirty="0" err="1" smtClean="0">
                <a:latin typeface="BRH Devanagari" pitchFamily="2" charset="0"/>
              </a:rPr>
              <a:t>ÌlÉÌvÉ</a:t>
            </a:r>
            <a:r>
              <a:rPr lang="en-US" sz="2800" dirty="0" smtClean="0">
                <a:latin typeface="BRH Devanagari" pitchFamily="2" charset="0"/>
              </a:rPr>
              <a:t> </a:t>
            </a:r>
            <a:r>
              <a:rPr lang="en-US" sz="2800" dirty="0" err="1" smtClean="0">
                <a:latin typeface="BRH Devanagari" pitchFamily="2" charset="0"/>
              </a:rPr>
              <a:t>rÉå</a:t>
            </a:r>
            <a:r>
              <a:rPr lang="en-US" sz="2800" dirty="0" smtClean="0">
                <a:latin typeface="BRH Devanagari" pitchFamily="2" charset="0"/>
              </a:rPr>
              <a:t> </a:t>
            </a:r>
            <a:r>
              <a:rPr lang="en-US" sz="2800" dirty="0" err="1" smtClean="0">
                <a:latin typeface="BRH Devanagari" pitchFamily="2" charset="0"/>
              </a:rPr>
              <a:t>cÉ</a:t>
            </a:r>
            <a:r>
              <a:rPr lang="en-US" sz="2800" dirty="0" smtClean="0">
                <a:latin typeface="BRH Devanagari" pitchFamily="2" charset="0"/>
              </a:rPr>
              <a:t> </a:t>
            </a:r>
            <a:r>
              <a:rPr lang="en-US" sz="2800" dirty="0" err="1" smtClean="0">
                <a:latin typeface="BRH Devanagari" pitchFamily="2" charset="0"/>
              </a:rPr>
              <a:t>xrÉÑrÉåï</a:t>
            </a:r>
            <a:r>
              <a:rPr lang="en-US" sz="2800" dirty="0" smtClean="0">
                <a:latin typeface="BRH Devanagari" pitchFamily="2" charset="0"/>
              </a:rPr>
              <a:t> </a:t>
            </a:r>
            <a:r>
              <a:rPr lang="en-US" sz="2800" dirty="0" err="1" smtClean="0">
                <a:latin typeface="BRH Devanagari" pitchFamily="2" charset="0"/>
              </a:rPr>
              <a:t>cÉ</a:t>
            </a:r>
            <a:r>
              <a:rPr lang="en-US" sz="2800" dirty="0" smtClean="0">
                <a:latin typeface="BRH Devanagari" pitchFamily="2" charset="0"/>
              </a:rPr>
              <a:t> </a:t>
            </a:r>
            <a:r>
              <a:rPr lang="en-US" sz="2800" dirty="0" err="1" smtClean="0">
                <a:latin typeface="BRH Devanagari" pitchFamily="2" charset="0"/>
              </a:rPr>
              <a:t>oÉÉsÉÉ</a:t>
            </a:r>
            <a:r>
              <a:rPr lang="en-US" sz="2800" dirty="0" smtClean="0">
                <a:latin typeface="BRH Devanagari" pitchFamily="2" charset="0"/>
              </a:rPr>
              <a:t> </a:t>
            </a:r>
            <a:r>
              <a:rPr lang="en-US" sz="2800" dirty="0" err="1" smtClean="0">
                <a:latin typeface="BRH Devanagari" pitchFamily="2" charset="0"/>
              </a:rPr>
              <a:t>qÉWÉvÉlÉÉ</a:t>
            </a:r>
            <a:r>
              <a:rPr lang="en-US" sz="2800" dirty="0" smtClean="0">
                <a:latin typeface="BRH Devanagari" pitchFamily="2" charset="0"/>
              </a:rPr>
              <a:t>:||</a:t>
            </a:r>
          </a:p>
          <a:p>
            <a:pPr>
              <a:lnSpc>
                <a:spcPct val="120000"/>
              </a:lnSpc>
              <a:buNone/>
            </a:pPr>
            <a:r>
              <a:rPr lang="en-US" sz="2800" dirty="0" smtClean="0">
                <a:latin typeface="BRH Devanagari" pitchFamily="2" charset="0"/>
              </a:rPr>
              <a:t>	</a:t>
            </a:r>
            <a:r>
              <a:rPr lang="en-US" sz="2800" dirty="0" err="1" smtClean="0">
                <a:latin typeface="BRH Devanagari" pitchFamily="2" charset="0"/>
              </a:rPr>
              <a:t>AsmÉqÉÔ§ÉmÉÑUÏwÉÉ¶É</a:t>
            </a:r>
            <a:r>
              <a:rPr lang="en-US" sz="2800" dirty="0" smtClean="0">
                <a:latin typeface="BRH Devanagari" pitchFamily="2" charset="0"/>
              </a:rPr>
              <a:t> </a:t>
            </a:r>
            <a:r>
              <a:rPr lang="en-US" sz="2800" dirty="0" err="1" smtClean="0">
                <a:latin typeface="BRH Devanagari" pitchFamily="2" charset="0"/>
              </a:rPr>
              <a:t>oÉÉsÉÉ</a:t>
            </a:r>
            <a:r>
              <a:rPr lang="en-US" sz="2800" dirty="0" smtClean="0">
                <a:latin typeface="BRH Devanagari" pitchFamily="2" charset="0"/>
              </a:rPr>
              <a:t> </a:t>
            </a:r>
            <a:r>
              <a:rPr lang="en-US" sz="2800" dirty="0" err="1" smtClean="0">
                <a:latin typeface="BRH Devanagari" pitchFamily="2" charset="0"/>
              </a:rPr>
              <a:t>SÏmiÉÉalÉrÉ¶É</a:t>
            </a:r>
            <a:r>
              <a:rPr lang="en-US" sz="2800" dirty="0" smtClean="0">
                <a:latin typeface="BRH Devanagari" pitchFamily="2" charset="0"/>
              </a:rPr>
              <a:t> </a:t>
            </a:r>
            <a:r>
              <a:rPr lang="en-US" sz="2800" dirty="0" err="1" smtClean="0">
                <a:latin typeface="BRH Devanagari" pitchFamily="2" charset="0"/>
              </a:rPr>
              <a:t>rÉå</a:t>
            </a:r>
            <a:r>
              <a:rPr lang="en-US" sz="2800" dirty="0" smtClean="0">
                <a:latin typeface="BRH Devanagari" pitchFamily="2" charset="0"/>
              </a:rPr>
              <a:t> |</a:t>
            </a:r>
          </a:p>
          <a:p>
            <a:pPr>
              <a:lnSpc>
                <a:spcPct val="120000"/>
              </a:lnSpc>
              <a:buNone/>
            </a:pPr>
            <a:r>
              <a:rPr lang="en-US" sz="2800" dirty="0" smtClean="0">
                <a:latin typeface="BRH Devanagari" pitchFamily="2" charset="0"/>
              </a:rPr>
              <a:t>	</a:t>
            </a:r>
            <a:r>
              <a:rPr lang="en-US" sz="2800" dirty="0" err="1" smtClean="0">
                <a:latin typeface="BRH Devanagari" pitchFamily="2" charset="0"/>
              </a:rPr>
              <a:t>ÌlÉUÉqÉrÉÉ¶É</a:t>
            </a:r>
            <a:r>
              <a:rPr lang="en-US" sz="2800" dirty="0" smtClean="0">
                <a:latin typeface="BRH Devanagari" pitchFamily="2" charset="0"/>
              </a:rPr>
              <a:t> </a:t>
            </a:r>
            <a:r>
              <a:rPr lang="en-US" sz="2800" dirty="0" err="1" smtClean="0">
                <a:latin typeface="BRH Devanagari" pitchFamily="2" charset="0"/>
              </a:rPr>
              <a:t>iÉlÉuÉÉå</a:t>
            </a:r>
            <a:r>
              <a:rPr lang="en-US" sz="2800" dirty="0" smtClean="0">
                <a:latin typeface="BRH Devanagari" pitchFamily="2" charset="0"/>
              </a:rPr>
              <a:t> qÉ×²…¡</a:t>
            </a:r>
            <a:r>
              <a:rPr lang="en-US" sz="2800" dirty="0" err="1" smtClean="0">
                <a:latin typeface="BRH Devanagari" pitchFamily="2" charset="0"/>
              </a:rPr>
              <a:t>ûÉ</a:t>
            </a:r>
            <a:r>
              <a:rPr lang="en-US" sz="2800" dirty="0" smtClean="0">
                <a:latin typeface="BRH Devanagari" pitchFamily="2" charset="0"/>
              </a:rPr>
              <a:t> </a:t>
            </a:r>
            <a:r>
              <a:rPr lang="en-US" sz="2800" dirty="0" err="1" smtClean="0">
                <a:latin typeface="BRH Devanagari" pitchFamily="2" charset="0"/>
              </a:rPr>
              <a:t>rÉå</a:t>
            </a:r>
            <a:r>
              <a:rPr lang="en-US" sz="2800" dirty="0" smtClean="0">
                <a:latin typeface="BRH Devanagari" pitchFamily="2" charset="0"/>
              </a:rPr>
              <a:t> </a:t>
            </a:r>
            <a:r>
              <a:rPr lang="en-US" sz="2800" dirty="0" err="1" smtClean="0">
                <a:latin typeface="BRH Devanagari" pitchFamily="2" charset="0"/>
              </a:rPr>
              <a:t>cÉ</a:t>
            </a:r>
            <a:r>
              <a:rPr lang="en-US" sz="2800" dirty="0" smtClean="0">
                <a:latin typeface="BRH Devanagari" pitchFamily="2" charset="0"/>
              </a:rPr>
              <a:t> </a:t>
            </a:r>
            <a:r>
              <a:rPr lang="en-US" sz="2800" dirty="0" err="1" smtClean="0">
                <a:latin typeface="BRH Devanagari" pitchFamily="2" charset="0"/>
              </a:rPr>
              <a:t>MüÌvÉïiÉÉ</a:t>
            </a:r>
            <a:r>
              <a:rPr lang="en-US" sz="2800" dirty="0" smtClean="0">
                <a:latin typeface="BRH Devanagari" pitchFamily="2" charset="0"/>
              </a:rPr>
              <a:t>:|| - </a:t>
            </a:r>
            <a:r>
              <a:rPr lang="en-US" sz="2800" dirty="0" err="1" smtClean="0">
                <a:latin typeface="BRH Devanagari" pitchFamily="2" charset="0"/>
              </a:rPr>
              <a:t>MüÉ.xÉÔ</a:t>
            </a:r>
            <a:r>
              <a:rPr lang="en-US" sz="2800" dirty="0" smtClean="0">
                <a:latin typeface="BRH Devanagari" pitchFamily="2" charset="0"/>
              </a:rPr>
              <a:t>. </a:t>
            </a:r>
            <a:r>
              <a:rPr lang="en-US" sz="2800" dirty="0" err="1" smtClean="0">
                <a:latin typeface="BRH Devanagari" pitchFamily="2" charset="0"/>
              </a:rPr>
              <a:t>sÉåWÉ</a:t>
            </a:r>
            <a:r>
              <a:rPr lang="en-US" sz="2800" dirty="0" smtClean="0">
                <a:latin typeface="BRH Devanagari" pitchFamily="2" charset="0"/>
              </a:rPr>
              <a:t>.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rgbClr val="FFFF00"/>
                </a:solidFill>
              </a:rPr>
              <a:t>SUVARNA PRASHAN</a:t>
            </a:r>
            <a:endParaRPr lang="en-US" sz="6000" dirty="0">
              <a:solidFill>
                <a:srgbClr val="FFFF00"/>
              </a:solidFill>
            </a:endParaRPr>
          </a:p>
        </p:txBody>
      </p:sp>
      <p:pic>
        <p:nvPicPr>
          <p:cNvPr id="4" name="Content Placeholder 3" descr="d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1512007"/>
            <a:ext cx="8229600" cy="462319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81326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dirty="0" err="1" smtClean="0">
                <a:solidFill>
                  <a:srgbClr val="FFFF00"/>
                </a:solidFill>
              </a:rPr>
              <a:t>Lehan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610600" cy="55626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buNone/>
            </a:pP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Suvarna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Prashan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-</a:t>
            </a:r>
          </a:p>
          <a:p>
            <a:pPr>
              <a:lnSpc>
                <a:spcPct val="120000"/>
              </a:lnSpc>
            </a:pPr>
            <a:r>
              <a:rPr lang="en-US" sz="2800" dirty="0" err="1" smtClean="0">
                <a:latin typeface="BRH Devanagari" pitchFamily="2" charset="0"/>
              </a:rPr>
              <a:t>SìurÉÉhÉÉÇ</a:t>
            </a:r>
            <a:r>
              <a:rPr lang="en-US" sz="2800" dirty="0" smtClean="0">
                <a:latin typeface="BRH Devanagari" pitchFamily="2" charset="0"/>
              </a:rPr>
              <a:t> </a:t>
            </a:r>
            <a:r>
              <a:rPr lang="en-US" sz="2800" dirty="0" err="1" smtClean="0">
                <a:latin typeface="BRH Devanagari" pitchFamily="2" charset="0"/>
              </a:rPr>
              <a:t>sÉåWlÉÏrÉÉlÉÉÇ</a:t>
            </a:r>
            <a:r>
              <a:rPr lang="en-US" sz="2800" dirty="0" smtClean="0">
                <a:latin typeface="BRH Devanagari" pitchFamily="2" charset="0"/>
              </a:rPr>
              <a:t> </a:t>
            </a:r>
            <a:r>
              <a:rPr lang="en-US" sz="2800" dirty="0" err="1" smtClean="0">
                <a:latin typeface="BRH Devanagari" pitchFamily="2" charset="0"/>
              </a:rPr>
              <a:t>ÌuÉÌkÉ¶ÉæuÉÉåmÉSå¤rÉiÉå</a:t>
            </a:r>
            <a:r>
              <a:rPr lang="en-US" sz="2800" dirty="0" smtClean="0">
                <a:latin typeface="BRH Devanagari" pitchFamily="2" charset="0"/>
              </a:rPr>
              <a:t>|</a:t>
            </a:r>
          </a:p>
          <a:p>
            <a:pPr>
              <a:lnSpc>
                <a:spcPct val="120000"/>
              </a:lnSpc>
              <a:buNone/>
            </a:pPr>
            <a:r>
              <a:rPr lang="en-US" sz="2800" dirty="0" smtClean="0">
                <a:latin typeface="BRH Devanagari" pitchFamily="2" charset="0"/>
              </a:rPr>
              <a:t>	</a:t>
            </a:r>
            <a:r>
              <a:rPr lang="en-US" sz="2800" dirty="0" err="1" smtClean="0">
                <a:latin typeface="BRH Devanagari" pitchFamily="2" charset="0"/>
              </a:rPr>
              <a:t>ÌuÉbÉ×wrÉ</a:t>
            </a:r>
            <a:r>
              <a:rPr lang="en-US" sz="2800" dirty="0" smtClean="0">
                <a:latin typeface="BRH Devanagari" pitchFamily="2" charset="0"/>
              </a:rPr>
              <a:t> </a:t>
            </a:r>
            <a:r>
              <a:rPr lang="en-US" sz="2800" dirty="0" err="1" smtClean="0">
                <a:latin typeface="BRH Devanagari" pitchFamily="2" charset="0"/>
              </a:rPr>
              <a:t>kÉÉæiÉå</a:t>
            </a:r>
            <a:r>
              <a:rPr lang="en-US" sz="2800" dirty="0" smtClean="0">
                <a:latin typeface="BRH Devanagari" pitchFamily="2" charset="0"/>
              </a:rPr>
              <a:t> </a:t>
            </a:r>
            <a:r>
              <a:rPr lang="en-US" sz="2800" dirty="0" err="1" smtClean="0">
                <a:latin typeface="BRH Devanagari" pitchFamily="2" charset="0"/>
              </a:rPr>
              <a:t>S×wÉÌS</a:t>
            </a:r>
            <a:r>
              <a:rPr lang="en-US" sz="2800" dirty="0" smtClean="0">
                <a:latin typeface="BRH Devanagari" pitchFamily="2" charset="0"/>
              </a:rPr>
              <a:t> </a:t>
            </a:r>
            <a:r>
              <a:rPr lang="en-US" sz="2800" dirty="0" err="1" smtClean="0">
                <a:latin typeface="BRH Devanagari" pitchFamily="2" charset="0"/>
              </a:rPr>
              <a:t>mÉëÉXèqÉÑZÉÏ</a:t>
            </a:r>
            <a:r>
              <a:rPr lang="en-US" sz="2800" dirty="0" smtClean="0">
                <a:latin typeface="BRH Devanagari" pitchFamily="2" charset="0"/>
              </a:rPr>
              <a:t> </a:t>
            </a:r>
            <a:r>
              <a:rPr lang="en-US" sz="2800" dirty="0" err="1" smtClean="0">
                <a:latin typeface="BRH Devanagari" pitchFamily="2" charset="0"/>
              </a:rPr>
              <a:t>sÉbÉÑlÉÉÅqoÉÑlÉÉ</a:t>
            </a:r>
            <a:r>
              <a:rPr lang="en-US" sz="2800" dirty="0" smtClean="0">
                <a:latin typeface="BRH Devanagari" pitchFamily="2" charset="0"/>
              </a:rPr>
              <a:t> ||</a:t>
            </a:r>
          </a:p>
          <a:p>
            <a:pPr>
              <a:lnSpc>
                <a:spcPct val="120000"/>
              </a:lnSpc>
              <a:buNone/>
            </a:pPr>
            <a:r>
              <a:rPr lang="en-US" sz="2800" dirty="0" smtClean="0">
                <a:latin typeface="BRH Devanagari" pitchFamily="2" charset="0"/>
              </a:rPr>
              <a:t>	</a:t>
            </a:r>
            <a:r>
              <a:rPr lang="en-US" sz="2800" dirty="0" err="1" smtClean="0">
                <a:latin typeface="BRH Devanagari" pitchFamily="2" charset="0"/>
              </a:rPr>
              <a:t>AÉqÉjrÉ</a:t>
            </a:r>
            <a:r>
              <a:rPr lang="en-US" sz="2800" dirty="0" smtClean="0">
                <a:latin typeface="BRH Devanagari" pitchFamily="2" charset="0"/>
              </a:rPr>
              <a:t> </a:t>
            </a:r>
            <a:r>
              <a:rPr lang="en-US" sz="2800" dirty="0" err="1" smtClean="0">
                <a:latin typeface="BRH Devanagari" pitchFamily="2" charset="0"/>
              </a:rPr>
              <a:t>qÉkÉÑxÉÌmÉïprÉÉïÇ</a:t>
            </a:r>
            <a:r>
              <a:rPr lang="en-US" sz="2800" dirty="0" smtClean="0">
                <a:latin typeface="BRH Devanagari" pitchFamily="2" charset="0"/>
              </a:rPr>
              <a:t> </a:t>
            </a:r>
            <a:r>
              <a:rPr lang="en-US" sz="2800" dirty="0" err="1" smtClean="0">
                <a:latin typeface="BRH Devanagari" pitchFamily="2" charset="0"/>
              </a:rPr>
              <a:t>sÉåWrÉåiÉè</a:t>
            </a:r>
            <a:r>
              <a:rPr lang="en-US" sz="2800" dirty="0" smtClean="0">
                <a:latin typeface="BRH Devanagari" pitchFamily="2" charset="0"/>
              </a:rPr>
              <a:t> </a:t>
            </a:r>
            <a:r>
              <a:rPr lang="en-US" sz="2800" dirty="0" err="1" smtClean="0">
                <a:latin typeface="BRH Devanagari" pitchFamily="2" charset="0"/>
              </a:rPr>
              <a:t>MülÉMÇü</a:t>
            </a:r>
            <a:r>
              <a:rPr lang="en-US" sz="2800" dirty="0" smtClean="0">
                <a:latin typeface="BRH Devanagari" pitchFamily="2" charset="0"/>
              </a:rPr>
              <a:t> </a:t>
            </a:r>
            <a:r>
              <a:rPr lang="en-US" sz="2800" dirty="0" err="1" smtClean="0">
                <a:latin typeface="BRH Devanagari" pitchFamily="2" charset="0"/>
              </a:rPr>
              <a:t>ÌvÉvÉÑqÉè</a:t>
            </a:r>
            <a:r>
              <a:rPr lang="en-US" sz="2800" dirty="0" smtClean="0">
                <a:latin typeface="BRH Devanagari" pitchFamily="2" charset="0"/>
              </a:rPr>
              <a:t> |</a:t>
            </a:r>
          </a:p>
          <a:p>
            <a:pPr>
              <a:lnSpc>
                <a:spcPct val="120000"/>
              </a:lnSpc>
              <a:buNone/>
            </a:pPr>
            <a:r>
              <a:rPr lang="en-US" sz="2800" dirty="0" smtClean="0">
                <a:latin typeface="BRH Devanagari" pitchFamily="2" charset="0"/>
              </a:rPr>
              <a:t>	</a:t>
            </a:r>
            <a:r>
              <a:rPr lang="en-US" sz="2800" dirty="0" err="1" smtClean="0">
                <a:latin typeface="BRH Devanagari" pitchFamily="2" charset="0"/>
              </a:rPr>
              <a:t>xÉÑuÉhÉïmÉëÉvÉlÉÇ</a:t>
            </a:r>
            <a:r>
              <a:rPr lang="en-US" sz="2800" dirty="0" smtClean="0">
                <a:latin typeface="BRH Devanagari" pitchFamily="2" charset="0"/>
              </a:rPr>
              <a:t> ½åiÉlqÉåkÉÉÌalÉoÉsÉuÉkÉïlÉqÉè ||</a:t>
            </a:r>
          </a:p>
          <a:p>
            <a:pPr>
              <a:lnSpc>
                <a:spcPct val="120000"/>
              </a:lnSpc>
              <a:buNone/>
            </a:pPr>
            <a:r>
              <a:rPr lang="en-US" sz="2800" dirty="0" smtClean="0">
                <a:latin typeface="BRH Devanagari" pitchFamily="2" charset="0"/>
              </a:rPr>
              <a:t>	</a:t>
            </a:r>
            <a:r>
              <a:rPr lang="en-US" sz="2800" dirty="0" err="1" smtClean="0">
                <a:latin typeface="BRH Devanagari" pitchFamily="2" charset="0"/>
              </a:rPr>
              <a:t>AÉrÉÑwrÉÇ</a:t>
            </a:r>
            <a:r>
              <a:rPr lang="en-US" sz="2800" dirty="0" smtClean="0">
                <a:latin typeface="BRH Devanagari" pitchFamily="2" charset="0"/>
              </a:rPr>
              <a:t> </a:t>
            </a:r>
            <a:r>
              <a:rPr lang="en-US" sz="2800" dirty="0" err="1" smtClean="0">
                <a:latin typeface="BRH Devanagari" pitchFamily="2" charset="0"/>
              </a:rPr>
              <a:t>qÉ</a:t>
            </a:r>
            <a:r>
              <a:rPr lang="en-US" sz="2800" dirty="0" smtClean="0">
                <a:latin typeface="BRH Devanagari" pitchFamily="2" charset="0"/>
              </a:rPr>
              <a:t>…¡</a:t>
            </a:r>
            <a:r>
              <a:rPr lang="en-US" sz="2800" dirty="0" err="1" smtClean="0">
                <a:latin typeface="BRH Devanagari" pitchFamily="2" charset="0"/>
              </a:rPr>
              <a:t>ûsÉÇ</a:t>
            </a:r>
            <a:r>
              <a:rPr lang="en-US" sz="2800" dirty="0" smtClean="0">
                <a:latin typeface="BRH Devanagari" pitchFamily="2" charset="0"/>
              </a:rPr>
              <a:t> </a:t>
            </a:r>
            <a:r>
              <a:rPr lang="en-US" sz="2800" dirty="0" err="1" smtClean="0">
                <a:latin typeface="BRH Devanagari" pitchFamily="2" charset="0"/>
              </a:rPr>
              <a:t>mÉÑhrÉÇ</a:t>
            </a:r>
            <a:r>
              <a:rPr lang="en-US" sz="2800" dirty="0" smtClean="0">
                <a:latin typeface="BRH Devanagari" pitchFamily="2" charset="0"/>
              </a:rPr>
              <a:t> </a:t>
            </a:r>
            <a:r>
              <a:rPr lang="en-US" sz="2800" dirty="0" err="1" smtClean="0">
                <a:latin typeface="BRH Devanagari" pitchFamily="2" charset="0"/>
              </a:rPr>
              <a:t>uÉ×wrÉÇ</a:t>
            </a:r>
            <a:r>
              <a:rPr lang="en-US" sz="2800" dirty="0" smtClean="0">
                <a:latin typeface="BRH Devanagari" pitchFamily="2" charset="0"/>
              </a:rPr>
              <a:t> </a:t>
            </a:r>
            <a:r>
              <a:rPr lang="en-US" sz="2800" dirty="0" err="1" smtClean="0">
                <a:latin typeface="BRH Devanagari" pitchFamily="2" charset="0"/>
              </a:rPr>
              <a:t>uÉhrÉïÇ</a:t>
            </a:r>
            <a:r>
              <a:rPr lang="en-US" sz="2800" dirty="0" smtClean="0">
                <a:latin typeface="BRH Devanagari" pitchFamily="2" charset="0"/>
              </a:rPr>
              <a:t> </a:t>
            </a:r>
            <a:r>
              <a:rPr lang="en-US" sz="2800" dirty="0" err="1" smtClean="0">
                <a:latin typeface="BRH Devanagari" pitchFamily="2" charset="0"/>
              </a:rPr>
              <a:t>aÉëWÉmÉWqÉè</a:t>
            </a:r>
            <a:r>
              <a:rPr lang="en-US" sz="2800" dirty="0" smtClean="0">
                <a:latin typeface="BRH Devanagari" pitchFamily="2" charset="0"/>
              </a:rPr>
              <a:t> |</a:t>
            </a:r>
          </a:p>
          <a:p>
            <a:pPr>
              <a:lnSpc>
                <a:spcPct val="120000"/>
              </a:lnSpc>
              <a:buNone/>
            </a:pPr>
            <a:r>
              <a:rPr lang="en-US" sz="2800" dirty="0" smtClean="0">
                <a:latin typeface="BRH Devanagari" pitchFamily="2" charset="0"/>
              </a:rPr>
              <a:t>	</a:t>
            </a:r>
            <a:r>
              <a:rPr lang="en-US" sz="2800" dirty="0" err="1" smtClean="0">
                <a:latin typeface="BRH Devanagari" pitchFamily="2" charset="0"/>
              </a:rPr>
              <a:t>qÉÉxÉÉiÉè</a:t>
            </a:r>
            <a:r>
              <a:rPr lang="en-US" sz="2800" dirty="0" smtClean="0">
                <a:latin typeface="BRH Devanagari" pitchFamily="2" charset="0"/>
              </a:rPr>
              <a:t> </a:t>
            </a:r>
            <a:r>
              <a:rPr lang="en-US" sz="2800" dirty="0" err="1" smtClean="0">
                <a:latin typeface="BRH Devanagari" pitchFamily="2" charset="0"/>
              </a:rPr>
              <a:t>mÉUqÉqÉåkÉÉuÉÏ</a:t>
            </a:r>
            <a:r>
              <a:rPr lang="en-US" sz="2800" dirty="0" smtClean="0">
                <a:latin typeface="BRH Devanagari" pitchFamily="2" charset="0"/>
              </a:rPr>
              <a:t> </a:t>
            </a:r>
            <a:r>
              <a:rPr lang="en-US" sz="2800" dirty="0" err="1" smtClean="0">
                <a:latin typeface="BRH Devanagari" pitchFamily="2" charset="0"/>
              </a:rPr>
              <a:t>urÉÉÌkÉÌpÉlÉï</a:t>
            </a:r>
            <a:r>
              <a:rPr lang="en-US" sz="2800" dirty="0" smtClean="0">
                <a:latin typeface="BRH Devanagari" pitchFamily="2" charset="0"/>
              </a:rPr>
              <a:t> </a:t>
            </a:r>
            <a:r>
              <a:rPr lang="en-US" sz="2800" dirty="0" err="1" smtClean="0">
                <a:latin typeface="BRH Devanagari" pitchFamily="2" charset="0"/>
              </a:rPr>
              <a:t>cÉ</a:t>
            </a:r>
            <a:r>
              <a:rPr lang="en-US" sz="2800" dirty="0" smtClean="0">
                <a:latin typeface="BRH Devanagari" pitchFamily="2" charset="0"/>
              </a:rPr>
              <a:t> </a:t>
            </a:r>
            <a:r>
              <a:rPr lang="en-US" sz="2800" dirty="0" err="1" smtClean="0">
                <a:latin typeface="BRH Devanagari" pitchFamily="2" charset="0"/>
              </a:rPr>
              <a:t>kÉ×wrÉiÉå</a:t>
            </a:r>
            <a:r>
              <a:rPr lang="en-US" sz="2800" dirty="0" smtClean="0">
                <a:latin typeface="BRH Devanagari" pitchFamily="2" charset="0"/>
              </a:rPr>
              <a:t> ||</a:t>
            </a:r>
          </a:p>
          <a:p>
            <a:pPr>
              <a:lnSpc>
                <a:spcPct val="120000"/>
              </a:lnSpc>
              <a:buNone/>
            </a:pPr>
            <a:r>
              <a:rPr lang="en-US" sz="2800" dirty="0" smtClean="0">
                <a:latin typeface="BRH Devanagari" pitchFamily="2" charset="0"/>
              </a:rPr>
              <a:t>	</a:t>
            </a:r>
            <a:r>
              <a:rPr lang="en-US" sz="2800" dirty="0" err="1" smtClean="0">
                <a:latin typeface="BRH Devanagari" pitchFamily="2" charset="0"/>
              </a:rPr>
              <a:t>wÉQèÌpÉqÉÉïxÉæ</a:t>
            </a:r>
            <a:r>
              <a:rPr lang="en-US" sz="2800" dirty="0" smtClean="0">
                <a:latin typeface="BRH Devanagari" pitchFamily="2" charset="0"/>
              </a:rPr>
              <a:t>: ´</a:t>
            </a:r>
            <a:r>
              <a:rPr lang="en-US" sz="2800" dirty="0" err="1" smtClean="0">
                <a:latin typeface="BRH Devanagari" pitchFamily="2" charset="0"/>
              </a:rPr>
              <a:t>ÉÑiÉkÉU</a:t>
            </a:r>
            <a:r>
              <a:rPr lang="en-US" sz="2800" dirty="0" smtClean="0">
                <a:latin typeface="BRH Devanagari" pitchFamily="2" charset="0"/>
              </a:rPr>
              <a:t>: </a:t>
            </a:r>
            <a:r>
              <a:rPr lang="en-US" sz="2800" dirty="0" err="1" smtClean="0">
                <a:latin typeface="BRH Devanagari" pitchFamily="2" charset="0"/>
              </a:rPr>
              <a:t>xÉÑuÉhÉïmÉëÉvÉlÉÉ°uÉåiÉè</a:t>
            </a:r>
            <a:r>
              <a:rPr lang="en-US" sz="2800" dirty="0" smtClean="0">
                <a:latin typeface="BRH Devanagari" pitchFamily="2" charset="0"/>
              </a:rPr>
              <a:t> | - </a:t>
            </a:r>
            <a:r>
              <a:rPr lang="en-US" sz="2800" dirty="0" err="1" smtClean="0">
                <a:latin typeface="BRH Devanagari" pitchFamily="2" charset="0"/>
              </a:rPr>
              <a:t>MüÉ.xÉÔ</a:t>
            </a:r>
            <a:r>
              <a:rPr lang="en-US" sz="2800" dirty="0" smtClean="0">
                <a:latin typeface="BRH Devanagari" pitchFamily="2" charset="0"/>
              </a:rPr>
              <a:t>. </a:t>
            </a:r>
            <a:r>
              <a:rPr lang="en-US" sz="2800" dirty="0" err="1" smtClean="0">
                <a:latin typeface="BRH Devanagari" pitchFamily="2" charset="0"/>
              </a:rPr>
              <a:t>sÉåWÉ</a:t>
            </a:r>
            <a:r>
              <a:rPr lang="en-US" sz="2800" dirty="0" smtClean="0">
                <a:latin typeface="BRH Devanagari" pitchFamily="2" charset="0"/>
              </a:rPr>
              <a:t>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Samvardhan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Ghrita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,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Bramhi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Ghrit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,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Abhaya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Ghrit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,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Kalyanaka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Ghrita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,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Panchagavya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Ghrit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,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Vachadi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Ghrit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,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Saraswata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Ghrita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.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81326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dirty="0" err="1" smtClean="0">
                <a:solidFill>
                  <a:srgbClr val="FFFF00"/>
                </a:solidFill>
              </a:rPr>
              <a:t>Phakka</a:t>
            </a:r>
            <a:r>
              <a:rPr lang="en-US" sz="5400" b="1" dirty="0" smtClean="0">
                <a:solidFill>
                  <a:srgbClr val="FFFF00"/>
                </a:solidFill>
              </a:rPr>
              <a:t> </a:t>
            </a:r>
            <a:r>
              <a:rPr lang="en-US" sz="5400" b="1" dirty="0" err="1" smtClean="0">
                <a:solidFill>
                  <a:srgbClr val="FFFF00"/>
                </a:solidFill>
              </a:rPr>
              <a:t>Roga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610600" cy="5562600"/>
          </a:xfrm>
        </p:spPr>
        <p:txBody>
          <a:bodyPr>
            <a:noAutofit/>
          </a:bodyPr>
          <a:lstStyle/>
          <a:p>
            <a:pPr algn="just"/>
            <a:r>
              <a:rPr lang="en-US" sz="2400" dirty="0" err="1" smtClean="0">
                <a:latin typeface="BRH Devanagari" pitchFamily="2" charset="0"/>
              </a:rPr>
              <a:t>oÉÉsÉ</a:t>
            </a:r>
            <a:r>
              <a:rPr lang="en-US" sz="2400" dirty="0" smtClean="0">
                <a:latin typeface="BRH Devanagari" pitchFamily="2" charset="0"/>
              </a:rPr>
              <a:t>: </a:t>
            </a:r>
            <a:r>
              <a:rPr lang="en-US" sz="2400" dirty="0" err="1" smtClean="0">
                <a:latin typeface="BRH Devanagari" pitchFamily="2" charset="0"/>
              </a:rPr>
              <a:t>xÉÇuÉixÉUÉ</a:t>
            </a:r>
            <a:r>
              <a:rPr lang="en-US" sz="2400" dirty="0" smtClean="0">
                <a:latin typeface="BRH Devanagari" pitchFamily="2" charset="0"/>
              </a:rPr>
              <a:t> </a:t>
            </a:r>
            <a:r>
              <a:rPr lang="en-US" sz="2400" dirty="0" err="1" smtClean="0">
                <a:latin typeface="BRH Devanagari" pitchFamily="2" charset="0"/>
              </a:rPr>
              <a:t>mÉÉSÉprÉÉÇ</a:t>
            </a:r>
            <a:r>
              <a:rPr lang="en-US" sz="2400" dirty="0" smtClean="0">
                <a:latin typeface="BRH Devanagari" pitchFamily="2" charset="0"/>
              </a:rPr>
              <a:t> </a:t>
            </a:r>
            <a:r>
              <a:rPr lang="en-US" sz="2400" dirty="0" err="1" smtClean="0">
                <a:latin typeface="BRH Devanagari" pitchFamily="2" charset="0"/>
              </a:rPr>
              <a:t>rÉÉå</a:t>
            </a:r>
            <a:r>
              <a:rPr lang="en-US" sz="2400" dirty="0" smtClean="0">
                <a:latin typeface="BRH Devanagari" pitchFamily="2" charset="0"/>
              </a:rPr>
              <a:t> </a:t>
            </a:r>
            <a:r>
              <a:rPr lang="en-US" sz="2400" dirty="0" err="1" smtClean="0">
                <a:latin typeface="BRH Devanagari" pitchFamily="2" charset="0"/>
              </a:rPr>
              <a:t>lÉ</a:t>
            </a:r>
            <a:r>
              <a:rPr lang="en-US" sz="2400" dirty="0" smtClean="0">
                <a:latin typeface="BRH Devanagari" pitchFamily="2" charset="0"/>
              </a:rPr>
              <a:t> </a:t>
            </a:r>
            <a:r>
              <a:rPr lang="en-US" sz="2400" dirty="0" err="1" smtClean="0">
                <a:latin typeface="BRH Devanagari" pitchFamily="2" charset="0"/>
              </a:rPr>
              <a:t>aÉcNÌiÉ</a:t>
            </a:r>
            <a:r>
              <a:rPr lang="en-US" sz="2400" dirty="0" smtClean="0">
                <a:latin typeface="BRH Devanagari" pitchFamily="2" charset="0"/>
              </a:rPr>
              <a:t>| </a:t>
            </a:r>
            <a:r>
              <a:rPr lang="en-US" sz="2400" dirty="0" err="1" smtClean="0">
                <a:latin typeface="BRH Devanagari" pitchFamily="2" charset="0"/>
              </a:rPr>
              <a:t>xÉTü‚ü</a:t>
            </a:r>
            <a:r>
              <a:rPr lang="en-US" sz="2400" dirty="0" smtClean="0">
                <a:latin typeface="BRH Devanagari" pitchFamily="2" charset="0"/>
              </a:rPr>
              <a:t> </a:t>
            </a:r>
            <a:r>
              <a:rPr lang="en-US" sz="2400" dirty="0" err="1" smtClean="0">
                <a:latin typeface="BRH Devanagari" pitchFamily="2" charset="0"/>
              </a:rPr>
              <a:t>CÌiÉ</a:t>
            </a:r>
            <a:r>
              <a:rPr lang="en-US" sz="2400" dirty="0" smtClean="0">
                <a:latin typeface="BRH Devanagari" pitchFamily="2" charset="0"/>
              </a:rPr>
              <a:t> </a:t>
            </a:r>
            <a:r>
              <a:rPr lang="en-US" sz="2400" dirty="0" err="1" smtClean="0">
                <a:latin typeface="BRH Devanagari" pitchFamily="2" charset="0"/>
              </a:rPr>
              <a:t>ÌuÉ¥ÉårÉ</a:t>
            </a:r>
            <a:r>
              <a:rPr lang="en-US" sz="2400" dirty="0" smtClean="0">
                <a:latin typeface="BRH Devanagari" pitchFamily="2" charset="0"/>
              </a:rPr>
              <a:t>: ... | </a:t>
            </a:r>
            <a:r>
              <a:rPr lang="en-US" sz="2400" dirty="0" err="1" smtClean="0">
                <a:latin typeface="BRH Devanagari" pitchFamily="2" charset="0"/>
              </a:rPr>
              <a:t>MüÉ.ÌcÉ</a:t>
            </a:r>
            <a:r>
              <a:rPr lang="en-US" sz="2400" dirty="0" smtClean="0">
                <a:latin typeface="BRH Devanagari" pitchFamily="2" charset="0"/>
              </a:rPr>
              <a:t>. 12</a:t>
            </a:r>
          </a:p>
          <a:p>
            <a:pPr algn="just">
              <a:buNone/>
            </a:pPr>
            <a:endParaRPr lang="en-US" sz="1050" dirty="0" smtClean="0">
              <a:latin typeface="BRH Devanagari" pitchFamily="2" charset="0"/>
            </a:endParaRPr>
          </a:p>
          <a:p>
            <a:pPr algn="just"/>
            <a:r>
              <a:rPr lang="en-US" sz="2400" dirty="0" err="1" smtClean="0">
                <a:latin typeface="BRH Devanagari" pitchFamily="2" charset="0"/>
              </a:rPr>
              <a:t>xÉvÉÑwMüÎxTücÉoÉÉWÔÂqÉïWÉåSUÌvÉUÉåqÉÑZÉ</a:t>
            </a:r>
            <a:r>
              <a:rPr lang="en-US" sz="2400" dirty="0" smtClean="0">
                <a:latin typeface="BRH Devanagari" pitchFamily="2" charset="0"/>
              </a:rPr>
              <a:t>:|</a:t>
            </a:r>
          </a:p>
          <a:p>
            <a:pPr algn="just">
              <a:buNone/>
            </a:pPr>
            <a:r>
              <a:rPr lang="en-US" sz="2400" dirty="0" smtClean="0">
                <a:latin typeface="BRH Devanagari" pitchFamily="2" charset="0"/>
              </a:rPr>
              <a:t>	</a:t>
            </a:r>
            <a:r>
              <a:rPr lang="en-US" sz="2400" dirty="0" err="1" smtClean="0">
                <a:latin typeface="BRH Devanagari" pitchFamily="2" charset="0"/>
              </a:rPr>
              <a:t>mÉÏiÉÉ¤ÉÉå</a:t>
            </a:r>
            <a:r>
              <a:rPr lang="en-US" sz="2400" dirty="0" smtClean="0">
                <a:latin typeface="BRH Devanagari" pitchFamily="2" charset="0"/>
              </a:rPr>
              <a:t> ™</a:t>
            </a:r>
            <a:r>
              <a:rPr lang="en-US" sz="2400" dirty="0" err="1" smtClean="0">
                <a:latin typeface="BRH Devanagari" pitchFamily="2" charset="0"/>
              </a:rPr>
              <a:t>ÌwÉiÉÉ</a:t>
            </a:r>
            <a:r>
              <a:rPr lang="en-US" sz="2400" dirty="0" smtClean="0">
                <a:latin typeface="BRH Devanagari" pitchFamily="2" charset="0"/>
              </a:rPr>
              <a:t>…¡</a:t>
            </a:r>
            <a:r>
              <a:rPr lang="en-US" sz="2400" dirty="0" err="1" smtClean="0">
                <a:latin typeface="BRH Devanagari" pitchFamily="2" charset="0"/>
              </a:rPr>
              <a:t>û¶É</a:t>
            </a:r>
            <a:r>
              <a:rPr lang="en-US" sz="2400" dirty="0" smtClean="0">
                <a:latin typeface="BRH Devanagari" pitchFamily="2" charset="0"/>
              </a:rPr>
              <a:t> </a:t>
            </a:r>
            <a:r>
              <a:rPr lang="en-US" sz="2400" dirty="0" err="1" smtClean="0">
                <a:latin typeface="BRH Devanagari" pitchFamily="2" charset="0"/>
              </a:rPr>
              <a:t>S×vrÉqÉÉlÉÉÎxjÉmÉgeÉU</a:t>
            </a:r>
            <a:r>
              <a:rPr lang="en-US" sz="2400" dirty="0" smtClean="0">
                <a:latin typeface="BRH Devanagari" pitchFamily="2" charset="0"/>
              </a:rPr>
              <a:t>:||</a:t>
            </a:r>
          </a:p>
          <a:p>
            <a:pPr algn="just">
              <a:buNone/>
            </a:pPr>
            <a:r>
              <a:rPr lang="en-US" sz="2400" dirty="0" smtClean="0">
                <a:latin typeface="BRH Devanagari" pitchFamily="2" charset="0"/>
              </a:rPr>
              <a:t>	</a:t>
            </a:r>
            <a:r>
              <a:rPr lang="en-US" sz="2400" dirty="0" err="1" smtClean="0">
                <a:latin typeface="BRH Devanagari" pitchFamily="2" charset="0"/>
              </a:rPr>
              <a:t>mÉëqsÉÉlÉÉkÉUMüÉrÉ¶É</a:t>
            </a:r>
            <a:r>
              <a:rPr lang="en-US" sz="2400" dirty="0" smtClean="0">
                <a:latin typeface="BRH Devanagari" pitchFamily="2" charset="0"/>
              </a:rPr>
              <a:t> </a:t>
            </a:r>
            <a:r>
              <a:rPr lang="en-US" sz="2400" dirty="0" err="1" smtClean="0">
                <a:latin typeface="BRH Devanagari" pitchFamily="2" charset="0"/>
              </a:rPr>
              <a:t>ÌlÉirÉqÉÔ§ÉmÉÑUÏwÉM×üiÉè</a:t>
            </a:r>
            <a:r>
              <a:rPr lang="en-US" sz="2400" dirty="0" smtClean="0">
                <a:latin typeface="BRH Devanagari" pitchFamily="2" charset="0"/>
              </a:rPr>
              <a:t> |</a:t>
            </a:r>
          </a:p>
          <a:p>
            <a:pPr algn="just">
              <a:buNone/>
            </a:pPr>
            <a:r>
              <a:rPr lang="en-US" sz="2400" dirty="0" smtClean="0">
                <a:latin typeface="BRH Devanagari" pitchFamily="2" charset="0"/>
              </a:rPr>
              <a:t>	</a:t>
            </a:r>
            <a:r>
              <a:rPr lang="en-US" sz="2400" dirty="0" err="1" smtClean="0">
                <a:latin typeface="BRH Devanagari" pitchFamily="2" charset="0"/>
              </a:rPr>
              <a:t>ÌlÉ¶Éå·ÉkÉUMüÉrÉÉå</a:t>
            </a:r>
            <a:r>
              <a:rPr lang="en-US" sz="2400" dirty="0" smtClean="0">
                <a:latin typeface="BRH Devanagari" pitchFamily="2" charset="0"/>
              </a:rPr>
              <a:t> </a:t>
            </a:r>
            <a:r>
              <a:rPr lang="en-US" sz="2400" dirty="0" err="1" smtClean="0">
                <a:latin typeface="BRH Devanagari" pitchFamily="2" charset="0"/>
              </a:rPr>
              <a:t>uÉÉ</a:t>
            </a:r>
            <a:r>
              <a:rPr lang="en-US" sz="2400" dirty="0" smtClean="0">
                <a:latin typeface="BRH Devanagari" pitchFamily="2" charset="0"/>
              </a:rPr>
              <a:t> </a:t>
            </a:r>
            <a:r>
              <a:rPr lang="en-US" sz="2400" dirty="0" err="1" smtClean="0">
                <a:latin typeface="BRH Devanagari" pitchFamily="2" charset="0"/>
              </a:rPr>
              <a:t>mÉÉÌhÉeÉÉlÉÑaÉqÉÉåÅÌmÉ</a:t>
            </a:r>
            <a:r>
              <a:rPr lang="en-US" sz="2400" dirty="0" smtClean="0">
                <a:latin typeface="BRH Devanagari" pitchFamily="2" charset="0"/>
              </a:rPr>
              <a:t> </a:t>
            </a:r>
            <a:r>
              <a:rPr lang="en-US" sz="2400" dirty="0" err="1" smtClean="0">
                <a:latin typeface="BRH Devanagari" pitchFamily="2" charset="0"/>
              </a:rPr>
              <a:t>uÉÉ</a:t>
            </a:r>
            <a:r>
              <a:rPr lang="en-US" sz="2400" dirty="0" smtClean="0">
                <a:latin typeface="BRH Devanagari" pitchFamily="2" charset="0"/>
              </a:rPr>
              <a:t>||</a:t>
            </a:r>
          </a:p>
          <a:p>
            <a:pPr algn="just">
              <a:buNone/>
            </a:pPr>
            <a:r>
              <a:rPr lang="en-US" sz="2400" dirty="0" smtClean="0">
                <a:latin typeface="BRH Devanagari" pitchFamily="2" charset="0"/>
              </a:rPr>
              <a:t>	</a:t>
            </a:r>
            <a:r>
              <a:rPr lang="en-US" sz="2400" dirty="0" err="1" smtClean="0">
                <a:latin typeface="BRH Devanagari" pitchFamily="2" charset="0"/>
              </a:rPr>
              <a:t>SÉæoÉïsrÉÉlqÉlScÉå</a:t>
            </a:r>
            <a:r>
              <a:rPr lang="en-US" sz="2400" dirty="0" smtClean="0">
                <a:latin typeface="BRH Devanagari" pitchFamily="2" charset="0"/>
              </a:rPr>
              <a:t>·¶É </a:t>
            </a:r>
            <a:r>
              <a:rPr lang="en-US" sz="2400" dirty="0" err="1" smtClean="0">
                <a:latin typeface="BRH Devanagari" pitchFamily="2" charset="0"/>
              </a:rPr>
              <a:t>qÉlSiuÉÉiÉè</a:t>
            </a:r>
            <a:r>
              <a:rPr lang="en-US" sz="2400" dirty="0" smtClean="0">
                <a:latin typeface="BRH Devanagari" pitchFamily="2" charset="0"/>
              </a:rPr>
              <a:t> </a:t>
            </a:r>
            <a:r>
              <a:rPr lang="en-US" sz="2400" dirty="0" err="1" smtClean="0">
                <a:latin typeface="BRH Devanagari" pitchFamily="2" charset="0"/>
              </a:rPr>
              <a:t>mÉÌUpÉÔiÉMü</a:t>
            </a:r>
            <a:r>
              <a:rPr lang="en-US" sz="2400" dirty="0" smtClean="0">
                <a:latin typeface="BRH Devanagari" pitchFamily="2" charset="0"/>
              </a:rPr>
              <a:t>:|</a:t>
            </a:r>
          </a:p>
          <a:p>
            <a:pPr algn="just">
              <a:buNone/>
            </a:pPr>
            <a:r>
              <a:rPr lang="en-US" sz="2400" dirty="0" smtClean="0">
                <a:latin typeface="BRH Devanagari" pitchFamily="2" charset="0"/>
              </a:rPr>
              <a:t>	</a:t>
            </a:r>
            <a:r>
              <a:rPr lang="en-US" sz="2400" dirty="0" err="1" smtClean="0">
                <a:latin typeface="BRH Devanagari" pitchFamily="2" charset="0"/>
              </a:rPr>
              <a:t>qÉÌ¤ÉMüÉM×üÌqÉMüÐOÉlÉÉÇ</a:t>
            </a:r>
            <a:r>
              <a:rPr lang="en-US" sz="2400" dirty="0" smtClean="0">
                <a:latin typeface="BRH Devanagari" pitchFamily="2" charset="0"/>
              </a:rPr>
              <a:t> aÉqrÉ¶ÉÉxÉ³ÉqÉ×irÉÑÂMèü ||</a:t>
            </a:r>
          </a:p>
          <a:p>
            <a:pPr algn="just">
              <a:buNone/>
            </a:pPr>
            <a:r>
              <a:rPr lang="en-US" sz="2400" dirty="0" smtClean="0">
                <a:latin typeface="BRH Devanagari" pitchFamily="2" charset="0"/>
              </a:rPr>
              <a:t>	</a:t>
            </a:r>
            <a:r>
              <a:rPr lang="en-US" sz="2400" dirty="0" err="1" smtClean="0">
                <a:latin typeface="BRH Devanagari" pitchFamily="2" charset="0"/>
              </a:rPr>
              <a:t>ÌuÉvÉÏhÉï</a:t>
            </a:r>
            <a:r>
              <a:rPr lang="en-US" sz="2400" dirty="0" smtClean="0">
                <a:latin typeface="BRH Devanagari" pitchFamily="2" charset="0"/>
              </a:rPr>
              <a:t>™·</a:t>
            </a:r>
            <a:r>
              <a:rPr lang="en-US" sz="2400" dirty="0" err="1" smtClean="0">
                <a:latin typeface="BRH Devanagari" pitchFamily="2" charset="0"/>
              </a:rPr>
              <a:t>UÉåqÉÉ</a:t>
            </a:r>
            <a:r>
              <a:rPr lang="en-US" sz="2400" dirty="0" smtClean="0">
                <a:latin typeface="BRH Devanagari" pitchFamily="2" charset="0"/>
              </a:rPr>
              <a:t> </a:t>
            </a:r>
            <a:r>
              <a:rPr lang="en-US" sz="2400" dirty="0" err="1" smtClean="0">
                <a:latin typeface="BRH Devanagari" pitchFamily="2" charset="0"/>
              </a:rPr>
              <a:t>cÉ</a:t>
            </a:r>
            <a:r>
              <a:rPr lang="en-US" sz="2400" dirty="0" smtClean="0">
                <a:latin typeface="BRH Devanagari" pitchFamily="2" charset="0"/>
              </a:rPr>
              <a:t> </a:t>
            </a:r>
            <a:r>
              <a:rPr lang="en-US" sz="2400" dirty="0" err="1" smtClean="0">
                <a:latin typeface="BRH Devanagari" pitchFamily="2" charset="0"/>
              </a:rPr>
              <a:t>xiÉokÉUÉåqÉÉ</a:t>
            </a:r>
            <a:r>
              <a:rPr lang="en-US" sz="2400" dirty="0" smtClean="0">
                <a:latin typeface="BRH Devanagari" pitchFamily="2" charset="0"/>
              </a:rPr>
              <a:t> </a:t>
            </a:r>
            <a:r>
              <a:rPr lang="en-US" sz="2400" dirty="0" err="1" smtClean="0">
                <a:latin typeface="BRH Devanagari" pitchFamily="2" charset="0"/>
              </a:rPr>
              <a:t>qÉWÉlÉZÉ</a:t>
            </a:r>
            <a:r>
              <a:rPr lang="en-US" sz="2400" dirty="0" smtClean="0">
                <a:latin typeface="BRH Devanagari" pitchFamily="2" charset="0"/>
              </a:rPr>
              <a:t>:|</a:t>
            </a:r>
          </a:p>
          <a:p>
            <a:pPr algn="just">
              <a:buNone/>
            </a:pPr>
            <a:r>
              <a:rPr lang="en-US" sz="2400" dirty="0" smtClean="0">
                <a:latin typeface="BRH Devanagari" pitchFamily="2" charset="0"/>
              </a:rPr>
              <a:t>	</a:t>
            </a:r>
            <a:r>
              <a:rPr lang="en-US" sz="2400" dirty="0" err="1" smtClean="0">
                <a:latin typeface="BRH Devanagari" pitchFamily="2" charset="0"/>
              </a:rPr>
              <a:t>SÑaÉïlkÉÏ</a:t>
            </a:r>
            <a:r>
              <a:rPr lang="en-US" sz="2400" dirty="0" smtClean="0">
                <a:latin typeface="BRH Devanagari" pitchFamily="2" charset="0"/>
              </a:rPr>
              <a:t> </a:t>
            </a:r>
            <a:r>
              <a:rPr lang="en-US" sz="2400" dirty="0" err="1" smtClean="0">
                <a:latin typeface="BRH Devanagari" pitchFamily="2" charset="0"/>
              </a:rPr>
              <a:t>qÉÌsÉlÉ</a:t>
            </a:r>
            <a:r>
              <a:rPr lang="en-US" sz="2400" dirty="0" smtClean="0">
                <a:latin typeface="BRH Devanagari" pitchFamily="2" charset="0"/>
              </a:rPr>
              <a:t>: ¢</a:t>
            </a:r>
            <a:r>
              <a:rPr lang="en-US" sz="2400" dirty="0" err="1" smtClean="0">
                <a:latin typeface="BRH Devanagari" pitchFamily="2" charset="0"/>
              </a:rPr>
              <a:t>üÉåkÉÏ</a:t>
            </a:r>
            <a:r>
              <a:rPr lang="en-US" sz="2400" dirty="0" smtClean="0">
                <a:latin typeface="BRH Devanagari" pitchFamily="2" charset="0"/>
              </a:rPr>
              <a:t> </a:t>
            </a:r>
            <a:r>
              <a:rPr lang="en-US" sz="2400" dirty="0" err="1" smtClean="0">
                <a:latin typeface="BRH Devanagari" pitchFamily="2" charset="0"/>
              </a:rPr>
              <a:t>Tü‚ü</a:t>
            </a:r>
            <a:r>
              <a:rPr lang="en-US" sz="2400" dirty="0" smtClean="0">
                <a:latin typeface="BRH Devanagari" pitchFamily="2" charset="0"/>
              </a:rPr>
              <a:t>: µ</a:t>
            </a:r>
            <a:r>
              <a:rPr lang="en-US" sz="2400" dirty="0" err="1" smtClean="0">
                <a:latin typeface="BRH Devanagari" pitchFamily="2" charset="0"/>
              </a:rPr>
              <a:t>ÉÌxÉÌiÉ</a:t>
            </a:r>
            <a:r>
              <a:rPr lang="en-US" sz="2400" dirty="0" smtClean="0">
                <a:latin typeface="BRH Devanagari" pitchFamily="2" charset="0"/>
              </a:rPr>
              <a:t> </a:t>
            </a:r>
            <a:r>
              <a:rPr lang="en-US" sz="2400" dirty="0" err="1" smtClean="0">
                <a:latin typeface="BRH Devanagari" pitchFamily="2" charset="0"/>
              </a:rPr>
              <a:t>iÉÉqrÉÌiÉ</a:t>
            </a:r>
            <a:r>
              <a:rPr lang="en-US" sz="2400" dirty="0" smtClean="0">
                <a:latin typeface="BRH Devanagari" pitchFamily="2" charset="0"/>
              </a:rPr>
              <a:t>||</a:t>
            </a:r>
          </a:p>
          <a:p>
            <a:pPr algn="just">
              <a:buNone/>
            </a:pP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Treatment – 	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Snehan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by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Kalyanaka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Ghrita</a:t>
            </a:r>
            <a:endParaRPr lang="en-US" sz="2400" b="1" dirty="0" smtClean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pPr algn="just">
              <a:buNone/>
            </a:pP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			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Virechan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by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Trivruta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Ksheer</a:t>
            </a:r>
            <a:endParaRPr lang="en-US" sz="2400" b="1" dirty="0" smtClean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pPr algn="just">
              <a:buNone/>
            </a:pP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			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bhyanga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by Raja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Taila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</a:t>
            </a:r>
          </a:p>
          <a:p>
            <a:pPr algn="just">
              <a:buNone/>
            </a:pP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                       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tripad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chakraratha</a:t>
            </a:r>
            <a:endParaRPr lang="en-US" sz="2400" b="1" dirty="0" smtClean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d1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1" y="205900"/>
            <a:ext cx="8534399" cy="631142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81326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dirty="0" err="1" smtClean="0">
                <a:solidFill>
                  <a:srgbClr val="FFFF00"/>
                </a:solidFill>
              </a:rPr>
              <a:t>Kukunaka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610600" cy="55626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dirty="0" err="1" smtClean="0">
                <a:latin typeface="BRH Devanagari" pitchFamily="2" charset="0"/>
              </a:rPr>
              <a:t>ApÉÏ¤hÉqÉx§ÉÇ</a:t>
            </a:r>
            <a:r>
              <a:rPr lang="en-US" dirty="0" smtClean="0">
                <a:latin typeface="BRH Devanagari" pitchFamily="2" charset="0"/>
              </a:rPr>
              <a:t> </a:t>
            </a:r>
            <a:r>
              <a:rPr lang="en-US" dirty="0" err="1" smtClean="0">
                <a:latin typeface="BRH Devanagari" pitchFamily="2" charset="0"/>
              </a:rPr>
              <a:t>x§ÉuÉiÉå</a:t>
            </a:r>
            <a:r>
              <a:rPr lang="en-US" dirty="0" smtClean="0">
                <a:latin typeface="BRH Devanagari" pitchFamily="2" charset="0"/>
              </a:rPr>
              <a:t> </a:t>
            </a:r>
            <a:r>
              <a:rPr lang="en-US" dirty="0" err="1" smtClean="0">
                <a:latin typeface="BRH Devanagari" pitchFamily="2" charset="0"/>
              </a:rPr>
              <a:t>lÉ</a:t>
            </a:r>
            <a:r>
              <a:rPr lang="en-US" dirty="0" smtClean="0">
                <a:latin typeface="BRH Devanagari" pitchFamily="2" charset="0"/>
              </a:rPr>
              <a:t> </a:t>
            </a:r>
            <a:r>
              <a:rPr lang="en-US" dirty="0" err="1" smtClean="0">
                <a:latin typeface="BRH Devanagari" pitchFamily="2" charset="0"/>
              </a:rPr>
              <a:t>cÉ</a:t>
            </a:r>
            <a:r>
              <a:rPr lang="en-US" dirty="0" smtClean="0">
                <a:latin typeface="BRH Devanagari" pitchFamily="2" charset="0"/>
              </a:rPr>
              <a:t> £</a:t>
            </a:r>
            <a:r>
              <a:rPr lang="en-US" dirty="0" err="1" smtClean="0">
                <a:latin typeface="BRH Devanagari" pitchFamily="2" charset="0"/>
              </a:rPr>
              <a:t>ÉÏuÉÌiÉ</a:t>
            </a:r>
            <a:r>
              <a:rPr lang="en-US" dirty="0" smtClean="0">
                <a:latin typeface="BRH Devanagari" pitchFamily="2" charset="0"/>
              </a:rPr>
              <a:t> </a:t>
            </a:r>
            <a:r>
              <a:rPr lang="en-US" dirty="0" err="1" smtClean="0">
                <a:latin typeface="BRH Devanagari" pitchFamily="2" charset="0"/>
              </a:rPr>
              <a:t>SÑqÉïlÉÉ</a:t>
            </a:r>
            <a:r>
              <a:rPr lang="en-US" dirty="0" smtClean="0">
                <a:latin typeface="BRH Devanagari" pitchFamily="2" charset="0"/>
              </a:rPr>
              <a:t>:|</a:t>
            </a:r>
          </a:p>
          <a:p>
            <a:pPr>
              <a:lnSpc>
                <a:spcPct val="120000"/>
              </a:lnSpc>
              <a:buNone/>
            </a:pPr>
            <a:r>
              <a:rPr lang="en-US" dirty="0" smtClean="0">
                <a:latin typeface="BRH Devanagari" pitchFamily="2" charset="0"/>
              </a:rPr>
              <a:t>	</a:t>
            </a:r>
            <a:r>
              <a:rPr lang="en-US" dirty="0" err="1" smtClean="0">
                <a:latin typeface="BRH Devanagari" pitchFamily="2" charset="0"/>
              </a:rPr>
              <a:t>lÉÉÌxÉMüÉÇ</a:t>
            </a:r>
            <a:r>
              <a:rPr lang="en-US" dirty="0" smtClean="0">
                <a:latin typeface="BRH Devanagari" pitchFamily="2" charset="0"/>
              </a:rPr>
              <a:t> </a:t>
            </a:r>
            <a:r>
              <a:rPr lang="en-US" dirty="0" err="1" smtClean="0">
                <a:latin typeface="BRH Devanagari" pitchFamily="2" charset="0"/>
              </a:rPr>
              <a:t>mÉÌUqÉ×SçlÉÉÌiÉ</a:t>
            </a:r>
            <a:r>
              <a:rPr lang="en-US" dirty="0" smtClean="0">
                <a:latin typeface="BRH Devanagari" pitchFamily="2" charset="0"/>
              </a:rPr>
              <a:t> </a:t>
            </a:r>
            <a:r>
              <a:rPr lang="en-US" dirty="0" err="1" smtClean="0">
                <a:latin typeface="BRH Devanagari" pitchFamily="2" charset="0"/>
              </a:rPr>
              <a:t>MühÉïÄ</a:t>
            </a:r>
            <a:r>
              <a:rPr lang="en-US" dirty="0" smtClean="0">
                <a:latin typeface="BRH Devanagari" pitchFamily="2" charset="0"/>
              </a:rPr>
              <a:t> </a:t>
            </a:r>
            <a:r>
              <a:rPr lang="en-US" dirty="0" err="1" smtClean="0">
                <a:latin typeface="BRH Devanagari" pitchFamily="2" charset="0"/>
              </a:rPr>
              <a:t>uÉÉgNÌiÉ</a:t>
            </a:r>
            <a:r>
              <a:rPr lang="en-US" dirty="0" smtClean="0">
                <a:latin typeface="BRH Devanagari" pitchFamily="2" charset="0"/>
              </a:rPr>
              <a:t> </a:t>
            </a:r>
            <a:r>
              <a:rPr lang="en-US" dirty="0" err="1" smtClean="0">
                <a:latin typeface="BRH Devanagari" pitchFamily="2" charset="0"/>
              </a:rPr>
              <a:t>SÑ:ÌZÉiÉ</a:t>
            </a:r>
            <a:r>
              <a:rPr lang="en-US" dirty="0" smtClean="0">
                <a:latin typeface="BRH Devanagari" pitchFamily="2" charset="0"/>
              </a:rPr>
              <a:t>:||</a:t>
            </a:r>
          </a:p>
          <a:p>
            <a:pPr>
              <a:lnSpc>
                <a:spcPct val="120000"/>
              </a:lnSpc>
              <a:buNone/>
            </a:pPr>
            <a:r>
              <a:rPr lang="en-US" dirty="0" smtClean="0">
                <a:latin typeface="BRH Devanagari" pitchFamily="2" charset="0"/>
              </a:rPr>
              <a:t>	</a:t>
            </a:r>
            <a:r>
              <a:rPr lang="en-US" dirty="0" err="1" smtClean="0">
                <a:latin typeface="BRH Devanagari" pitchFamily="2" charset="0"/>
              </a:rPr>
              <a:t>sÉsÉÉOqÉÉÌ¤ÉMÔüOÇ</a:t>
            </a:r>
            <a:r>
              <a:rPr lang="en-US" dirty="0" smtClean="0">
                <a:latin typeface="BRH Devanagari" pitchFamily="2" charset="0"/>
              </a:rPr>
              <a:t> </a:t>
            </a:r>
            <a:r>
              <a:rPr lang="en-US" dirty="0" err="1" smtClean="0">
                <a:latin typeface="BRH Devanagari" pitchFamily="2" charset="0"/>
              </a:rPr>
              <a:t>cÉ</a:t>
            </a:r>
            <a:r>
              <a:rPr lang="en-US" dirty="0" smtClean="0">
                <a:latin typeface="BRH Devanagari" pitchFamily="2" charset="0"/>
              </a:rPr>
              <a:t> </a:t>
            </a:r>
            <a:r>
              <a:rPr lang="en-US" dirty="0" err="1" smtClean="0">
                <a:latin typeface="BRH Devanagari" pitchFamily="2" charset="0"/>
              </a:rPr>
              <a:t>lÉÉxÉÉÇ</a:t>
            </a:r>
            <a:r>
              <a:rPr lang="en-US" dirty="0" smtClean="0">
                <a:latin typeface="BRH Devanagari" pitchFamily="2" charset="0"/>
              </a:rPr>
              <a:t> </a:t>
            </a:r>
            <a:r>
              <a:rPr lang="en-US" dirty="0" err="1" smtClean="0">
                <a:latin typeface="BRH Devanagari" pitchFamily="2" charset="0"/>
              </a:rPr>
              <a:t>cÉ</a:t>
            </a:r>
            <a:r>
              <a:rPr lang="en-US" dirty="0" smtClean="0">
                <a:latin typeface="BRH Devanagari" pitchFamily="2" charset="0"/>
              </a:rPr>
              <a:t> </a:t>
            </a:r>
            <a:r>
              <a:rPr lang="en-US" dirty="0" err="1" smtClean="0">
                <a:latin typeface="BRH Devanagari" pitchFamily="2" charset="0"/>
              </a:rPr>
              <a:t>mÉÌUqÉSïÌiÉ</a:t>
            </a:r>
            <a:r>
              <a:rPr lang="en-US" dirty="0" smtClean="0">
                <a:latin typeface="BRH Devanagari" pitchFamily="2" charset="0"/>
              </a:rPr>
              <a:t>|</a:t>
            </a:r>
          </a:p>
          <a:p>
            <a:pPr>
              <a:lnSpc>
                <a:spcPct val="120000"/>
              </a:lnSpc>
              <a:buNone/>
            </a:pPr>
            <a:r>
              <a:rPr lang="en-US" dirty="0" smtClean="0">
                <a:latin typeface="BRH Devanagari" pitchFamily="2" charset="0"/>
              </a:rPr>
              <a:t>	</a:t>
            </a:r>
            <a:r>
              <a:rPr lang="en-US" dirty="0" err="1" smtClean="0">
                <a:latin typeface="BRH Devanagari" pitchFamily="2" charset="0"/>
              </a:rPr>
              <a:t>lÉå§Éå</a:t>
            </a:r>
            <a:r>
              <a:rPr lang="en-US" dirty="0" smtClean="0">
                <a:latin typeface="BRH Devanagari" pitchFamily="2" charset="0"/>
              </a:rPr>
              <a:t> </a:t>
            </a:r>
            <a:r>
              <a:rPr lang="en-US" dirty="0" err="1" smtClean="0">
                <a:latin typeface="BRH Devanagari" pitchFamily="2" charset="0"/>
              </a:rPr>
              <a:t>MühQÔrÉiÉåÅpÉÏ¤hÉÇ</a:t>
            </a:r>
            <a:r>
              <a:rPr lang="en-US" dirty="0" smtClean="0">
                <a:latin typeface="BRH Devanagari" pitchFamily="2" charset="0"/>
              </a:rPr>
              <a:t> </a:t>
            </a:r>
            <a:r>
              <a:rPr lang="en-US" dirty="0" err="1" smtClean="0">
                <a:latin typeface="BRH Devanagari" pitchFamily="2" charset="0"/>
              </a:rPr>
              <a:t>mÉÉÌhÉlÉÉ</a:t>
            </a:r>
            <a:r>
              <a:rPr lang="en-US" dirty="0" smtClean="0">
                <a:latin typeface="BRH Devanagari" pitchFamily="2" charset="0"/>
              </a:rPr>
              <a:t> </a:t>
            </a:r>
            <a:r>
              <a:rPr lang="en-US" dirty="0" err="1" smtClean="0">
                <a:latin typeface="BRH Devanagari" pitchFamily="2" charset="0"/>
              </a:rPr>
              <a:t>cÉÉmrÉiÉÏuÉ</a:t>
            </a:r>
            <a:r>
              <a:rPr lang="en-US" dirty="0" smtClean="0">
                <a:latin typeface="BRH Devanagari" pitchFamily="2" charset="0"/>
              </a:rPr>
              <a:t> </a:t>
            </a:r>
            <a:r>
              <a:rPr lang="en-US" dirty="0" err="1" smtClean="0">
                <a:latin typeface="BRH Devanagari" pitchFamily="2" charset="0"/>
              </a:rPr>
              <a:t>iÉÑ</a:t>
            </a:r>
            <a:r>
              <a:rPr lang="en-US" dirty="0" smtClean="0">
                <a:latin typeface="BRH Devanagari" pitchFamily="2" charset="0"/>
              </a:rPr>
              <a:t> ||</a:t>
            </a:r>
          </a:p>
          <a:p>
            <a:pPr>
              <a:lnSpc>
                <a:spcPct val="120000"/>
              </a:lnSpc>
              <a:buNone/>
            </a:pPr>
            <a:r>
              <a:rPr lang="en-US" dirty="0" smtClean="0">
                <a:latin typeface="BRH Devanagari" pitchFamily="2" charset="0"/>
              </a:rPr>
              <a:t>	</a:t>
            </a:r>
            <a:r>
              <a:rPr lang="en-US" dirty="0" err="1" smtClean="0">
                <a:latin typeface="BRH Devanagari" pitchFamily="2" charset="0"/>
              </a:rPr>
              <a:t>xÉ</a:t>
            </a:r>
            <a:r>
              <a:rPr lang="en-US" dirty="0" smtClean="0">
                <a:latin typeface="BRH Devanagari" pitchFamily="2" charset="0"/>
              </a:rPr>
              <a:t> </a:t>
            </a:r>
            <a:r>
              <a:rPr lang="en-US" dirty="0" err="1" smtClean="0">
                <a:latin typeface="BRH Devanagari" pitchFamily="2" charset="0"/>
              </a:rPr>
              <a:t>mÉëMüÉvÉï</a:t>
            </a:r>
            <a:r>
              <a:rPr lang="en-US" dirty="0" smtClean="0">
                <a:latin typeface="BRH Devanagari" pitchFamily="2" charset="0"/>
              </a:rPr>
              <a:t> </a:t>
            </a:r>
            <a:r>
              <a:rPr lang="en-US" dirty="0" err="1" smtClean="0">
                <a:latin typeface="BRH Devanagari" pitchFamily="2" charset="0"/>
              </a:rPr>
              <a:t>lÉ</a:t>
            </a:r>
            <a:r>
              <a:rPr lang="en-US" dirty="0" smtClean="0">
                <a:latin typeface="BRH Devanagari" pitchFamily="2" charset="0"/>
              </a:rPr>
              <a:t> </a:t>
            </a:r>
            <a:r>
              <a:rPr lang="en-US" dirty="0" err="1" smtClean="0">
                <a:latin typeface="BRH Devanagari" pitchFamily="2" charset="0"/>
              </a:rPr>
              <a:t>xÉWiÉå</a:t>
            </a:r>
            <a:r>
              <a:rPr lang="en-US" dirty="0" smtClean="0">
                <a:latin typeface="BRH Devanagari" pitchFamily="2" charset="0"/>
              </a:rPr>
              <a:t> A´ÉÑ </a:t>
            </a:r>
            <a:r>
              <a:rPr lang="en-US" dirty="0" err="1" smtClean="0">
                <a:latin typeface="BRH Devanagari" pitchFamily="2" charset="0"/>
              </a:rPr>
              <a:t>cÉÉUrÉ</a:t>
            </a:r>
            <a:r>
              <a:rPr lang="en-US" dirty="0" smtClean="0">
                <a:latin typeface="BRH Devanagari" pitchFamily="2" charset="0"/>
              </a:rPr>
              <a:t> </a:t>
            </a:r>
            <a:r>
              <a:rPr lang="en-US" dirty="0" err="1" smtClean="0">
                <a:latin typeface="BRH Devanagari" pitchFamily="2" charset="0"/>
              </a:rPr>
              <a:t>mÉëuÉiÉïiÉå</a:t>
            </a:r>
            <a:r>
              <a:rPr lang="en-US" dirty="0" smtClean="0">
                <a:latin typeface="BRH Devanagari" pitchFamily="2" charset="0"/>
              </a:rPr>
              <a:t>|</a:t>
            </a:r>
          </a:p>
          <a:p>
            <a:pPr>
              <a:lnSpc>
                <a:spcPct val="120000"/>
              </a:lnSpc>
              <a:buNone/>
            </a:pPr>
            <a:r>
              <a:rPr lang="en-US" dirty="0" smtClean="0">
                <a:latin typeface="BRH Devanagari" pitchFamily="2" charset="0"/>
              </a:rPr>
              <a:t>	</a:t>
            </a:r>
            <a:r>
              <a:rPr lang="en-US" dirty="0" err="1" smtClean="0">
                <a:latin typeface="BRH Devanagari" pitchFamily="2" charset="0"/>
              </a:rPr>
              <a:t>uÉiqÉïÌlÉ</a:t>
            </a:r>
            <a:r>
              <a:rPr lang="en-US" dirty="0" smtClean="0">
                <a:latin typeface="BRH Devanagari" pitchFamily="2" charset="0"/>
              </a:rPr>
              <a:t> µ</a:t>
            </a:r>
            <a:r>
              <a:rPr lang="en-US" dirty="0" err="1" smtClean="0">
                <a:latin typeface="BRH Devanagari" pitchFamily="2" charset="0"/>
              </a:rPr>
              <a:t>ÉrÉjÉÑ¶ÉÉxrÉ</a:t>
            </a:r>
            <a:r>
              <a:rPr lang="en-US" dirty="0" smtClean="0">
                <a:latin typeface="BRH Devanagari" pitchFamily="2" charset="0"/>
              </a:rPr>
              <a:t> </a:t>
            </a:r>
            <a:r>
              <a:rPr lang="en-US" dirty="0" err="1" smtClean="0">
                <a:latin typeface="BRH Devanagari" pitchFamily="2" charset="0"/>
              </a:rPr>
              <a:t>eÉÉlÉÏrÉÉ¨ÉÇ</a:t>
            </a:r>
            <a:r>
              <a:rPr lang="en-US" dirty="0" smtClean="0">
                <a:latin typeface="BRH Devanagari" pitchFamily="2" charset="0"/>
              </a:rPr>
              <a:t> </a:t>
            </a:r>
            <a:r>
              <a:rPr lang="en-US" dirty="0" err="1" smtClean="0">
                <a:latin typeface="BRH Devanagari" pitchFamily="2" charset="0"/>
              </a:rPr>
              <a:t>MÑü‚üÔhÉMüqÉè</a:t>
            </a:r>
            <a:r>
              <a:rPr lang="en-US" dirty="0" smtClean="0">
                <a:latin typeface="BRH Devanagari" pitchFamily="2" charset="0"/>
              </a:rPr>
              <a:t> || </a:t>
            </a:r>
          </a:p>
          <a:p>
            <a:pPr algn="r">
              <a:lnSpc>
                <a:spcPct val="120000"/>
              </a:lnSpc>
              <a:buNone/>
            </a:pPr>
            <a:r>
              <a:rPr lang="en-US" dirty="0" smtClean="0">
                <a:latin typeface="BRH Devanagari" pitchFamily="2" charset="0"/>
              </a:rPr>
              <a:t>		- </a:t>
            </a:r>
            <a:r>
              <a:rPr lang="en-US" dirty="0" err="1" smtClean="0">
                <a:latin typeface="BRH Devanagari" pitchFamily="2" charset="0"/>
              </a:rPr>
              <a:t>MüÉ.ÌZÉ</a:t>
            </a:r>
            <a:r>
              <a:rPr lang="en-US" dirty="0" smtClean="0">
                <a:latin typeface="BRH Devanagari" pitchFamily="2" charset="0"/>
              </a:rPr>
              <a:t>. 13/9</a:t>
            </a:r>
          </a:p>
          <a:p>
            <a:pPr>
              <a:lnSpc>
                <a:spcPct val="120000"/>
              </a:lnSpc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Treatment –	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Raktamokshana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by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Jalouka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pPr>
              <a:lnSpc>
                <a:spcPct val="120000"/>
              </a:lnSpc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				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Lekhan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by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Harshringar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d1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377035"/>
            <a:ext cx="7924799" cy="48767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813264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err="1" smtClean="0">
                <a:solidFill>
                  <a:srgbClr val="FFFF00"/>
                </a:solidFill>
              </a:rPr>
              <a:t>Balgraha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10600" cy="54102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dirty="0" err="1" smtClean="0">
                <a:latin typeface="BRH Devanagari" pitchFamily="2" charset="0"/>
              </a:rPr>
              <a:t>aÉëWû</a:t>
            </a:r>
            <a:r>
              <a:rPr lang="en-US" dirty="0" smtClean="0">
                <a:latin typeface="BRH Devanagari" pitchFamily="2" charset="0"/>
              </a:rPr>
              <a:t> </a:t>
            </a:r>
            <a:r>
              <a:rPr lang="en-US" dirty="0" err="1" smtClean="0">
                <a:latin typeface="BRH Devanagari" pitchFamily="2" charset="0"/>
              </a:rPr>
              <a:t>EmÉÉSÉlÉå</a:t>
            </a:r>
            <a:r>
              <a:rPr lang="en-US" dirty="0" smtClean="0">
                <a:latin typeface="BRH Devanagari" pitchFamily="2" charset="0"/>
              </a:rPr>
              <a:t> </a:t>
            </a:r>
            <a:r>
              <a:rPr lang="en-US" dirty="0" err="1" smtClean="0">
                <a:latin typeface="BRH Devanagari" pitchFamily="2" charset="0"/>
              </a:rPr>
              <a:t>kÉÉiÉÑÈ</a:t>
            </a:r>
            <a:r>
              <a:rPr lang="en-US" dirty="0" smtClean="0">
                <a:latin typeface="BRH Devanagari" pitchFamily="2" charset="0"/>
              </a:rPr>
              <a:t> </a:t>
            </a:r>
            <a:r>
              <a:rPr lang="en-US" dirty="0" err="1" smtClean="0">
                <a:latin typeface="BRH Devanagari" pitchFamily="2" charset="0"/>
              </a:rPr>
              <a:t>aÉ</a:t>
            </a:r>
            <a:r>
              <a:rPr lang="en-US" dirty="0" smtClean="0">
                <a:latin typeface="BRH Devanagari" pitchFamily="2" charset="0"/>
              </a:rPr>
              <a:t>×º</a:t>
            </a:r>
            <a:r>
              <a:rPr lang="en-US" dirty="0" err="1" smtClean="0">
                <a:latin typeface="BRH Devanagari" pitchFamily="2" charset="0"/>
              </a:rPr>
              <a:t>ûÉiÉÏ</a:t>
            </a:r>
            <a:r>
              <a:rPr lang="en-US" dirty="0" smtClean="0">
                <a:latin typeface="BRH Devanagari" pitchFamily="2" charset="0"/>
              </a:rPr>
              <a:t> </a:t>
            </a:r>
            <a:r>
              <a:rPr lang="en-US" dirty="0" err="1" smtClean="0">
                <a:latin typeface="BRH Devanagari" pitchFamily="2" charset="0"/>
              </a:rPr>
              <a:t>aÉëWûÈ</a:t>
            </a:r>
            <a:r>
              <a:rPr lang="en-US" dirty="0" smtClean="0">
                <a:latin typeface="BRH Devanagari" pitchFamily="2" charset="0"/>
              </a:rPr>
              <a:t>| - </a:t>
            </a:r>
            <a:r>
              <a:rPr lang="en-US" dirty="0" err="1" smtClean="0">
                <a:latin typeface="BRH Devanagari" pitchFamily="2" charset="0"/>
              </a:rPr>
              <a:t>A.xÉÇ.E</a:t>
            </a:r>
            <a:r>
              <a:rPr lang="en-US" dirty="0" smtClean="0">
                <a:latin typeface="BRH Devanagari" pitchFamily="2" charset="0"/>
              </a:rPr>
              <a:t>. 2</a:t>
            </a:r>
          </a:p>
          <a:p>
            <a:pPr>
              <a:lnSpc>
                <a:spcPct val="120000"/>
              </a:lnSpc>
            </a:pPr>
            <a:endParaRPr lang="en-US" dirty="0" smtClean="0">
              <a:latin typeface="BRH Devanagari" pitchFamily="2" charset="0"/>
            </a:endParaRPr>
          </a:p>
          <a:p>
            <a:pPr>
              <a:lnSpc>
                <a:spcPct val="120000"/>
              </a:lnSpc>
            </a:pPr>
            <a:endParaRPr lang="en-US" dirty="0" smtClean="0">
              <a:latin typeface="BRH Devanagari" pitchFamily="2" charset="0"/>
            </a:endParaRPr>
          </a:p>
          <a:p>
            <a:pPr>
              <a:lnSpc>
                <a:spcPct val="120000"/>
              </a:lnSpc>
            </a:pPr>
            <a:endParaRPr lang="en-US" dirty="0" smtClean="0">
              <a:latin typeface="BRH Devanagari" pitchFamily="2" charset="0"/>
            </a:endParaRPr>
          </a:p>
          <a:p>
            <a:pPr>
              <a:lnSpc>
                <a:spcPct val="120000"/>
              </a:lnSpc>
              <a:buNone/>
            </a:pP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Treatment- 		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Daivavyapashraya</a:t>
            </a:r>
            <a:endParaRPr lang="en-US" sz="2800" b="1" dirty="0" smtClean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pPr>
              <a:lnSpc>
                <a:spcPct val="120000"/>
              </a:lnSpc>
              <a:buNone/>
            </a:pP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				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Uktivyapashraya</a:t>
            </a:r>
            <a:endParaRPr lang="en-US" sz="2800" b="1" dirty="0" smtClean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pPr>
              <a:lnSpc>
                <a:spcPct val="120000"/>
              </a:lnSpc>
              <a:buNone/>
            </a:pP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				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Parisheka</a:t>
            </a:r>
            <a:endParaRPr lang="en-US" sz="2800" b="1" dirty="0" smtClean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pPr>
              <a:lnSpc>
                <a:spcPct val="120000"/>
              </a:lnSpc>
              <a:buNone/>
            </a:pP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				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Abhyanga</a:t>
            </a:r>
            <a:endParaRPr lang="en-US" sz="2800" b="1" dirty="0" smtClean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pPr>
              <a:lnSpc>
                <a:spcPct val="120000"/>
              </a:lnSpc>
              <a:buNone/>
            </a:pP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				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Lepa</a:t>
            </a:r>
            <a:endParaRPr lang="en-US" sz="2800" b="1" dirty="0" smtClean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pPr>
              <a:lnSpc>
                <a:spcPct val="120000"/>
              </a:lnSpc>
              <a:buNone/>
            </a:pP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				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Dhupan</a:t>
            </a:r>
            <a:endParaRPr lang="en-US" sz="2800" b="1" dirty="0" smtClean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1905000"/>
          <a:ext cx="83058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8600"/>
                <a:gridCol w="2768600"/>
                <a:gridCol w="2768600"/>
              </a:tblGrid>
              <a:tr h="762000">
                <a:tc>
                  <a:txBody>
                    <a:bodyPr/>
                    <a:lstStyle/>
                    <a:p>
                      <a:r>
                        <a:rPr lang="en-US" dirty="0" smtClean="0"/>
                        <a:t>Su.</a:t>
                      </a:r>
                      <a:r>
                        <a:rPr lang="en-US" baseline="0" dirty="0" smtClean="0"/>
                        <a:t> U. 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A.S. &amp; A.H.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Ka.Su</a:t>
                      </a:r>
                      <a:r>
                        <a:rPr lang="en-US" dirty="0" smtClean="0"/>
                        <a:t>. 27</a:t>
                      </a:r>
                      <a:endParaRPr lang="en-US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 dirty="0" smtClean="0"/>
                        <a:t>9	Male - 3</a:t>
                      </a:r>
                    </a:p>
                    <a:p>
                      <a:r>
                        <a:rPr lang="en-US" dirty="0" smtClean="0"/>
                        <a:t>	Female - 6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	Male - 5</a:t>
                      </a:r>
                    </a:p>
                    <a:p>
                      <a:r>
                        <a:rPr lang="en-US" dirty="0" smtClean="0"/>
                        <a:t>	Female - 7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8800" dirty="0" smtClean="0">
                <a:solidFill>
                  <a:srgbClr val="C00000"/>
                </a:solidFill>
              </a:rPr>
              <a:t>T</a:t>
            </a:r>
            <a:r>
              <a:rPr lang="en-IN" sz="8800" dirty="0" smtClean="0">
                <a:solidFill>
                  <a:srgbClr val="00B050"/>
                </a:solidFill>
              </a:rPr>
              <a:t>H</a:t>
            </a:r>
            <a:r>
              <a:rPr lang="en-IN" sz="8800" dirty="0" smtClean="0">
                <a:solidFill>
                  <a:srgbClr val="FF0000"/>
                </a:solidFill>
              </a:rPr>
              <a:t>A</a:t>
            </a:r>
            <a:r>
              <a:rPr lang="en-IN" sz="8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N</a:t>
            </a:r>
            <a:r>
              <a:rPr lang="en-IN" sz="8800" dirty="0" smtClean="0">
                <a:solidFill>
                  <a:schemeClr val="accent5">
                    <a:lumMod val="75000"/>
                  </a:schemeClr>
                </a:solidFill>
              </a:rPr>
              <a:t>K</a:t>
            </a:r>
            <a:r>
              <a:rPr lang="en-IN" sz="8800" dirty="0" smtClean="0"/>
              <a:t> </a:t>
            </a:r>
            <a:r>
              <a:rPr lang="en-IN" sz="8800" dirty="0" smtClean="0">
                <a:solidFill>
                  <a:srgbClr val="FF0066"/>
                </a:solidFill>
              </a:rPr>
              <a:t>Y</a:t>
            </a:r>
            <a:r>
              <a:rPr lang="en-IN" sz="8800" dirty="0" smtClean="0">
                <a:solidFill>
                  <a:srgbClr val="66FF33"/>
                </a:solidFill>
              </a:rPr>
              <a:t>O</a:t>
            </a:r>
            <a:r>
              <a:rPr lang="en-IN" sz="8800" dirty="0" smtClean="0">
                <a:solidFill>
                  <a:srgbClr val="990099"/>
                </a:solidFill>
              </a:rPr>
              <a:t>U</a:t>
            </a:r>
            <a:endParaRPr lang="en-IN" sz="8800" dirty="0">
              <a:solidFill>
                <a:srgbClr val="990099"/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420888"/>
            <a:ext cx="5400600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671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Definition of </a:t>
            </a:r>
            <a:r>
              <a:rPr lang="en-US" b="1" dirty="0" err="1" smtClean="0">
                <a:solidFill>
                  <a:srgbClr val="FFFF00"/>
                </a:solidFill>
              </a:rPr>
              <a:t>Kaumarbhritya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lnSpc>
                <a:spcPct val="160000"/>
              </a:lnSpc>
            </a:pPr>
            <a:r>
              <a:rPr lang="en-US" dirty="0" err="1" smtClean="0">
                <a:latin typeface="BRH Devanagari" pitchFamily="2" charset="0"/>
              </a:rPr>
              <a:t>aÉpÉÉåïmÉ¢üqÉÌuÉ¥ÉÉlÉÇ</a:t>
            </a:r>
            <a:r>
              <a:rPr lang="en-US" dirty="0" smtClean="0">
                <a:latin typeface="BRH Devanagari" pitchFamily="2" charset="0"/>
              </a:rPr>
              <a:t> </a:t>
            </a:r>
            <a:r>
              <a:rPr lang="en-US" dirty="0" err="1" smtClean="0">
                <a:latin typeface="BRH Devanagari" pitchFamily="2" charset="0"/>
              </a:rPr>
              <a:t>xÉÔÌiÉMüÉåmÉ¢üqÉxiÉjÉÉ</a:t>
            </a:r>
            <a:r>
              <a:rPr lang="en-US" dirty="0" smtClean="0">
                <a:latin typeface="BRH Devanagari" pitchFamily="2" charset="0"/>
              </a:rPr>
              <a:t> |</a:t>
            </a:r>
          </a:p>
          <a:p>
            <a:pPr marL="457200" indent="-457200">
              <a:lnSpc>
                <a:spcPct val="160000"/>
              </a:lnSpc>
              <a:buNone/>
            </a:pPr>
            <a:r>
              <a:rPr lang="en-US" dirty="0" smtClean="0">
                <a:latin typeface="BRH Devanagari" pitchFamily="2" charset="0"/>
              </a:rPr>
              <a:t>	</a:t>
            </a:r>
            <a:r>
              <a:rPr lang="en-US" dirty="0" err="1" smtClean="0">
                <a:latin typeface="BRH Devanagari" pitchFamily="2" charset="0"/>
              </a:rPr>
              <a:t>oÉÉsÉÉlÉÉÇ</a:t>
            </a:r>
            <a:r>
              <a:rPr lang="en-US" dirty="0" smtClean="0">
                <a:latin typeface="BRH Devanagari" pitchFamily="2" charset="0"/>
              </a:rPr>
              <a:t> </a:t>
            </a:r>
            <a:r>
              <a:rPr lang="en-US" dirty="0" err="1" smtClean="0">
                <a:latin typeface="BRH Devanagari" pitchFamily="2" charset="0"/>
              </a:rPr>
              <a:t>UÉåaÉvÉqÉlÉÏ</a:t>
            </a:r>
            <a:r>
              <a:rPr lang="en-US" dirty="0" smtClean="0">
                <a:latin typeface="BRH Devanagari" pitchFamily="2" charset="0"/>
              </a:rPr>
              <a:t> </a:t>
            </a:r>
            <a:r>
              <a:rPr lang="en-US" dirty="0" err="1" smtClean="0">
                <a:latin typeface="BRH Devanagari" pitchFamily="2" charset="0"/>
              </a:rPr>
              <a:t>Ì¢ürÉÉ</a:t>
            </a:r>
            <a:r>
              <a:rPr lang="en-US" dirty="0" smtClean="0">
                <a:latin typeface="BRH Devanagari" pitchFamily="2" charset="0"/>
              </a:rPr>
              <a:t> </a:t>
            </a:r>
            <a:r>
              <a:rPr lang="en-US" dirty="0" err="1" smtClean="0">
                <a:latin typeface="BRH Devanagari" pitchFamily="2" charset="0"/>
              </a:rPr>
              <a:t>oÉÉsÉÌcÉÌMüixÉiÉqÉè</a:t>
            </a:r>
            <a:r>
              <a:rPr lang="en-US" dirty="0" smtClean="0">
                <a:latin typeface="BRH Devanagari" pitchFamily="2" charset="0"/>
              </a:rPr>
              <a:t> | </a:t>
            </a:r>
          </a:p>
          <a:p>
            <a:pPr marL="457200" indent="-457200" algn="r">
              <a:lnSpc>
                <a:spcPct val="160000"/>
              </a:lnSpc>
              <a:buNone/>
            </a:pPr>
            <a:r>
              <a:rPr lang="en-US" dirty="0" smtClean="0">
                <a:latin typeface="BRH Devanagari" pitchFamily="2" charset="0"/>
              </a:rPr>
              <a:t>- </a:t>
            </a:r>
            <a:r>
              <a:rPr lang="en-US" dirty="0" err="1" smtClean="0">
                <a:latin typeface="BRH Devanagari" pitchFamily="2" charset="0"/>
              </a:rPr>
              <a:t>WÉ.xÉÇ</a:t>
            </a:r>
            <a:r>
              <a:rPr lang="en-US" dirty="0" smtClean="0">
                <a:latin typeface="BRH Devanagari" pitchFamily="2" charset="0"/>
              </a:rPr>
              <a:t>. </a:t>
            </a:r>
            <a:r>
              <a:rPr lang="en-US" dirty="0" err="1" smtClean="0">
                <a:latin typeface="BRH Devanagari" pitchFamily="2" charset="0"/>
              </a:rPr>
              <a:t>mÉë</a:t>
            </a:r>
            <a:r>
              <a:rPr lang="en-US" dirty="0" smtClean="0">
                <a:latin typeface="BRH Devanagari" pitchFamily="2" charset="0"/>
              </a:rPr>
              <a:t>. 2/17 </a:t>
            </a:r>
          </a:p>
          <a:p>
            <a:pPr marL="457200" indent="-457200">
              <a:lnSpc>
                <a:spcPct val="160000"/>
              </a:lnSpc>
            </a:pPr>
            <a:r>
              <a:rPr lang="en-US" dirty="0" err="1" smtClean="0">
                <a:latin typeface="BRH Devanagari" pitchFamily="2" charset="0"/>
              </a:rPr>
              <a:t>iÉ§É</a:t>
            </a:r>
            <a:r>
              <a:rPr lang="en-US" dirty="0" smtClean="0">
                <a:latin typeface="BRH Devanagari" pitchFamily="2" charset="0"/>
              </a:rPr>
              <a:t> </a:t>
            </a:r>
            <a:r>
              <a:rPr lang="en-US" dirty="0" err="1" smtClean="0">
                <a:latin typeface="BRH Devanagari" pitchFamily="2" charset="0"/>
              </a:rPr>
              <a:t>oÉÉsÉqÉmÉÌUmÉYuÉkÉÉiÉÑqÉeÉÉiÉurÉgeÉlÉÇ</a:t>
            </a:r>
            <a:r>
              <a:rPr lang="en-US" dirty="0" smtClean="0">
                <a:latin typeface="BRH Devanagari" pitchFamily="2" charset="0"/>
              </a:rPr>
              <a:t> </a:t>
            </a:r>
            <a:r>
              <a:rPr lang="en-US" dirty="0" err="1" smtClean="0">
                <a:latin typeface="BRH Devanagari" pitchFamily="2" charset="0"/>
              </a:rPr>
              <a:t>xÉÑMÑüqÉÉUqÉYsÉåvÉ-xÉWqÉxÉqmÉÔhÉïoÉsÉÇ</a:t>
            </a:r>
            <a:r>
              <a:rPr lang="en-US" dirty="0" smtClean="0">
                <a:latin typeface="BRH Devanagari" pitchFamily="2" charset="0"/>
              </a:rPr>
              <a:t> </a:t>
            </a:r>
            <a:r>
              <a:rPr lang="en-US" dirty="0" err="1" smtClean="0">
                <a:latin typeface="BRH Devanagari" pitchFamily="2" charset="0"/>
              </a:rPr>
              <a:t>vsÉåwqÉkÉÉiÉÑmÉëÉrÉqÉÉwÉÉåQvÉuÉwÉïqÉè</a:t>
            </a:r>
            <a:r>
              <a:rPr lang="en-US" dirty="0" smtClean="0">
                <a:latin typeface="BRH Devanagari" pitchFamily="2" charset="0"/>
              </a:rPr>
              <a:t> | </a:t>
            </a:r>
          </a:p>
          <a:p>
            <a:pPr marL="457200" indent="-457200" algn="r">
              <a:lnSpc>
                <a:spcPct val="160000"/>
              </a:lnSpc>
              <a:buNone/>
            </a:pPr>
            <a:r>
              <a:rPr lang="en-US" dirty="0" smtClean="0">
                <a:latin typeface="BRH Devanagari" pitchFamily="2" charset="0"/>
              </a:rPr>
              <a:t>- </a:t>
            </a:r>
            <a:r>
              <a:rPr lang="en-US" dirty="0" err="1" smtClean="0">
                <a:latin typeface="BRH Devanagari" pitchFamily="2" charset="0"/>
              </a:rPr>
              <a:t>cÉ.ÌuÉ</a:t>
            </a:r>
            <a:r>
              <a:rPr lang="en-US" dirty="0" smtClean="0">
                <a:latin typeface="BRH Devanagari" pitchFamily="2" charset="0"/>
              </a:rPr>
              <a:t>. 8/122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53536"/>
            <a:ext cx="8686800" cy="889464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err="1" smtClean="0">
                <a:solidFill>
                  <a:srgbClr val="FFFF00"/>
                </a:solidFill>
              </a:rPr>
              <a:t>Ashtang</a:t>
            </a:r>
            <a:r>
              <a:rPr lang="en-US" sz="4800" b="1" dirty="0" smtClean="0">
                <a:solidFill>
                  <a:srgbClr val="FFFF00"/>
                </a:solidFill>
              </a:rPr>
              <a:t> </a:t>
            </a:r>
            <a:r>
              <a:rPr lang="en-US" sz="4800" b="1" dirty="0" err="1" smtClean="0">
                <a:solidFill>
                  <a:srgbClr val="FFFF00"/>
                </a:solidFill>
              </a:rPr>
              <a:t>Vibhajan</a:t>
            </a:r>
            <a:r>
              <a:rPr lang="en-US" sz="4800" b="1" dirty="0" smtClean="0">
                <a:solidFill>
                  <a:srgbClr val="FFFF00"/>
                </a:solidFill>
              </a:rPr>
              <a:t> in </a:t>
            </a:r>
            <a:r>
              <a:rPr lang="en-US" sz="4800" b="1" dirty="0" err="1" smtClean="0">
                <a:solidFill>
                  <a:srgbClr val="FFFF00"/>
                </a:solidFill>
              </a:rPr>
              <a:t>Ayurveda</a:t>
            </a:r>
            <a:endParaRPr lang="en-US" sz="48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5257801"/>
          </a:xfrm>
        </p:spPr>
        <p:txBody>
          <a:bodyPr>
            <a:normAutofit fontScale="92500"/>
          </a:bodyPr>
          <a:lstStyle/>
          <a:p>
            <a:pPr marL="457200" indent="-457200">
              <a:lnSpc>
                <a:spcPct val="150000"/>
              </a:lnSpc>
            </a:pPr>
            <a:r>
              <a:rPr lang="en-US" dirty="0" err="1" smtClean="0">
                <a:latin typeface="BRH Devanagari" pitchFamily="2" charset="0"/>
              </a:rPr>
              <a:t>iÉxrÉÉrÉÑuÉåïSxrÉÉ</a:t>
            </a:r>
            <a:r>
              <a:rPr lang="en-US" dirty="0" smtClean="0">
                <a:latin typeface="BRH Devanagari" pitchFamily="2" charset="0"/>
              </a:rPr>
              <a:t>…¡</a:t>
            </a:r>
            <a:r>
              <a:rPr lang="en-US" dirty="0" err="1" smtClean="0">
                <a:latin typeface="BRH Devanagari" pitchFamily="2" charset="0"/>
              </a:rPr>
              <a:t>ûÉlrÉ·Éæ</a:t>
            </a:r>
            <a:r>
              <a:rPr lang="en-US" dirty="0" smtClean="0">
                <a:latin typeface="BRH Devanagari" pitchFamily="2" charset="0"/>
              </a:rPr>
              <a:t>, </a:t>
            </a:r>
            <a:r>
              <a:rPr lang="en-US" dirty="0" err="1" smtClean="0">
                <a:latin typeface="BRH Devanagari" pitchFamily="2" charset="0"/>
              </a:rPr>
              <a:t>iÉ±jÉÉ-MüÉrÉÌcÉÌMüixÉÉ</a:t>
            </a:r>
            <a:r>
              <a:rPr lang="en-US" dirty="0" smtClean="0">
                <a:latin typeface="BRH Devanagari" pitchFamily="2" charset="0"/>
              </a:rPr>
              <a:t>, </a:t>
            </a:r>
            <a:r>
              <a:rPr lang="en-US" dirty="0" err="1" smtClean="0">
                <a:latin typeface="BRH Devanagari" pitchFamily="2" charset="0"/>
              </a:rPr>
              <a:t>vÉÉsÉÉYrÉÇ</a:t>
            </a:r>
            <a:r>
              <a:rPr lang="en-US" dirty="0" smtClean="0">
                <a:latin typeface="BRH Devanagari" pitchFamily="2" charset="0"/>
              </a:rPr>
              <a:t>, </a:t>
            </a:r>
            <a:r>
              <a:rPr lang="en-US" dirty="0" err="1" smtClean="0">
                <a:latin typeface="BRH Devanagari" pitchFamily="2" charset="0"/>
              </a:rPr>
              <a:t>vÉsrÉÉmÉWiÉï×MÇü</a:t>
            </a:r>
            <a:r>
              <a:rPr lang="en-US" dirty="0" smtClean="0">
                <a:latin typeface="BRH Devanagari" pitchFamily="2" charset="0"/>
              </a:rPr>
              <a:t>, </a:t>
            </a:r>
            <a:r>
              <a:rPr lang="en-US" dirty="0" err="1" smtClean="0">
                <a:latin typeface="BRH Devanagari" pitchFamily="2" charset="0"/>
              </a:rPr>
              <a:t>ÌuÉwÉaÉUuÉæUÉåÌkÉMümÉëvÉqÉlÉÇ</a:t>
            </a:r>
            <a:r>
              <a:rPr lang="en-US" dirty="0" smtClean="0">
                <a:latin typeface="BRH Devanagari" pitchFamily="2" charset="0"/>
              </a:rPr>
              <a:t> </a:t>
            </a:r>
            <a:r>
              <a:rPr lang="en-US" dirty="0" err="1" smtClean="0">
                <a:latin typeface="BRH Devanagari" pitchFamily="2" charset="0"/>
              </a:rPr>
              <a:t>pÉÔiÉÌuÉ±É</a:t>
            </a:r>
            <a:r>
              <a:rPr lang="en-US" dirty="0" smtClean="0">
                <a:latin typeface="BRH Devanagari" pitchFamily="2" charset="0"/>
              </a:rPr>
              <a:t>, </a:t>
            </a:r>
            <a:r>
              <a:rPr lang="en-US" dirty="0" err="1" smtClean="0">
                <a:latin typeface="BRH Devanagari" pitchFamily="2" charset="0"/>
              </a:rPr>
              <a:t>MüÉæqÉÉUpÉ×irÉMÇü</a:t>
            </a:r>
            <a:r>
              <a:rPr lang="en-US" dirty="0" smtClean="0">
                <a:latin typeface="BRH Devanagari" pitchFamily="2" charset="0"/>
              </a:rPr>
              <a:t>, </a:t>
            </a:r>
            <a:r>
              <a:rPr lang="en-US" dirty="0" err="1" smtClean="0">
                <a:latin typeface="BRH Devanagari" pitchFamily="2" charset="0"/>
              </a:rPr>
              <a:t>UxÉÉrÉlÉÇ</a:t>
            </a:r>
            <a:r>
              <a:rPr lang="en-US" dirty="0" smtClean="0">
                <a:latin typeface="BRH Devanagari" pitchFamily="2" charset="0"/>
              </a:rPr>
              <a:t>, </a:t>
            </a:r>
            <a:r>
              <a:rPr lang="en-US" dirty="0" err="1" smtClean="0">
                <a:latin typeface="BRH Devanagari" pitchFamily="2" charset="0"/>
              </a:rPr>
              <a:t>uÉÉeÉÏMüUhÉÌqÉÌiÉ</a:t>
            </a:r>
            <a:r>
              <a:rPr lang="en-US" dirty="0" smtClean="0">
                <a:latin typeface="BRH Devanagari" pitchFamily="2" charset="0"/>
              </a:rPr>
              <a:t> | </a:t>
            </a:r>
          </a:p>
          <a:p>
            <a:pPr marL="457200" indent="-457200" algn="r">
              <a:lnSpc>
                <a:spcPct val="150000"/>
              </a:lnSpc>
              <a:buNone/>
            </a:pPr>
            <a:r>
              <a:rPr lang="en-US" dirty="0" smtClean="0">
                <a:latin typeface="BRH Devanagari" pitchFamily="2" charset="0"/>
              </a:rPr>
              <a:t>- </a:t>
            </a:r>
            <a:r>
              <a:rPr lang="en-US" dirty="0" err="1" smtClean="0">
                <a:latin typeface="BRH Devanagari" pitchFamily="2" charset="0"/>
              </a:rPr>
              <a:t>cÉ.xÉÔ</a:t>
            </a:r>
            <a:r>
              <a:rPr lang="en-US" dirty="0" smtClean="0">
                <a:latin typeface="BRH Devanagari" pitchFamily="2" charset="0"/>
              </a:rPr>
              <a:t>. 30/28</a:t>
            </a:r>
          </a:p>
          <a:p>
            <a:pPr marL="457200" indent="-457200">
              <a:lnSpc>
                <a:spcPct val="150000"/>
              </a:lnSpc>
            </a:pPr>
            <a:r>
              <a:rPr lang="en-US" dirty="0" err="1" smtClean="0">
                <a:latin typeface="BRH Devanagari" pitchFamily="2" charset="0"/>
              </a:rPr>
              <a:t>iÉ±jÉÉ-vÉsrÉÇ</a:t>
            </a:r>
            <a:r>
              <a:rPr lang="en-US" dirty="0" smtClean="0">
                <a:latin typeface="BRH Devanagari" pitchFamily="2" charset="0"/>
              </a:rPr>
              <a:t>, </a:t>
            </a:r>
            <a:r>
              <a:rPr lang="en-US" dirty="0" err="1" smtClean="0">
                <a:latin typeface="BRH Devanagari" pitchFamily="2" charset="0"/>
              </a:rPr>
              <a:t>vÉÉsÉÉYrÉÇ</a:t>
            </a:r>
            <a:r>
              <a:rPr lang="en-US" dirty="0" smtClean="0">
                <a:latin typeface="BRH Devanagari" pitchFamily="2" charset="0"/>
              </a:rPr>
              <a:t>, </a:t>
            </a:r>
            <a:r>
              <a:rPr lang="en-US" dirty="0" err="1" smtClean="0">
                <a:latin typeface="BRH Devanagari" pitchFamily="2" charset="0"/>
              </a:rPr>
              <a:t>MüÉrÉÌcÉÌMüixÉÉ</a:t>
            </a:r>
            <a:r>
              <a:rPr lang="en-US" dirty="0" smtClean="0">
                <a:latin typeface="BRH Devanagari" pitchFamily="2" charset="0"/>
              </a:rPr>
              <a:t>, </a:t>
            </a:r>
            <a:r>
              <a:rPr lang="en-US" dirty="0" err="1" smtClean="0">
                <a:latin typeface="BRH Devanagari" pitchFamily="2" charset="0"/>
              </a:rPr>
              <a:t>pÉÔiÉÌuÉ±É</a:t>
            </a:r>
            <a:r>
              <a:rPr lang="en-US" dirty="0" smtClean="0">
                <a:latin typeface="BRH Devanagari" pitchFamily="2" charset="0"/>
              </a:rPr>
              <a:t>, </a:t>
            </a:r>
            <a:r>
              <a:rPr lang="en-US" dirty="0" err="1" smtClean="0">
                <a:latin typeface="BRH Devanagari" pitchFamily="2" charset="0"/>
              </a:rPr>
              <a:t>MüÉæqÉÉUpÉ×irÉqÉè</a:t>
            </a:r>
            <a:r>
              <a:rPr lang="en-US" dirty="0" smtClean="0">
                <a:latin typeface="BRH Devanagari" pitchFamily="2" charset="0"/>
              </a:rPr>
              <a:t>, </a:t>
            </a:r>
            <a:r>
              <a:rPr lang="en-US" dirty="0" err="1" smtClean="0">
                <a:latin typeface="BRH Devanagari" pitchFamily="2" charset="0"/>
              </a:rPr>
              <a:t>AaÉSiÉl§ÉÇ</a:t>
            </a:r>
            <a:r>
              <a:rPr lang="en-US" dirty="0" smtClean="0">
                <a:latin typeface="BRH Devanagari" pitchFamily="2" charset="0"/>
              </a:rPr>
              <a:t>, </a:t>
            </a:r>
            <a:r>
              <a:rPr lang="en-US" dirty="0" err="1" smtClean="0">
                <a:latin typeface="BRH Devanagari" pitchFamily="2" charset="0"/>
              </a:rPr>
              <a:t>UxÉÉrÉlÉiÉl§ÉÇ</a:t>
            </a:r>
            <a:r>
              <a:rPr lang="en-US" dirty="0" smtClean="0">
                <a:latin typeface="BRH Devanagari" pitchFamily="2" charset="0"/>
              </a:rPr>
              <a:t>, </a:t>
            </a:r>
            <a:r>
              <a:rPr lang="en-US" dirty="0" err="1" smtClean="0">
                <a:latin typeface="BRH Devanagari" pitchFamily="2" charset="0"/>
              </a:rPr>
              <a:t>uÉÉeÉÏMüUhÉiÉl§ÉÌqÉÌiÉ</a:t>
            </a:r>
            <a:r>
              <a:rPr lang="en-US" dirty="0" smtClean="0">
                <a:latin typeface="BRH Devanagari" pitchFamily="2" charset="0"/>
              </a:rPr>
              <a:t> | </a:t>
            </a:r>
          </a:p>
          <a:p>
            <a:pPr marL="457200" indent="-457200" algn="r">
              <a:lnSpc>
                <a:spcPct val="150000"/>
              </a:lnSpc>
              <a:buNone/>
            </a:pPr>
            <a:r>
              <a:rPr lang="en-US" dirty="0" smtClean="0">
                <a:latin typeface="BRH Devanagari" pitchFamily="2" charset="0"/>
              </a:rPr>
              <a:t>- </a:t>
            </a:r>
            <a:r>
              <a:rPr lang="en-US" dirty="0" err="1" smtClean="0">
                <a:latin typeface="BRH Devanagari" pitchFamily="2" charset="0"/>
              </a:rPr>
              <a:t>xÉÑ.xÉÔ</a:t>
            </a:r>
            <a:r>
              <a:rPr lang="en-US" dirty="0" smtClean="0">
                <a:latin typeface="BRH Devanagari" pitchFamily="2" charset="0"/>
              </a:rPr>
              <a:t>. 1/7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dirty="0" err="1" smtClean="0">
                <a:solidFill>
                  <a:srgbClr val="FFFF00"/>
                </a:solidFill>
              </a:rPr>
              <a:t>Ashtang</a:t>
            </a:r>
            <a:r>
              <a:rPr lang="en-US" sz="4400" b="1" dirty="0" smtClean="0">
                <a:solidFill>
                  <a:srgbClr val="FFFF00"/>
                </a:solidFill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</a:rPr>
              <a:t>Vibhajan</a:t>
            </a:r>
            <a:r>
              <a:rPr lang="en-US" sz="4400" b="1" dirty="0" smtClean="0">
                <a:solidFill>
                  <a:srgbClr val="FFFF00"/>
                </a:solidFill>
              </a:rPr>
              <a:t> in </a:t>
            </a:r>
            <a:r>
              <a:rPr lang="en-US" sz="4400" b="1" dirty="0" err="1" smtClean="0">
                <a:solidFill>
                  <a:srgbClr val="FFFF00"/>
                </a:solidFill>
              </a:rPr>
              <a:t>Ayurveda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4675" indent="-574675">
              <a:lnSpc>
                <a:spcPct val="150000"/>
              </a:lnSpc>
            </a:pPr>
            <a:r>
              <a:rPr lang="en-US" dirty="0" err="1" smtClean="0">
                <a:latin typeface="BRH Devanagari" pitchFamily="2" charset="0"/>
              </a:rPr>
              <a:t>MüÉrÉoÉÉsÉaÉëWÉåkuÉÉï</a:t>
            </a:r>
            <a:r>
              <a:rPr lang="en-US" dirty="0" smtClean="0">
                <a:latin typeface="BRH Devanagari" pitchFamily="2" charset="0"/>
              </a:rPr>
              <a:t>…¡</a:t>
            </a:r>
            <a:r>
              <a:rPr lang="en-US" dirty="0" err="1" smtClean="0">
                <a:latin typeface="BRH Devanagari" pitchFamily="2" charset="0"/>
              </a:rPr>
              <a:t>ûvÉsrÉSìÇ·íÉeÉUÉuÉ×wÉæ</a:t>
            </a:r>
            <a:r>
              <a:rPr lang="en-US" dirty="0" smtClean="0">
                <a:latin typeface="BRH Devanagari" pitchFamily="2" charset="0"/>
              </a:rPr>
              <a:t>: | </a:t>
            </a:r>
          </a:p>
          <a:p>
            <a:pPr marL="574675" indent="-574675" algn="r">
              <a:lnSpc>
                <a:spcPct val="150000"/>
              </a:lnSpc>
              <a:buNone/>
            </a:pPr>
            <a:r>
              <a:rPr lang="en-US" dirty="0" smtClean="0">
                <a:latin typeface="BRH Devanagari" pitchFamily="2" charset="0"/>
              </a:rPr>
              <a:t>- </a:t>
            </a:r>
            <a:r>
              <a:rPr lang="en-US" dirty="0" err="1" smtClean="0">
                <a:latin typeface="BRH Devanagari" pitchFamily="2" charset="0"/>
              </a:rPr>
              <a:t>A.xÉÇ.xÉÔ</a:t>
            </a:r>
            <a:r>
              <a:rPr lang="en-US" dirty="0" smtClean="0">
                <a:latin typeface="BRH Devanagari" pitchFamily="2" charset="0"/>
              </a:rPr>
              <a:t>. 1/10, A.™.1/5</a:t>
            </a:r>
          </a:p>
          <a:p>
            <a:pPr marL="574675" indent="-574675">
              <a:lnSpc>
                <a:spcPct val="150000"/>
              </a:lnSpc>
            </a:pPr>
            <a:r>
              <a:rPr lang="en-US" dirty="0" err="1" smtClean="0">
                <a:latin typeface="BRH Devanagari" pitchFamily="2" charset="0"/>
              </a:rPr>
              <a:t>CÌiÉ</a:t>
            </a:r>
            <a:r>
              <a:rPr lang="en-US" dirty="0" smtClean="0">
                <a:latin typeface="BRH Devanagari" pitchFamily="2" charset="0"/>
              </a:rPr>
              <a:t> A·É…¡û: </a:t>
            </a:r>
            <a:r>
              <a:rPr lang="en-US" dirty="0" err="1" smtClean="0">
                <a:latin typeface="BRH Devanagari" pitchFamily="2" charset="0"/>
              </a:rPr>
              <a:t>iÉxrÉ</a:t>
            </a:r>
            <a:r>
              <a:rPr lang="en-US" dirty="0" smtClean="0">
                <a:latin typeface="BRH Devanagari" pitchFamily="2" charset="0"/>
              </a:rPr>
              <a:t> </a:t>
            </a:r>
            <a:r>
              <a:rPr lang="en-US" dirty="0" err="1" smtClean="0">
                <a:latin typeface="BRH Devanagari" pitchFamily="2" charset="0"/>
              </a:rPr>
              <a:t>MüÉæqÉÉUpÉ×irÉÇ</a:t>
            </a:r>
            <a:r>
              <a:rPr lang="en-US" dirty="0" smtClean="0">
                <a:latin typeface="BRH Devanagari" pitchFamily="2" charset="0"/>
              </a:rPr>
              <a:t> </a:t>
            </a:r>
            <a:r>
              <a:rPr lang="en-US" dirty="0" err="1" smtClean="0">
                <a:latin typeface="BRH Devanagari" pitchFamily="2" charset="0"/>
              </a:rPr>
              <a:t>MüÉrÉÌcÉÌMüixÉÉ</a:t>
            </a:r>
            <a:r>
              <a:rPr lang="en-US" dirty="0" smtClean="0">
                <a:latin typeface="BRH Devanagari" pitchFamily="2" charset="0"/>
              </a:rPr>
              <a:t> </a:t>
            </a:r>
            <a:r>
              <a:rPr lang="en-US" dirty="0" err="1" smtClean="0">
                <a:latin typeface="BRH Devanagari" pitchFamily="2" charset="0"/>
              </a:rPr>
              <a:t>vÉsrÉÉmÉWiÉï×MÇü</a:t>
            </a:r>
            <a:r>
              <a:rPr lang="en-US" dirty="0" smtClean="0">
                <a:latin typeface="BRH Devanagari" pitchFamily="2" charset="0"/>
              </a:rPr>
              <a:t> </a:t>
            </a:r>
            <a:r>
              <a:rPr lang="en-US" dirty="0" err="1" smtClean="0">
                <a:latin typeface="BRH Devanagari" pitchFamily="2" charset="0"/>
              </a:rPr>
              <a:t>vÉÉsÉÉYrÉÇ</a:t>
            </a:r>
            <a:r>
              <a:rPr lang="en-US" dirty="0" smtClean="0">
                <a:latin typeface="BRH Devanagari" pitchFamily="2" charset="0"/>
              </a:rPr>
              <a:t> </a:t>
            </a:r>
            <a:r>
              <a:rPr lang="en-US" dirty="0" err="1" smtClean="0">
                <a:latin typeface="BRH Devanagari" pitchFamily="2" charset="0"/>
              </a:rPr>
              <a:t>ÌuÉwÉiÉl§ÉÇ</a:t>
            </a:r>
            <a:r>
              <a:rPr lang="en-US" dirty="0" smtClean="0">
                <a:latin typeface="BRH Devanagari" pitchFamily="2" charset="0"/>
              </a:rPr>
              <a:t> </a:t>
            </a:r>
            <a:r>
              <a:rPr lang="en-US" dirty="0" err="1" smtClean="0">
                <a:latin typeface="BRH Devanagari" pitchFamily="2" charset="0"/>
              </a:rPr>
              <a:t>pÉÔiÉiÉl§ÉqÉaÉSiÉl§ÉÇ</a:t>
            </a:r>
            <a:r>
              <a:rPr lang="en-US" dirty="0" smtClean="0">
                <a:latin typeface="BRH Devanagari" pitchFamily="2" charset="0"/>
              </a:rPr>
              <a:t> </a:t>
            </a:r>
            <a:r>
              <a:rPr lang="en-US" dirty="0" err="1" smtClean="0">
                <a:latin typeface="BRH Devanagari" pitchFamily="2" charset="0"/>
              </a:rPr>
              <a:t>UxÉÉrÉlÉiÉl§ÉÌqÉÌiÉ</a:t>
            </a:r>
            <a:r>
              <a:rPr lang="en-US" dirty="0" smtClean="0">
                <a:latin typeface="BRH Devanagari" pitchFamily="2" charset="0"/>
              </a:rPr>
              <a:t> | </a:t>
            </a:r>
          </a:p>
          <a:p>
            <a:pPr marL="574675" indent="-574675" algn="r">
              <a:lnSpc>
                <a:spcPct val="150000"/>
              </a:lnSpc>
              <a:buNone/>
            </a:pPr>
            <a:r>
              <a:rPr lang="en-US" dirty="0" smtClean="0">
                <a:latin typeface="BRH Devanagari" pitchFamily="2" charset="0"/>
              </a:rPr>
              <a:t>- </a:t>
            </a:r>
            <a:r>
              <a:rPr lang="en-US" dirty="0" err="1" smtClean="0">
                <a:latin typeface="BRH Devanagari" pitchFamily="2" charset="0"/>
              </a:rPr>
              <a:t>MüÉvrÉmÉ</a:t>
            </a:r>
            <a:r>
              <a:rPr lang="en-US" dirty="0" smtClean="0">
                <a:latin typeface="BRH Devanagari" pitchFamily="2" charset="0"/>
              </a:rPr>
              <a:t> </a:t>
            </a:r>
            <a:r>
              <a:rPr lang="en-US" dirty="0" err="1" smtClean="0">
                <a:latin typeface="BRH Devanagari" pitchFamily="2" charset="0"/>
              </a:rPr>
              <a:t>ÌuÉqÉÉlÉxjÉÉlÉ</a:t>
            </a:r>
            <a:r>
              <a:rPr lang="en-US" dirty="0" smtClean="0">
                <a:latin typeface="BRH Devanagari" pitchFamily="2" charset="0"/>
              </a:rPr>
              <a:t> 2/10</a:t>
            </a:r>
          </a:p>
          <a:p>
            <a:pPr marL="574675" indent="-574675">
              <a:lnSpc>
                <a:spcPct val="150000"/>
              </a:lnSpc>
            </a:pPr>
            <a:endParaRPr lang="en-US" dirty="0" smtClean="0">
              <a:latin typeface="BRH Devanagari" pitchFamily="2" charset="0"/>
            </a:endParaRPr>
          </a:p>
          <a:p>
            <a:pPr marL="574675" indent="-574675">
              <a:lnSpc>
                <a:spcPct val="150000"/>
              </a:lnSpc>
            </a:pPr>
            <a:endParaRPr lang="en-US" dirty="0">
              <a:latin typeface="BRH Devanagari" pitchFamily="2" charset="0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6000"/>
            <a:lum/>
          </a:blip>
          <a:srcRect/>
          <a:stretch>
            <a:fillRect l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499064"/>
          </a:xfrm>
        </p:spPr>
        <p:txBody>
          <a:bodyPr>
            <a:normAutofit/>
          </a:bodyPr>
          <a:lstStyle/>
          <a:p>
            <a:pPr algn="ctr"/>
            <a:r>
              <a:rPr lang="en-US" b="1" dirty="0" err="1" smtClean="0">
                <a:solidFill>
                  <a:srgbClr val="FFFF00"/>
                </a:solidFill>
              </a:rPr>
              <a:t>Kashyap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Samhita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sz="4000" b="1" dirty="0" smtClean="0">
                <a:solidFill>
                  <a:srgbClr val="FFC000"/>
                </a:solidFill>
              </a:rPr>
              <a:t>(</a:t>
            </a:r>
            <a:r>
              <a:rPr lang="en-US" sz="4000" b="1" dirty="0" err="1" smtClean="0">
                <a:solidFill>
                  <a:srgbClr val="FFC000"/>
                </a:solidFill>
              </a:rPr>
              <a:t>Vriddhijivaktantra</a:t>
            </a:r>
            <a:r>
              <a:rPr lang="en-US" sz="4000" b="1" dirty="0" smtClean="0">
                <a:solidFill>
                  <a:srgbClr val="FFC000"/>
                </a:solidFill>
              </a:rPr>
              <a:t>)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lnSpc>
                <a:spcPct val="160000"/>
              </a:lnSpc>
            </a:pPr>
            <a:r>
              <a:rPr lang="en-US" b="1" dirty="0" smtClean="0">
                <a:latin typeface="+mj-lt"/>
              </a:rPr>
              <a:t>Expounder 	- </a:t>
            </a:r>
            <a:r>
              <a:rPr lang="en-US" b="1" dirty="0" err="1" smtClean="0">
                <a:latin typeface="+mj-lt"/>
              </a:rPr>
              <a:t>Acharya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Kashyap</a:t>
            </a:r>
            <a:endParaRPr lang="en-US" b="1" dirty="0" smtClean="0">
              <a:latin typeface="+mj-lt"/>
            </a:endParaRPr>
          </a:p>
          <a:p>
            <a:pPr marL="457200" indent="-457200">
              <a:lnSpc>
                <a:spcPct val="160000"/>
              </a:lnSpc>
            </a:pPr>
            <a:r>
              <a:rPr lang="en-US" b="1" dirty="0" smtClean="0">
                <a:latin typeface="+mj-lt"/>
              </a:rPr>
              <a:t>Author – </a:t>
            </a:r>
            <a:r>
              <a:rPr lang="en-US" b="1" dirty="0" err="1" smtClean="0">
                <a:latin typeface="+mj-lt"/>
              </a:rPr>
              <a:t>Vriddha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Jivaka</a:t>
            </a:r>
            <a:endParaRPr lang="en-US" b="1" dirty="0" smtClean="0">
              <a:latin typeface="+mj-lt"/>
            </a:endParaRPr>
          </a:p>
          <a:p>
            <a:pPr marL="457200" indent="-457200">
              <a:lnSpc>
                <a:spcPct val="160000"/>
              </a:lnSpc>
            </a:pPr>
            <a:r>
              <a:rPr lang="en-US" b="1" dirty="0" smtClean="0">
                <a:latin typeface="+mj-lt"/>
              </a:rPr>
              <a:t>Redactor – </a:t>
            </a:r>
            <a:r>
              <a:rPr lang="en-US" b="1" dirty="0" err="1" smtClean="0">
                <a:latin typeface="+mj-lt"/>
              </a:rPr>
              <a:t>Vatsya</a:t>
            </a:r>
            <a:r>
              <a:rPr lang="en-US" b="1" dirty="0" smtClean="0">
                <a:latin typeface="+mj-lt"/>
              </a:rPr>
              <a:t> (Who procured it from </a:t>
            </a:r>
            <a:r>
              <a:rPr lang="en-US" b="1" dirty="0" err="1" smtClean="0">
                <a:latin typeface="+mj-lt"/>
              </a:rPr>
              <a:t>Anayasa</a:t>
            </a:r>
            <a:r>
              <a:rPr lang="en-US" b="1" dirty="0" smtClean="0">
                <a:latin typeface="+mj-lt"/>
              </a:rPr>
              <a:t>)</a:t>
            </a:r>
          </a:p>
          <a:p>
            <a:pPr marL="457200" indent="-457200">
              <a:lnSpc>
                <a:spcPct val="160000"/>
              </a:lnSpc>
            </a:pPr>
            <a:r>
              <a:rPr lang="en-US" b="1" dirty="0" smtClean="0">
                <a:latin typeface="+mj-lt"/>
              </a:rPr>
              <a:t>Kala – 6</a:t>
            </a:r>
            <a:r>
              <a:rPr lang="en-US" b="1" baseline="30000" dirty="0" smtClean="0">
                <a:latin typeface="+mj-lt"/>
              </a:rPr>
              <a:t>th</a:t>
            </a:r>
            <a:r>
              <a:rPr lang="en-US" b="1" dirty="0" smtClean="0">
                <a:latin typeface="+mj-lt"/>
              </a:rPr>
              <a:t> A.D. </a:t>
            </a:r>
          </a:p>
          <a:p>
            <a:pPr marL="457200" indent="-457200">
              <a:lnSpc>
                <a:spcPct val="160000"/>
              </a:lnSpc>
            </a:pPr>
            <a:endParaRPr lang="en-US" b="1" dirty="0" smtClean="0">
              <a:latin typeface="+mj-lt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318150"/>
              </p:ext>
            </p:extLst>
          </p:nvPr>
        </p:nvGraphicFramePr>
        <p:xfrm>
          <a:off x="457200" y="1295404"/>
          <a:ext cx="8229600" cy="51815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71054">
                <a:tc>
                  <a:txBody>
                    <a:bodyPr/>
                    <a:lstStyle/>
                    <a:p>
                      <a:pPr lvl="1"/>
                      <a:r>
                        <a:rPr lang="en-US" dirty="0" err="1" smtClean="0"/>
                        <a:t>Sthan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Chapter</a:t>
                      </a:r>
                      <a:endParaRPr lang="en-US" dirty="0"/>
                    </a:p>
                  </a:txBody>
                  <a:tcPr/>
                </a:tc>
              </a:tr>
              <a:tr h="471054">
                <a:tc>
                  <a:txBody>
                    <a:bodyPr/>
                    <a:lstStyle/>
                    <a:p>
                      <a:pPr lvl="1"/>
                      <a:r>
                        <a:rPr lang="en-US" dirty="0" smtClean="0"/>
                        <a:t>Sutra </a:t>
                      </a:r>
                      <a:r>
                        <a:rPr lang="en-US" dirty="0" err="1" smtClean="0"/>
                        <a:t>Sthana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</a:p>
                  </a:txBody>
                  <a:tcPr/>
                </a:tc>
              </a:tr>
              <a:tr h="471054">
                <a:tc>
                  <a:txBody>
                    <a:bodyPr/>
                    <a:lstStyle/>
                    <a:p>
                      <a:pPr lvl="1"/>
                      <a:r>
                        <a:rPr lang="en-US" dirty="0" err="1" smtClean="0"/>
                        <a:t>Nidana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Sthana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</a:p>
                  </a:txBody>
                  <a:tcPr/>
                </a:tc>
              </a:tr>
              <a:tr h="471054">
                <a:tc>
                  <a:txBody>
                    <a:bodyPr/>
                    <a:lstStyle/>
                    <a:p>
                      <a:pPr lvl="1"/>
                      <a:r>
                        <a:rPr lang="en-US" dirty="0" err="1" smtClean="0"/>
                        <a:t>Viman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Sthana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</a:p>
                  </a:txBody>
                  <a:tcPr/>
                </a:tc>
              </a:tr>
              <a:tr h="471054">
                <a:tc>
                  <a:txBody>
                    <a:bodyPr/>
                    <a:lstStyle/>
                    <a:p>
                      <a:pPr lvl="1"/>
                      <a:r>
                        <a:rPr lang="en-US" dirty="0" err="1" smtClean="0"/>
                        <a:t>Sharir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Sthana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</a:p>
                  </a:txBody>
                  <a:tcPr/>
                </a:tc>
              </a:tr>
              <a:tr h="471054">
                <a:tc>
                  <a:txBody>
                    <a:bodyPr/>
                    <a:lstStyle/>
                    <a:p>
                      <a:pPr lvl="1"/>
                      <a:r>
                        <a:rPr lang="en-US" dirty="0" err="1" smtClean="0"/>
                        <a:t>Indriya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Sthana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</a:p>
                  </a:txBody>
                  <a:tcPr/>
                </a:tc>
              </a:tr>
              <a:tr h="471054">
                <a:tc>
                  <a:txBody>
                    <a:bodyPr/>
                    <a:lstStyle/>
                    <a:p>
                      <a:pPr lvl="1"/>
                      <a:r>
                        <a:rPr lang="en-US" dirty="0" err="1" smtClean="0"/>
                        <a:t>Chikitsa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Sthana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</a:p>
                  </a:txBody>
                  <a:tcPr/>
                </a:tc>
              </a:tr>
              <a:tr h="471054">
                <a:tc>
                  <a:txBody>
                    <a:bodyPr/>
                    <a:lstStyle/>
                    <a:p>
                      <a:pPr lvl="1"/>
                      <a:r>
                        <a:rPr lang="en-US" dirty="0" err="1" smtClean="0"/>
                        <a:t>Siddhi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Sthana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</a:p>
                  </a:txBody>
                  <a:tcPr/>
                </a:tc>
              </a:tr>
              <a:tr h="471054">
                <a:tc>
                  <a:txBody>
                    <a:bodyPr/>
                    <a:lstStyle/>
                    <a:p>
                      <a:pPr lvl="1"/>
                      <a:r>
                        <a:rPr lang="en-US" dirty="0" err="1" smtClean="0"/>
                        <a:t>Kalpa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Sthana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</a:p>
                  </a:txBody>
                  <a:tcPr/>
                </a:tc>
              </a:tr>
              <a:tr h="471054">
                <a:tc>
                  <a:txBody>
                    <a:bodyPr/>
                    <a:lstStyle/>
                    <a:p>
                      <a:pPr lvl="1"/>
                      <a:r>
                        <a:rPr lang="en-US" b="1" dirty="0" err="1" smtClean="0"/>
                        <a:t>Khil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Sthana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80</a:t>
                      </a:r>
                    </a:p>
                  </a:txBody>
                  <a:tcPr/>
                </a:tc>
              </a:tr>
              <a:tr h="471054">
                <a:tc>
                  <a:txBody>
                    <a:bodyPr/>
                    <a:lstStyle/>
                    <a:p>
                      <a:pPr lvl="1"/>
                      <a:r>
                        <a:rPr lang="en-US" b="1" dirty="0" smtClean="0"/>
                        <a:t>Total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200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889464"/>
          </a:xfrm>
        </p:spPr>
        <p:txBody>
          <a:bodyPr/>
          <a:lstStyle/>
          <a:p>
            <a:pPr algn="ctr"/>
            <a:r>
              <a:rPr lang="en-US" b="1" dirty="0" err="1" smtClean="0">
                <a:solidFill>
                  <a:srgbClr val="FFFF00"/>
                </a:solidFill>
              </a:rPr>
              <a:t>Kashyap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Samhita</a:t>
            </a:r>
            <a:endParaRPr lang="en-US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>
                <a:solidFill>
                  <a:srgbClr val="FFFF00"/>
                </a:solidFill>
              </a:rPr>
              <a:t>Kashyap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Samhita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</a:pPr>
            <a:r>
              <a:rPr lang="en-US" sz="4400" dirty="0" err="1" smtClean="0">
                <a:latin typeface="BRH Devanagari" pitchFamily="2" charset="0"/>
              </a:rPr>
              <a:t>MüÉæqÉÉUpÉ×irÉqÉ·ÉlÉÉÇ</a:t>
            </a:r>
            <a:r>
              <a:rPr lang="en-US" sz="4400" dirty="0" smtClean="0">
                <a:latin typeface="BRH Devanagari" pitchFamily="2" charset="0"/>
              </a:rPr>
              <a:t> </a:t>
            </a:r>
            <a:r>
              <a:rPr lang="en-US" sz="4400" dirty="0" err="1" smtClean="0">
                <a:latin typeface="BRH Devanagari" pitchFamily="2" charset="0"/>
              </a:rPr>
              <a:t>iÉl§ÉÉhÉÉqÉÉ±qÉÑcrÉiÉå</a:t>
            </a:r>
            <a:r>
              <a:rPr lang="en-US" sz="4400" dirty="0" smtClean="0">
                <a:latin typeface="BRH Devanagari" pitchFamily="2" charset="0"/>
              </a:rPr>
              <a:t> |</a:t>
            </a:r>
          </a:p>
          <a:p>
            <a:pPr marL="457200" indent="-457200">
              <a:lnSpc>
                <a:spcPct val="150000"/>
              </a:lnSpc>
              <a:buNone/>
            </a:pPr>
            <a:r>
              <a:rPr lang="en-US" sz="4400" dirty="0" smtClean="0">
                <a:latin typeface="BRH Devanagari" pitchFamily="2" charset="0"/>
              </a:rPr>
              <a:t>	</a:t>
            </a:r>
            <a:r>
              <a:rPr lang="en-US" sz="4400" dirty="0" err="1" smtClean="0">
                <a:latin typeface="BRH Devanagari" pitchFamily="2" charset="0"/>
              </a:rPr>
              <a:t>AÉrÉÑuÉåïSxrÉ</a:t>
            </a:r>
            <a:r>
              <a:rPr lang="en-US" sz="4400" dirty="0" smtClean="0">
                <a:latin typeface="BRH Devanagari" pitchFamily="2" charset="0"/>
              </a:rPr>
              <a:t> </a:t>
            </a:r>
            <a:r>
              <a:rPr lang="en-US" sz="4400" dirty="0" err="1" smtClean="0">
                <a:latin typeface="BRH Devanagari" pitchFamily="2" charset="0"/>
              </a:rPr>
              <a:t>qÉWiÉÉå</a:t>
            </a:r>
            <a:r>
              <a:rPr lang="en-US" sz="4400" dirty="0" smtClean="0">
                <a:latin typeface="BRH Devanagari" pitchFamily="2" charset="0"/>
              </a:rPr>
              <a:t> </a:t>
            </a:r>
            <a:r>
              <a:rPr lang="en-US" sz="4400" dirty="0" err="1" smtClean="0">
                <a:latin typeface="BRH Devanagari" pitchFamily="2" charset="0"/>
              </a:rPr>
              <a:t>SåuÉÉlÉÉÌqÉuÉ</a:t>
            </a:r>
            <a:r>
              <a:rPr lang="en-US" sz="4400" dirty="0" smtClean="0">
                <a:latin typeface="BRH Devanagari" pitchFamily="2" charset="0"/>
              </a:rPr>
              <a:t> </a:t>
            </a:r>
            <a:r>
              <a:rPr lang="en-US" sz="4400" dirty="0" err="1" smtClean="0">
                <a:latin typeface="BRH Devanagari" pitchFamily="2" charset="0"/>
              </a:rPr>
              <a:t>WurÉmÉ</a:t>
            </a:r>
            <a:r>
              <a:rPr lang="en-US" sz="4400" dirty="0" smtClean="0">
                <a:latin typeface="BRH Devanagari" pitchFamily="2" charset="0"/>
              </a:rPr>
              <a:t>: ||</a:t>
            </a:r>
          </a:p>
          <a:p>
            <a:pPr marL="457200" indent="-457200">
              <a:lnSpc>
                <a:spcPct val="150000"/>
              </a:lnSpc>
              <a:buNone/>
            </a:pPr>
            <a:r>
              <a:rPr lang="en-US" sz="4400" dirty="0" smtClean="0">
                <a:latin typeface="BRH Devanagari" pitchFamily="2" charset="0"/>
              </a:rPr>
              <a:t>	</a:t>
            </a:r>
            <a:r>
              <a:rPr lang="en-US" sz="4400" dirty="0" err="1" smtClean="0">
                <a:latin typeface="BRH Devanagari" pitchFamily="2" charset="0"/>
              </a:rPr>
              <a:t>AlÉålÉ</a:t>
            </a:r>
            <a:r>
              <a:rPr lang="en-US" sz="4400" dirty="0" smtClean="0">
                <a:latin typeface="BRH Devanagari" pitchFamily="2" charset="0"/>
              </a:rPr>
              <a:t> ÌW </a:t>
            </a:r>
            <a:r>
              <a:rPr lang="en-US" sz="4400" dirty="0" err="1" smtClean="0">
                <a:latin typeface="BRH Devanagari" pitchFamily="2" charset="0"/>
              </a:rPr>
              <a:t>xÉÇuÉÌkÉïiÉÌqÉiÉUå</a:t>
            </a:r>
            <a:r>
              <a:rPr lang="en-US" sz="4400" dirty="0" smtClean="0">
                <a:latin typeface="BRH Devanagari" pitchFamily="2" charset="0"/>
              </a:rPr>
              <a:t> </a:t>
            </a:r>
            <a:r>
              <a:rPr lang="en-US" sz="4400" dirty="0" err="1" smtClean="0">
                <a:latin typeface="BRH Devanagari" pitchFamily="2" charset="0"/>
              </a:rPr>
              <a:t>ÌcÉÌMüixÉÎliÉ</a:t>
            </a:r>
            <a:r>
              <a:rPr lang="en-US" sz="4400" dirty="0" smtClean="0">
                <a:latin typeface="BRH Devanagari" pitchFamily="2" charset="0"/>
              </a:rPr>
              <a:t> | </a:t>
            </a:r>
          </a:p>
          <a:p>
            <a:pPr marL="457200" indent="-457200" algn="r">
              <a:lnSpc>
                <a:spcPct val="150000"/>
              </a:lnSpc>
              <a:buNone/>
            </a:pPr>
            <a:r>
              <a:rPr lang="en-US" sz="4400" dirty="0" smtClean="0">
                <a:latin typeface="BRH Devanagari" pitchFamily="2" charset="0"/>
              </a:rPr>
              <a:t>- </a:t>
            </a:r>
            <a:r>
              <a:rPr lang="en-US" sz="4400" dirty="0" err="1" smtClean="0">
                <a:latin typeface="BRH Devanagari" pitchFamily="2" charset="0"/>
              </a:rPr>
              <a:t>MüÉ.ÌuÉ</a:t>
            </a:r>
            <a:r>
              <a:rPr lang="en-US" sz="4400" dirty="0" smtClean="0">
                <a:latin typeface="BRH Devanagari" pitchFamily="2" charset="0"/>
              </a:rPr>
              <a:t>.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421</TotalTime>
  <Words>715</Words>
  <Application>Microsoft Office PowerPoint</Application>
  <PresentationFormat>On-screen Show (4:3)</PresentationFormat>
  <Paragraphs>345</Paragraphs>
  <Slides>38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Foundry</vt:lpstr>
      <vt:lpstr>CONTRIBUTION OF KAUMARBHRITYA  IN SAMHITAS</vt:lpstr>
      <vt:lpstr>Nirukti of Kaumarbhriya</vt:lpstr>
      <vt:lpstr>Definition of Kaumarbhritya</vt:lpstr>
      <vt:lpstr>Definition of Kaumarbhritya</vt:lpstr>
      <vt:lpstr>Ashtang Vibhajan in Ayurveda</vt:lpstr>
      <vt:lpstr>Ashtang Vibhajan in Ayurveda</vt:lpstr>
      <vt:lpstr>Kashyap Samhita (Vriddhijivaktantra)</vt:lpstr>
      <vt:lpstr>Kashyap Samhita</vt:lpstr>
      <vt:lpstr>Kashyap Samhita</vt:lpstr>
      <vt:lpstr>Related Topics of Kaumarbhritya in Kashyap Samhita</vt:lpstr>
      <vt:lpstr>Related Topics of Kaumarbhritya in Kashyap Samhita</vt:lpstr>
      <vt:lpstr>AGE CLASSIFICATION IN SAMHITAS </vt:lpstr>
      <vt:lpstr>Age Classification  by Samhitas</vt:lpstr>
      <vt:lpstr>Age Classification by Samhitas</vt:lpstr>
      <vt:lpstr>Age Classification by Samhitas</vt:lpstr>
      <vt:lpstr>Concept of Doses in Samhitas</vt:lpstr>
      <vt:lpstr>Concept of Doses in Samhitas</vt:lpstr>
      <vt:lpstr>Concept of Doses in Samhitas</vt:lpstr>
      <vt:lpstr>Substitute of Sanshodhan in Infants</vt:lpstr>
      <vt:lpstr>PEDIATRIC DOSES  IN SAMHITAS</vt:lpstr>
      <vt:lpstr>Pediatrics Doses in Samhitas</vt:lpstr>
      <vt:lpstr>Pediatrics Doses in Samhitas</vt:lpstr>
      <vt:lpstr>Pediatrics Doses in Samhitas</vt:lpstr>
      <vt:lpstr>Pediatrics Doses in Samhitas</vt:lpstr>
      <vt:lpstr>Navjat Shishu Paricharya</vt:lpstr>
      <vt:lpstr>Aahar Vidhan in Neonets</vt:lpstr>
      <vt:lpstr>Samskar</vt:lpstr>
      <vt:lpstr>Danta Janmika</vt:lpstr>
      <vt:lpstr>LEHAN   </vt:lpstr>
      <vt:lpstr>Lehan</vt:lpstr>
      <vt:lpstr>SUVARNA PRASHAN</vt:lpstr>
      <vt:lpstr>Lehan</vt:lpstr>
      <vt:lpstr>Phakka Roga</vt:lpstr>
      <vt:lpstr>PowerPoint Presentation</vt:lpstr>
      <vt:lpstr>Kukunaka</vt:lpstr>
      <vt:lpstr>PowerPoint Presentation</vt:lpstr>
      <vt:lpstr>Balgraha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</dc:title>
  <dc:creator>vipul_2</dc:creator>
  <cp:lastModifiedBy>user</cp:lastModifiedBy>
  <cp:revision>70</cp:revision>
  <dcterms:created xsi:type="dcterms:W3CDTF">2015-08-10T03:19:02Z</dcterms:created>
  <dcterms:modified xsi:type="dcterms:W3CDTF">2023-02-09T05:04:37Z</dcterms:modified>
</cp:coreProperties>
</file>