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16912" autoAdjust="0"/>
    <p:restoredTop sz="86380" autoAdjust="0"/>
  </p:normalViewPr>
  <p:slideViewPr>
    <p:cSldViewPr>
      <p:cViewPr>
        <p:scale>
          <a:sx n="66" d="100"/>
          <a:sy n="66" d="100"/>
        </p:scale>
        <p:origin x="-1272" y="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102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864ECC-092F-4A01-AA02-D3CF030647D3}" type="datetimeFigureOut">
              <a:rPr lang="en-US" smtClean="0"/>
              <a:pPr/>
              <a:t>2/20/2022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375B2-7516-4C81-9B2A-80EBB1775D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 descr="Pancreatitis - Symptoms and causes - Mayo Clini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81000" y="1143000"/>
            <a:ext cx="7620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nks”k</a:t>
            </a:r>
            <a:r>
              <a:rPr lang="en-US" sz="4400" b="1" u="sng" smtClean="0">
                <a:solidFill>
                  <a:srgbClr val="FF0000"/>
                </a:solidFill>
                <a:latin typeface="Kruti Dev 055" pitchFamily="2" charset="0"/>
              </a:rPr>
              <a:t>{k; o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`/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nh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y{</a:t>
            </a:r>
            <a:r>
              <a:rPr lang="en-US" sz="4400" b="1" u="sng" dirty="0" err="1" smtClean="0">
                <a:solidFill>
                  <a:srgbClr val="FF0000"/>
                </a:solidFill>
                <a:latin typeface="Kruti Dev 055" pitchFamily="2" charset="0"/>
              </a:rPr>
              <a:t>k.ks</a:t>
            </a:r>
            <a:r>
              <a:rPr lang="en-US" sz="4400" b="1" u="sng" dirty="0" smtClean="0">
                <a:solidFill>
                  <a:srgbClr val="FF0000"/>
                </a:solidFill>
                <a:latin typeface="Kruti Dev 055" pitchFamily="2" charset="0"/>
              </a:rPr>
              <a:t> </a:t>
            </a:r>
            <a:endParaRPr lang="en-US" sz="4400" dirty="0" smtClean="0">
              <a:solidFill>
                <a:srgbClr val="FF0000"/>
              </a:solidFill>
              <a:latin typeface="Kruti Dev 016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419600" y="3505200"/>
            <a:ext cx="411480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>
              <a:lnSpc>
                <a:spcPct val="90000"/>
              </a:lnSpc>
            </a:pPr>
            <a:r>
              <a:rPr lang="en-US" b="1" dirty="0" smtClean="0">
                <a:solidFill>
                  <a:srgbClr val="FF0000"/>
                </a:solidFill>
                <a:latin typeface="Arial Black" pitchFamily="34" charset="0"/>
              </a:rPr>
              <a:t>DR. SANDESH .P. GOJE</a:t>
            </a:r>
          </a:p>
          <a:p>
            <a:pPr algn="r">
              <a:lnSpc>
                <a:spcPct val="90000"/>
              </a:lnSpc>
            </a:pPr>
            <a:r>
              <a:rPr lang="en-US" dirty="0" smtClean="0">
                <a:latin typeface="Arial Black" pitchFamily="34" charset="0"/>
              </a:rPr>
              <a:t>		</a:t>
            </a: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ASSISTANT PROFESSOR 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( KAYACHIKITSA)</a:t>
            </a:r>
          </a:p>
          <a:p>
            <a:pPr algn="r">
              <a:lnSpc>
                <a:spcPct val="90000"/>
              </a:lnSpc>
            </a:pPr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 SVAMCH, CHANDRAPUR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okro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143000"/>
            <a:ext cx="8500872" cy="5410200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 smtClean="0">
                <a:latin typeface="Kruti Dev 055" pitchFamily="2" charset="0"/>
              </a:rPr>
              <a:t>nks"kkph</a:t>
            </a:r>
            <a:r>
              <a:rPr lang="en-US" dirty="0" smtClean="0">
                <a:latin typeface="Kruti Dev 055" pitchFamily="2" charset="0"/>
              </a:rPr>
              <a:t> o`/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{k; y{</a:t>
            </a:r>
            <a:r>
              <a:rPr lang="en-US" dirty="0" err="1" smtClean="0">
                <a:latin typeface="Kruti Dev 055" pitchFamily="2" charset="0"/>
              </a:rPr>
              <a:t>k.ks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fpfdRlk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dk’;Zdk”B;ksZ”.k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dkfeRodaikukg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kd`r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xzgkr~A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 </a:t>
            </a:r>
            <a:r>
              <a:rPr lang="en-US" b="1" dirty="0" err="1" smtClean="0">
                <a:latin typeface="Kruti Dev 055" pitchFamily="2" charset="0"/>
              </a:rPr>
              <a:t>cyfunzafn;Hkza’k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izyki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Hkzenhurk%AA</a:t>
            </a:r>
            <a:r>
              <a:rPr lang="en-US" b="1" dirty="0" smtClean="0">
                <a:latin typeface="Kruti Dev 055" pitchFamily="2" charset="0"/>
              </a:rPr>
              <a:t> ok-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*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Kruti Dev 055" pitchFamily="2" charset="0"/>
              </a:rPr>
              <a:t> 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ok;qP;k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fo</a:t>
            </a:r>
            <a:r>
              <a:rPr lang="en-US" b="1" dirty="0" smtClean="0">
                <a:latin typeface="Kruti Dev 055" pitchFamily="2" charset="0"/>
              </a:rPr>
              <a:t>:/n </a:t>
            </a:r>
            <a:r>
              <a:rPr lang="en-US" b="1" dirty="0" err="1" smtClean="0">
                <a:latin typeface="Kruti Dev 055" pitchFamily="2" charset="0"/>
              </a:rPr>
              <a:t>xq.kkRed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 	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mnk</a:t>
            </a:r>
            <a:r>
              <a:rPr lang="en-US" b="1" dirty="0" smtClean="0">
                <a:latin typeface="Kruti Dev 055" pitchFamily="2" charset="0"/>
              </a:rPr>
              <a:t>%&amp;</a:t>
            </a:r>
            <a:r>
              <a:rPr lang="en-US" dirty="0" smtClean="0">
                <a:latin typeface="Kruti Dev 055" pitchFamily="2" charset="0"/>
              </a:rPr>
              <a:t> 	</a:t>
            </a: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smtClean="0">
                <a:latin typeface="Kruti Dev 055" pitchFamily="2" charset="0"/>
              </a:rPr>
              <a:t>	&amp;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vEy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yo.k</a:t>
            </a:r>
            <a:r>
              <a:rPr lang="en-US" dirty="0" smtClean="0">
                <a:latin typeface="Kruti Dev 055" pitchFamily="2" charset="0"/>
              </a:rPr>
              <a:t>]</a:t>
            </a: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b="1" dirty="0" smtClean="0">
                <a:latin typeface="Kruti Dev 055" pitchFamily="2" charset="0"/>
              </a:rPr>
              <a:t>	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dirty="0" err="1" smtClean="0">
                <a:latin typeface="Kruti Dev 055" pitchFamily="2" charset="0"/>
              </a:rPr>
              <a:t>fLuX</a:t>
            </a:r>
            <a:r>
              <a:rPr lang="en-US" dirty="0" smtClean="0">
                <a:latin typeface="Kruti Dev 055" pitchFamily="2" charset="0"/>
              </a:rPr>
              <a:t>/k]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nzo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fLFkj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Lfkqy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foJkarh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gsear</a:t>
            </a:r>
            <a:r>
              <a:rPr lang="en-US" dirty="0" smtClean="0">
                <a:latin typeface="Kruti Dev 055" pitchFamily="2" charset="0"/>
              </a:rPr>
              <a:t> _</a:t>
            </a:r>
            <a:r>
              <a:rPr lang="en-US" dirty="0" err="1" smtClean="0">
                <a:latin typeface="Kruti Dev 055" pitchFamily="2" charset="0"/>
              </a:rPr>
              <a:t>rqp;kZps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ikyu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kh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Lusgu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Losnu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cfLr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rSy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okr</a:t>
            </a:r>
            <a:r>
              <a:rPr lang="en-US" b="1" u="sng" dirty="0" smtClean="0">
                <a:latin typeface="Kruti Dev 055" pitchFamily="2" charset="0"/>
              </a:rPr>
              <a:t>{</a:t>
            </a:r>
            <a:r>
              <a:rPr lang="en-US" b="1" u="sng" dirty="0" err="1" smtClean="0">
                <a:latin typeface="Kruti Dev 055" pitchFamily="2" charset="0"/>
              </a:rPr>
              <a:t>k;kph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endParaRPr lang="en-US" b="1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latin typeface="Kruti Dev 055" pitchFamily="2" charset="0"/>
              </a:rPr>
              <a:t>^</a:t>
            </a:r>
            <a:r>
              <a:rPr lang="en-US" b="1" dirty="0" err="1" smtClean="0">
                <a:latin typeface="Kruti Dev 055" pitchFamily="2" charset="0"/>
              </a:rPr>
              <a:t>fyax</a:t>
            </a:r>
            <a:r>
              <a:rPr lang="en-US" b="1" dirty="0" smtClean="0">
                <a:latin typeface="Kruti Dev 055" pitchFamily="2" charset="0"/>
              </a:rPr>
              <a:t> {</a:t>
            </a:r>
            <a:r>
              <a:rPr lang="en-US" b="1" dirty="0" err="1" smtClean="0">
                <a:latin typeface="Kruti Dev 055" pitchFamily="2" charset="0"/>
              </a:rPr>
              <a:t>kh.ks·vfuys·xL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lknksYiHkkf”krs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fgre~A</a:t>
            </a:r>
            <a:endParaRPr lang="en-US" b="1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laKkeksgLrFkk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ys”eo</a:t>
            </a:r>
            <a:r>
              <a:rPr lang="en-US" b="1" dirty="0" smtClean="0">
                <a:latin typeface="Kruti Dev 055" pitchFamily="2" charset="0"/>
              </a:rPr>
              <a:t>`/</a:t>
            </a:r>
            <a:r>
              <a:rPr lang="en-US" b="1" dirty="0" err="1" smtClean="0">
                <a:latin typeface="Kruti Dev 055" pitchFamily="2" charset="0"/>
              </a:rPr>
              <a:t>n;qDrke;laHkok%A</a:t>
            </a:r>
            <a:r>
              <a:rPr lang="en-US" b="1" dirty="0" smtClean="0">
                <a:latin typeface="Kruti Dev 055" pitchFamily="2" charset="0"/>
              </a:rPr>
              <a:t> v-g-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- 11@18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dirty="0" smtClean="0">
                <a:latin typeface="Kruti Dev 055" pitchFamily="2" charset="0"/>
              </a:rPr>
              <a:t>	        &amp; </a:t>
            </a:r>
            <a:r>
              <a:rPr lang="en-US" dirty="0" err="1" smtClean="0">
                <a:latin typeface="Kruti Dev 055" pitchFamily="2" charset="0"/>
              </a:rPr>
              <a:t>dVq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jlkps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nzO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lkekU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dirty="0" smtClean="0">
                <a:latin typeface="Kruti Dev 055" pitchFamily="2" charset="0"/>
              </a:rPr>
              <a:t>&amp;</a:t>
            </a:r>
            <a:r>
              <a:rPr lang="en-US" dirty="0" err="1" smtClean="0">
                <a:latin typeface="Kruti Dev 055" pitchFamily="2" charset="0"/>
              </a:rPr>
              <a:t>dVq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jlkRed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deZ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lkekU</a:t>
            </a:r>
            <a:r>
              <a:rPr lang="en-US" b="1" dirty="0" smtClean="0">
                <a:latin typeface="Kruti Dev 055" pitchFamily="2" charset="0"/>
              </a:rPr>
              <a:t>;  </a:t>
            </a:r>
            <a:r>
              <a:rPr lang="en-US" dirty="0" smtClean="0">
                <a:latin typeface="Kruti Dev 055" pitchFamily="2" charset="0"/>
              </a:rPr>
              <a:t>&amp; </a:t>
            </a:r>
            <a:r>
              <a:rPr lang="en-US" b="1" dirty="0" err="1" smtClean="0">
                <a:latin typeface="Kruti Dev 055" pitchFamily="2" charset="0"/>
              </a:rPr>
              <a:t>T;k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dekZus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okro</a:t>
            </a:r>
            <a:r>
              <a:rPr lang="en-US" b="1" dirty="0" smtClean="0">
                <a:latin typeface="Kruti Dev 055" pitchFamily="2" charset="0"/>
              </a:rPr>
              <a:t>`/</a:t>
            </a:r>
            <a:r>
              <a:rPr lang="en-US" b="1" dirty="0" err="1" smtClean="0">
                <a:latin typeface="Kruti Dev 055" pitchFamily="2" charset="0"/>
              </a:rPr>
              <a:t>nh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gksrs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R;k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dekZpk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mi;ksx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%&amp; </a:t>
            </a:r>
            <a:r>
              <a:rPr lang="en-US" b="1" dirty="0" err="1" smtClean="0">
                <a:latin typeface="Kruti Dev 055" pitchFamily="2" charset="0"/>
              </a:rPr>
              <a:t>O;k;ke</a:t>
            </a:r>
            <a:endParaRPr lang="en-US" b="1" dirty="0" smtClean="0">
              <a:latin typeface="Kruti Dev 055" pitchFamily="2" charset="0"/>
            </a:endParaRPr>
          </a:p>
          <a:p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fiRro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^</a:t>
            </a:r>
            <a:r>
              <a:rPr lang="en-US" b="1" dirty="0" err="1" smtClean="0">
                <a:latin typeface="Kruti Dev 055" pitchFamily="2" charset="0"/>
              </a:rPr>
              <a:t>firfo.eq</a:t>
            </a:r>
            <a:r>
              <a:rPr lang="en-US" b="1" dirty="0" smtClean="0">
                <a:latin typeface="Kruti Dev 055" pitchFamily="2" charset="0"/>
              </a:rPr>
              <a:t>=us=</a:t>
            </a:r>
            <a:r>
              <a:rPr lang="en-US" b="1" dirty="0" err="1" smtClean="0">
                <a:latin typeface="Kruti Dev 055" pitchFamily="2" charset="0"/>
              </a:rPr>
              <a:t>Roa</a:t>
            </a:r>
            <a:r>
              <a:rPr lang="en-US" b="1" dirty="0" smtClean="0">
                <a:latin typeface="Kruti Dev 055" pitchFamily="2" charset="0"/>
              </a:rPr>
              <a:t> {</a:t>
            </a:r>
            <a:r>
              <a:rPr lang="en-US" b="1" dirty="0" err="1" smtClean="0">
                <a:latin typeface="Kruti Dev 055" pitchFamily="2" charset="0"/>
              </a:rPr>
              <a:t>kqn~r`M~nkgkR;kfunzrk%A</a:t>
            </a:r>
            <a:r>
              <a:rPr lang="en-US" dirty="0" smtClean="0">
                <a:latin typeface="Kruti Dev 055" pitchFamily="2" charset="0"/>
              </a:rPr>
              <a:t>* ok- </a:t>
            </a:r>
            <a:r>
              <a:rPr lang="en-US" dirty="0" err="1" smtClean="0">
                <a:latin typeface="Kruti Dev 055" pitchFamily="2" charset="0"/>
              </a:rPr>
              <a:t>lq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firkP;k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fo</a:t>
            </a:r>
            <a:r>
              <a:rPr lang="en-US" dirty="0" smtClean="0">
                <a:latin typeface="Kruti Dev 055" pitchFamily="2" charset="0"/>
              </a:rPr>
              <a:t>:/n </a:t>
            </a:r>
            <a:r>
              <a:rPr lang="en-US" dirty="0" err="1" smtClean="0">
                <a:latin typeface="Kruti Dev 055" pitchFamily="2" charset="0"/>
              </a:rPr>
              <a:t>xq.kkRed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nzO;kapk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mi;ksx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err="1" smtClean="0">
                <a:latin typeface="Kruti Dev 055" pitchFamily="2" charset="0"/>
              </a:rPr>
              <a:t>mnk</a:t>
            </a:r>
            <a:r>
              <a:rPr lang="en-US" b="1" dirty="0" smtClean="0">
                <a:latin typeface="Kruti Dev 055" pitchFamily="2" charset="0"/>
              </a:rPr>
              <a:t>%&amp;	</a:t>
            </a: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dirty="0" smtClean="0">
                <a:latin typeface="Kruti Dev 055" pitchFamily="2" charset="0"/>
              </a:rPr>
              <a:t>	%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e/</a:t>
            </a:r>
            <a:r>
              <a:rPr lang="en-US" dirty="0" err="1" smtClean="0">
                <a:latin typeface="Kruti Dev 055" pitchFamily="2" charset="0"/>
              </a:rPr>
              <a:t>kqj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	% </a:t>
            </a:r>
            <a:r>
              <a:rPr lang="en-US" dirty="0" err="1" smtClean="0">
                <a:latin typeface="Kruti Dev 055" pitchFamily="2" charset="0"/>
              </a:rPr>
              <a:t>tyk’k;kps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cktqyk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m|kuke</a:t>
            </a:r>
            <a:r>
              <a:rPr lang="en-US" dirty="0" smtClean="0">
                <a:latin typeface="Kruti Dev 055" pitchFamily="2" charset="0"/>
              </a:rPr>
              <a:t>/;s </a:t>
            </a:r>
            <a:r>
              <a:rPr lang="en-US" dirty="0" err="1" smtClean="0">
                <a:latin typeface="Kruti Dev 055" pitchFamily="2" charset="0"/>
              </a:rPr>
              <a:t>padze.k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ks</a:t>
            </a:r>
            <a:r>
              <a:rPr lang="en-US" dirty="0" smtClean="0">
                <a:latin typeface="Kruti Dev 055" pitchFamily="2" charset="0"/>
              </a:rPr>
              <a:t>	% </a:t>
            </a:r>
            <a:r>
              <a:rPr lang="en-US" dirty="0" err="1" smtClean="0">
                <a:latin typeface="Kruti Dev 055" pitchFamily="2" charset="0"/>
              </a:rPr>
              <a:t>fojspu</a:t>
            </a:r>
            <a:r>
              <a:rPr lang="en-US" dirty="0" smtClean="0">
                <a:latin typeface="Kruti Dev 055" pitchFamily="2" charset="0"/>
              </a:rPr>
              <a:t>] ?</a:t>
            </a:r>
            <a:r>
              <a:rPr lang="en-US" dirty="0" err="1" smtClean="0">
                <a:latin typeface="Kruti Dev 055" pitchFamily="2" charset="0"/>
              </a:rPr>
              <a:t>k`r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izokG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panu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xqMqph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rmAutofit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fiRr</a:t>
            </a:r>
            <a:r>
              <a:rPr lang="en-US" b="1" u="sng" dirty="0" smtClean="0">
                <a:latin typeface="Kruti Dev 055" pitchFamily="2" charset="0"/>
              </a:rPr>
              <a:t>{k;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8500872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^firs {</a:t>
            </a:r>
            <a:r>
              <a:rPr lang="en-US" b="1" dirty="0" err="1" smtClean="0">
                <a:latin typeface="Kruti Dev 055" pitchFamily="2" charset="0"/>
              </a:rPr>
              <a:t>kh.ks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eUnks</a:t>
            </a:r>
            <a:r>
              <a:rPr lang="en-US" b="1" dirty="0" smtClean="0">
                <a:latin typeface="Kruti Dev 055" pitchFamily="2" charset="0"/>
              </a:rPr>
              <a:t> ·</a:t>
            </a:r>
            <a:r>
              <a:rPr lang="en-US" b="1" dirty="0" err="1" smtClean="0">
                <a:latin typeface="Kruti Dev 055" pitchFamily="2" charset="0"/>
              </a:rPr>
              <a:t>uy</a:t>
            </a:r>
            <a:r>
              <a:rPr lang="en-US" b="1" dirty="0" smtClean="0">
                <a:latin typeface="Kruti Dev 055" pitchFamily="2" charset="0"/>
              </a:rPr>
              <a:t>% ‘</a:t>
            </a:r>
            <a:r>
              <a:rPr lang="en-US" b="1" dirty="0" err="1" smtClean="0">
                <a:latin typeface="Kruti Dev 055" pitchFamily="2" charset="0"/>
              </a:rPr>
              <a:t>khar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izHkkgkfu%A</a:t>
            </a:r>
            <a:r>
              <a:rPr lang="en-US" b="1" dirty="0" smtClean="0">
                <a:latin typeface="Kruti Dev 055" pitchFamily="2" charset="0"/>
              </a:rPr>
              <a:t> v-g-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- 11@16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fiRr</a:t>
            </a:r>
            <a:r>
              <a:rPr lang="en-US" dirty="0" smtClean="0">
                <a:latin typeface="Kruti Dev 055" pitchFamily="2" charset="0"/>
              </a:rPr>
              <a:t>{k; &gt;</a:t>
            </a:r>
            <a:r>
              <a:rPr lang="en-US" dirty="0" err="1" smtClean="0">
                <a:latin typeface="Kruti Dev 055" pitchFamily="2" charset="0"/>
              </a:rPr>
              <a:t>kY;koj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vfXuHkqr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iz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kku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/k </a:t>
            </a:r>
            <a:r>
              <a:rPr lang="en-US" dirty="0" err="1" smtClean="0">
                <a:latin typeface="Kruti Dev 055" pitchFamily="2" charset="0"/>
              </a:rPr>
              <a:t>rlsp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nzO;kps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djkos</a:t>
            </a:r>
            <a:r>
              <a:rPr lang="en-US" dirty="0" smtClean="0">
                <a:latin typeface="Kruti Dev 055" pitchFamily="2" charset="0"/>
              </a:rPr>
              <a:t>-</a:t>
            </a:r>
          </a:p>
          <a:p>
            <a:r>
              <a:rPr lang="en-US" b="1" dirty="0" err="1" smtClean="0">
                <a:latin typeface="Kruti Dev 055" pitchFamily="2" charset="0"/>
              </a:rPr>
              <a:t>mnk</a:t>
            </a:r>
            <a:r>
              <a:rPr lang="en-US" b="1" dirty="0" smtClean="0">
                <a:latin typeface="Kruti Dev 055" pitchFamily="2" charset="0"/>
              </a:rPr>
              <a:t> %</a:t>
            </a:r>
            <a:endParaRPr lang="en-US" dirty="0" smtClean="0">
              <a:latin typeface="Kruti Dev 055" pitchFamily="2" charset="0"/>
            </a:endParaRPr>
          </a:p>
          <a:p>
            <a:endParaRPr lang="en-US" dirty="0">
              <a:latin typeface="Kruti Dev 055" pitchFamily="2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533400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dQo</a:t>
            </a:r>
            <a:r>
              <a:rPr lang="en-US" b="1" u="sng" dirty="0" smtClean="0">
                <a:latin typeface="Kruti Dev 055" pitchFamily="2" charset="0"/>
              </a:rPr>
              <a:t>`/</a:t>
            </a:r>
            <a:r>
              <a:rPr lang="en-US" b="1" u="sng" dirty="0" err="1" smtClean="0">
                <a:latin typeface="Kruti Dev 055" pitchFamily="2" charset="0"/>
              </a:rPr>
              <a:t>nh</a:t>
            </a:r>
            <a:r>
              <a:rPr lang="en-US" b="1" u="sng" dirty="0" smtClean="0">
                <a:latin typeface="Kruti Dev 055" pitchFamily="2" charset="0"/>
              </a:rPr>
              <a:t>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dirty="0" smtClean="0">
                <a:latin typeface="Kruti Dev 055" pitchFamily="2" charset="0"/>
              </a:rPr>
              <a:t>%&amp;</a:t>
            </a:r>
            <a:r>
              <a:rPr lang="en-US" dirty="0" smtClean="0">
                <a:latin typeface="Kruti Dev 055" pitchFamily="2" charset="0"/>
              </a:rPr>
              <a:t/>
            </a:r>
            <a:br>
              <a:rPr lang="en-US" dirty="0" smtClean="0">
                <a:latin typeface="Kruti Dev 055" pitchFamily="2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715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	</a:t>
            </a:r>
            <a:r>
              <a:rPr lang="en-US" b="1" dirty="0" smtClean="0">
                <a:latin typeface="Kruti Dev 055" pitchFamily="2" charset="0"/>
              </a:rPr>
              <a:t>^’</a:t>
            </a:r>
            <a:r>
              <a:rPr lang="en-US" b="1" dirty="0" err="1" smtClean="0">
                <a:latin typeface="Kruti Dev 055" pitchFamily="2" charset="0"/>
              </a:rPr>
              <a:t>ys”eo</a:t>
            </a:r>
            <a:r>
              <a:rPr lang="en-US" b="1" dirty="0" smtClean="0">
                <a:latin typeface="Kruti Dev 055" pitchFamily="2" charset="0"/>
              </a:rPr>
              <a:t>`/</a:t>
            </a:r>
            <a:r>
              <a:rPr lang="en-US" b="1" dirty="0" err="1" smtClean="0">
                <a:latin typeface="Kruti Dev 055" pitchFamily="2" charset="0"/>
              </a:rPr>
              <a:t>nh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kkSDY;a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kSO</a:t>
            </a:r>
            <a:r>
              <a:rPr lang="en-US" b="1" dirty="0" smtClean="0">
                <a:latin typeface="Kruti Dev 055" pitchFamily="2" charset="0"/>
              </a:rPr>
              <a:t>; </a:t>
            </a:r>
            <a:r>
              <a:rPr lang="en-US" b="1" dirty="0" err="1" smtClean="0">
                <a:latin typeface="Kruti Dev 055" pitchFamily="2" charset="0"/>
              </a:rPr>
              <a:t>LFkS;Z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xkSjoe~A</a:t>
            </a:r>
            <a:endParaRPr lang="en-US" b="1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dirty="0" smtClean="0">
                <a:latin typeface="Kruti Dev 055" pitchFamily="2" charset="0"/>
              </a:rPr>
              <a:t>		</a:t>
            </a:r>
            <a:r>
              <a:rPr lang="en-US" b="1" dirty="0" err="1" smtClean="0">
                <a:latin typeface="Kruti Dev 055" pitchFamily="2" charset="0"/>
              </a:rPr>
              <a:t>lknLranzk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funzk</a:t>
            </a:r>
            <a:r>
              <a:rPr lang="en-US" b="1" dirty="0" smtClean="0">
                <a:latin typeface="Kruti Dev 055" pitchFamily="2" charset="0"/>
              </a:rPr>
              <a:t> la/;</a:t>
            </a:r>
            <a:r>
              <a:rPr lang="en-US" b="1" dirty="0" err="1" smtClean="0">
                <a:latin typeface="Kruti Dev 055" pitchFamily="2" charset="0"/>
              </a:rPr>
              <a:t>kfLFkfo’ys”k’p</a:t>
            </a:r>
            <a:r>
              <a:rPr lang="en-US" b="1" dirty="0" smtClean="0">
                <a:latin typeface="Kruti Dev 055" pitchFamily="2" charset="0"/>
              </a:rPr>
              <a:t> A </a:t>
            </a:r>
            <a:r>
              <a:rPr lang="en-US" b="1" dirty="0" err="1" smtClean="0">
                <a:latin typeface="Kruti Dev 055" pitchFamily="2" charset="0"/>
              </a:rPr>
              <a:t>lq</a:t>
            </a:r>
            <a:r>
              <a:rPr lang="en-US" b="1" dirty="0" smtClean="0">
                <a:latin typeface="Kruti Dev 055" pitchFamily="2" charset="0"/>
              </a:rPr>
              <a:t>- </a:t>
            </a:r>
            <a:r>
              <a:rPr lang="en-US" b="1" dirty="0" err="1" smtClean="0">
                <a:latin typeface="Kruti Dev 055" pitchFamily="2" charset="0"/>
              </a:rPr>
              <a:t>lw</a:t>
            </a:r>
            <a:r>
              <a:rPr lang="en-US" b="1" dirty="0" smtClean="0">
                <a:latin typeface="Kruti Dev 055" pitchFamily="2" charset="0"/>
              </a:rPr>
              <a:t>- 15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 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1½ 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dVq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jlkps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r>
              <a:rPr lang="en-US" dirty="0" smtClean="0">
                <a:latin typeface="Kruti Dev 055" pitchFamily="2" charset="0"/>
              </a:rPr>
              <a:t>2½ </a:t>
            </a:r>
            <a:r>
              <a:rPr lang="en-US" b="1" dirty="0" err="1" smtClean="0">
                <a:latin typeface="Kruti Dev 055" pitchFamily="2" charset="0"/>
              </a:rPr>
              <a:t>vkgkj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dVq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frDr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d”kk</a:t>
            </a:r>
            <a:r>
              <a:rPr lang="en-US" dirty="0" smtClean="0">
                <a:latin typeface="Kruti Dev 055" pitchFamily="2" charset="0"/>
              </a:rPr>
              <a:t>;]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y?kq</a:t>
            </a:r>
            <a:r>
              <a:rPr lang="en-US" dirty="0" smtClean="0">
                <a:latin typeface="Kruti Dev 055" pitchFamily="2" charset="0"/>
              </a:rPr>
              <a:t>] :{k</a:t>
            </a:r>
          </a:p>
          <a:p>
            <a:r>
              <a:rPr lang="en-US" dirty="0" smtClean="0">
                <a:latin typeface="Kruti Dev 055" pitchFamily="2" charset="0"/>
              </a:rPr>
              <a:t>3½ </a:t>
            </a:r>
            <a:r>
              <a:rPr lang="en-US" b="1" dirty="0" err="1" smtClean="0">
                <a:latin typeface="Kruti Dev 055" pitchFamily="2" charset="0"/>
              </a:rPr>
              <a:t>fogkj</a:t>
            </a:r>
            <a:r>
              <a:rPr lang="en-US" dirty="0" smtClean="0">
                <a:latin typeface="Kruti Dev 055" pitchFamily="2" charset="0"/>
              </a:rPr>
              <a:t>	&amp; </a:t>
            </a:r>
            <a:r>
              <a:rPr lang="en-US" dirty="0" err="1" smtClean="0">
                <a:latin typeface="Kruti Dev 055" pitchFamily="2" charset="0"/>
              </a:rPr>
              <a:t>O;k;ke</a:t>
            </a:r>
            <a:r>
              <a:rPr lang="en-US" dirty="0" smtClean="0">
                <a:latin typeface="Kruti Dev 055" pitchFamily="2" charset="0"/>
              </a:rPr>
              <a:t>~] </a:t>
            </a:r>
            <a:r>
              <a:rPr lang="en-US" dirty="0" err="1" smtClean="0">
                <a:latin typeface="Kruti Dev 055" pitchFamily="2" charset="0"/>
              </a:rPr>
              <a:t>tkxj.k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mn~orZu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dirty="0" smtClean="0">
                <a:latin typeface="Kruti Dev 055" pitchFamily="2" charset="0"/>
              </a:rPr>
              <a:t>4½ </a:t>
            </a:r>
            <a:r>
              <a:rPr lang="en-US" b="1" dirty="0" err="1" smtClean="0">
                <a:latin typeface="Kruti Dev 055" pitchFamily="2" charset="0"/>
              </a:rPr>
              <a:t>vkS”k</a:t>
            </a:r>
            <a:r>
              <a:rPr lang="en-US" b="1" dirty="0" smtClean="0">
                <a:latin typeface="Kruti Dev 055" pitchFamily="2" charset="0"/>
              </a:rPr>
              <a:t>/k</a:t>
            </a:r>
            <a:r>
              <a:rPr lang="en-US" dirty="0" smtClean="0">
                <a:latin typeface="Kruti Dev 055" pitchFamily="2" charset="0"/>
              </a:rPr>
              <a:t>	&amp; ‘</a:t>
            </a:r>
            <a:r>
              <a:rPr lang="en-US" dirty="0" err="1" smtClean="0">
                <a:latin typeface="Kruti Dev 055" pitchFamily="2" charset="0"/>
              </a:rPr>
              <a:t>kks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ku</a:t>
            </a:r>
            <a:r>
              <a:rPr lang="en-US" dirty="0" smtClean="0">
                <a:latin typeface="Kruti Dev 055" pitchFamily="2" charset="0"/>
              </a:rPr>
              <a:t> ¼oeu½ e/</a:t>
            </a:r>
            <a:r>
              <a:rPr lang="en-US" dirty="0" err="1" smtClean="0">
                <a:latin typeface="Kruti Dev 055" pitchFamily="2" charset="0"/>
              </a:rPr>
              <a:t>kq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iz;ksx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rh</a:t>
            </a:r>
            <a:r>
              <a:rPr lang="en-US" dirty="0" smtClean="0">
                <a:latin typeface="Kruti Dev 055" pitchFamily="2" charset="0"/>
              </a:rPr>
              <a:t>{.k </a:t>
            </a:r>
            <a:r>
              <a:rPr lang="en-US" dirty="0" err="1" smtClean="0">
                <a:latin typeface="Kruti Dev 055" pitchFamily="2" charset="0"/>
              </a:rPr>
              <a:t>m”.k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vkS”k</a:t>
            </a:r>
            <a:r>
              <a:rPr lang="en-US" dirty="0" smtClean="0">
                <a:latin typeface="Kruti Dev 055" pitchFamily="2" charset="0"/>
              </a:rPr>
              <a:t>/</a:t>
            </a:r>
            <a:r>
              <a:rPr lang="en-US" dirty="0" err="1" smtClean="0">
                <a:latin typeface="Kruti Dev 055" pitchFamily="2" charset="0"/>
              </a:rPr>
              <a:t>kh</a:t>
            </a:r>
            <a:endParaRPr lang="en-US" dirty="0" smtClean="0">
              <a:latin typeface="Kruti Dev 055" pitchFamily="2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b="1" u="sng" dirty="0" err="1" smtClean="0">
                <a:latin typeface="Kruti Dev 055" pitchFamily="2" charset="0"/>
              </a:rPr>
              <a:t>dQ</a:t>
            </a:r>
            <a:r>
              <a:rPr lang="en-US" b="1" u="sng" dirty="0" smtClean="0">
                <a:latin typeface="Kruti Dev 055" pitchFamily="2" charset="0"/>
              </a:rPr>
              <a:t> {k;~ y{</a:t>
            </a:r>
            <a:r>
              <a:rPr lang="en-US" b="1" u="sng" dirty="0" err="1" smtClean="0">
                <a:latin typeface="Kruti Dev 055" pitchFamily="2" charset="0"/>
              </a:rPr>
              <a:t>k.ks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257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err="1" smtClean="0">
                <a:latin typeface="Kruti Dev 055" pitchFamily="2" charset="0"/>
              </a:rPr>
              <a:t>dQs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Hkze</a:t>
            </a:r>
            <a:r>
              <a:rPr lang="en-US" b="1" dirty="0" smtClean="0">
                <a:latin typeface="Kruti Dev 055" pitchFamily="2" charset="0"/>
              </a:rPr>
              <a:t>% ‘</a:t>
            </a:r>
            <a:r>
              <a:rPr lang="en-US" b="1" dirty="0" err="1" smtClean="0">
                <a:latin typeface="Kruti Dev 055" pitchFamily="2" charset="0"/>
              </a:rPr>
              <a:t>ys”e’k;kukaaa</a:t>
            </a:r>
            <a:r>
              <a:rPr lang="en-US" b="1" dirty="0" smtClean="0">
                <a:latin typeface="Kruti Dev 055" pitchFamily="2" charset="0"/>
              </a:rPr>
              <a:t> ‘</a:t>
            </a:r>
            <a:r>
              <a:rPr lang="en-US" b="1" dirty="0" err="1" smtClean="0">
                <a:latin typeface="Kruti Dev 055" pitchFamily="2" charset="0"/>
              </a:rPr>
              <a:t>kqU;Roe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àn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nzo</a:t>
            </a:r>
            <a:r>
              <a:rPr lang="en-US" b="1" dirty="0" smtClean="0">
                <a:latin typeface="Kruti Dev 055" pitchFamily="2" charset="0"/>
              </a:rPr>
              <a:t>% ‘y; </a:t>
            </a:r>
            <a:r>
              <a:rPr lang="en-US" b="1" dirty="0" err="1" smtClean="0">
                <a:latin typeface="Kruti Dev 055" pitchFamily="2" charset="0"/>
              </a:rPr>
              <a:t>laf</a:t>
            </a:r>
            <a:r>
              <a:rPr lang="en-US" b="1" dirty="0" smtClean="0">
                <a:latin typeface="Kruti Dev 055" pitchFamily="2" charset="0"/>
              </a:rPr>
              <a:t>/</a:t>
            </a:r>
            <a:r>
              <a:rPr lang="en-US" b="1" dirty="0" err="1" smtClean="0">
                <a:latin typeface="Kruti Dev 055" pitchFamily="2" charset="0"/>
              </a:rPr>
              <a:t>krk</a:t>
            </a:r>
            <a:r>
              <a:rPr lang="en-US" b="1" dirty="0" smtClean="0">
                <a:latin typeface="Kruti Dev 055" pitchFamily="2" charset="0"/>
              </a:rPr>
              <a:t> AA v-g-lq-11@16</a:t>
            </a: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fpfdRlk</a:t>
            </a:r>
            <a:r>
              <a:rPr lang="en-US" b="1" dirty="0" smtClean="0">
                <a:latin typeface="Kruti Dev 055" pitchFamily="2" charset="0"/>
              </a:rPr>
              <a:t> %&amp;</a:t>
            </a:r>
            <a:endParaRPr lang="en-US" dirty="0" smtClean="0">
              <a:latin typeface="Kruti Dev 055" pitchFamily="2" charset="0"/>
            </a:endParaRPr>
          </a:p>
          <a:p>
            <a:r>
              <a:rPr lang="en-US" b="1" dirty="0" err="1" smtClean="0">
                <a:latin typeface="Kruti Dev 055" pitchFamily="2" charset="0"/>
              </a:rPr>
              <a:t>jl</a:t>
            </a:r>
            <a:r>
              <a:rPr lang="en-US" dirty="0" smtClean="0">
                <a:latin typeface="Kruti Dev 055" pitchFamily="2" charset="0"/>
              </a:rPr>
              <a:t> &amp; e/</a:t>
            </a:r>
            <a:r>
              <a:rPr lang="en-US" dirty="0" err="1" smtClean="0">
                <a:latin typeface="Kruti Dev 055" pitchFamily="2" charset="0"/>
              </a:rPr>
              <a:t>kqj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vEy</a:t>
            </a:r>
            <a:r>
              <a:rPr lang="en-US" dirty="0" smtClean="0">
                <a:latin typeface="Kruti Dev 055" pitchFamily="2" charset="0"/>
              </a:rPr>
              <a:t>] </a:t>
            </a:r>
            <a:r>
              <a:rPr lang="en-US" dirty="0" err="1" smtClean="0">
                <a:latin typeface="Kruti Dev 055" pitchFamily="2" charset="0"/>
              </a:rPr>
              <a:t>yo.k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jlkps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lsou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dj.ks</a:t>
            </a:r>
            <a:endParaRPr lang="en-US" dirty="0" smtClean="0">
              <a:latin typeface="Kruti Dev 055" pitchFamily="2" charset="0"/>
            </a:endParaRPr>
          </a:p>
          <a:p>
            <a:pPr>
              <a:buNone/>
            </a:pPr>
            <a:r>
              <a:rPr lang="en-US" b="1" u="sng" dirty="0" err="1" smtClean="0">
                <a:latin typeface="Kruti Dev 055" pitchFamily="2" charset="0"/>
              </a:rPr>
              <a:t>nzO</a:t>
            </a:r>
            <a:r>
              <a:rPr lang="en-US" b="1" u="sng" dirty="0" smtClean="0">
                <a:latin typeface="Kruti Dev 055" pitchFamily="2" charset="0"/>
              </a:rPr>
              <a:t>; </a:t>
            </a:r>
            <a:r>
              <a:rPr lang="en-US" b="1" u="sng" dirty="0" err="1" smtClean="0">
                <a:latin typeface="Kruti Dev 055" pitchFamily="2" charset="0"/>
              </a:rPr>
              <a:t>lkekU</a:t>
            </a:r>
            <a:r>
              <a:rPr lang="en-US" b="1" u="sng" dirty="0" smtClean="0">
                <a:latin typeface="Kruti Dev 055" pitchFamily="2" charset="0"/>
              </a:rPr>
              <a:t>; </a:t>
            </a:r>
            <a:r>
              <a:rPr lang="en-US" b="1" dirty="0" smtClean="0">
                <a:latin typeface="Kruti Dev 055" pitchFamily="2" charset="0"/>
              </a:rPr>
              <a:t>%&amp;</a:t>
            </a:r>
          </a:p>
          <a:p>
            <a:pPr>
              <a:buNone/>
            </a:pPr>
            <a:r>
              <a:rPr lang="en-US" dirty="0" smtClean="0">
                <a:latin typeface="Kruti Dev 055" pitchFamily="2" charset="0"/>
              </a:rPr>
              <a:t>	</a:t>
            </a:r>
            <a:r>
              <a:rPr lang="en-US" b="1" dirty="0" smtClean="0">
                <a:latin typeface="Kruti Dev 055" pitchFamily="2" charset="0"/>
              </a:rPr>
              <a:t>‘</a:t>
            </a:r>
            <a:r>
              <a:rPr lang="en-US" b="1" dirty="0" err="1" smtClean="0">
                <a:latin typeface="Kruti Dev 055" pitchFamily="2" charset="0"/>
              </a:rPr>
              <a:t>ys”e</a:t>
            </a:r>
            <a:r>
              <a:rPr lang="en-US" b="1" dirty="0" smtClean="0">
                <a:latin typeface="Kruti Dev 055" pitchFamily="2" charset="0"/>
              </a:rPr>
              <a:t>{</a:t>
            </a:r>
            <a:r>
              <a:rPr lang="en-US" b="1" dirty="0" err="1" smtClean="0">
                <a:latin typeface="Kruti Dev 055" pitchFamily="2" charset="0"/>
              </a:rPr>
              <a:t>k;s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fLuX</a:t>
            </a:r>
            <a:r>
              <a:rPr lang="en-US" b="1" dirty="0" smtClean="0">
                <a:latin typeface="Kruti Dev 055" pitchFamily="2" charset="0"/>
              </a:rPr>
              <a:t>/k </a:t>
            </a:r>
            <a:r>
              <a:rPr lang="en-US" b="1" dirty="0" err="1" smtClean="0">
                <a:latin typeface="Kruti Dev 055" pitchFamily="2" charset="0"/>
              </a:rPr>
              <a:t>xq</a:t>
            </a:r>
            <a:r>
              <a:rPr lang="en-US" b="1" dirty="0" smtClean="0">
                <a:latin typeface="Kruti Dev 055" pitchFamily="2" charset="0"/>
              </a:rPr>
              <a:t>:] e/</a:t>
            </a:r>
            <a:r>
              <a:rPr lang="en-US" b="1" dirty="0" err="1" smtClean="0">
                <a:latin typeface="Kruti Dev 055" pitchFamily="2" charset="0"/>
              </a:rPr>
              <a:t>kqj</a:t>
            </a:r>
            <a:r>
              <a:rPr lang="en-US" b="1" dirty="0" smtClean="0">
                <a:latin typeface="Kruti Dev 055" pitchFamily="2" charset="0"/>
              </a:rPr>
              <a:t>] </a:t>
            </a:r>
            <a:r>
              <a:rPr lang="en-US" b="1" dirty="0" err="1" smtClean="0">
                <a:latin typeface="Kruti Dev 055" pitchFamily="2" charset="0"/>
              </a:rPr>
              <a:t>lkanz</a:t>
            </a:r>
            <a:r>
              <a:rPr lang="en-US" b="1" dirty="0" smtClean="0">
                <a:latin typeface="Kruti Dev 055" pitchFamily="2" charset="0"/>
              </a:rPr>
              <a:t> </a:t>
            </a:r>
            <a:r>
              <a:rPr lang="en-US" b="1" dirty="0" err="1" smtClean="0">
                <a:latin typeface="Kruti Dev 055" pitchFamily="2" charset="0"/>
              </a:rPr>
              <a:t>fifPNykuke</a:t>
            </a:r>
            <a:r>
              <a:rPr lang="en-US" b="1" dirty="0" smtClean="0">
                <a:latin typeface="Kruti Dev 055" pitchFamily="2" charset="0"/>
              </a:rPr>
              <a:t>~ </a:t>
            </a:r>
            <a:r>
              <a:rPr lang="en-US" b="1" dirty="0" err="1" smtClean="0">
                <a:latin typeface="Kruti Dev 055" pitchFamily="2" charset="0"/>
              </a:rPr>
              <a:t>nzO;kaukAA</a:t>
            </a:r>
            <a:r>
              <a:rPr lang="en-US" b="1" dirty="0" smtClean="0">
                <a:latin typeface="Kruti Dev 055" pitchFamily="2" charset="0"/>
              </a:rPr>
              <a:t> p-j-AA 6@11</a:t>
            </a:r>
          </a:p>
          <a:p>
            <a:r>
              <a:rPr lang="en-US" b="1" u="sng" dirty="0" err="1" smtClean="0">
                <a:latin typeface="Kruti Dev 055" pitchFamily="2" charset="0"/>
              </a:rPr>
              <a:t>deZ</a:t>
            </a:r>
            <a:r>
              <a:rPr lang="en-US" b="1" u="sng" dirty="0" smtClean="0">
                <a:latin typeface="Kruti Dev 055" pitchFamily="2" charset="0"/>
              </a:rPr>
              <a:t> </a:t>
            </a:r>
            <a:r>
              <a:rPr lang="en-US" b="1" u="sng" dirty="0" err="1" smtClean="0">
                <a:latin typeface="Kruti Dev 055" pitchFamily="2" charset="0"/>
              </a:rPr>
              <a:t>lkekU</a:t>
            </a:r>
            <a:r>
              <a:rPr lang="en-US" b="1" u="sng" dirty="0" smtClean="0">
                <a:latin typeface="Kruti Dev 055" pitchFamily="2" charset="0"/>
              </a:rPr>
              <a:t>; </a:t>
            </a:r>
            <a:r>
              <a:rPr lang="en-US" dirty="0" smtClean="0">
                <a:latin typeface="Kruti Dev 055" pitchFamily="2" charset="0"/>
              </a:rPr>
              <a:t>%&amp; </a:t>
            </a:r>
            <a:r>
              <a:rPr lang="en-US" dirty="0" err="1" smtClean="0">
                <a:latin typeface="Kruti Dev 055" pitchFamily="2" charset="0"/>
              </a:rPr>
              <a:t>dQ</a:t>
            </a:r>
            <a:r>
              <a:rPr lang="en-US" dirty="0" smtClean="0">
                <a:latin typeface="Kruti Dev 055" pitchFamily="2" charset="0"/>
              </a:rPr>
              <a:t> o`/</a:t>
            </a:r>
            <a:r>
              <a:rPr lang="en-US" dirty="0" err="1" smtClean="0">
                <a:latin typeface="Kruti Dev 055" pitchFamily="2" charset="0"/>
              </a:rPr>
              <a:t>nh</a:t>
            </a:r>
            <a:r>
              <a:rPr lang="en-US" dirty="0" smtClean="0">
                <a:latin typeface="Kruti Dev 055" pitchFamily="2" charset="0"/>
              </a:rPr>
              <a:t> </a:t>
            </a:r>
            <a:r>
              <a:rPr lang="en-US" dirty="0" err="1" smtClean="0">
                <a:latin typeface="Kruti Dev 055" pitchFamily="2" charset="0"/>
              </a:rPr>
              <a:t>tU</a:t>
            </a:r>
            <a:r>
              <a:rPr lang="en-US" dirty="0" smtClean="0">
                <a:latin typeface="Kruti Dev 055" pitchFamily="2" charset="0"/>
              </a:rPr>
              <a:t>; </a:t>
            </a:r>
            <a:r>
              <a:rPr lang="en-US" dirty="0" err="1" smtClean="0">
                <a:latin typeface="Kruti Dev 055" pitchFamily="2" charset="0"/>
              </a:rPr>
              <a:t>deZ</a:t>
            </a:r>
            <a:r>
              <a:rPr lang="en-US" dirty="0" smtClean="0">
                <a:latin typeface="Kruti Dev 055" pitchFamily="2" charset="0"/>
              </a:rPr>
              <a:t> </a:t>
            </a:r>
          </a:p>
          <a:p>
            <a:r>
              <a:rPr lang="en-US" dirty="0" err="1" smtClean="0">
                <a:latin typeface="Kruti Dev 055" pitchFamily="2" charset="0"/>
              </a:rPr>
              <a:t>mnk</a:t>
            </a:r>
            <a:r>
              <a:rPr lang="en-US" dirty="0" smtClean="0">
                <a:latin typeface="Kruti Dev 055" pitchFamily="2" charset="0"/>
              </a:rPr>
              <a:t>- </a:t>
            </a:r>
            <a:r>
              <a:rPr lang="en-US" dirty="0" err="1" smtClean="0">
                <a:latin typeface="Kruti Dev 055" pitchFamily="2" charset="0"/>
              </a:rPr>
              <a:t>fnokLoki</a:t>
            </a:r>
            <a:r>
              <a:rPr lang="en-US" dirty="0" smtClean="0">
                <a:latin typeface="Kruti Dev 055" pitchFamily="2" charset="0"/>
              </a:rPr>
              <a:t>~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IN" sz="9600" dirty="0" smtClean="0"/>
              <a:t>              </a:t>
            </a:r>
          </a:p>
          <a:p>
            <a:pPr>
              <a:buNone/>
            </a:pPr>
            <a:endParaRPr lang="en-IN" sz="9600" dirty="0" smtClean="0"/>
          </a:p>
          <a:p>
            <a:pPr>
              <a:buNone/>
            </a:pPr>
            <a:r>
              <a:rPr lang="en-IN" sz="9600" dirty="0" smtClean="0"/>
              <a:t>                  Thanks</a:t>
            </a:r>
            <a:endParaRPr lang="en-IN" sz="9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1638</TotalTime>
  <Words>66</Words>
  <Application>Microsoft Office PowerPoint</Application>
  <PresentationFormat>On-screen Show (4:3)</PresentationFormat>
  <Paragraphs>56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okro`/nh y{k.ks </vt:lpstr>
      <vt:lpstr>okr{k;kph y{k.ks</vt:lpstr>
      <vt:lpstr>fiRro`/nh y{k.ks</vt:lpstr>
      <vt:lpstr>fiRr{k; y{k.ks</vt:lpstr>
      <vt:lpstr>dQo`/nh y{k.ks %&amp; </vt:lpstr>
      <vt:lpstr>dQ {k;~ y{k.ks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SkY</dc:creator>
  <cp:lastModifiedBy>hp</cp:lastModifiedBy>
  <cp:revision>680</cp:revision>
  <dcterms:created xsi:type="dcterms:W3CDTF">2020-05-02T05:10:47Z</dcterms:created>
  <dcterms:modified xsi:type="dcterms:W3CDTF">2022-02-20T08:06:01Z</dcterms:modified>
</cp:coreProperties>
</file>