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0" r:id="rId27"/>
    <p:sldId id="282" r:id="rId28"/>
    <p:sldId id="284" r:id="rId29"/>
    <p:sldId id="285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PRIMARY HEALTH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DR. JYOTI  VARTHI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p\Desktop\Primary health care_files\primary-health-care-10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5532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p\Desktop\Primary health care_files\primary-health-care-11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14400"/>
            <a:ext cx="60960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Hp\Desktop\Primary health care_files\primary-health-care-13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38200"/>
            <a:ext cx="59436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Hp\Desktop\Primary health care_files\primary-health-care-14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14400"/>
            <a:ext cx="6400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Hp\Desktop\Primary health care_files\primary-health-care-15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5486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Hp\Desktop\Primary health care_files\primary-health-care-16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6096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Hp\Desktop\Primary health care_files\primary-health-care-17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324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Hp\Desktop\Primary health care_files\primary-health-care-18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60198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Hp\Desktop\Primary health care_files\primary-health-care-19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14400"/>
            <a:ext cx="60198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Hp\Desktop\Primary health care_files\primary-health-care-20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200"/>
            <a:ext cx="69342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Primary health care_files\primary-health-care-2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7696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Hp\Desktop\Primary health care_files\primary-health-care-21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85800"/>
            <a:ext cx="60198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p\Desktop\Primary health care_files\primary-health-care-22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7010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Hp\Desktop\Primary health care_files\primary-health-care-23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6934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Hp\Desktop\Primary health care_files\primary-health-care-24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6781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Hp\Desktop\Primary health care_files\primary-health-care-26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85800"/>
            <a:ext cx="6324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Hp\Desktop\Primary health care_files\primary-health-care-33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14400"/>
            <a:ext cx="57912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Hp\Desktop\Primary health care_files\primary-health-care-36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67818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Hp\Desktop\Primary health care_files\primary-health-care-37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153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Hp\Desktop\Primary health care_files\primary-health-care-42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762000"/>
            <a:ext cx="6477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Hp\Desktop\Primary health care_files\primary-health-care-44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5791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rimary health care_files\primary-health-care-3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8001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Hp\Desktop\Primary health care_files\primary-health-care-48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73152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Primary health care_files\primary-health-care-4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0104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Primary health care_files\primary-health-care-5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14400"/>
            <a:ext cx="6477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Primary health care_files\primary-health-care-6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70104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Primary health care_files\primary-health-care-7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9342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Primary health care_files\primary-health-care-8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7010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Primary health care_files\primary-health-care-9-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66800"/>
            <a:ext cx="6477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8</Words>
  <Application>Microsoft Office PowerPoint</Application>
  <PresentationFormat>On-screen Show (4:3)</PresentationFormat>
  <Paragraphs>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Apex</vt:lpstr>
      <vt:lpstr>PRIMARY HEALTH CARE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HEALTH CARE</dc:title>
  <dc:creator>Hp</dc:creator>
  <cp:lastModifiedBy>Hp</cp:lastModifiedBy>
  <cp:revision>6</cp:revision>
  <dcterms:created xsi:type="dcterms:W3CDTF">2006-08-16T00:00:00Z</dcterms:created>
  <dcterms:modified xsi:type="dcterms:W3CDTF">2022-03-30T00:54:22Z</dcterms:modified>
</cp:coreProperties>
</file>