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07/03/2021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/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kkrqiznks”kt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~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fodkj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/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kkrqiznks”kt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~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fodkj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7048"/>
            <a:ext cx="8500872" cy="4949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^/kkj.kkr~ /</a:t>
            </a:r>
            <a:r>
              <a:rPr lang="en-US" b="1" dirty="0" err="1" smtClean="0">
                <a:latin typeface="Kruti Dev 055" pitchFamily="2" charset="0"/>
              </a:rPr>
              <a:t>kkro%A</a:t>
            </a:r>
            <a:r>
              <a:rPr lang="en-US" dirty="0" smtClean="0">
                <a:latin typeface="Kruti Dev 055" pitchFamily="2" charset="0"/>
              </a:rPr>
              <a:t>*</a:t>
            </a:r>
          </a:p>
          <a:p>
            <a:r>
              <a:rPr lang="en-US" dirty="0" smtClean="0">
                <a:latin typeface="Kruti Dev 055" pitchFamily="2" charset="0"/>
              </a:rPr>
              <a:t>Eg.kts] /</a:t>
            </a:r>
            <a:r>
              <a:rPr lang="en-US" dirty="0" err="1" smtClean="0">
                <a:latin typeface="Kruti Dev 055" pitchFamily="2" charset="0"/>
              </a:rPr>
              <a:t>kkrq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gs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kjhjkps</a:t>
            </a:r>
            <a:r>
              <a:rPr lang="en-US" dirty="0" smtClean="0">
                <a:latin typeface="Kruti Dev 055" pitchFamily="2" charset="0"/>
              </a:rPr>
              <a:t> /</a:t>
            </a:r>
            <a:r>
              <a:rPr lang="en-US" dirty="0" err="1" smtClean="0">
                <a:latin typeface="Kruti Dev 055" pitchFamily="2" charset="0"/>
              </a:rPr>
              <a:t>kkj.k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oS”kE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izkIr</a:t>
            </a:r>
            <a:r>
              <a:rPr lang="en-US" dirty="0" smtClean="0">
                <a:latin typeface="Kruti Dev 055" pitchFamily="2" charset="0"/>
              </a:rPr>
              <a:t> &gt;</a:t>
            </a:r>
            <a:r>
              <a:rPr lang="en-US" dirty="0" err="1" smtClean="0">
                <a:latin typeface="Kruti Dev 055" pitchFamily="2" charset="0"/>
              </a:rPr>
              <a:t>kY;koj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mRiRrh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djrkr</a:t>
            </a:r>
            <a:r>
              <a:rPr lang="en-US" dirty="0" smtClean="0">
                <a:latin typeface="Kruti Dev 055" pitchFamily="2" charset="0"/>
              </a:rPr>
              <a:t> Eg.kqu </a:t>
            </a:r>
            <a:r>
              <a:rPr lang="en-US" dirty="0" err="1" smtClean="0">
                <a:latin typeface="Kruti Dev 055" pitchFamily="2" charset="0"/>
              </a:rPr>
              <a:t>R;kauk</a:t>
            </a:r>
            <a:r>
              <a:rPr lang="en-US" dirty="0" smtClean="0">
                <a:latin typeface="Kruti Dev 055" pitchFamily="2" charset="0"/>
              </a:rPr>
              <a:t> ^</a:t>
            </a:r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”;* </a:t>
            </a:r>
            <a:r>
              <a:rPr lang="en-US" dirty="0" err="1" smtClean="0">
                <a:latin typeface="Kruti Dev 055" pitchFamily="2" charset="0"/>
              </a:rPr>
              <a:t>vls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EgVys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tkrs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jl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kkrq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iznks”kt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fodkj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vJ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nk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pk</a:t>
            </a:r>
            <a:r>
              <a:rPr lang="en-US" dirty="0" smtClean="0">
                <a:latin typeface="Kruti Dev 055" pitchFamily="2" charset="0"/>
              </a:rPr>
              <a:t>·:</a:t>
            </a:r>
            <a:r>
              <a:rPr lang="en-US" dirty="0" err="1" smtClean="0">
                <a:latin typeface="Kruti Dev 055" pitchFamily="2" charset="0"/>
              </a:rPr>
              <a:t>fpJkL;oSjL;ejlKrkA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gYyklks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xkSjoa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rUnzk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lkaxenksZ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TojLre%AA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ik.MqRoa</a:t>
            </a:r>
            <a:r>
              <a:rPr lang="en-US" dirty="0" smtClean="0">
                <a:latin typeface="Kruti Dev 055" pitchFamily="2" charset="0"/>
              </a:rPr>
              <a:t> L=</a:t>
            </a:r>
            <a:r>
              <a:rPr lang="en-US" dirty="0" err="1" smtClean="0">
                <a:latin typeface="Kruti Dev 055" pitchFamily="2" charset="0"/>
              </a:rPr>
              <a:t>ksrlka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</a:t>
            </a:r>
            <a:r>
              <a:rPr lang="en-US" dirty="0" smtClean="0">
                <a:latin typeface="Kruti Dev 055" pitchFamily="2" charset="0"/>
              </a:rPr>
              <a:t>/k% </a:t>
            </a:r>
            <a:r>
              <a:rPr lang="en-US" dirty="0" err="1" smtClean="0">
                <a:latin typeface="Kruti Dev 055" pitchFamily="2" charset="0"/>
              </a:rPr>
              <a:t>DyS</a:t>
            </a:r>
            <a:r>
              <a:rPr lang="en-US" dirty="0" smtClean="0">
                <a:latin typeface="Kruti Dev 055" pitchFamily="2" charset="0"/>
              </a:rPr>
              <a:t>”;a </a:t>
            </a:r>
            <a:r>
              <a:rPr lang="en-US" dirty="0" err="1" smtClean="0">
                <a:latin typeface="Kruti Dev 055" pitchFamily="2" charset="0"/>
              </a:rPr>
              <a:t>lkn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d`’kkaxrkA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uk’kks·Xusj;Fkkdkya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oy</a:t>
            </a:r>
            <a:r>
              <a:rPr lang="en-US" dirty="0" smtClean="0">
                <a:latin typeface="Kruti Dev 055" pitchFamily="2" charset="0"/>
              </a:rPr>
              <a:t>;% </a:t>
            </a:r>
            <a:r>
              <a:rPr lang="en-US" dirty="0" err="1" smtClean="0">
                <a:latin typeface="Kruti Dev 055" pitchFamily="2" charset="0"/>
              </a:rPr>
              <a:t>ifyrkfu</a:t>
            </a:r>
            <a:r>
              <a:rPr lang="en-US" dirty="0" smtClean="0">
                <a:latin typeface="Kruti Dev 055" pitchFamily="2" charset="0"/>
              </a:rPr>
              <a:t> p AA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jliznks”ktk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jksxk</a:t>
            </a:r>
            <a:r>
              <a:rPr lang="en-US" dirty="0" smtClean="0">
                <a:latin typeface="Kruti Dev 055" pitchFamily="2" charset="0"/>
              </a:rPr>
              <a:t>---------------AA p-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- 28@7] 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653272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u="sng" dirty="0" err="1" smtClean="0">
                <a:latin typeface="Kruti Dev 055" pitchFamily="2" charset="0"/>
              </a:rPr>
              <a:t>jDr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kkrqiznks”kt</a:t>
            </a:r>
            <a:r>
              <a:rPr lang="en-US" b="1" u="sng" dirty="0" smtClean="0">
                <a:latin typeface="Kruti Dev 055" pitchFamily="2" charset="0"/>
              </a:rPr>
              <a:t>~ </a:t>
            </a:r>
            <a:r>
              <a:rPr lang="en-US" b="1" u="sng" dirty="0" err="1" smtClean="0">
                <a:latin typeface="Kruti Dev 055" pitchFamily="2" charset="0"/>
              </a:rPr>
              <a:t>fodkj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dq"BohliZfiMdk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jDrfiRrel`Xnj%A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xqnes</a:t>
            </a:r>
            <a:r>
              <a:rPr lang="en-US" dirty="0" smtClean="0">
                <a:latin typeface="Kruti Dev 055" pitchFamily="2" charset="0"/>
              </a:rPr>
              <a:t>&lt;ª</a:t>
            </a:r>
            <a:r>
              <a:rPr lang="en-US" dirty="0" err="1" smtClean="0">
                <a:latin typeface="Kruti Dev 055" pitchFamily="2" charset="0"/>
              </a:rPr>
              <a:t>kL;ikd‹p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Iyhgk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xqYeks·Fkkfonz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khAA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uhfydk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dkeyk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O;ax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fiIyofLrydkydk%A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nnwz‹peZnya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fÜo</a:t>
            </a:r>
            <a:r>
              <a:rPr lang="en-US" dirty="0" smtClean="0">
                <a:latin typeface="Kruti Dev 055" pitchFamily="2" charset="0"/>
              </a:rPr>
              <a:t>=a </a:t>
            </a:r>
            <a:r>
              <a:rPr lang="en-US" dirty="0" err="1" smtClean="0">
                <a:latin typeface="Kruti Dev 055" pitchFamily="2" charset="0"/>
              </a:rPr>
              <a:t>ikek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dksBkL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e.Mye~AA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u="sng" dirty="0" err="1" smtClean="0">
                <a:latin typeface="Kruti Dev 055" pitchFamily="2" charset="0"/>
              </a:rPr>
              <a:t>ekla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kkrqiznks”kt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fodkj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vf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kekalkcqZna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dhyxy’kkyqd’kqf.Mdk%A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iwfrekalkythx.Mx.Mekyksikftfàdk%AA</a:t>
            </a:r>
            <a:r>
              <a:rPr lang="en-US" dirty="0" smtClean="0">
                <a:latin typeface="Kruti Dev 055" pitchFamily="2" charset="0"/>
              </a:rPr>
              <a:t> p-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- 28@11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00872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4½ </a:t>
            </a:r>
            <a:r>
              <a:rPr lang="en-US" b="1" u="sng" dirty="0" err="1" smtClean="0">
                <a:latin typeface="Kruti Dev 055" pitchFamily="2" charset="0"/>
              </a:rPr>
              <a:t>esn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kkrqiznks”kt</a:t>
            </a:r>
            <a:r>
              <a:rPr lang="en-US" b="1" u="sng" dirty="0" smtClean="0">
                <a:latin typeface="Kruti Dev 055" pitchFamily="2" charset="0"/>
              </a:rPr>
              <a:t>~ </a:t>
            </a:r>
            <a:r>
              <a:rPr lang="en-US" b="1" u="sng" dirty="0" err="1" smtClean="0">
                <a:latin typeface="Kruti Dev 055" pitchFamily="2" charset="0"/>
              </a:rPr>
              <a:t>fodkj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Ekkaliznks”ktka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fo|kr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jksxku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esn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iznks”ktku~A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fufUnrkfu</a:t>
            </a:r>
            <a:r>
              <a:rPr lang="en-US" dirty="0" smtClean="0">
                <a:latin typeface="Kruti Dev 055" pitchFamily="2" charset="0"/>
              </a:rPr>
              <a:t> izesgk.kka </a:t>
            </a:r>
            <a:r>
              <a:rPr lang="en-US" dirty="0" err="1" smtClean="0">
                <a:latin typeface="Kruti Dev 055" pitchFamily="2" charset="0"/>
              </a:rPr>
              <a:t>iqoZ:ikfu</a:t>
            </a:r>
            <a:r>
              <a:rPr lang="en-US" dirty="0" smtClean="0">
                <a:latin typeface="Kruti Dev 055" pitchFamily="2" charset="0"/>
              </a:rPr>
              <a:t> ;</a:t>
            </a:r>
            <a:r>
              <a:rPr lang="en-US" dirty="0" err="1" smtClean="0">
                <a:latin typeface="Kruti Dev 055" pitchFamily="2" charset="0"/>
              </a:rPr>
              <a:t>kfu</a:t>
            </a:r>
            <a:r>
              <a:rPr lang="en-US" dirty="0" smtClean="0">
                <a:latin typeface="Kruti Dev 055" pitchFamily="2" charset="0"/>
              </a:rPr>
              <a:t> p AA p-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 21@12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5½ </a:t>
            </a:r>
            <a:r>
              <a:rPr lang="en-US" b="1" u="sng" dirty="0" err="1" smtClean="0">
                <a:latin typeface="Kruti Dev 055" pitchFamily="2" charset="0"/>
              </a:rPr>
              <a:t>vfLFk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kkrqiznks”kt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fodkj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^v/;</a:t>
            </a:r>
            <a:r>
              <a:rPr lang="en-US" dirty="0" err="1" smtClean="0">
                <a:latin typeface="Kruti Dev 055" pitchFamily="2" charset="0"/>
              </a:rPr>
              <a:t>fLFknUrkS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nUrkfLFkHksn’kwya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foo.kZrkA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ds'kykseu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k’eJqnks”kkÜpkfLFkiznks”ktk%AA</a:t>
            </a:r>
            <a:r>
              <a:rPr lang="en-US" dirty="0" smtClean="0">
                <a:latin typeface="Kruti Dev 055" pitchFamily="2" charset="0"/>
              </a:rPr>
              <a:t>*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577072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6½ </a:t>
            </a:r>
            <a:r>
              <a:rPr lang="en-US" b="1" u="sng" dirty="0" err="1" smtClean="0">
                <a:latin typeface="Kruti Dev 055" pitchFamily="2" charset="0"/>
              </a:rPr>
              <a:t>eTtk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kkrqiznks”kt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fodkj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^:d~ ioZ.kka </a:t>
            </a:r>
            <a:r>
              <a:rPr lang="en-US" dirty="0" err="1" smtClean="0">
                <a:latin typeface="Kruti Dev 055" pitchFamily="2" charset="0"/>
              </a:rPr>
              <a:t>Hkzeks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ewPNkZ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n’kZua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relLrFkkA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v:”</a:t>
            </a:r>
            <a:r>
              <a:rPr lang="en-US" dirty="0" err="1" smtClean="0">
                <a:latin typeface="Kruti Dev 055" pitchFamily="2" charset="0"/>
              </a:rPr>
              <a:t>kka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LFkqyewykuka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ioZtkuka</a:t>
            </a:r>
            <a:r>
              <a:rPr lang="en-US" dirty="0" smtClean="0">
                <a:latin typeface="Kruti Dev 055" pitchFamily="2" charset="0"/>
              </a:rPr>
              <a:t> p </a:t>
            </a:r>
            <a:r>
              <a:rPr lang="en-US" dirty="0" err="1" smtClean="0">
                <a:latin typeface="Kruti Dev 055" pitchFamily="2" charset="0"/>
              </a:rPr>
              <a:t>n’kZue~AA</a:t>
            </a:r>
            <a:r>
              <a:rPr lang="en-US" dirty="0" smtClean="0">
                <a:latin typeface="Kruti Dev 055" pitchFamily="2" charset="0"/>
              </a:rPr>
              <a:t>* p-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- 18@14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7½ </a:t>
            </a:r>
            <a:r>
              <a:rPr lang="en-US" b="1" u="sng" dirty="0" smtClean="0">
                <a:latin typeface="Kruti Dev 055" pitchFamily="2" charset="0"/>
              </a:rPr>
              <a:t>‘</a:t>
            </a:r>
            <a:r>
              <a:rPr lang="en-US" b="1" u="sng" dirty="0" err="1" smtClean="0">
                <a:latin typeface="Kruti Dev 055" pitchFamily="2" charset="0"/>
              </a:rPr>
              <a:t>kqdz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kkrqiznks”kt</a:t>
            </a:r>
            <a:r>
              <a:rPr lang="en-US" b="1" u="sng" dirty="0" smtClean="0">
                <a:latin typeface="Kruti Dev 055" pitchFamily="2" charset="0"/>
              </a:rPr>
              <a:t>~ </a:t>
            </a:r>
            <a:r>
              <a:rPr lang="en-US" b="1" u="sng" dirty="0" err="1" smtClean="0">
                <a:latin typeface="Kruti Dev 055" pitchFamily="2" charset="0"/>
              </a:rPr>
              <a:t>fodkj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‘</a:t>
            </a:r>
            <a:r>
              <a:rPr lang="en-US" dirty="0" err="1" smtClean="0">
                <a:latin typeface="Kruti Dev 055" pitchFamily="2" charset="0"/>
              </a:rPr>
              <a:t>kqdzL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nks”kkr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DyS</a:t>
            </a:r>
            <a:r>
              <a:rPr lang="en-US" dirty="0" smtClean="0">
                <a:latin typeface="Kruti Dev 055" pitchFamily="2" charset="0"/>
              </a:rPr>
              <a:t>”;</a:t>
            </a:r>
            <a:r>
              <a:rPr lang="en-US" dirty="0" err="1" smtClean="0">
                <a:latin typeface="Kruti Dev 055" pitchFamily="2" charset="0"/>
              </a:rPr>
              <a:t>eg”kZ.ke~A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jksxh</a:t>
            </a:r>
            <a:r>
              <a:rPr lang="en-US" dirty="0" smtClean="0">
                <a:latin typeface="Kruti Dev 055" pitchFamily="2" charset="0"/>
              </a:rPr>
              <a:t> ok </a:t>
            </a:r>
            <a:r>
              <a:rPr lang="en-US" dirty="0" err="1" smtClean="0">
                <a:latin typeface="Kruti Dev 055" pitchFamily="2" charset="0"/>
              </a:rPr>
              <a:t>Dyh”keY;k;qfoZ:ia</a:t>
            </a:r>
            <a:r>
              <a:rPr lang="en-US" dirty="0" smtClean="0">
                <a:latin typeface="Kruti Dev 055" pitchFamily="2" charset="0"/>
              </a:rPr>
              <a:t> ok </a:t>
            </a:r>
            <a:r>
              <a:rPr lang="en-US" dirty="0" err="1" smtClean="0">
                <a:latin typeface="Kruti Dev 055" pitchFamily="2" charset="0"/>
              </a:rPr>
              <a:t>iztk;rsAA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u </a:t>
            </a:r>
            <a:r>
              <a:rPr lang="en-US" dirty="0" err="1" smtClean="0">
                <a:latin typeface="Kruti Dev 055" pitchFamily="2" charset="0"/>
              </a:rPr>
              <a:t>pkL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tk;rs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xHkZ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irfr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izL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oR;fiA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‘</a:t>
            </a:r>
            <a:r>
              <a:rPr lang="en-US" dirty="0" err="1" smtClean="0">
                <a:latin typeface="Kruti Dev 055" pitchFamily="2" charset="0"/>
              </a:rPr>
              <a:t>kqdza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n`”Va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lkiR;a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lnkja</a:t>
            </a:r>
            <a:r>
              <a:rPr lang="en-US" dirty="0" smtClean="0">
                <a:latin typeface="Kruti Dev 055" pitchFamily="2" charset="0"/>
              </a:rPr>
              <a:t> ck/</a:t>
            </a:r>
            <a:r>
              <a:rPr lang="en-US" dirty="0" err="1" smtClean="0">
                <a:latin typeface="Kruti Dev 055" pitchFamily="2" charset="0"/>
              </a:rPr>
              <a:t>krs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uje~AA</a:t>
            </a:r>
            <a:r>
              <a:rPr lang="en-US" dirty="0" smtClean="0">
                <a:latin typeface="Kruti Dev 055" pitchFamily="2" charset="0"/>
              </a:rPr>
              <a:t>* p-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- 28@15]16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Kruti Dev 055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32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/kkrqiznks”kt~ fodkj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Server</cp:lastModifiedBy>
  <cp:revision>673</cp:revision>
  <dcterms:created xsi:type="dcterms:W3CDTF">2020-05-02T05:10:47Z</dcterms:created>
  <dcterms:modified xsi:type="dcterms:W3CDTF">2021-03-07T04:59:54Z</dcterms:modified>
</cp:coreProperties>
</file>