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12" autoAdjust="0"/>
    <p:restoredTop sz="86380" autoAdjust="0"/>
  </p:normalViewPr>
  <p:slideViewPr>
    <p:cSldViewPr>
      <p:cViewPr>
        <p:scale>
          <a:sx n="66" d="100"/>
          <a:sy n="66" d="100"/>
        </p:scale>
        <p:origin x="-127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/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kkrqph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o`/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nh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{k; y{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k.ks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] 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fpfdRlk</a:t>
            </a:r>
            <a:endParaRPr lang="en-US" sz="4400" dirty="0" smtClean="0">
              <a:solidFill>
                <a:srgbClr val="FF0000"/>
              </a:solidFill>
              <a:latin typeface="Kruti Dev 016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/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kkrqph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o`/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nh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 {k; y{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k.ks</a:t>
            </a:r>
            <a:r>
              <a:rPr lang="en-US" b="1" u="sng" dirty="0" smtClean="0">
                <a:solidFill>
                  <a:srgbClr val="FF0000"/>
                </a:solidFill>
                <a:latin typeface="Kruti Dev 055" pitchFamily="2" charset="0"/>
              </a:rPr>
              <a:t>] </a:t>
            </a:r>
            <a:r>
              <a:rPr lang="en-US" b="1" u="sng" dirty="0" err="1" smtClean="0">
                <a:solidFill>
                  <a:srgbClr val="FF0000"/>
                </a:solidFill>
                <a:latin typeface="Kruti Dev 055" pitchFamily="2" charset="0"/>
              </a:rPr>
              <a:t>fpfdRlk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7048"/>
            <a:ext cx="8577072" cy="50261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b="1" u="sng" dirty="0" err="1" smtClean="0">
                <a:latin typeface="Kruti Dev 055" pitchFamily="2" charset="0"/>
              </a:rPr>
              <a:t>jl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kkrq</a:t>
            </a:r>
            <a:r>
              <a:rPr lang="en-US" b="1" u="sng" dirty="0" smtClean="0">
                <a:latin typeface="Kruti Dev 055" pitchFamily="2" charset="0"/>
              </a:rPr>
              <a:t> o`/</a:t>
            </a:r>
            <a:r>
              <a:rPr lang="en-US" b="1" u="sng" dirty="0" err="1" smtClean="0">
                <a:latin typeface="Kruti Dev 055" pitchFamily="2" charset="0"/>
              </a:rPr>
              <a:t>nh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^</a:t>
            </a:r>
            <a:r>
              <a:rPr lang="en-US" dirty="0" err="1" smtClean="0">
                <a:latin typeface="Kruti Dev 055" pitchFamily="2" charset="0"/>
              </a:rPr>
              <a:t>jlks·foo</a:t>
            </a:r>
            <a:r>
              <a:rPr lang="en-US" dirty="0" smtClean="0">
                <a:latin typeface="Kruti Dev 055" pitchFamily="2" charset="0"/>
              </a:rPr>
              <a:t>`/</a:t>
            </a:r>
            <a:r>
              <a:rPr lang="en-US" dirty="0" err="1" smtClean="0">
                <a:latin typeface="Kruti Dev 055" pitchFamily="2" charset="0"/>
              </a:rPr>
              <a:t>nh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àn;ksDysana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izladapkikn;kfrAA</a:t>
            </a:r>
            <a:r>
              <a:rPr lang="en-US" dirty="0" smtClean="0">
                <a:latin typeface="Kruti Dev 055" pitchFamily="2" charset="0"/>
              </a:rPr>
              <a:t>*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lw</a:t>
            </a:r>
            <a:r>
              <a:rPr lang="en-US" dirty="0" smtClean="0">
                <a:latin typeface="Kruti Dev 055" pitchFamily="2" charset="0"/>
              </a:rPr>
              <a:t> 15@19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</a:p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err="1" smtClean="0">
                <a:latin typeface="Kruti Dev 055" pitchFamily="2" charset="0"/>
              </a:rPr>
              <a:t>ya?ku</a:t>
            </a:r>
            <a:r>
              <a:rPr lang="en-US" dirty="0" smtClean="0">
                <a:latin typeface="Kruti Dev 055" pitchFamily="2" charset="0"/>
              </a:rPr>
              <a:t>	</a:t>
            </a:r>
          </a:p>
          <a:p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dirty="0" err="1" smtClean="0">
                <a:latin typeface="Kruti Dev 055" pitchFamily="2" charset="0"/>
              </a:rPr>
              <a:t>fniu</a:t>
            </a:r>
            <a:r>
              <a:rPr lang="en-US" dirty="0" smtClean="0">
                <a:latin typeface="Kruti Dev 055" pitchFamily="2" charset="0"/>
              </a:rPr>
              <a:t>	</a:t>
            </a:r>
          </a:p>
          <a:p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dirty="0" err="1" smtClean="0">
                <a:latin typeface="Kruti Dev 055" pitchFamily="2" charset="0"/>
              </a:rPr>
              <a:t>ikpu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4½ </a:t>
            </a:r>
            <a:r>
              <a:rPr lang="en-US" dirty="0" err="1" smtClean="0">
                <a:latin typeface="Kruti Dev 055" pitchFamily="2" charset="0"/>
              </a:rPr>
              <a:t>frDr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jlkRed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nzO;kapk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jl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kkrq</a:t>
            </a:r>
            <a:r>
              <a:rPr lang="en-US" b="1" u="sng" dirty="0" smtClean="0">
                <a:latin typeface="Kruti Dev 055" pitchFamily="2" charset="0"/>
              </a:rPr>
              <a:t> {k;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^</a:t>
            </a:r>
            <a:r>
              <a:rPr lang="en-US" dirty="0" err="1" smtClean="0">
                <a:latin typeface="Kruti Dev 055" pitchFamily="2" charset="0"/>
              </a:rPr>
              <a:t>jl</a:t>
            </a:r>
            <a:r>
              <a:rPr lang="en-US" dirty="0" smtClean="0">
                <a:latin typeface="Kruti Dev 055" pitchFamily="2" charset="0"/>
              </a:rPr>
              <a:t>{</a:t>
            </a:r>
            <a:r>
              <a:rPr lang="en-US" dirty="0" err="1" smtClean="0">
                <a:latin typeface="Kruti Dev 055" pitchFamily="2" charset="0"/>
              </a:rPr>
              <a:t>k;s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gr~fiMk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dai’kwU;rk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r`”.kk’pAA</a:t>
            </a:r>
            <a:r>
              <a:rPr lang="en-US" dirty="0" smtClean="0">
                <a:latin typeface="Kruti Dev 055" pitchFamily="2" charset="0"/>
              </a:rPr>
              <a:t>*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lw</a:t>
            </a:r>
            <a:r>
              <a:rPr lang="en-US" dirty="0" smtClean="0">
                <a:latin typeface="Kruti Dev 055" pitchFamily="2" charset="0"/>
              </a:rPr>
              <a:t>- 15@12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</a:p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err="1" smtClean="0">
                <a:latin typeface="Kruti Dev 055" pitchFamily="2" charset="0"/>
              </a:rPr>
              <a:t>lariZ.k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dirty="0" err="1" smtClean="0">
                <a:latin typeface="Kruti Dev 055" pitchFamily="2" charset="0"/>
              </a:rPr>
              <a:t>la?k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lariZ.kklkBh</a:t>
            </a:r>
            <a:r>
              <a:rPr lang="en-US" dirty="0" smtClean="0">
                <a:latin typeface="Kruti Dev 055" pitchFamily="2" charset="0"/>
              </a:rPr>
              <a:t> % </a:t>
            </a:r>
            <a:r>
              <a:rPr lang="en-US" dirty="0" err="1" smtClean="0">
                <a:latin typeface="Kruti Dev 055" pitchFamily="2" charset="0"/>
              </a:rPr>
              <a:t>yktk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riZ.k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Qyjl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ltqZjknh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eaFk</a:t>
            </a:r>
            <a:endParaRPr lang="en-US" dirty="0" smtClean="0">
              <a:latin typeface="Kruti Dev 055" pitchFamily="2" charset="0"/>
            </a:endParaRP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77072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b="1" u="sng" dirty="0" err="1" smtClean="0">
                <a:latin typeface="Kruti Dev 055" pitchFamily="2" charset="0"/>
              </a:rPr>
              <a:t>jDr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kkrq</a:t>
            </a:r>
            <a:r>
              <a:rPr lang="en-US" b="1" u="sng" dirty="0" smtClean="0">
                <a:latin typeface="Kruti Dev 055" pitchFamily="2" charset="0"/>
              </a:rPr>
              <a:t> o`/</a:t>
            </a:r>
            <a:r>
              <a:rPr lang="en-US" b="1" u="sng" dirty="0" err="1" smtClean="0">
                <a:latin typeface="Kruti Dev 055" pitchFamily="2" charset="0"/>
              </a:rPr>
              <a:t>nh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dirty="0" err="1" smtClean="0">
                <a:latin typeface="Kruti Dev 055" pitchFamily="2" charset="0"/>
              </a:rPr>
              <a:t>jDra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foliZIyhgk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fonz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khu</a:t>
            </a:r>
            <a:r>
              <a:rPr lang="en-US" dirty="0" smtClean="0">
                <a:latin typeface="Kruti Dev 055" pitchFamily="2" charset="0"/>
              </a:rPr>
              <a:t>~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dirty="0" err="1" smtClean="0">
                <a:latin typeface="Kruti Dev 055" pitchFamily="2" charset="0"/>
              </a:rPr>
              <a:t>dq”BokrkL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firkL</a:t>
            </a:r>
            <a:r>
              <a:rPr lang="en-US" dirty="0" smtClean="0">
                <a:latin typeface="Kruti Dev 055" pitchFamily="2" charset="0"/>
              </a:rPr>
              <a:t>= </a:t>
            </a:r>
            <a:r>
              <a:rPr lang="en-US" dirty="0" err="1" smtClean="0">
                <a:latin typeface="Kruti Dev 055" pitchFamily="2" charset="0"/>
              </a:rPr>
              <a:t>xqYeksidq’kdkeyk%A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dirty="0" err="1" smtClean="0">
                <a:latin typeface="Kruti Dev 055" pitchFamily="2" charset="0"/>
              </a:rPr>
              <a:t>O;axkfXuuk’k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lEeksg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jDrRod</a:t>
            </a:r>
            <a:r>
              <a:rPr lang="en-US" dirty="0" smtClean="0">
                <a:latin typeface="Kruti Dev 055" pitchFamily="2" charset="0"/>
              </a:rPr>
              <a:t>~ us=</a:t>
            </a:r>
            <a:r>
              <a:rPr lang="en-US" dirty="0" err="1" smtClean="0">
                <a:latin typeface="Kruti Dev 055" pitchFamily="2" charset="0"/>
              </a:rPr>
              <a:t>ew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rk%AA</a:t>
            </a:r>
            <a:r>
              <a:rPr lang="en-US" dirty="0" smtClean="0">
                <a:latin typeface="Kruti Dev 055" pitchFamily="2" charset="0"/>
              </a:rPr>
              <a:t> ok-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- 11@19</a:t>
            </a:r>
          </a:p>
          <a:p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err="1" smtClean="0">
                <a:latin typeface="Kruti Dev 055" pitchFamily="2" charset="0"/>
              </a:rPr>
              <a:t>f</a:t>
            </a:r>
            <a:r>
              <a:rPr lang="en-US" b="1" dirty="0" err="1" smtClean="0">
                <a:latin typeface="Kruti Dev 055" pitchFamily="2" charset="0"/>
              </a:rPr>
              <a:t>ojspu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&amp; </a:t>
            </a:r>
            <a:r>
              <a:rPr lang="en-US" dirty="0" err="1" smtClean="0">
                <a:latin typeface="Kruti Dev 055" pitchFamily="2" charset="0"/>
              </a:rPr>
              <a:t>vfrizo`Rrhe</a:t>
            </a:r>
            <a:r>
              <a:rPr lang="en-US" dirty="0" smtClean="0">
                <a:latin typeface="Kruti Dev 055" pitchFamily="2" charset="0"/>
              </a:rPr>
              <a:t>/;s &amp; </a:t>
            </a:r>
            <a:r>
              <a:rPr lang="en-US" dirty="0" err="1" smtClean="0">
                <a:latin typeface="Kruti Dev 055" pitchFamily="2" charset="0"/>
              </a:rPr>
              <a:t>jDrLraHku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b="1" dirty="0" err="1" smtClean="0">
                <a:latin typeface="Kruti Dev 055" pitchFamily="2" charset="0"/>
              </a:rPr>
              <a:t>jDreks</a:t>
            </a:r>
            <a:r>
              <a:rPr lang="en-US" b="1" dirty="0" smtClean="0">
                <a:latin typeface="Kruti Dev 055" pitchFamily="2" charset="0"/>
              </a:rPr>
              <a:t>{</a:t>
            </a:r>
            <a:r>
              <a:rPr lang="en-US" b="1" dirty="0" err="1" smtClean="0">
                <a:latin typeface="Kruti Dev 055" pitchFamily="2" charset="0"/>
              </a:rPr>
              <a:t>k.k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iVksy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lkfjok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eqLrk</a:t>
            </a:r>
            <a:r>
              <a:rPr lang="en-US" dirty="0" smtClean="0">
                <a:latin typeface="Kruti Dev 055" pitchFamily="2" charset="0"/>
              </a:rPr>
              <a:t> ;k </a:t>
            </a:r>
            <a:r>
              <a:rPr lang="en-US" dirty="0" err="1" smtClean="0">
                <a:latin typeface="Kruti Dev 055" pitchFamily="2" charset="0"/>
              </a:rPr>
              <a:t>lkj</a:t>
            </a:r>
            <a:r>
              <a:rPr lang="en-US" dirty="0" smtClean="0">
                <a:latin typeface="Kruti Dev 055" pitchFamily="2" charset="0"/>
              </a:rPr>
              <a:t>[;k </a:t>
            </a:r>
            <a:r>
              <a:rPr lang="en-US" dirty="0" err="1" smtClean="0">
                <a:latin typeface="Kruti Dev 055" pitchFamily="2" charset="0"/>
              </a:rPr>
              <a:t>nzO;kapk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b="1" u="sng" dirty="0" err="1" smtClean="0">
                <a:latin typeface="Kruti Dev 055" pitchFamily="2" charset="0"/>
              </a:rPr>
              <a:t>jDr</a:t>
            </a:r>
            <a:r>
              <a:rPr lang="en-US" b="1" u="sng" dirty="0" smtClean="0">
                <a:latin typeface="Kruti Dev 055" pitchFamily="2" charset="0"/>
              </a:rPr>
              <a:t>/</a:t>
            </a:r>
            <a:r>
              <a:rPr lang="en-US" b="1" u="sng" dirty="0" err="1" smtClean="0">
                <a:latin typeface="Kruti Dev 055" pitchFamily="2" charset="0"/>
              </a:rPr>
              <a:t>kkrq</a:t>
            </a:r>
            <a:r>
              <a:rPr lang="en-US" b="1" u="sng" dirty="0" smtClean="0">
                <a:latin typeface="Kruti Dev 055" pitchFamily="2" charset="0"/>
              </a:rPr>
              <a:t> {k;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^</a:t>
            </a:r>
            <a:r>
              <a:rPr lang="en-US" dirty="0" err="1" smtClean="0">
                <a:latin typeface="Kruti Dev 055" pitchFamily="2" charset="0"/>
              </a:rPr>
              <a:t>jDrs·Eyf’kf’kjizhrhf’kjk’kSfFkY</a:t>
            </a:r>
            <a:r>
              <a:rPr lang="en-US" dirty="0" smtClean="0">
                <a:latin typeface="Kruti Dev 055" pitchFamily="2" charset="0"/>
              </a:rPr>
              <a:t>;~ :{</a:t>
            </a:r>
            <a:r>
              <a:rPr lang="en-US" dirty="0" err="1" smtClean="0">
                <a:latin typeface="Kruti Dev 055" pitchFamily="2" charset="0"/>
              </a:rPr>
              <a:t>krk%AA</a:t>
            </a:r>
            <a:r>
              <a:rPr lang="en-US" dirty="0" smtClean="0">
                <a:latin typeface="Kruti Dev 055" pitchFamily="2" charset="0"/>
              </a:rPr>
              <a:t>* ok-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- 11@16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lqphOnkjs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f’kjkekxsZ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ns.ks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yksg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dYikapk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mnk</a:t>
            </a:r>
            <a:r>
              <a:rPr lang="en-US" dirty="0" smtClean="0">
                <a:latin typeface="Kruti Dev 055" pitchFamily="2" charset="0"/>
              </a:rPr>
              <a:t>%&amp; </a:t>
            </a:r>
            <a:r>
              <a:rPr lang="en-US" dirty="0" err="1" smtClean="0">
                <a:latin typeface="Kruti Dev 055" pitchFamily="2" charset="0"/>
              </a:rPr>
              <a:t>eaMqj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HkLe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yksg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HkLe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jDrcLrh</a:t>
            </a:r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b="1" u="sng" dirty="0" err="1" smtClean="0">
                <a:latin typeface="Kruti Dev 055" pitchFamily="2" charset="0"/>
              </a:rPr>
              <a:t>ekalo</a:t>
            </a:r>
            <a:r>
              <a:rPr lang="en-US" b="1" u="sng" dirty="0" smtClean="0">
                <a:latin typeface="Kruti Dev 055" pitchFamily="2" charset="0"/>
              </a:rPr>
              <a:t>`/</a:t>
            </a:r>
            <a:r>
              <a:rPr lang="en-US" b="1" u="sng" dirty="0" err="1" smtClean="0">
                <a:latin typeface="Kruti Dev 055" pitchFamily="2" charset="0"/>
              </a:rPr>
              <a:t>nh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dirty="0" err="1" smtClean="0">
                <a:latin typeface="Kruti Dev 055" pitchFamily="2" charset="0"/>
              </a:rPr>
              <a:t>Ekkal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fLQd</a:t>
            </a:r>
            <a:r>
              <a:rPr lang="en-US" dirty="0" smtClean="0">
                <a:latin typeface="Kruti Dev 055" pitchFamily="2" charset="0"/>
              </a:rPr>
              <a:t>~ </a:t>
            </a:r>
            <a:r>
              <a:rPr lang="en-US" dirty="0" err="1" smtClean="0">
                <a:latin typeface="Kruti Dev 055" pitchFamily="2" charset="0"/>
              </a:rPr>
              <a:t>xaMkS”BksiLFkks:ckgqta?kklqo`f</a:t>
            </a:r>
            <a:r>
              <a:rPr lang="en-US" dirty="0" smtClean="0">
                <a:latin typeface="Kruti Dev 055" pitchFamily="2" charset="0"/>
              </a:rPr>
              <a:t>/n </a:t>
            </a:r>
            <a:r>
              <a:rPr lang="en-US" dirty="0" err="1" smtClean="0">
                <a:latin typeface="Kruti Dev 055" pitchFamily="2" charset="0"/>
              </a:rPr>
              <a:t>xq</a:t>
            </a:r>
            <a:r>
              <a:rPr lang="en-US" dirty="0" smtClean="0">
                <a:latin typeface="Kruti Dev 055" pitchFamily="2" charset="0"/>
              </a:rPr>
              <a:t>: </a:t>
            </a:r>
            <a:r>
              <a:rPr lang="en-US" dirty="0" err="1" smtClean="0">
                <a:latin typeface="Kruti Dev 055" pitchFamily="2" charset="0"/>
              </a:rPr>
              <a:t>xk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rkapAA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lw</a:t>
            </a:r>
            <a:r>
              <a:rPr lang="en-US" dirty="0" smtClean="0">
                <a:latin typeface="Kruti Dev 055" pitchFamily="2" charset="0"/>
              </a:rPr>
              <a:t>- 15@19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^</a:t>
            </a:r>
            <a:r>
              <a:rPr lang="en-US" dirty="0" err="1" smtClean="0">
                <a:latin typeface="Kruti Dev 055" pitchFamily="2" charset="0"/>
              </a:rPr>
              <a:t>ekalo</a:t>
            </a:r>
            <a:r>
              <a:rPr lang="en-US" dirty="0" smtClean="0">
                <a:latin typeface="Kruti Dev 055" pitchFamily="2" charset="0"/>
              </a:rPr>
              <a:t>`/</a:t>
            </a:r>
            <a:r>
              <a:rPr lang="en-US" dirty="0" err="1" smtClean="0">
                <a:latin typeface="Kruti Dev 055" pitchFamily="2" charset="0"/>
              </a:rPr>
              <a:t>nhHkoku</a:t>
            </a:r>
            <a:r>
              <a:rPr lang="en-US" dirty="0" smtClean="0">
                <a:latin typeface="Kruti Dev 055" pitchFamily="2" charset="0"/>
              </a:rPr>
              <a:t>~ </a:t>
            </a:r>
            <a:r>
              <a:rPr lang="en-US" dirty="0" err="1" smtClean="0">
                <a:latin typeface="Kruti Dev 055" pitchFamily="2" charset="0"/>
              </a:rPr>
              <a:t>jksxku</a:t>
            </a:r>
            <a:r>
              <a:rPr lang="en-US" dirty="0" smtClean="0">
                <a:latin typeface="Kruti Dev 055" pitchFamily="2" charset="0"/>
              </a:rPr>
              <a:t>~ ‘</a:t>
            </a:r>
            <a:r>
              <a:rPr lang="en-US" dirty="0" err="1" smtClean="0">
                <a:latin typeface="Kruti Dev 055" pitchFamily="2" charset="0"/>
              </a:rPr>
              <a:t>kL</a:t>
            </a:r>
            <a:r>
              <a:rPr lang="en-US" dirty="0" smtClean="0">
                <a:latin typeface="Kruti Dev 055" pitchFamily="2" charset="0"/>
              </a:rPr>
              <a:t>={</a:t>
            </a:r>
            <a:r>
              <a:rPr lang="en-US" dirty="0" err="1" smtClean="0">
                <a:latin typeface="Kruti Dev 055" pitchFamily="2" charset="0"/>
              </a:rPr>
              <a:t>kkjkfXu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deZfHk%A</a:t>
            </a:r>
            <a:r>
              <a:rPr lang="en-US" dirty="0" smtClean="0">
                <a:latin typeface="Kruti Dev 055" pitchFamily="2" charset="0"/>
              </a:rPr>
              <a:t>* v-g-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- 11@36</a:t>
            </a:r>
          </a:p>
          <a:p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dkapukj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xqXxqy</a:t>
            </a:r>
            <a:r>
              <a:rPr lang="en-US" dirty="0" smtClean="0">
                <a:latin typeface="Kruti Dev 055" pitchFamily="2" charset="0"/>
              </a:rPr>
              <a:t>] f=</a:t>
            </a:r>
            <a:r>
              <a:rPr lang="en-US" dirty="0" err="1" smtClean="0">
                <a:latin typeface="Kruti Dev 055" pitchFamily="2" charset="0"/>
              </a:rPr>
              <a:t>QGk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xqXxqy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fuEc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iVksy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b="1" dirty="0" err="1" smtClean="0">
                <a:latin typeface="Kruti Dev 055" pitchFamily="2" charset="0"/>
              </a:rPr>
              <a:t>ekal</a:t>
            </a:r>
            <a:r>
              <a:rPr lang="en-US" b="1" dirty="0" smtClean="0">
                <a:latin typeface="Kruti Dev 055" pitchFamily="2" charset="0"/>
              </a:rPr>
              <a:t>{k; y{</a:t>
            </a:r>
            <a:r>
              <a:rPr lang="en-US" b="1" dirty="0" err="1" smtClean="0">
                <a:latin typeface="Kruti Dev 055" pitchFamily="2" charset="0"/>
              </a:rPr>
              <a:t>k.ks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^</a:t>
            </a:r>
            <a:r>
              <a:rPr lang="en-US" dirty="0" err="1" smtClean="0">
                <a:latin typeface="Kruti Dev 055" pitchFamily="2" charset="0"/>
              </a:rPr>
              <a:t>ekals</a:t>
            </a:r>
            <a:r>
              <a:rPr lang="en-US" dirty="0" smtClean="0">
                <a:latin typeface="Kruti Dev 055" pitchFamily="2" charset="0"/>
              </a:rPr>
              <a:t> v{</a:t>
            </a:r>
            <a:r>
              <a:rPr lang="en-US" dirty="0" err="1" smtClean="0">
                <a:latin typeface="Kruti Dev 055" pitchFamily="2" charset="0"/>
              </a:rPr>
              <a:t>kXyfuxaMfLQd</a:t>
            </a:r>
            <a:r>
              <a:rPr lang="en-US" dirty="0" smtClean="0">
                <a:latin typeface="Kruti Dev 055" pitchFamily="2" charset="0"/>
              </a:rPr>
              <a:t>~ ‘</a:t>
            </a:r>
            <a:r>
              <a:rPr lang="en-US" dirty="0" err="1" smtClean="0">
                <a:latin typeface="Kruti Dev 055" pitchFamily="2" charset="0"/>
              </a:rPr>
              <a:t>kq”drklaf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kosnuk</a:t>
            </a:r>
            <a:r>
              <a:rPr lang="en-US" dirty="0" smtClean="0">
                <a:latin typeface="Kruti Dev 055" pitchFamily="2" charset="0"/>
              </a:rPr>
              <a:t>% AA ok-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- 11@18</a:t>
            </a:r>
          </a:p>
          <a:p>
            <a:endParaRPr lang="en-US" dirty="0" smtClean="0">
              <a:solidFill>
                <a:srgbClr val="FF0000"/>
              </a:solidFill>
              <a:latin typeface="Kruti Dev 055" pitchFamily="2" charset="0"/>
            </a:endParaRPr>
          </a:p>
          <a:p>
            <a:endParaRPr lang="en-US" dirty="0">
              <a:solidFill>
                <a:srgbClr val="FF0000"/>
              </a:solidFill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77072" cy="632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4½ </a:t>
            </a:r>
            <a:r>
              <a:rPr lang="en-US" b="1" u="sng" dirty="0" err="1" smtClean="0">
                <a:latin typeface="Kruti Dev 055" pitchFamily="2" charset="0"/>
              </a:rPr>
              <a:t>esno</a:t>
            </a:r>
            <a:r>
              <a:rPr lang="en-US" b="1" u="sng" dirty="0" smtClean="0">
                <a:latin typeface="Kruti Dev 055" pitchFamily="2" charset="0"/>
              </a:rPr>
              <a:t>`/</a:t>
            </a:r>
            <a:r>
              <a:rPr lang="en-US" b="1" u="sng" dirty="0" err="1" smtClean="0">
                <a:latin typeface="Kruti Dev 055" pitchFamily="2" charset="0"/>
              </a:rPr>
              <a:t>nh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dirty="0" err="1" smtClean="0">
                <a:latin typeface="Kruti Dev 055" pitchFamily="2" charset="0"/>
              </a:rPr>
              <a:t>esn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fLuX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kkxrkeqnjik’oZo</a:t>
            </a:r>
            <a:r>
              <a:rPr lang="en-US" dirty="0" smtClean="0">
                <a:latin typeface="Kruti Dev 055" pitchFamily="2" charset="0"/>
              </a:rPr>
              <a:t>`/</a:t>
            </a:r>
            <a:r>
              <a:rPr lang="en-US" dirty="0" err="1" smtClean="0">
                <a:latin typeface="Kruti Dev 055" pitchFamily="2" charset="0"/>
              </a:rPr>
              <a:t>nh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dkl’oklknhu</a:t>
            </a:r>
            <a:r>
              <a:rPr lang="en-US" dirty="0" smtClean="0">
                <a:latin typeface="Kruti Dev 055" pitchFamily="2" charset="0"/>
              </a:rPr>
              <a:t>~ </a:t>
            </a:r>
            <a:r>
              <a:rPr lang="en-US" dirty="0" err="1" smtClean="0">
                <a:latin typeface="Kruti Dev 055" pitchFamily="2" charset="0"/>
              </a:rPr>
              <a:t>nkSxZ</a:t>
            </a:r>
            <a:r>
              <a:rPr lang="en-US" dirty="0" smtClean="0">
                <a:latin typeface="Kruti Dev 055" pitchFamily="2" charset="0"/>
              </a:rPr>
              <a:t>/;</a:t>
            </a:r>
            <a:r>
              <a:rPr lang="en-US" dirty="0" err="1" smtClean="0">
                <a:latin typeface="Kruti Dev 055" pitchFamily="2" charset="0"/>
              </a:rPr>
              <a:t>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lw</a:t>
            </a:r>
            <a:r>
              <a:rPr lang="en-US" dirty="0" smtClean="0">
                <a:latin typeface="Kruti Dev 055" pitchFamily="2" charset="0"/>
              </a:rPr>
              <a:t>- 15@19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err="1" smtClean="0">
                <a:latin typeface="Kruti Dev 055" pitchFamily="2" charset="0"/>
              </a:rPr>
              <a:t>xqXxqG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		3½ </a:t>
            </a:r>
            <a:r>
              <a:rPr lang="en-US" dirty="0" err="1" smtClean="0">
                <a:latin typeface="Kruti Dev 055" pitchFamily="2" charset="0"/>
              </a:rPr>
              <a:t>f’kykthr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dirty="0" err="1" smtClean="0">
                <a:latin typeface="Kruti Dev 055" pitchFamily="2" charset="0"/>
              </a:rPr>
              <a:t>dkapukj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		4½ </a:t>
            </a:r>
            <a:r>
              <a:rPr lang="en-US" dirty="0" err="1" smtClean="0">
                <a:latin typeface="Kruti Dev 055" pitchFamily="2" charset="0"/>
              </a:rPr>
              <a:t>O;k;ke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tkxj.k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mUnrZu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5½ </a:t>
            </a:r>
            <a:r>
              <a:rPr lang="en-US" dirty="0" err="1" smtClean="0">
                <a:latin typeface="Kruti Dev 055" pitchFamily="2" charset="0"/>
              </a:rPr>
              <a:t>y?kq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esn</a:t>
            </a:r>
            <a:r>
              <a:rPr lang="en-US" b="1" u="sng" dirty="0" smtClean="0">
                <a:latin typeface="Kruti Dev 055" pitchFamily="2" charset="0"/>
              </a:rPr>
              <a:t> {k;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dirty="0" err="1" smtClean="0">
                <a:latin typeface="Kruti Dev 055" pitchFamily="2" charset="0"/>
              </a:rPr>
              <a:t>esnkfl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Loiua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dV;k</a:t>
            </a:r>
            <a:r>
              <a:rPr lang="en-US" dirty="0" smtClean="0">
                <a:latin typeface="Kruti Dev 055" pitchFamily="2" charset="0"/>
              </a:rPr>
              <a:t> % </a:t>
            </a:r>
            <a:r>
              <a:rPr lang="en-US" dirty="0" err="1" smtClean="0">
                <a:latin typeface="Kruti Dev 055" pitchFamily="2" charset="0"/>
              </a:rPr>
              <a:t>Iyhgkso</a:t>
            </a:r>
            <a:r>
              <a:rPr lang="en-US" dirty="0" smtClean="0">
                <a:latin typeface="Kruti Dev 055" pitchFamily="2" charset="0"/>
              </a:rPr>
              <a:t>`/</a:t>
            </a:r>
            <a:r>
              <a:rPr lang="en-US" dirty="0" err="1" smtClean="0">
                <a:latin typeface="Kruti Dev 055" pitchFamily="2" charset="0"/>
              </a:rPr>
              <a:t>nh</a:t>
            </a:r>
            <a:r>
              <a:rPr lang="en-US" dirty="0" smtClean="0">
                <a:latin typeface="Kruti Dev 055" pitchFamily="2" charset="0"/>
              </a:rPr>
              <a:t>% </a:t>
            </a:r>
            <a:r>
              <a:rPr lang="en-US" dirty="0" err="1" smtClean="0">
                <a:latin typeface="Kruti Dev 055" pitchFamily="2" charset="0"/>
              </a:rPr>
              <a:t>d`’kkaxrkA</a:t>
            </a:r>
            <a:r>
              <a:rPr lang="en-US" dirty="0" smtClean="0">
                <a:latin typeface="Kruti Dev 055" pitchFamily="2" charset="0"/>
              </a:rPr>
              <a:t> ok-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- 11@18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fLuX</a:t>
            </a:r>
            <a:r>
              <a:rPr lang="en-US" dirty="0" smtClean="0">
                <a:latin typeface="Kruti Dev 055" pitchFamily="2" charset="0"/>
              </a:rPr>
              <a:t>/k] </a:t>
            </a:r>
            <a:r>
              <a:rPr lang="en-US" dirty="0" err="1" smtClean="0">
                <a:latin typeface="Kruti Dev 055" pitchFamily="2" charset="0"/>
              </a:rPr>
              <a:t>xq</a:t>
            </a:r>
            <a:r>
              <a:rPr lang="en-US" dirty="0" smtClean="0">
                <a:latin typeface="Kruti Dev 055" pitchFamily="2" charset="0"/>
              </a:rPr>
              <a:t>:] c`?.k </a:t>
            </a:r>
            <a:r>
              <a:rPr lang="en-US" dirty="0" err="1" smtClean="0">
                <a:latin typeface="Kruti Dev 055" pitchFamily="2" charset="0"/>
              </a:rPr>
              <a:t>nzO;kapk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esn;qDr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ekal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Lusgu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c`gu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cfLr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28600"/>
            <a:ext cx="8503920" cy="632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5½ </a:t>
            </a:r>
            <a:r>
              <a:rPr lang="en-US" b="1" u="sng" dirty="0" err="1" smtClean="0">
                <a:latin typeface="Kruti Dev 055" pitchFamily="2" charset="0"/>
              </a:rPr>
              <a:t>vfLFko</a:t>
            </a:r>
            <a:r>
              <a:rPr lang="en-US" b="1" u="sng" dirty="0" smtClean="0">
                <a:latin typeface="Kruti Dev 055" pitchFamily="2" charset="0"/>
              </a:rPr>
              <a:t>`/</a:t>
            </a:r>
            <a:r>
              <a:rPr lang="en-US" b="1" u="sng" dirty="0" err="1" smtClean="0">
                <a:latin typeface="Kruti Dev 055" pitchFamily="2" charset="0"/>
              </a:rPr>
              <a:t>nh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v/;</a:t>
            </a:r>
            <a:r>
              <a:rPr lang="en-US" dirty="0" err="1" smtClean="0">
                <a:latin typeface="Kruti Dev 055" pitchFamily="2" charset="0"/>
              </a:rPr>
              <a:t>LF;f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knarka’p</a:t>
            </a:r>
            <a:r>
              <a:rPr lang="en-US" dirty="0" smtClean="0">
                <a:latin typeface="Kruti Dev 055" pitchFamily="2" charset="0"/>
              </a:rPr>
              <a:t> AA ok-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- 11@11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dirty="0" err="1" smtClean="0">
                <a:latin typeface="Kruti Dev 055" pitchFamily="2" charset="0"/>
              </a:rPr>
              <a:t>frDr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jlnzO;kpka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okro</a:t>
            </a:r>
            <a:r>
              <a:rPr lang="en-US" dirty="0" smtClean="0">
                <a:latin typeface="Kruti Dev 055" pitchFamily="2" charset="0"/>
              </a:rPr>
              <a:t>`/</a:t>
            </a:r>
            <a:r>
              <a:rPr lang="en-US" dirty="0" err="1" smtClean="0">
                <a:latin typeface="Kruti Dev 055" pitchFamily="2" charset="0"/>
              </a:rPr>
              <a:t>nh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keukFkZ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vfLFk</a:t>
            </a:r>
            <a:r>
              <a:rPr lang="en-US" b="1" u="sng" dirty="0" smtClean="0">
                <a:latin typeface="Kruti Dev 055" pitchFamily="2" charset="0"/>
              </a:rPr>
              <a:t>{k;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^</a:t>
            </a:r>
            <a:r>
              <a:rPr lang="en-US" dirty="0" err="1" smtClean="0">
                <a:latin typeface="Kruti Dev 055" pitchFamily="2" charset="0"/>
              </a:rPr>
              <a:t>vLFkU;fLFkrksn</a:t>
            </a:r>
            <a:r>
              <a:rPr lang="en-US" dirty="0" smtClean="0">
                <a:latin typeface="Kruti Dev 055" pitchFamily="2" charset="0"/>
              </a:rPr>
              <a:t> % </a:t>
            </a:r>
            <a:r>
              <a:rPr lang="en-US" dirty="0" err="1" smtClean="0">
                <a:latin typeface="Kruti Dev 055" pitchFamily="2" charset="0"/>
              </a:rPr>
              <a:t>lnra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nards’ku</a:t>
            </a:r>
            <a:r>
              <a:rPr lang="en-US" dirty="0" smtClean="0">
                <a:latin typeface="Kruti Dev 055" pitchFamily="2" charset="0"/>
              </a:rPr>
              <a:t>[</a:t>
            </a:r>
            <a:r>
              <a:rPr lang="en-US" dirty="0" err="1" smtClean="0">
                <a:latin typeface="Kruti Dev 055" pitchFamily="2" charset="0"/>
              </a:rPr>
              <a:t>kkfn”kqAA</a:t>
            </a:r>
            <a:r>
              <a:rPr lang="en-US" dirty="0" smtClean="0">
                <a:latin typeface="Kruti Dev 055" pitchFamily="2" charset="0"/>
              </a:rPr>
              <a:t>* ok-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- 11@19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frDr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nzO;kauh</a:t>
            </a:r>
            <a:r>
              <a:rPr lang="en-US" dirty="0" smtClean="0">
                <a:latin typeface="Kruti Dev 055" pitchFamily="2" charset="0"/>
              </a:rPr>
              <a:t> fl/n </a:t>
            </a:r>
            <a:r>
              <a:rPr lang="en-US" dirty="0" err="1" smtClean="0">
                <a:latin typeface="Kruti Dev 055" pitchFamily="2" charset="0"/>
              </a:rPr>
              <a:t>nq</a:t>
            </a:r>
            <a:r>
              <a:rPr lang="en-US" dirty="0" smtClean="0">
                <a:latin typeface="Kruti Dev 055" pitchFamily="2" charset="0"/>
              </a:rPr>
              <a:t>/k &amp; ?</a:t>
            </a:r>
            <a:r>
              <a:rPr lang="en-US" dirty="0" err="1" smtClean="0">
                <a:latin typeface="Kruti Dev 055" pitchFamily="2" charset="0"/>
              </a:rPr>
              <a:t>k`r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frDr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nzO;kauh</a:t>
            </a:r>
            <a:r>
              <a:rPr lang="en-US" dirty="0" smtClean="0">
                <a:latin typeface="Kruti Dev 055" pitchFamily="2" charset="0"/>
              </a:rPr>
              <a:t> fl/n {</a:t>
            </a:r>
            <a:r>
              <a:rPr lang="en-US" dirty="0" err="1" smtClean="0">
                <a:latin typeface="Kruti Dev 055" pitchFamily="2" charset="0"/>
              </a:rPr>
              <a:t>khjcLrh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izokG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dqdqVkaMRod</a:t>
            </a:r>
            <a:r>
              <a:rPr lang="en-US" dirty="0" smtClean="0">
                <a:latin typeface="Kruti Dev 055" pitchFamily="2" charset="0"/>
              </a:rPr>
              <a:t>~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vH;ax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panucykyk</a:t>
            </a:r>
            <a:r>
              <a:rPr lang="en-US" dirty="0" smtClean="0">
                <a:latin typeface="Kruti Dev 055" pitchFamily="2" charset="0"/>
              </a:rPr>
              <a:t>{</a:t>
            </a:r>
            <a:r>
              <a:rPr lang="en-US" dirty="0" err="1" smtClean="0">
                <a:latin typeface="Kruti Dev 055" pitchFamily="2" charset="0"/>
              </a:rPr>
              <a:t>kknh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rSy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28600"/>
            <a:ext cx="850392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6½ </a:t>
            </a:r>
            <a:r>
              <a:rPr lang="en-US" b="1" u="sng" dirty="0" err="1" smtClean="0">
                <a:latin typeface="Kruti Dev 055" pitchFamily="2" charset="0"/>
              </a:rPr>
              <a:t>eTtko</a:t>
            </a:r>
            <a:r>
              <a:rPr lang="en-US" b="1" u="sng" dirty="0" smtClean="0">
                <a:latin typeface="Kruti Dev 055" pitchFamily="2" charset="0"/>
              </a:rPr>
              <a:t>`/</a:t>
            </a:r>
            <a:r>
              <a:rPr lang="en-US" b="1" u="sng" dirty="0" err="1" smtClean="0">
                <a:latin typeface="Kruti Dev 055" pitchFamily="2" charset="0"/>
              </a:rPr>
              <a:t>nh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b="1" dirty="0" smtClean="0">
                <a:latin typeface="Kruti Dev 055" pitchFamily="2" charset="0"/>
              </a:rPr>
              <a:t>-------- </a:t>
            </a:r>
            <a:r>
              <a:rPr lang="en-US" b="1" dirty="0" err="1" smtClean="0">
                <a:latin typeface="Kruti Dev 055" pitchFamily="2" charset="0"/>
              </a:rPr>
              <a:t>eTtk</a:t>
            </a:r>
            <a:r>
              <a:rPr lang="en-US" b="1" dirty="0" smtClean="0">
                <a:latin typeface="Kruti Dev 055" pitchFamily="2" charset="0"/>
              </a:rPr>
              <a:t> us=</a:t>
            </a:r>
            <a:r>
              <a:rPr lang="en-US" b="1" dirty="0" err="1" smtClean="0">
                <a:latin typeface="Kruti Dev 055" pitchFamily="2" charset="0"/>
              </a:rPr>
              <a:t>kaxxkSjoe~A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</a:t>
            </a:r>
            <a:r>
              <a:rPr lang="en-US" b="1" dirty="0" err="1" smtClean="0">
                <a:latin typeface="Kruti Dev 055" pitchFamily="2" charset="0"/>
              </a:rPr>
              <a:t>ioZlq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LFkqyeqykfu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dq;kZRo`UpNªk</a:t>
            </a:r>
            <a:r>
              <a:rPr lang="en-US" b="1" dirty="0" smtClean="0">
                <a:latin typeface="Kruti Dev 055" pitchFamily="2" charset="0"/>
              </a:rPr>
              <a:t>.;:</a:t>
            </a:r>
            <a:r>
              <a:rPr lang="en-US" b="1" dirty="0" err="1" smtClean="0">
                <a:latin typeface="Kruti Dev 055" pitchFamily="2" charset="0"/>
              </a:rPr>
              <a:t>af”k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pAA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ok-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- 11@11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1½ </a:t>
            </a:r>
            <a:r>
              <a:rPr lang="en-US" dirty="0" err="1" smtClean="0">
                <a:latin typeface="Kruti Dev 055" pitchFamily="2" charset="0"/>
              </a:rPr>
              <a:t>eTtk</a:t>
            </a:r>
            <a:r>
              <a:rPr lang="en-US" dirty="0" smtClean="0">
                <a:latin typeface="Kruti Dev 055" pitchFamily="2" charset="0"/>
              </a:rPr>
              <a:t> /</a:t>
            </a:r>
            <a:r>
              <a:rPr lang="en-US" dirty="0" err="1" smtClean="0">
                <a:latin typeface="Kruti Dev 055" pitchFamily="2" charset="0"/>
              </a:rPr>
              <a:t>kkRokfXuoj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dk;Z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dj.kkjh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2½ :{</a:t>
            </a:r>
            <a:r>
              <a:rPr lang="en-US" dirty="0" err="1" smtClean="0">
                <a:latin typeface="Kruti Dev 055" pitchFamily="2" charset="0"/>
              </a:rPr>
              <a:t>k.k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3½ e/</a:t>
            </a:r>
            <a:r>
              <a:rPr lang="en-US" dirty="0" err="1" smtClean="0">
                <a:latin typeface="Kruti Dev 055" pitchFamily="2" charset="0"/>
              </a:rPr>
              <a:t>kqj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frDr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jlkRed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4½ ‘</a:t>
            </a:r>
            <a:r>
              <a:rPr lang="en-US" dirty="0" err="1" smtClean="0">
                <a:latin typeface="Kruti Dev 055" pitchFamily="2" charset="0"/>
              </a:rPr>
              <a:t>kks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eTtk</a:t>
            </a:r>
            <a:r>
              <a:rPr lang="en-US" b="1" u="sng" dirty="0" smtClean="0">
                <a:latin typeface="Kruti Dev 055" pitchFamily="2" charset="0"/>
              </a:rPr>
              <a:t> {k;~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^</a:t>
            </a:r>
            <a:r>
              <a:rPr lang="en-US" b="1" dirty="0" err="1" smtClean="0">
                <a:latin typeface="Kruti Dev 055" pitchFamily="2" charset="0"/>
              </a:rPr>
              <a:t>vLFuka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eTtfu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lkSf”k;Z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HkzefLrfejn’kZue~AA</a:t>
            </a:r>
            <a:r>
              <a:rPr lang="en-US" b="1" dirty="0" smtClean="0">
                <a:latin typeface="Kruti Dev 055" pitchFamily="2" charset="0"/>
              </a:rPr>
              <a:t>* ok-</a:t>
            </a:r>
            <a:r>
              <a:rPr lang="en-US" b="1" dirty="0" err="1" smtClean="0">
                <a:latin typeface="Kruti Dev 055" pitchFamily="2" charset="0"/>
              </a:rPr>
              <a:t>lq</a:t>
            </a:r>
            <a:r>
              <a:rPr lang="en-US" b="1" dirty="0" smtClean="0">
                <a:latin typeface="Kruti Dev 055" pitchFamily="2" charset="0"/>
              </a:rPr>
              <a:t>- 11@19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c`g.k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xq</a:t>
            </a:r>
            <a:r>
              <a:rPr lang="en-US" dirty="0" smtClean="0">
                <a:latin typeface="Kruti Dev 055" pitchFamily="2" charset="0"/>
              </a:rPr>
              <a:t>: o </a:t>
            </a:r>
            <a:r>
              <a:rPr lang="en-US" dirty="0" err="1" smtClean="0">
                <a:latin typeface="Kruti Dev 055" pitchFamily="2" charset="0"/>
              </a:rPr>
              <a:t>fLuX</a:t>
            </a:r>
            <a:r>
              <a:rPr lang="en-US" dirty="0" smtClean="0">
                <a:latin typeface="Kruti Dev 055" pitchFamily="2" charset="0"/>
              </a:rPr>
              <a:t>/k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~</a:t>
            </a:r>
          </a:p>
          <a:p>
            <a:r>
              <a:rPr lang="en-US" dirty="0" err="1" smtClean="0">
                <a:latin typeface="Kruti Dev 055" pitchFamily="2" charset="0"/>
              </a:rPr>
              <a:t>mnk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nq</a:t>
            </a:r>
            <a:r>
              <a:rPr lang="en-US" dirty="0" smtClean="0">
                <a:latin typeface="Kruti Dev 055" pitchFamily="2" charset="0"/>
              </a:rPr>
              <a:t>/k] ?</a:t>
            </a:r>
            <a:r>
              <a:rPr lang="en-US" dirty="0" err="1" smtClean="0">
                <a:latin typeface="Kruti Dev 055" pitchFamily="2" charset="0"/>
              </a:rPr>
              <a:t>k`r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vHkzd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HkLe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czkEgh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tVkaeklh</a:t>
            </a:r>
            <a:endParaRPr lang="en-US" dirty="0" smtClean="0">
              <a:latin typeface="Kruti Dev 055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81000"/>
            <a:ext cx="8537448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7½ </a:t>
            </a:r>
            <a:r>
              <a:rPr lang="en-US" b="1" u="sng" dirty="0" smtClean="0">
                <a:latin typeface="Kruti Dev 055" pitchFamily="2" charset="0"/>
              </a:rPr>
              <a:t>‘</a:t>
            </a:r>
            <a:r>
              <a:rPr lang="en-US" b="1" u="sng" dirty="0" err="1" smtClean="0">
                <a:latin typeface="Kruti Dev 055" pitchFamily="2" charset="0"/>
              </a:rPr>
              <a:t>kqdzo</a:t>
            </a:r>
            <a:r>
              <a:rPr lang="en-US" b="1" u="sng" dirty="0" smtClean="0">
                <a:latin typeface="Kruti Dev 055" pitchFamily="2" charset="0"/>
              </a:rPr>
              <a:t>`/</a:t>
            </a:r>
            <a:r>
              <a:rPr lang="en-US" b="1" u="sng" dirty="0" err="1" smtClean="0">
                <a:latin typeface="Kruti Dev 055" pitchFamily="2" charset="0"/>
              </a:rPr>
              <a:t>nh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^</a:t>
            </a:r>
            <a:r>
              <a:rPr lang="en-US" dirty="0" err="1" smtClean="0">
                <a:latin typeface="Kruti Dev 055" pitchFamily="2" charset="0"/>
              </a:rPr>
              <a:t>vfrL</a:t>
            </a:r>
            <a:r>
              <a:rPr lang="en-US" dirty="0" smtClean="0">
                <a:latin typeface="Kruti Dev 055" pitchFamily="2" charset="0"/>
              </a:rPr>
              <a:t>=</a:t>
            </a:r>
            <a:r>
              <a:rPr lang="en-US" dirty="0" err="1" smtClean="0">
                <a:latin typeface="Kruti Dev 055" pitchFamily="2" charset="0"/>
              </a:rPr>
              <a:t>hdkerka</a:t>
            </a:r>
            <a:r>
              <a:rPr lang="en-US" dirty="0" smtClean="0">
                <a:latin typeface="Kruti Dev 055" pitchFamily="2" charset="0"/>
              </a:rPr>
              <a:t> o`/n ‘</a:t>
            </a:r>
            <a:r>
              <a:rPr lang="en-US" dirty="0" err="1" smtClean="0">
                <a:latin typeface="Kruti Dev 055" pitchFamily="2" charset="0"/>
              </a:rPr>
              <a:t>kqda</a:t>
            </a:r>
            <a:r>
              <a:rPr lang="en-US" dirty="0" smtClean="0">
                <a:latin typeface="Kruti Dev 055" pitchFamily="2" charset="0"/>
              </a:rPr>
              <a:t> ‘</a:t>
            </a:r>
            <a:r>
              <a:rPr lang="en-US" dirty="0" err="1" smtClean="0">
                <a:latin typeface="Kruti Dev 055" pitchFamily="2" charset="0"/>
              </a:rPr>
              <a:t>kqdzk’ejhefiAA</a:t>
            </a:r>
            <a:r>
              <a:rPr lang="en-US" dirty="0" smtClean="0">
                <a:latin typeface="Kruti Dev 055" pitchFamily="2" charset="0"/>
              </a:rPr>
              <a:t> ok-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- 11@12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iapdeZ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rh</a:t>
            </a:r>
            <a:r>
              <a:rPr lang="en-US" dirty="0" smtClean="0">
                <a:latin typeface="Kruti Dev 055" pitchFamily="2" charset="0"/>
              </a:rPr>
              <a:t>{.k] </a:t>
            </a:r>
            <a:r>
              <a:rPr lang="en-US" dirty="0" err="1" smtClean="0">
                <a:latin typeface="Kruti Dev 055" pitchFamily="2" charset="0"/>
              </a:rPr>
              <a:t>m”.k</a:t>
            </a:r>
            <a:r>
              <a:rPr lang="en-US" dirty="0" smtClean="0">
                <a:latin typeface="Kruti Dev 055" pitchFamily="2" charset="0"/>
              </a:rPr>
              <a:t>] :{k]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;] o {</a:t>
            </a:r>
            <a:r>
              <a:rPr lang="en-US" dirty="0" err="1" smtClean="0">
                <a:latin typeface="Kruti Dev 055" pitchFamily="2" charset="0"/>
              </a:rPr>
              <a:t>kkj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u="sng" dirty="0" smtClean="0">
                <a:latin typeface="Kruti Dev 055" pitchFamily="2" charset="0"/>
              </a:rPr>
              <a:t>‘</a:t>
            </a:r>
            <a:r>
              <a:rPr lang="en-US" b="1" u="sng" dirty="0" err="1" smtClean="0">
                <a:latin typeface="Kruti Dev 055" pitchFamily="2" charset="0"/>
              </a:rPr>
              <a:t>kqdz</a:t>
            </a:r>
            <a:r>
              <a:rPr lang="en-US" b="1" u="sng" dirty="0" smtClean="0">
                <a:latin typeface="Kruti Dev 055" pitchFamily="2" charset="0"/>
              </a:rPr>
              <a:t>{k;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smtClean="0">
                <a:latin typeface="Kruti Dev 055" pitchFamily="2" charset="0"/>
              </a:rPr>
              <a:t>‘</a:t>
            </a:r>
            <a:r>
              <a:rPr lang="en-US" b="1" dirty="0" err="1" smtClean="0">
                <a:latin typeface="Kruti Dev 055" pitchFamily="2" charset="0"/>
              </a:rPr>
              <a:t>kqdz</a:t>
            </a:r>
            <a:r>
              <a:rPr lang="en-US" b="1" dirty="0" smtClean="0">
                <a:latin typeface="Kruti Dev 055" pitchFamily="2" charset="0"/>
              </a:rPr>
              <a:t>{</a:t>
            </a:r>
            <a:r>
              <a:rPr lang="en-US" b="1" dirty="0" err="1" smtClean="0">
                <a:latin typeface="Kruti Dev 055" pitchFamily="2" charset="0"/>
              </a:rPr>
              <a:t>k;s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es</a:t>
            </a:r>
            <a:r>
              <a:rPr lang="en-US" b="1" dirty="0" smtClean="0">
                <a:latin typeface="Kruti Dev 055" pitchFamily="2" charset="0"/>
              </a:rPr>
              <a:t>&lt;</a:t>
            </a:r>
            <a:r>
              <a:rPr lang="en-US" b="1" dirty="0" err="1" smtClean="0">
                <a:latin typeface="Kruti Dev 055" pitchFamily="2" charset="0"/>
              </a:rPr>
              <a:t>qo`”k.kosnuk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v’kfDr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eSFkqus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fpjkr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okA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</a:t>
            </a:r>
            <a:r>
              <a:rPr lang="en-US" b="1" dirty="0" err="1" smtClean="0">
                <a:latin typeface="Kruti Dev 055" pitchFamily="2" charset="0"/>
              </a:rPr>
              <a:t>izlsd</a:t>
            </a:r>
            <a:r>
              <a:rPr lang="en-US" b="1" dirty="0" smtClean="0">
                <a:latin typeface="Kruti Dev 055" pitchFamily="2" charset="0"/>
              </a:rPr>
              <a:t>% </a:t>
            </a:r>
            <a:r>
              <a:rPr lang="en-US" b="1" dirty="0" err="1" smtClean="0">
                <a:latin typeface="Kruti Dev 055" pitchFamily="2" charset="0"/>
              </a:rPr>
              <a:t>izlsds</a:t>
            </a:r>
            <a:r>
              <a:rPr lang="en-US" b="1" dirty="0" smtClean="0">
                <a:latin typeface="Kruti Dev 055" pitchFamily="2" charset="0"/>
              </a:rPr>
              <a:t> p </a:t>
            </a:r>
            <a:r>
              <a:rPr lang="en-US" b="1" dirty="0" err="1" smtClean="0">
                <a:latin typeface="Kruti Dev 055" pitchFamily="2" charset="0"/>
              </a:rPr>
              <a:t>vYi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jDr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kqdzn’kZue~AA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lq</a:t>
            </a:r>
            <a:r>
              <a:rPr lang="en-US" b="1" dirty="0" smtClean="0">
                <a:latin typeface="Kruti Dev 055" pitchFamily="2" charset="0"/>
              </a:rPr>
              <a:t>- </a:t>
            </a:r>
            <a:r>
              <a:rPr lang="en-US" b="1" dirty="0" err="1" smtClean="0">
                <a:latin typeface="Kruti Dev 055" pitchFamily="2" charset="0"/>
              </a:rPr>
              <a:t>lw</a:t>
            </a:r>
            <a:r>
              <a:rPr lang="en-US" b="1" dirty="0" smtClean="0">
                <a:latin typeface="Kruti Dev 055" pitchFamily="2" charset="0"/>
              </a:rPr>
              <a:t>- 15@13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err="1" smtClean="0">
                <a:latin typeface="Kruti Dev 055" pitchFamily="2" charset="0"/>
              </a:rPr>
              <a:t>nq</a:t>
            </a:r>
            <a:r>
              <a:rPr lang="en-US" dirty="0" smtClean="0">
                <a:latin typeface="Kruti Dev 055" pitchFamily="2" charset="0"/>
              </a:rPr>
              <a:t>/k] ?</a:t>
            </a:r>
            <a:r>
              <a:rPr lang="en-US" dirty="0" err="1" smtClean="0">
                <a:latin typeface="Kruti Dev 055" pitchFamily="2" charset="0"/>
              </a:rPr>
              <a:t>k`r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jkt;kiu</a:t>
            </a:r>
            <a:r>
              <a:rPr lang="en-US" dirty="0" smtClean="0">
                <a:latin typeface="Kruti Dev 055" pitchFamily="2" charset="0"/>
              </a:rPr>
              <a:t>~ </a:t>
            </a:r>
            <a:r>
              <a:rPr lang="en-US" dirty="0" err="1" smtClean="0">
                <a:latin typeface="Kruti Dev 055" pitchFamily="2" charset="0"/>
              </a:rPr>
              <a:t>cLrh</a:t>
            </a:r>
            <a:r>
              <a:rPr lang="en-US" dirty="0" smtClean="0">
                <a:latin typeface="Kruti Dev 055" pitchFamily="2" charset="0"/>
              </a:rPr>
              <a:t>] e/</a:t>
            </a:r>
            <a:r>
              <a:rPr lang="en-US" dirty="0" err="1" smtClean="0">
                <a:latin typeface="Kruti Dev 055" pitchFamily="2" charset="0"/>
              </a:rPr>
              <a:t>kqj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fLuX</a:t>
            </a:r>
            <a:r>
              <a:rPr lang="en-US" dirty="0" smtClean="0">
                <a:latin typeface="Kruti Dev 055" pitchFamily="2" charset="0"/>
              </a:rPr>
              <a:t>/k </a:t>
            </a:r>
            <a:r>
              <a:rPr lang="en-US" dirty="0" err="1" smtClean="0">
                <a:latin typeface="Kruti Dev 055" pitchFamily="2" charset="0"/>
              </a:rPr>
              <a:t>f‘kr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xq.kkRed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] </a:t>
            </a:r>
          </a:p>
          <a:p>
            <a:r>
              <a:rPr lang="en-US" dirty="0" err="1" smtClean="0">
                <a:latin typeface="Kruti Dev 055" pitchFamily="2" charset="0"/>
              </a:rPr>
              <a:t>okthdj.k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mnk</a:t>
            </a:r>
            <a:r>
              <a:rPr lang="en-US" dirty="0" smtClean="0">
                <a:latin typeface="Kruti Dev 055" pitchFamily="2" charset="0"/>
              </a:rPr>
              <a:t> &amp; </a:t>
            </a:r>
            <a:r>
              <a:rPr lang="en-US" dirty="0" err="1" smtClean="0">
                <a:latin typeface="Kruti Dev 055" pitchFamily="2" charset="0"/>
              </a:rPr>
              <a:t>v’oxa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fonkjhdan</a:t>
            </a:r>
            <a:endParaRPr lang="en-US" dirty="0" smtClean="0">
              <a:latin typeface="Kruti Dev 055" pitchFamily="2" charset="0"/>
            </a:endParaRP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8000" dirty="0" smtClean="0"/>
              <a:t>                </a:t>
            </a:r>
          </a:p>
          <a:p>
            <a:pPr>
              <a:buNone/>
            </a:pPr>
            <a:r>
              <a:rPr lang="en-IN" sz="8000" smtClean="0"/>
              <a:t>           .......Thanks </a:t>
            </a:r>
            <a:endParaRPr lang="en-IN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</TotalTime>
  <Words>100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/kkrqph o`/nh {k; y{k.ks] fpfdRlk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USER</cp:lastModifiedBy>
  <cp:revision>676</cp:revision>
  <dcterms:created xsi:type="dcterms:W3CDTF">2020-05-02T05:10:47Z</dcterms:created>
  <dcterms:modified xsi:type="dcterms:W3CDTF">2023-03-08T07:22:56Z</dcterms:modified>
</cp:coreProperties>
</file>