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16912" autoAdjust="0"/>
    <p:restoredTop sz="86380" autoAdjust="0"/>
  </p:normalViewPr>
  <p:slideViewPr>
    <p:cSldViewPr>
      <p:cViewPr>
        <p:scale>
          <a:sx n="66" d="100"/>
          <a:sy n="66" d="100"/>
        </p:scale>
        <p:origin x="-1974" y="-3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54" y="102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64ECC-092F-4A01-AA02-D3CF030647D3}" type="datetimeFigureOut">
              <a:rPr lang="en-US" smtClean="0"/>
              <a:pPr/>
              <a:t>30/05/2021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375B2-7516-4C81-9B2A-80EBB1775D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64ECC-092F-4A01-AA02-D3CF030647D3}" type="datetimeFigureOut">
              <a:rPr lang="en-US" smtClean="0"/>
              <a:pPr/>
              <a:t>30/05/2021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375B2-7516-4C81-9B2A-80EBB1775D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64ECC-092F-4A01-AA02-D3CF030647D3}" type="datetimeFigureOut">
              <a:rPr lang="en-US" smtClean="0"/>
              <a:pPr/>
              <a:t>30/05/2021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375B2-7516-4C81-9B2A-80EBB1775D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64ECC-092F-4A01-AA02-D3CF030647D3}" type="datetimeFigureOut">
              <a:rPr lang="en-US" smtClean="0"/>
              <a:pPr/>
              <a:t>30/05/2021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375B2-7516-4C81-9B2A-80EBB1775D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64ECC-092F-4A01-AA02-D3CF030647D3}" type="datetimeFigureOut">
              <a:rPr lang="en-US" smtClean="0"/>
              <a:pPr/>
              <a:t>30/05/2021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375B2-7516-4C81-9B2A-80EBB1775D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64ECC-092F-4A01-AA02-D3CF030647D3}" type="datetimeFigureOut">
              <a:rPr lang="en-US" smtClean="0"/>
              <a:pPr/>
              <a:t>30/05/2021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375B2-7516-4C81-9B2A-80EBB1775D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64ECC-092F-4A01-AA02-D3CF030647D3}" type="datetimeFigureOut">
              <a:rPr lang="en-US" smtClean="0"/>
              <a:pPr/>
              <a:t>30/05/2021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375B2-7516-4C81-9B2A-80EBB1775D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64ECC-092F-4A01-AA02-D3CF030647D3}" type="datetimeFigureOut">
              <a:rPr lang="en-US" smtClean="0"/>
              <a:pPr/>
              <a:t>30/05/2021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375B2-7516-4C81-9B2A-80EBB1775D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64ECC-092F-4A01-AA02-D3CF030647D3}" type="datetimeFigureOut">
              <a:rPr lang="en-US" smtClean="0"/>
              <a:pPr/>
              <a:t>30/05/2021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375B2-7516-4C81-9B2A-80EBB1775D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64ECC-092F-4A01-AA02-D3CF030647D3}" type="datetimeFigureOut">
              <a:rPr lang="en-US" smtClean="0"/>
              <a:pPr/>
              <a:t>30/05/2021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375B2-7516-4C81-9B2A-80EBB1775D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64ECC-092F-4A01-AA02-D3CF030647D3}" type="datetimeFigureOut">
              <a:rPr lang="en-US" smtClean="0"/>
              <a:pPr/>
              <a:t>30/05/2021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375B2-7516-4C81-9B2A-80EBB1775D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864ECC-092F-4A01-AA02-D3CF030647D3}" type="datetimeFigureOut">
              <a:rPr lang="en-US" smtClean="0"/>
              <a:pPr/>
              <a:t>30/05/2021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8375B2-7516-4C81-9B2A-80EBB1775DE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2" descr="Pancreatitis - Symptoms and causes - Mayo Clinic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81000" y="1143000"/>
            <a:ext cx="76200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b="1" u="sng" dirty="0" err="1" smtClean="0">
                <a:solidFill>
                  <a:srgbClr val="FF0000"/>
                </a:solidFill>
                <a:latin typeface="Kruti Dev 055" pitchFamily="2" charset="0"/>
              </a:rPr>
              <a:t>fpfdRlse</a:t>
            </a:r>
            <a:r>
              <a:rPr lang="en-US" sz="4400" b="1" u="sng" dirty="0" smtClean="0">
                <a:solidFill>
                  <a:srgbClr val="FF0000"/>
                </a:solidFill>
                <a:latin typeface="Kruti Dev 055" pitchFamily="2" charset="0"/>
              </a:rPr>
              <a:t>/;s </a:t>
            </a:r>
            <a:r>
              <a:rPr lang="en-US" sz="4400" b="1" u="sng" dirty="0" err="1" smtClean="0">
                <a:solidFill>
                  <a:srgbClr val="FF0000"/>
                </a:solidFill>
                <a:latin typeface="Kruti Dev 055" pitchFamily="2" charset="0"/>
              </a:rPr>
              <a:t>nks”k</a:t>
            </a:r>
            <a:r>
              <a:rPr lang="en-US" sz="4400" b="1" u="sng" dirty="0" smtClean="0">
                <a:solidFill>
                  <a:srgbClr val="FF0000"/>
                </a:solidFill>
                <a:latin typeface="Kruti Dev 055" pitchFamily="2" charset="0"/>
              </a:rPr>
              <a:t> </a:t>
            </a:r>
            <a:r>
              <a:rPr lang="en-US" sz="4400" b="1" u="sng" dirty="0" err="1" smtClean="0">
                <a:solidFill>
                  <a:srgbClr val="FF0000"/>
                </a:solidFill>
                <a:latin typeface="Kruti Dev 055" pitchFamily="2" charset="0"/>
              </a:rPr>
              <a:t>nq</a:t>
            </a:r>
            <a:r>
              <a:rPr lang="en-US" sz="4400" b="1" u="sng" dirty="0" smtClean="0">
                <a:solidFill>
                  <a:srgbClr val="FF0000"/>
                </a:solidFill>
                <a:latin typeface="Kruti Dev 055" pitchFamily="2" charset="0"/>
              </a:rPr>
              <a:t>”;</a:t>
            </a:r>
            <a:r>
              <a:rPr lang="en-US" sz="4400" b="1" u="sng" dirty="0" err="1" smtClean="0">
                <a:solidFill>
                  <a:srgbClr val="FF0000"/>
                </a:solidFill>
                <a:latin typeface="Kruti Dev 055" pitchFamily="2" charset="0"/>
              </a:rPr>
              <a:t>kps</a:t>
            </a:r>
            <a:r>
              <a:rPr lang="en-US" sz="4400" b="1" u="sng" dirty="0" smtClean="0">
                <a:solidFill>
                  <a:srgbClr val="FF0000"/>
                </a:solidFill>
                <a:latin typeface="Kruti Dev 055" pitchFamily="2" charset="0"/>
              </a:rPr>
              <a:t> </a:t>
            </a:r>
            <a:r>
              <a:rPr lang="en-US" sz="4400" b="1" u="sng" dirty="0" err="1" smtClean="0">
                <a:solidFill>
                  <a:srgbClr val="FF0000"/>
                </a:solidFill>
                <a:latin typeface="Kruti Dev 055" pitchFamily="2" charset="0"/>
              </a:rPr>
              <a:t>egRo</a:t>
            </a:r>
            <a:endParaRPr lang="en-US" sz="4400" dirty="0" smtClean="0">
              <a:solidFill>
                <a:srgbClr val="FF0000"/>
              </a:solidFill>
              <a:latin typeface="Kruti Dev 016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419600" y="3505200"/>
            <a:ext cx="4114800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90000"/>
              </a:lnSpc>
            </a:pPr>
            <a:r>
              <a:rPr lang="en-US" b="1" dirty="0" smtClean="0">
                <a:solidFill>
                  <a:srgbClr val="FF0000"/>
                </a:solidFill>
                <a:latin typeface="Arial Black" pitchFamily="34" charset="0"/>
              </a:rPr>
              <a:t>DR. SANDESH .P. GOJE</a:t>
            </a:r>
          </a:p>
          <a:p>
            <a:pPr algn="r">
              <a:lnSpc>
                <a:spcPct val="90000"/>
              </a:lnSpc>
            </a:pPr>
            <a:r>
              <a:rPr lang="en-US" dirty="0" smtClean="0">
                <a:latin typeface="Arial Black" pitchFamily="34" charset="0"/>
              </a:rPr>
              <a:t>		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ASSISTANT PROFESSOR </a:t>
            </a:r>
          </a:p>
          <a:p>
            <a:pPr algn="r">
              <a:lnSpc>
                <a:spcPct val="90000"/>
              </a:lnSpc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( KAYACHIKITSA)</a:t>
            </a:r>
          </a:p>
          <a:p>
            <a:pPr algn="r">
              <a:lnSpc>
                <a:spcPct val="90000"/>
              </a:lnSpc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SVAMCH, CHANDRAPUR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u="sng" dirty="0" err="1" smtClean="0">
                <a:solidFill>
                  <a:srgbClr val="FF0000"/>
                </a:solidFill>
                <a:latin typeface="Kruti Dev 055" pitchFamily="2" charset="0"/>
              </a:rPr>
              <a:t>fpfdRlse</a:t>
            </a:r>
            <a:r>
              <a:rPr lang="en-US" b="1" u="sng" dirty="0" smtClean="0">
                <a:solidFill>
                  <a:srgbClr val="FF0000"/>
                </a:solidFill>
                <a:latin typeface="Kruti Dev 055" pitchFamily="2" charset="0"/>
              </a:rPr>
              <a:t>/;s </a:t>
            </a:r>
            <a:r>
              <a:rPr lang="en-US" b="1" u="sng" dirty="0" err="1" smtClean="0">
                <a:solidFill>
                  <a:srgbClr val="FF0000"/>
                </a:solidFill>
                <a:latin typeface="Kruti Dev 055" pitchFamily="2" charset="0"/>
              </a:rPr>
              <a:t>nks”k</a:t>
            </a:r>
            <a:r>
              <a:rPr lang="en-US" b="1" u="sng" dirty="0" smtClean="0">
                <a:solidFill>
                  <a:srgbClr val="FF0000"/>
                </a:solidFill>
                <a:latin typeface="Kruti Dev 055" pitchFamily="2" charset="0"/>
              </a:rPr>
              <a:t> </a:t>
            </a:r>
            <a:r>
              <a:rPr lang="en-US" b="1" u="sng" dirty="0" err="1" smtClean="0">
                <a:solidFill>
                  <a:srgbClr val="FF0000"/>
                </a:solidFill>
                <a:latin typeface="Kruti Dev 055" pitchFamily="2" charset="0"/>
              </a:rPr>
              <a:t>nq</a:t>
            </a:r>
            <a:r>
              <a:rPr lang="en-US" b="1" u="sng" dirty="0" smtClean="0">
                <a:solidFill>
                  <a:srgbClr val="FF0000"/>
                </a:solidFill>
                <a:latin typeface="Kruti Dev 055" pitchFamily="2" charset="0"/>
              </a:rPr>
              <a:t>”;</a:t>
            </a:r>
            <a:r>
              <a:rPr lang="en-US" b="1" u="sng" dirty="0" err="1" smtClean="0">
                <a:solidFill>
                  <a:srgbClr val="FF0000"/>
                </a:solidFill>
                <a:latin typeface="Kruti Dev 055" pitchFamily="2" charset="0"/>
              </a:rPr>
              <a:t>kps</a:t>
            </a:r>
            <a:r>
              <a:rPr lang="en-US" b="1" u="sng" dirty="0" smtClean="0">
                <a:solidFill>
                  <a:srgbClr val="FF0000"/>
                </a:solidFill>
                <a:latin typeface="Kruti Dev 055" pitchFamily="2" charset="0"/>
              </a:rPr>
              <a:t> </a:t>
            </a:r>
            <a:r>
              <a:rPr lang="en-US" b="1" u="sng" dirty="0" err="1" smtClean="0">
                <a:solidFill>
                  <a:srgbClr val="FF0000"/>
                </a:solidFill>
                <a:latin typeface="Kruti Dev 055" pitchFamily="2" charset="0"/>
              </a:rPr>
              <a:t>egRo</a:t>
            </a:r>
            <a:endParaRPr lang="en-US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  <a:latin typeface="Kruti Dev 055" pitchFamily="2" charset="0"/>
              </a:rPr>
              <a:t>			</a:t>
            </a:r>
            <a:r>
              <a:rPr lang="en-US" b="1" dirty="0" err="1" smtClean="0">
                <a:latin typeface="Kruti Dev 055" pitchFamily="2" charset="0"/>
              </a:rPr>
              <a:t>nq</a:t>
            </a:r>
            <a:r>
              <a:rPr lang="en-US" b="1" dirty="0" smtClean="0">
                <a:latin typeface="Kruti Dev 055" pitchFamily="2" charset="0"/>
              </a:rPr>
              <a:t>”;a </a:t>
            </a:r>
            <a:r>
              <a:rPr lang="en-US" b="1" dirty="0" err="1" smtClean="0">
                <a:latin typeface="Kruti Dev 055" pitchFamily="2" charset="0"/>
              </a:rPr>
              <a:t>ns’ka</a:t>
            </a:r>
            <a:r>
              <a:rPr lang="en-US" b="1" dirty="0" smtClean="0">
                <a:latin typeface="Kruti Dev 055" pitchFamily="2" charset="0"/>
              </a:rPr>
              <a:t> </a:t>
            </a:r>
            <a:r>
              <a:rPr lang="en-US" b="1" dirty="0" err="1" smtClean="0">
                <a:latin typeface="Kruti Dev 055" pitchFamily="2" charset="0"/>
              </a:rPr>
              <a:t>cya</a:t>
            </a:r>
            <a:r>
              <a:rPr lang="en-US" b="1" dirty="0" smtClean="0">
                <a:latin typeface="Kruti Dev 055" pitchFamily="2" charset="0"/>
              </a:rPr>
              <a:t> </a:t>
            </a:r>
            <a:r>
              <a:rPr lang="en-US" b="1" dirty="0" err="1" smtClean="0">
                <a:latin typeface="Kruti Dev 055" pitchFamily="2" charset="0"/>
              </a:rPr>
              <a:t>dkya</a:t>
            </a:r>
            <a:r>
              <a:rPr lang="en-US" b="1" dirty="0" smtClean="0">
                <a:latin typeface="Kruti Dev 055" pitchFamily="2" charset="0"/>
              </a:rPr>
              <a:t> </a:t>
            </a:r>
            <a:r>
              <a:rPr lang="en-US" b="1" dirty="0" err="1" smtClean="0">
                <a:latin typeface="Kruti Dev 055" pitchFamily="2" charset="0"/>
              </a:rPr>
              <a:t>vuy</a:t>
            </a:r>
            <a:r>
              <a:rPr lang="en-US" b="1" dirty="0" smtClean="0">
                <a:latin typeface="Kruti Dev 055" pitchFamily="2" charset="0"/>
              </a:rPr>
              <a:t> </a:t>
            </a:r>
            <a:r>
              <a:rPr lang="en-US" b="1" dirty="0" err="1" smtClean="0">
                <a:latin typeface="Kruti Dev 055" pitchFamily="2" charset="0"/>
              </a:rPr>
              <a:t>izd`fr</a:t>
            </a:r>
            <a:r>
              <a:rPr lang="en-US" b="1" dirty="0" smtClean="0">
                <a:latin typeface="Kruti Dev 055" pitchFamily="2" charset="0"/>
              </a:rPr>
              <a:t> o;%A</a:t>
            </a:r>
          </a:p>
          <a:p>
            <a:pPr>
              <a:buNone/>
            </a:pPr>
            <a:r>
              <a:rPr lang="en-US" b="1" dirty="0" smtClean="0">
                <a:latin typeface="Kruti Dev 055" pitchFamily="2" charset="0"/>
              </a:rPr>
              <a:t>			</a:t>
            </a:r>
            <a:r>
              <a:rPr lang="en-US" b="1" dirty="0" err="1" smtClean="0">
                <a:latin typeface="Kruti Dev 055" pitchFamily="2" charset="0"/>
              </a:rPr>
              <a:t>lRo</a:t>
            </a:r>
            <a:r>
              <a:rPr lang="en-US" b="1" dirty="0" smtClean="0">
                <a:latin typeface="Kruti Dev 055" pitchFamily="2" charset="0"/>
              </a:rPr>
              <a:t> </a:t>
            </a:r>
            <a:r>
              <a:rPr lang="en-US" b="1" dirty="0" err="1" smtClean="0">
                <a:latin typeface="Kruti Dev 055" pitchFamily="2" charset="0"/>
              </a:rPr>
              <a:t>lkE;a</a:t>
            </a:r>
            <a:r>
              <a:rPr lang="en-US" b="1" dirty="0" smtClean="0">
                <a:latin typeface="Kruti Dev 055" pitchFamily="2" charset="0"/>
              </a:rPr>
              <a:t> </a:t>
            </a:r>
            <a:r>
              <a:rPr lang="en-US" b="1" dirty="0" err="1" smtClean="0">
                <a:latin typeface="Kruti Dev 055" pitchFamily="2" charset="0"/>
              </a:rPr>
              <a:t>rFkkgkj</a:t>
            </a:r>
            <a:r>
              <a:rPr lang="en-US" b="1" dirty="0" smtClean="0">
                <a:latin typeface="Kruti Dev 055" pitchFamily="2" charset="0"/>
              </a:rPr>
              <a:t> </a:t>
            </a:r>
            <a:r>
              <a:rPr lang="en-US" b="1" dirty="0" err="1" smtClean="0">
                <a:latin typeface="Kruti Dev 055" pitchFamily="2" charset="0"/>
              </a:rPr>
              <a:t>voLFkk‹p</a:t>
            </a:r>
            <a:r>
              <a:rPr lang="en-US" b="1" dirty="0" smtClean="0">
                <a:latin typeface="Kruti Dev 055" pitchFamily="2" charset="0"/>
              </a:rPr>
              <a:t> </a:t>
            </a:r>
            <a:r>
              <a:rPr lang="en-US" b="1" dirty="0" err="1" smtClean="0">
                <a:latin typeface="Kruti Dev 055" pitchFamily="2" charset="0"/>
              </a:rPr>
              <a:t>i`FkkXoZ</a:t>
            </a:r>
            <a:r>
              <a:rPr lang="en-US" b="1" dirty="0" smtClean="0">
                <a:latin typeface="Kruti Dev 055" pitchFamily="2" charset="0"/>
              </a:rPr>
              <a:t>/</a:t>
            </a:r>
            <a:r>
              <a:rPr lang="en-US" b="1" dirty="0" err="1" smtClean="0">
                <a:latin typeface="Kruti Dev 055" pitchFamily="2" charset="0"/>
              </a:rPr>
              <a:t>kk%A</a:t>
            </a:r>
            <a:endParaRPr lang="en-US" b="1" dirty="0" smtClean="0">
              <a:latin typeface="Kruti Dev 055" pitchFamily="2" charset="0"/>
            </a:endParaRPr>
          </a:p>
          <a:p>
            <a:pPr>
              <a:buNone/>
            </a:pPr>
            <a:r>
              <a:rPr lang="en-US" b="1" dirty="0" smtClean="0">
                <a:latin typeface="Kruti Dev 055" pitchFamily="2" charset="0"/>
              </a:rPr>
              <a:t>			</a:t>
            </a:r>
            <a:r>
              <a:rPr lang="en-US" b="1" dirty="0" err="1" smtClean="0">
                <a:latin typeface="Kruti Dev 055" pitchFamily="2" charset="0"/>
              </a:rPr>
              <a:t>lq</a:t>
            </a:r>
            <a:r>
              <a:rPr lang="en-US" b="1" dirty="0" smtClean="0">
                <a:latin typeface="Kruti Dev 055" pitchFamily="2" charset="0"/>
              </a:rPr>
              <a:t>{e </a:t>
            </a:r>
            <a:r>
              <a:rPr lang="en-US" b="1" dirty="0" err="1" smtClean="0">
                <a:latin typeface="Kruti Dev 055" pitchFamily="2" charset="0"/>
              </a:rPr>
              <a:t>lq</a:t>
            </a:r>
            <a:r>
              <a:rPr lang="en-US" b="1" dirty="0" smtClean="0">
                <a:latin typeface="Kruti Dev 055" pitchFamily="2" charset="0"/>
              </a:rPr>
              <a:t>{</a:t>
            </a:r>
            <a:r>
              <a:rPr lang="en-US" b="1" dirty="0" err="1" smtClean="0">
                <a:latin typeface="Kruti Dev 055" pitchFamily="2" charset="0"/>
              </a:rPr>
              <a:t>ek</a:t>
            </a:r>
            <a:r>
              <a:rPr lang="en-US" b="1" dirty="0" smtClean="0">
                <a:latin typeface="Kruti Dev 055" pitchFamily="2" charset="0"/>
              </a:rPr>
              <a:t>% </a:t>
            </a:r>
            <a:r>
              <a:rPr lang="en-US" b="1" dirty="0" err="1" smtClean="0">
                <a:latin typeface="Kruti Dev 055" pitchFamily="2" charset="0"/>
              </a:rPr>
              <a:t>lekZ</a:t>
            </a:r>
            <a:r>
              <a:rPr lang="en-US" b="1" dirty="0" smtClean="0">
                <a:latin typeface="Kruti Dev 055" pitchFamily="2" charset="0"/>
              </a:rPr>
              <a:t>{;</a:t>
            </a:r>
            <a:r>
              <a:rPr lang="en-US" b="1" dirty="0" err="1" smtClean="0">
                <a:latin typeface="Kruti Dev 055" pitchFamily="2" charset="0"/>
              </a:rPr>
              <a:t>S”kka</a:t>
            </a:r>
            <a:r>
              <a:rPr lang="en-US" b="1" dirty="0" smtClean="0">
                <a:latin typeface="Kruti Dev 055" pitchFamily="2" charset="0"/>
              </a:rPr>
              <a:t> </a:t>
            </a:r>
            <a:r>
              <a:rPr lang="en-US" b="1" dirty="0" err="1" smtClean="0">
                <a:latin typeface="Kruti Dev 055" pitchFamily="2" charset="0"/>
              </a:rPr>
              <a:t>nks”kkS</a:t>
            </a:r>
            <a:r>
              <a:rPr lang="en-US" b="1" dirty="0" smtClean="0">
                <a:latin typeface="Kruti Dev 055" pitchFamily="2" charset="0"/>
              </a:rPr>
              <a:t> “k/</a:t>
            </a:r>
            <a:r>
              <a:rPr lang="en-US" b="1" dirty="0" err="1" smtClean="0">
                <a:latin typeface="Kruti Dev 055" pitchFamily="2" charset="0"/>
              </a:rPr>
              <a:t>kkfu:i.kS%A</a:t>
            </a:r>
            <a:endParaRPr lang="en-US" b="1" dirty="0" smtClean="0">
              <a:latin typeface="Kruti Dev 055" pitchFamily="2" charset="0"/>
            </a:endParaRPr>
          </a:p>
          <a:p>
            <a:pPr>
              <a:buNone/>
            </a:pPr>
            <a:r>
              <a:rPr lang="en-US" b="1" dirty="0" smtClean="0">
                <a:latin typeface="Kruti Dev 055" pitchFamily="2" charset="0"/>
              </a:rPr>
              <a:t>			;k </a:t>
            </a:r>
            <a:r>
              <a:rPr lang="en-US" b="1" dirty="0" err="1" smtClean="0">
                <a:latin typeface="Kruti Dev 055" pitchFamily="2" charset="0"/>
              </a:rPr>
              <a:t>orZrs</a:t>
            </a:r>
            <a:r>
              <a:rPr lang="en-US" b="1" dirty="0" smtClean="0">
                <a:latin typeface="Kruti Dev 055" pitchFamily="2" charset="0"/>
              </a:rPr>
              <a:t> </a:t>
            </a:r>
            <a:r>
              <a:rPr lang="en-US" b="1" dirty="0" err="1" smtClean="0">
                <a:latin typeface="Kruti Dev 055" pitchFamily="2" charset="0"/>
              </a:rPr>
              <a:t>fpfdRlk;ka</a:t>
            </a:r>
            <a:r>
              <a:rPr lang="en-US" b="1" dirty="0" smtClean="0">
                <a:latin typeface="Kruti Dev 055" pitchFamily="2" charset="0"/>
              </a:rPr>
              <a:t> u </a:t>
            </a:r>
            <a:r>
              <a:rPr lang="en-US" b="1" dirty="0" err="1" smtClean="0">
                <a:latin typeface="Kruti Dev 055" pitchFamily="2" charset="0"/>
              </a:rPr>
              <a:t>lLjoyfr</a:t>
            </a:r>
            <a:r>
              <a:rPr lang="en-US" b="1" dirty="0" smtClean="0">
                <a:latin typeface="Kruti Dev 055" pitchFamily="2" charset="0"/>
              </a:rPr>
              <a:t> </a:t>
            </a:r>
            <a:r>
              <a:rPr lang="en-US" b="1" dirty="0" err="1" smtClean="0">
                <a:latin typeface="Kruti Dev 055" pitchFamily="2" charset="0"/>
              </a:rPr>
              <a:t>tkrqfprAA</a:t>
            </a:r>
            <a:r>
              <a:rPr lang="en-US" b="1" dirty="0" smtClean="0">
                <a:latin typeface="Kruti Dev 055" pitchFamily="2" charset="0"/>
              </a:rPr>
              <a:t>  ok- </a:t>
            </a:r>
            <a:r>
              <a:rPr lang="en-US" b="1" dirty="0" err="1" smtClean="0">
                <a:latin typeface="Kruti Dev 055" pitchFamily="2" charset="0"/>
              </a:rPr>
              <a:t>lq</a:t>
            </a:r>
            <a:r>
              <a:rPr lang="en-US" b="1" dirty="0" smtClean="0">
                <a:latin typeface="Kruti Dev 055" pitchFamily="2" charset="0"/>
              </a:rPr>
              <a:t>- 12@6</a:t>
            </a:r>
          </a:p>
          <a:p>
            <a:endParaRPr lang="en-US" b="1" dirty="0" smtClean="0">
              <a:latin typeface="Kruti Dev 055" pitchFamily="2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28600"/>
            <a:ext cx="8653272" cy="64008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>
                <a:latin typeface="Kruti Dev 055" pitchFamily="2" charset="0"/>
              </a:rPr>
              <a:t>1½ </a:t>
            </a:r>
            <a:r>
              <a:rPr lang="en-US" b="1" dirty="0" err="1" smtClean="0">
                <a:latin typeface="Kruti Dev 055" pitchFamily="2" charset="0"/>
              </a:rPr>
              <a:t>nq</a:t>
            </a:r>
            <a:r>
              <a:rPr lang="en-US" b="1" dirty="0" smtClean="0">
                <a:latin typeface="Kruti Dev 055" pitchFamily="2" charset="0"/>
              </a:rPr>
              <a:t>”; %&amp;</a:t>
            </a:r>
            <a:r>
              <a:rPr lang="en-US" dirty="0" smtClean="0">
                <a:latin typeface="Kruti Dev 055" pitchFamily="2" charset="0"/>
              </a:rPr>
              <a:t> </a:t>
            </a:r>
          </a:p>
          <a:p>
            <a:r>
              <a:rPr lang="en-US" dirty="0" err="1" smtClean="0">
                <a:latin typeface="Kruti Dev 055" pitchFamily="2" charset="0"/>
              </a:rPr>
              <a:t>laizkIrhe</a:t>
            </a:r>
            <a:r>
              <a:rPr lang="en-US" dirty="0" smtClean="0">
                <a:latin typeface="Kruti Dev 055" pitchFamily="2" charset="0"/>
              </a:rPr>
              <a:t>/;s </a:t>
            </a:r>
            <a:r>
              <a:rPr lang="en-US" dirty="0" err="1" smtClean="0">
                <a:latin typeface="Kruti Dev 055" pitchFamily="2" charset="0"/>
              </a:rPr>
              <a:t>T;k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T;k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nq</a:t>
            </a:r>
            <a:r>
              <a:rPr lang="en-US" dirty="0" smtClean="0">
                <a:latin typeface="Kruti Dev 055" pitchFamily="2" charset="0"/>
              </a:rPr>
              <a:t>”;</a:t>
            </a:r>
            <a:r>
              <a:rPr lang="en-US" dirty="0" err="1" smtClean="0">
                <a:latin typeface="Kruti Dev 055" pitchFamily="2" charset="0"/>
              </a:rPr>
              <a:t>kauh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lgHkkx</a:t>
            </a:r>
            <a:r>
              <a:rPr lang="en-US" dirty="0" smtClean="0">
                <a:latin typeface="Kruti Dev 055" pitchFamily="2" charset="0"/>
              </a:rPr>
              <a:t> ?</a:t>
            </a:r>
            <a:r>
              <a:rPr lang="en-US" dirty="0" err="1" smtClean="0">
                <a:latin typeface="Kruti Dev 055" pitchFamily="2" charset="0"/>
              </a:rPr>
              <a:t>ksrysyk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vkgs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R;k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nq</a:t>
            </a:r>
            <a:r>
              <a:rPr lang="en-US" dirty="0" smtClean="0">
                <a:latin typeface="Kruti Dev 055" pitchFamily="2" charset="0"/>
              </a:rPr>
              <a:t>”;</a:t>
            </a:r>
            <a:r>
              <a:rPr lang="en-US" dirty="0" err="1" smtClean="0">
                <a:latin typeface="Kruti Dev 055" pitchFamily="2" charset="0"/>
              </a:rPr>
              <a:t>kaph</a:t>
            </a:r>
            <a:r>
              <a:rPr lang="en-US" dirty="0" smtClean="0">
                <a:latin typeface="Kruti Dev 055" pitchFamily="2" charset="0"/>
              </a:rPr>
              <a:t> ;</a:t>
            </a:r>
            <a:r>
              <a:rPr lang="en-US" dirty="0" err="1" smtClean="0">
                <a:latin typeface="Kruti Dev 055" pitchFamily="2" charset="0"/>
              </a:rPr>
              <a:t>ksX</a:t>
            </a:r>
            <a:r>
              <a:rPr lang="en-US" dirty="0" smtClean="0">
                <a:latin typeface="Kruti Dev 055" pitchFamily="2" charset="0"/>
              </a:rPr>
              <a:t>; </a:t>
            </a:r>
            <a:r>
              <a:rPr lang="en-US" dirty="0" err="1" smtClean="0">
                <a:latin typeface="Kruti Dev 055" pitchFamily="2" charset="0"/>
              </a:rPr>
              <a:t>fpfdRlk</a:t>
            </a:r>
            <a:r>
              <a:rPr lang="en-US" dirty="0" smtClean="0">
                <a:latin typeface="Kruti Dev 055" pitchFamily="2" charset="0"/>
              </a:rPr>
              <a:t> d:u </a:t>
            </a:r>
            <a:r>
              <a:rPr lang="en-US" dirty="0" err="1" smtClean="0">
                <a:latin typeface="Kruti Dev 055" pitchFamily="2" charset="0"/>
              </a:rPr>
              <a:t>R;krhy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oSxq</a:t>
            </a:r>
            <a:r>
              <a:rPr lang="en-US" dirty="0" smtClean="0">
                <a:latin typeface="Kruti Dev 055" pitchFamily="2" charset="0"/>
              </a:rPr>
              <a:t>.; </a:t>
            </a:r>
            <a:r>
              <a:rPr lang="en-US" dirty="0" err="1" smtClean="0">
                <a:latin typeface="Kruti Dev 055" pitchFamily="2" charset="0"/>
              </a:rPr>
              <a:t>u”V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dsY;kl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O;k</a:t>
            </a:r>
            <a:r>
              <a:rPr lang="en-US" dirty="0" smtClean="0">
                <a:latin typeface="Kruti Dev 055" pitchFamily="2" charset="0"/>
              </a:rPr>
              <a:t>/</a:t>
            </a:r>
            <a:r>
              <a:rPr lang="en-US" dirty="0" err="1" smtClean="0">
                <a:latin typeface="Kruti Dev 055" pitchFamily="2" charset="0"/>
              </a:rPr>
              <a:t>khpk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iqujks</a:t>
            </a:r>
            <a:r>
              <a:rPr lang="en-US" dirty="0" smtClean="0">
                <a:latin typeface="Kruti Dev 055" pitchFamily="2" charset="0"/>
              </a:rPr>
              <a:t>/no gks.kkj </a:t>
            </a:r>
            <a:r>
              <a:rPr lang="en-US" dirty="0" err="1" smtClean="0">
                <a:latin typeface="Kruti Dev 055" pitchFamily="2" charset="0"/>
              </a:rPr>
              <a:t>ukgh</a:t>
            </a:r>
            <a:r>
              <a:rPr lang="en-US" dirty="0" smtClean="0">
                <a:latin typeface="Kruti Dev 055" pitchFamily="2" charset="0"/>
              </a:rPr>
              <a:t>-</a:t>
            </a:r>
          </a:p>
          <a:p>
            <a:pPr>
              <a:buNone/>
            </a:pPr>
            <a:r>
              <a:rPr lang="en-US" dirty="0" smtClean="0">
                <a:latin typeface="Kruti Dev 055" pitchFamily="2" charset="0"/>
              </a:rPr>
              <a:t>2</a:t>
            </a:r>
            <a:r>
              <a:rPr lang="en-US" b="1" dirty="0" smtClean="0">
                <a:latin typeface="Kruti Dev 055" pitchFamily="2" charset="0"/>
              </a:rPr>
              <a:t>½ </a:t>
            </a:r>
            <a:r>
              <a:rPr lang="en-US" b="1" dirty="0" err="1" smtClean="0">
                <a:latin typeface="Kruti Dev 055" pitchFamily="2" charset="0"/>
              </a:rPr>
              <a:t>ns’k</a:t>
            </a:r>
            <a:r>
              <a:rPr lang="en-US" b="1" dirty="0" smtClean="0">
                <a:latin typeface="Kruti Dev 055" pitchFamily="2" charset="0"/>
              </a:rPr>
              <a:t> %&amp;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ns’kkps</a:t>
            </a:r>
            <a:r>
              <a:rPr lang="en-US" dirty="0" smtClean="0">
                <a:latin typeface="Kruti Dev 055" pitchFamily="2" charset="0"/>
              </a:rPr>
              <a:t> 2 </a:t>
            </a:r>
            <a:r>
              <a:rPr lang="en-US" dirty="0" err="1" smtClean="0">
                <a:latin typeface="Kruti Dev 055" pitchFamily="2" charset="0"/>
              </a:rPr>
              <a:t>izdkj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vkgs</a:t>
            </a:r>
            <a:endParaRPr lang="en-US" dirty="0" smtClean="0">
              <a:latin typeface="Kruti Dev 055" pitchFamily="2" charset="0"/>
            </a:endParaRPr>
          </a:p>
          <a:p>
            <a:r>
              <a:rPr lang="en-US" dirty="0" smtClean="0">
                <a:latin typeface="Kruti Dev 055" pitchFamily="2" charset="0"/>
              </a:rPr>
              <a:t>1½ </a:t>
            </a:r>
            <a:r>
              <a:rPr lang="en-US" dirty="0" err="1" smtClean="0">
                <a:latin typeface="Kruti Dev 055" pitchFamily="2" charset="0"/>
              </a:rPr>
              <a:t>nsgns’k</a:t>
            </a:r>
            <a:endParaRPr lang="en-US" dirty="0" smtClean="0">
              <a:latin typeface="Kruti Dev 055" pitchFamily="2" charset="0"/>
            </a:endParaRPr>
          </a:p>
          <a:p>
            <a:r>
              <a:rPr lang="en-US" dirty="0" smtClean="0">
                <a:latin typeface="Kruti Dev 055" pitchFamily="2" charset="0"/>
              </a:rPr>
              <a:t>2½ </a:t>
            </a:r>
            <a:r>
              <a:rPr lang="en-US" dirty="0" err="1" smtClean="0">
                <a:latin typeface="Kruti Dev 055" pitchFamily="2" charset="0"/>
              </a:rPr>
              <a:t>Hkqfens’k</a:t>
            </a:r>
            <a:endParaRPr lang="en-US" dirty="0" smtClean="0">
              <a:latin typeface="Kruti Dev 055" pitchFamily="2" charset="0"/>
            </a:endParaRPr>
          </a:p>
          <a:p>
            <a:r>
              <a:rPr lang="en-US" dirty="0" err="1" smtClean="0">
                <a:latin typeface="Kruti Dev 055" pitchFamily="2" charset="0"/>
              </a:rPr>
              <a:t>Hks”kt</a:t>
            </a:r>
            <a:r>
              <a:rPr lang="en-US" dirty="0" smtClean="0">
                <a:latin typeface="Kruti Dev 055" pitchFamily="2" charset="0"/>
              </a:rPr>
              <a:t> ‘</a:t>
            </a:r>
            <a:r>
              <a:rPr lang="en-US" dirty="0" err="1" smtClean="0">
                <a:latin typeface="Kruti Dev 055" pitchFamily="2" charset="0"/>
              </a:rPr>
              <a:t>kfjj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ns’kkoj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dls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dk;Z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djhy</a:t>
            </a:r>
            <a:r>
              <a:rPr lang="en-US" dirty="0" smtClean="0">
                <a:latin typeface="Kruti Dev 055" pitchFamily="2" charset="0"/>
              </a:rPr>
              <a:t> ;</a:t>
            </a:r>
            <a:r>
              <a:rPr lang="en-US" dirty="0" err="1" smtClean="0">
                <a:latin typeface="Kruti Dev 055" pitchFamily="2" charset="0"/>
              </a:rPr>
              <a:t>kpk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fopkj</a:t>
            </a:r>
            <a:r>
              <a:rPr lang="en-US" dirty="0" smtClean="0">
                <a:latin typeface="Kruti Dev 055" pitchFamily="2" charset="0"/>
              </a:rPr>
              <a:t> d:u </a:t>
            </a:r>
            <a:r>
              <a:rPr lang="en-US" dirty="0" err="1" smtClean="0">
                <a:latin typeface="Kruti Dev 055" pitchFamily="2" charset="0"/>
              </a:rPr>
              <a:t>fp</a:t>
            </a:r>
            <a:r>
              <a:rPr lang="en-US" dirty="0" smtClean="0">
                <a:latin typeface="Kruti Dev 055" pitchFamily="2" charset="0"/>
              </a:rPr>
              <a:t>=d] </a:t>
            </a:r>
            <a:r>
              <a:rPr lang="en-US" dirty="0" err="1" smtClean="0">
                <a:latin typeface="Kruti Dev 055" pitchFamily="2" charset="0"/>
              </a:rPr>
              <a:t>HkYykrd</a:t>
            </a:r>
            <a:r>
              <a:rPr lang="en-US" dirty="0" smtClean="0">
                <a:latin typeface="Kruti Dev 055" pitchFamily="2" charset="0"/>
              </a:rPr>
              <a:t>] </a:t>
            </a:r>
            <a:r>
              <a:rPr lang="en-US" dirty="0" err="1" smtClean="0">
                <a:latin typeface="Kruti Dev 055" pitchFamily="2" charset="0"/>
              </a:rPr>
              <a:t>fo”kfranqoVh</a:t>
            </a:r>
            <a:r>
              <a:rPr lang="en-US" dirty="0" smtClean="0">
                <a:latin typeface="Kruti Dev 055" pitchFamily="2" charset="0"/>
              </a:rPr>
              <a:t> ;</a:t>
            </a:r>
            <a:r>
              <a:rPr lang="en-US" dirty="0" err="1" smtClean="0">
                <a:latin typeface="Kruti Dev 055" pitchFamily="2" charset="0"/>
              </a:rPr>
              <a:t>kpk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okij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djkok</a:t>
            </a:r>
            <a:r>
              <a:rPr lang="en-US" dirty="0" smtClean="0">
                <a:latin typeface="Kruti Dev 055" pitchFamily="2" charset="0"/>
              </a:rPr>
              <a:t> </a:t>
            </a:r>
          </a:p>
          <a:p>
            <a:r>
              <a:rPr lang="en-US" dirty="0" err="1" smtClean="0">
                <a:latin typeface="Kruti Dev 055" pitchFamily="2" charset="0"/>
              </a:rPr>
              <a:t>O;k</a:t>
            </a:r>
            <a:r>
              <a:rPr lang="en-US" dirty="0" smtClean="0">
                <a:latin typeface="Kruti Dev 055" pitchFamily="2" charset="0"/>
              </a:rPr>
              <a:t>/</a:t>
            </a:r>
            <a:r>
              <a:rPr lang="en-US" dirty="0" err="1" smtClean="0">
                <a:latin typeface="Kruti Dev 055" pitchFamily="2" charset="0"/>
              </a:rPr>
              <a:t>kh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mRiRrhdfjrk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ns’k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dkj.khHkqr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vlY;keqGs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tls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vkuqins’kke</a:t>
            </a:r>
            <a:r>
              <a:rPr lang="en-US" dirty="0" smtClean="0">
                <a:latin typeface="Kruti Dev 055" pitchFamily="2" charset="0"/>
              </a:rPr>
              <a:t>/;s </a:t>
            </a:r>
            <a:r>
              <a:rPr lang="en-US" dirty="0" err="1" smtClean="0">
                <a:latin typeface="Kruti Dev 055" pitchFamily="2" charset="0"/>
              </a:rPr>
              <a:t>dQiznku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jksxkph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mRdVrk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fnlqu</a:t>
            </a:r>
            <a:r>
              <a:rPr lang="en-US" dirty="0" smtClean="0">
                <a:latin typeface="Kruti Dev 055" pitchFamily="2" charset="0"/>
              </a:rPr>
              <a:t> ;</a:t>
            </a:r>
            <a:r>
              <a:rPr lang="en-US" dirty="0" err="1" smtClean="0">
                <a:latin typeface="Kruti Dev 055" pitchFamily="2" charset="0"/>
              </a:rPr>
              <a:t>srs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R;keqGs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ns’kkarjkus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O;kgh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lq</a:t>
            </a:r>
            <a:r>
              <a:rPr lang="en-US" dirty="0" smtClean="0">
                <a:latin typeface="Kruti Dev 055" pitchFamily="2" charset="0"/>
              </a:rPr>
              <a:t>[</a:t>
            </a:r>
            <a:r>
              <a:rPr lang="en-US" dirty="0" err="1" smtClean="0">
                <a:latin typeface="Kruti Dev 055" pitchFamily="2" charset="0"/>
              </a:rPr>
              <a:t>klk</a:t>
            </a:r>
            <a:r>
              <a:rPr lang="en-US" dirty="0" smtClean="0">
                <a:latin typeface="Kruti Dev 055" pitchFamily="2" charset="0"/>
              </a:rPr>
              <a:t>/; </a:t>
            </a:r>
            <a:r>
              <a:rPr lang="en-US" dirty="0" err="1" smtClean="0">
                <a:latin typeface="Kruti Dev 055" pitchFamily="2" charset="0"/>
              </a:rPr>
              <a:t>gksoq</a:t>
            </a:r>
            <a:r>
              <a:rPr lang="en-US" dirty="0" smtClean="0">
                <a:latin typeface="Kruti Dev 055" pitchFamily="2" charset="0"/>
              </a:rPr>
              <a:t> ‘</a:t>
            </a:r>
            <a:r>
              <a:rPr lang="en-US" dirty="0" err="1" smtClean="0">
                <a:latin typeface="Kruti Dev 055" pitchFamily="2" charset="0"/>
              </a:rPr>
              <a:t>kdrks</a:t>
            </a:r>
            <a:r>
              <a:rPr lang="en-US" dirty="0" smtClean="0">
                <a:latin typeface="Kruti Dev 055" pitchFamily="2" charset="0"/>
              </a:rPr>
              <a:t>-</a:t>
            </a:r>
          </a:p>
          <a:p>
            <a:endParaRPr lang="en-US" dirty="0">
              <a:latin typeface="Kruti Dev 055" pitchFamily="2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752" y="304800"/>
            <a:ext cx="8537448" cy="62484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>
                <a:latin typeface="Kruti Dev 055" pitchFamily="2" charset="0"/>
              </a:rPr>
              <a:t>3½ </a:t>
            </a:r>
            <a:r>
              <a:rPr lang="en-US" b="1" dirty="0" smtClean="0">
                <a:latin typeface="Kruti Dev 055" pitchFamily="2" charset="0"/>
              </a:rPr>
              <a:t>cy %&amp;</a:t>
            </a:r>
            <a:endParaRPr lang="en-US" dirty="0" smtClean="0">
              <a:latin typeface="Kruti Dev 055" pitchFamily="2" charset="0"/>
            </a:endParaRPr>
          </a:p>
          <a:p>
            <a:r>
              <a:rPr lang="en-US" dirty="0" err="1" smtClean="0">
                <a:latin typeface="Kruti Dev 055" pitchFamily="2" charset="0"/>
              </a:rPr>
              <a:t>cykpk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lac</a:t>
            </a:r>
            <a:r>
              <a:rPr lang="en-US" dirty="0" smtClean="0">
                <a:latin typeface="Kruti Dev 055" pitchFamily="2" charset="0"/>
              </a:rPr>
              <a:t>/k ‘</a:t>
            </a:r>
            <a:r>
              <a:rPr lang="en-US" dirty="0" err="1" smtClean="0">
                <a:latin typeface="Kruti Dev 055" pitchFamily="2" charset="0"/>
              </a:rPr>
              <a:t>kjhj</a:t>
            </a:r>
            <a:r>
              <a:rPr lang="en-US" dirty="0" smtClean="0">
                <a:latin typeface="Kruti Dev 055" pitchFamily="2" charset="0"/>
              </a:rPr>
              <a:t> cy o </a:t>
            </a:r>
            <a:r>
              <a:rPr lang="en-US" dirty="0" err="1" smtClean="0">
                <a:latin typeface="Kruti Dev 055" pitchFamily="2" charset="0"/>
              </a:rPr>
              <a:t>eukscy</a:t>
            </a:r>
            <a:r>
              <a:rPr lang="en-US" dirty="0" smtClean="0">
                <a:latin typeface="Kruti Dev 055" pitchFamily="2" charset="0"/>
              </a:rPr>
              <a:t> ;k </a:t>
            </a:r>
            <a:r>
              <a:rPr lang="en-US" dirty="0" err="1" smtClean="0">
                <a:latin typeface="Kruti Dev 055" pitchFamily="2" charset="0"/>
              </a:rPr>
              <a:t>nksUgh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n`”Vhdksukrwu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dsyk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tkrks</a:t>
            </a:r>
            <a:r>
              <a:rPr lang="en-US" dirty="0" smtClean="0">
                <a:latin typeface="Kruti Dev 055" pitchFamily="2" charset="0"/>
              </a:rPr>
              <a:t>-</a:t>
            </a:r>
          </a:p>
          <a:p>
            <a:r>
              <a:rPr lang="en-US" dirty="0" smtClean="0">
                <a:latin typeface="Kruti Dev 055" pitchFamily="2" charset="0"/>
              </a:rPr>
              <a:t>‘</a:t>
            </a:r>
            <a:r>
              <a:rPr lang="en-US" dirty="0" err="1" smtClean="0">
                <a:latin typeface="Kruti Dev 055" pitchFamily="2" charset="0"/>
              </a:rPr>
              <a:t>kjhj</a:t>
            </a:r>
            <a:r>
              <a:rPr lang="en-US" dirty="0" smtClean="0">
                <a:latin typeface="Kruti Dev 055" pitchFamily="2" charset="0"/>
              </a:rPr>
              <a:t> cy </a:t>
            </a:r>
            <a:r>
              <a:rPr lang="en-US" dirty="0" err="1" smtClean="0">
                <a:latin typeface="Kruti Dev 055" pitchFamily="2" charset="0"/>
              </a:rPr>
              <a:t>gs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la?uu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mip</a:t>
            </a:r>
            <a:r>
              <a:rPr lang="en-US" dirty="0" smtClean="0">
                <a:latin typeface="Kruti Dev 055" pitchFamily="2" charset="0"/>
              </a:rPr>
              <a:t>;] ‘</a:t>
            </a:r>
            <a:r>
              <a:rPr lang="en-US" dirty="0" err="1" smtClean="0">
                <a:latin typeface="Kruti Dev 055" pitchFamily="2" charset="0"/>
              </a:rPr>
              <a:t>olu</a:t>
            </a:r>
            <a:r>
              <a:rPr lang="en-US" dirty="0" smtClean="0">
                <a:latin typeface="Kruti Dev 055" pitchFamily="2" charset="0"/>
              </a:rPr>
              <a:t>] </a:t>
            </a:r>
            <a:r>
              <a:rPr lang="en-US" dirty="0" err="1" smtClean="0">
                <a:latin typeface="Kruti Dev 055" pitchFamily="2" charset="0"/>
              </a:rPr>
              <a:t>ukMh</a:t>
            </a:r>
            <a:r>
              <a:rPr lang="en-US" dirty="0" smtClean="0">
                <a:latin typeface="Kruti Dev 055" pitchFamily="2" charset="0"/>
              </a:rPr>
              <a:t>] </a:t>
            </a:r>
            <a:r>
              <a:rPr lang="en-US" dirty="0" err="1" smtClean="0">
                <a:latin typeface="Kruti Dev 055" pitchFamily="2" charset="0"/>
              </a:rPr>
              <a:t>bafnz;ikVo</a:t>
            </a:r>
            <a:r>
              <a:rPr lang="en-US" dirty="0" smtClean="0">
                <a:latin typeface="Kruti Dev 055" pitchFamily="2" charset="0"/>
              </a:rPr>
              <a:t> ;</a:t>
            </a:r>
            <a:r>
              <a:rPr lang="en-US" dirty="0" err="1" smtClean="0">
                <a:latin typeface="Kruti Dev 055" pitchFamily="2" charset="0"/>
              </a:rPr>
              <a:t>ko:u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vksG</a:t>
            </a:r>
            <a:r>
              <a:rPr lang="en-US" dirty="0" smtClean="0">
                <a:latin typeface="Kruti Dev 055" pitchFamily="2" charset="0"/>
              </a:rPr>
              <a:t>[</a:t>
            </a:r>
            <a:r>
              <a:rPr lang="en-US" dirty="0" err="1" smtClean="0">
                <a:latin typeface="Kruti Dev 055" pitchFamily="2" charset="0"/>
              </a:rPr>
              <a:t>kys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tkrs</a:t>
            </a:r>
            <a:r>
              <a:rPr lang="en-US" dirty="0" smtClean="0">
                <a:latin typeface="Kruti Dev 055" pitchFamily="2" charset="0"/>
              </a:rPr>
              <a:t>-</a:t>
            </a:r>
          </a:p>
          <a:p>
            <a:r>
              <a:rPr lang="en-US" dirty="0" err="1" smtClean="0">
                <a:latin typeface="Kruti Dev 055" pitchFamily="2" charset="0"/>
              </a:rPr>
              <a:t>pjders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O;k</a:t>
            </a:r>
            <a:r>
              <a:rPr lang="en-US" dirty="0" smtClean="0">
                <a:latin typeface="Kruti Dev 055" pitchFamily="2" charset="0"/>
              </a:rPr>
              <a:t>/</a:t>
            </a:r>
            <a:r>
              <a:rPr lang="en-US" dirty="0" err="1" smtClean="0">
                <a:latin typeface="Kruti Dev 055" pitchFamily="2" charset="0"/>
              </a:rPr>
              <a:t>khiq</a:t>
            </a:r>
            <a:r>
              <a:rPr lang="en-US" dirty="0" smtClean="0">
                <a:latin typeface="Kruti Dev 055" pitchFamily="2" charset="0"/>
              </a:rPr>
              <a:t>:”k </a:t>
            </a:r>
            <a:r>
              <a:rPr lang="en-US" dirty="0" err="1" smtClean="0">
                <a:latin typeface="Kruti Dev 055" pitchFamily="2" charset="0"/>
              </a:rPr>
              <a:t>nksu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izdkj</a:t>
            </a:r>
            <a:endParaRPr lang="en-US" dirty="0" smtClean="0">
              <a:latin typeface="Kruti Dev 055" pitchFamily="2" charset="0"/>
            </a:endParaRPr>
          </a:p>
          <a:p>
            <a:r>
              <a:rPr lang="en-US" dirty="0" smtClean="0">
                <a:latin typeface="Kruti Dev 055" pitchFamily="2" charset="0"/>
              </a:rPr>
              <a:t>1½ </a:t>
            </a:r>
            <a:r>
              <a:rPr lang="en-US" dirty="0" err="1" smtClean="0">
                <a:latin typeface="Kruti Dev 055" pitchFamily="2" charset="0"/>
              </a:rPr>
              <a:t>xq:O;kf</a:t>
            </a:r>
            <a:r>
              <a:rPr lang="en-US" dirty="0" smtClean="0">
                <a:latin typeface="Kruti Dev 055" pitchFamily="2" charset="0"/>
              </a:rPr>
              <a:t>/</a:t>
            </a:r>
            <a:r>
              <a:rPr lang="en-US" dirty="0" err="1" smtClean="0">
                <a:latin typeface="Kruti Dev 055" pitchFamily="2" charset="0"/>
              </a:rPr>
              <a:t>kr</a:t>
            </a:r>
            <a:r>
              <a:rPr lang="en-US" dirty="0" smtClean="0">
                <a:latin typeface="Kruti Dev 055" pitchFamily="2" charset="0"/>
              </a:rPr>
              <a:t>	2½ </a:t>
            </a:r>
            <a:r>
              <a:rPr lang="en-US" dirty="0" err="1" smtClean="0">
                <a:latin typeface="Kruti Dev 055" pitchFamily="2" charset="0"/>
              </a:rPr>
              <a:t>y?kqO;kf</a:t>
            </a:r>
            <a:r>
              <a:rPr lang="en-US" dirty="0" smtClean="0">
                <a:latin typeface="Kruti Dev 055" pitchFamily="2" charset="0"/>
              </a:rPr>
              <a:t>/</a:t>
            </a:r>
            <a:r>
              <a:rPr lang="en-US" dirty="0" err="1" smtClean="0">
                <a:latin typeface="Kruti Dev 055" pitchFamily="2" charset="0"/>
              </a:rPr>
              <a:t>kr</a:t>
            </a:r>
            <a:endParaRPr lang="en-US" dirty="0" smtClean="0">
              <a:latin typeface="Kruti Dev 055" pitchFamily="2" charset="0"/>
            </a:endParaRPr>
          </a:p>
          <a:p>
            <a:r>
              <a:rPr lang="en-US" dirty="0" smtClean="0">
                <a:latin typeface="Kruti Dev 055" pitchFamily="2" charset="0"/>
              </a:rPr>
              <a:t>1½ </a:t>
            </a:r>
            <a:r>
              <a:rPr lang="en-US" dirty="0" err="1" smtClean="0">
                <a:latin typeface="Kruti Dev 055" pitchFamily="2" charset="0"/>
              </a:rPr>
              <a:t>y?kqO;k</a:t>
            </a:r>
            <a:r>
              <a:rPr lang="en-US" dirty="0" smtClean="0">
                <a:latin typeface="Kruti Dev 055" pitchFamily="2" charset="0"/>
              </a:rPr>
              <a:t>/</a:t>
            </a:r>
            <a:r>
              <a:rPr lang="en-US" dirty="0" err="1" smtClean="0">
                <a:latin typeface="Kruti Dev 055" pitchFamily="2" charset="0"/>
              </a:rPr>
              <a:t>khps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xzg.k</a:t>
            </a:r>
            <a:r>
              <a:rPr lang="en-US" dirty="0" smtClean="0">
                <a:latin typeface="Kruti Dev 055" pitchFamily="2" charset="0"/>
              </a:rPr>
              <a:t> :</a:t>
            </a:r>
            <a:r>
              <a:rPr lang="en-US" dirty="0" err="1" smtClean="0">
                <a:latin typeface="Kruti Dev 055" pitchFamily="2" charset="0"/>
              </a:rPr>
              <a:t>X.k</a:t>
            </a:r>
            <a:r>
              <a:rPr lang="en-US" dirty="0" smtClean="0">
                <a:latin typeface="Kruti Dev 055" pitchFamily="2" charset="0"/>
              </a:rPr>
              <a:t> ‘</a:t>
            </a:r>
            <a:r>
              <a:rPr lang="en-US" dirty="0" err="1" smtClean="0">
                <a:latin typeface="Kruti Dev 055" pitchFamily="2" charset="0"/>
              </a:rPr>
              <a:t>kjhjcy</a:t>
            </a:r>
            <a:r>
              <a:rPr lang="en-US" dirty="0" smtClean="0">
                <a:latin typeface="Kruti Dev 055" pitchFamily="2" charset="0"/>
              </a:rPr>
              <a:t> o </a:t>
            </a:r>
            <a:r>
              <a:rPr lang="en-US" dirty="0" err="1" smtClean="0">
                <a:latin typeface="Kruti Dev 055" pitchFamily="2" charset="0"/>
              </a:rPr>
              <a:t>eukscy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deh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vlY;kl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xaHkhj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O;k</a:t>
            </a:r>
            <a:r>
              <a:rPr lang="en-US" dirty="0" smtClean="0">
                <a:latin typeface="Kruti Dev 055" pitchFamily="2" charset="0"/>
              </a:rPr>
              <a:t>/</a:t>
            </a:r>
            <a:r>
              <a:rPr lang="en-US" dirty="0" err="1" smtClean="0">
                <a:latin typeface="Kruti Dev 055" pitchFamily="2" charset="0"/>
              </a:rPr>
              <a:t>khus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fiMhr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fnlrks</a:t>
            </a:r>
            <a:r>
              <a:rPr lang="en-US" dirty="0" smtClean="0">
                <a:latin typeface="Kruti Dev 055" pitchFamily="2" charset="0"/>
              </a:rPr>
              <a:t>-</a:t>
            </a:r>
          </a:p>
          <a:p>
            <a:r>
              <a:rPr lang="en-US" dirty="0" err="1" smtClean="0">
                <a:latin typeface="Kruti Dev 055" pitchFamily="2" charset="0"/>
              </a:rPr>
              <a:t>vkS”k</a:t>
            </a:r>
            <a:r>
              <a:rPr lang="en-US" dirty="0" smtClean="0">
                <a:latin typeface="Kruti Dev 055" pitchFamily="2" charset="0"/>
              </a:rPr>
              <a:t>/</a:t>
            </a:r>
            <a:r>
              <a:rPr lang="en-US" dirty="0" err="1" smtClean="0">
                <a:latin typeface="Kruti Dev 055" pitchFamily="2" charset="0"/>
              </a:rPr>
              <a:t>kkph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ek</a:t>
            </a:r>
            <a:r>
              <a:rPr lang="en-US" dirty="0" smtClean="0">
                <a:latin typeface="Kruti Dev 055" pitchFamily="2" charset="0"/>
              </a:rPr>
              <a:t>=k] </a:t>
            </a:r>
            <a:r>
              <a:rPr lang="en-US" dirty="0" err="1" smtClean="0">
                <a:latin typeface="Kruti Dev 055" pitchFamily="2" charset="0"/>
              </a:rPr>
              <a:t>dkj.k</a:t>
            </a:r>
            <a:r>
              <a:rPr lang="en-US" dirty="0" smtClean="0">
                <a:latin typeface="Kruti Dev 055" pitchFamily="2" charset="0"/>
              </a:rPr>
              <a:t> o </a:t>
            </a:r>
            <a:r>
              <a:rPr lang="en-US" dirty="0" err="1" smtClean="0">
                <a:latin typeface="Kruti Dev 055" pitchFamily="2" charset="0"/>
              </a:rPr>
              <a:t>vkS”k</a:t>
            </a:r>
            <a:r>
              <a:rPr lang="en-US" dirty="0" smtClean="0">
                <a:latin typeface="Kruti Dev 055" pitchFamily="2" charset="0"/>
              </a:rPr>
              <a:t>/</a:t>
            </a:r>
            <a:r>
              <a:rPr lang="en-US" dirty="0" err="1" smtClean="0">
                <a:latin typeface="Kruti Dev 055" pitchFamily="2" charset="0"/>
              </a:rPr>
              <a:t>kh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oh;Z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dls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vlkos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gs</a:t>
            </a:r>
            <a:r>
              <a:rPr lang="en-US" dirty="0" smtClean="0">
                <a:latin typeface="Kruti Dev 055" pitchFamily="2" charset="0"/>
              </a:rPr>
              <a:t> :</a:t>
            </a:r>
            <a:r>
              <a:rPr lang="en-US" dirty="0" err="1" smtClean="0">
                <a:latin typeface="Kruti Dev 055" pitchFamily="2" charset="0"/>
              </a:rPr>
              <a:t>X.kcyko:u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Bjokos</a:t>
            </a:r>
            <a:r>
              <a:rPr lang="en-US" dirty="0" smtClean="0">
                <a:latin typeface="Kruti Dev 055" pitchFamily="2" charset="0"/>
              </a:rPr>
              <a:t>]</a:t>
            </a:r>
          </a:p>
          <a:p>
            <a:pPr>
              <a:buNone/>
            </a:pPr>
            <a:r>
              <a:rPr lang="en-US" dirty="0" smtClean="0">
                <a:latin typeface="Kruti Dev 055" pitchFamily="2" charset="0"/>
              </a:rPr>
              <a:t>4½ </a:t>
            </a:r>
            <a:r>
              <a:rPr lang="en-US" b="1" dirty="0" err="1" smtClean="0">
                <a:latin typeface="Kruti Dev 055" pitchFamily="2" charset="0"/>
              </a:rPr>
              <a:t>dky</a:t>
            </a:r>
            <a:r>
              <a:rPr lang="en-US" b="1" dirty="0" smtClean="0">
                <a:latin typeface="Kruti Dev 055" pitchFamily="2" charset="0"/>
              </a:rPr>
              <a:t> %&amp;</a:t>
            </a:r>
            <a:r>
              <a:rPr lang="en-US" dirty="0" smtClean="0">
                <a:latin typeface="Kruti Dev 055" pitchFamily="2" charset="0"/>
              </a:rPr>
              <a:t> </a:t>
            </a:r>
          </a:p>
          <a:p>
            <a:r>
              <a:rPr lang="en-US" dirty="0" err="1" smtClean="0">
                <a:latin typeface="Kruti Dev 055" pitchFamily="2" charset="0"/>
              </a:rPr>
              <a:t>dkykarxZr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O;kf</a:t>
            </a:r>
            <a:r>
              <a:rPr lang="en-US" dirty="0" smtClean="0">
                <a:latin typeface="Kruti Dev 055" pitchFamily="2" charset="0"/>
              </a:rPr>
              <a:t>/k </a:t>
            </a:r>
            <a:r>
              <a:rPr lang="en-US" dirty="0" err="1" smtClean="0">
                <a:latin typeface="Kruti Dev 055" pitchFamily="2" charset="0"/>
              </a:rPr>
              <a:t>voLFkkdky</a:t>
            </a:r>
            <a:r>
              <a:rPr lang="en-US" dirty="0" smtClean="0">
                <a:latin typeface="Kruti Dev 055" pitchFamily="2" charset="0"/>
              </a:rPr>
              <a:t> o </a:t>
            </a:r>
            <a:r>
              <a:rPr lang="en-US" dirty="0" err="1" smtClean="0">
                <a:latin typeface="Kruti Dev 055" pitchFamily="2" charset="0"/>
              </a:rPr>
              <a:t>vkS”k</a:t>
            </a:r>
            <a:r>
              <a:rPr lang="en-US" dirty="0" smtClean="0">
                <a:latin typeface="Kruti Dev 055" pitchFamily="2" charset="0"/>
              </a:rPr>
              <a:t>/k </a:t>
            </a:r>
            <a:r>
              <a:rPr lang="en-US" dirty="0" err="1" smtClean="0">
                <a:latin typeface="Kruti Dev 055" pitchFamily="2" charset="0"/>
              </a:rPr>
              <a:t>lsou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dkykps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fpfdRlse</a:t>
            </a:r>
            <a:r>
              <a:rPr lang="en-US" dirty="0" smtClean="0">
                <a:latin typeface="Kruti Dev 055" pitchFamily="2" charset="0"/>
              </a:rPr>
              <a:t>/;s </a:t>
            </a:r>
            <a:r>
              <a:rPr lang="en-US" dirty="0" err="1" smtClean="0">
                <a:latin typeface="Kruti Dev 055" pitchFamily="2" charset="0"/>
              </a:rPr>
              <a:t>vR;ar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egRo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vkgs</a:t>
            </a:r>
            <a:r>
              <a:rPr lang="en-US" dirty="0" smtClean="0">
                <a:latin typeface="Kruti Dev 055" pitchFamily="2" charset="0"/>
              </a:rPr>
              <a:t>-</a:t>
            </a:r>
          </a:p>
          <a:p>
            <a:r>
              <a:rPr lang="en-US" dirty="0" err="1" smtClean="0">
                <a:latin typeface="Kruti Dev 055" pitchFamily="2" charset="0"/>
              </a:rPr>
              <a:t>mnj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O;kf</a:t>
            </a:r>
            <a:r>
              <a:rPr lang="en-US" dirty="0" smtClean="0">
                <a:latin typeface="Kruti Dev 055" pitchFamily="2" charset="0"/>
              </a:rPr>
              <a:t>/</a:t>
            </a:r>
            <a:r>
              <a:rPr lang="en-US" dirty="0" err="1" smtClean="0">
                <a:latin typeface="Kruti Dev 055" pitchFamily="2" charset="0"/>
              </a:rPr>
              <a:t>ke</a:t>
            </a:r>
            <a:r>
              <a:rPr lang="en-US" dirty="0" smtClean="0">
                <a:latin typeface="Kruti Dev 055" pitchFamily="2" charset="0"/>
              </a:rPr>
              <a:t>/;s </a:t>
            </a:r>
            <a:r>
              <a:rPr lang="en-US" dirty="0" err="1" smtClean="0">
                <a:latin typeface="Kruti Dev 055" pitchFamily="2" charset="0"/>
              </a:rPr>
              <a:t>uqrukoLFkk</a:t>
            </a:r>
            <a:r>
              <a:rPr lang="en-US" dirty="0" smtClean="0">
                <a:latin typeface="Kruti Dev 055" pitchFamily="2" charset="0"/>
              </a:rPr>
              <a:t> o </a:t>
            </a:r>
            <a:r>
              <a:rPr lang="en-US" dirty="0" err="1" smtClean="0">
                <a:latin typeface="Kruti Dev 055" pitchFamily="2" charset="0"/>
              </a:rPr>
              <a:t>ft.kkZoLFkk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ojhy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voLFksuqlkj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vkS”k</a:t>
            </a:r>
            <a:r>
              <a:rPr lang="en-US" dirty="0" smtClean="0">
                <a:latin typeface="Kruti Dev 055" pitchFamily="2" charset="0"/>
              </a:rPr>
              <a:t>/k </a:t>
            </a:r>
            <a:r>
              <a:rPr lang="en-US" dirty="0" err="1" smtClean="0">
                <a:latin typeface="Kruti Dev 055" pitchFamily="2" charset="0"/>
              </a:rPr>
              <a:t>iz;ksx</a:t>
            </a:r>
            <a:r>
              <a:rPr lang="en-US" dirty="0" smtClean="0">
                <a:latin typeface="Kruti Dev 055" pitchFamily="2" charset="0"/>
              </a:rPr>
              <a:t> o </a:t>
            </a:r>
            <a:r>
              <a:rPr lang="en-US" dirty="0" err="1" smtClean="0">
                <a:latin typeface="Kruti Dev 055" pitchFamily="2" charset="0"/>
              </a:rPr>
              <a:t>midze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fuf’pr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dsY;k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tkrkr</a:t>
            </a:r>
            <a:r>
              <a:rPr lang="en-US" dirty="0" smtClean="0">
                <a:latin typeface="Kruti Dev 055" pitchFamily="2" charset="0"/>
              </a:rPr>
              <a:t>-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685800"/>
            <a:ext cx="8500872" cy="594360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dirty="0" smtClean="0">
                <a:latin typeface="Kruti Dev 055" pitchFamily="2" charset="0"/>
              </a:rPr>
              <a:t>5½ </a:t>
            </a:r>
            <a:r>
              <a:rPr lang="en-US" b="1" dirty="0" err="1" smtClean="0">
                <a:latin typeface="Kruti Dev 055" pitchFamily="2" charset="0"/>
              </a:rPr>
              <a:t>vfXu</a:t>
            </a:r>
            <a:r>
              <a:rPr lang="en-US" b="1" dirty="0" smtClean="0">
                <a:latin typeface="Kruti Dev 055" pitchFamily="2" charset="0"/>
              </a:rPr>
              <a:t> %&amp;</a:t>
            </a:r>
            <a:endParaRPr lang="en-US" dirty="0" smtClean="0">
              <a:latin typeface="Kruti Dev 055" pitchFamily="2" charset="0"/>
            </a:endParaRPr>
          </a:p>
          <a:p>
            <a:r>
              <a:rPr lang="en-US" dirty="0" err="1" smtClean="0">
                <a:latin typeface="Kruti Dev 055" pitchFamily="2" charset="0"/>
              </a:rPr>
              <a:t>izd`rhuqlkj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vfXups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pkj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izdkj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iMrkr</a:t>
            </a:r>
            <a:r>
              <a:rPr lang="en-US" dirty="0" smtClean="0">
                <a:latin typeface="Kruti Dev 055" pitchFamily="2" charset="0"/>
              </a:rPr>
              <a:t>-</a:t>
            </a:r>
          </a:p>
          <a:p>
            <a:r>
              <a:rPr lang="en-US" b="1" dirty="0" smtClean="0">
                <a:latin typeface="Kruti Dev 055" pitchFamily="2" charset="0"/>
              </a:rPr>
              <a:t>1½ </a:t>
            </a:r>
            <a:r>
              <a:rPr lang="en-US" b="1" dirty="0" err="1" smtClean="0">
                <a:latin typeface="Kruti Dev 055" pitchFamily="2" charset="0"/>
              </a:rPr>
              <a:t>fo”ke</a:t>
            </a:r>
            <a:r>
              <a:rPr lang="en-US" b="1" dirty="0" smtClean="0">
                <a:latin typeface="Kruti Dev 055" pitchFamily="2" charset="0"/>
              </a:rPr>
              <a:t>	2½ </a:t>
            </a:r>
            <a:r>
              <a:rPr lang="en-US" b="1" dirty="0" err="1" smtClean="0">
                <a:latin typeface="Kruti Dev 055" pitchFamily="2" charset="0"/>
              </a:rPr>
              <a:t>ean</a:t>
            </a:r>
            <a:r>
              <a:rPr lang="en-US" b="1" dirty="0" smtClean="0">
                <a:latin typeface="Kruti Dev 055" pitchFamily="2" charset="0"/>
              </a:rPr>
              <a:t>	3½ </a:t>
            </a:r>
            <a:r>
              <a:rPr lang="en-US" b="1" dirty="0" err="1" smtClean="0">
                <a:latin typeface="Kruti Dev 055" pitchFamily="2" charset="0"/>
              </a:rPr>
              <a:t>rh</a:t>
            </a:r>
            <a:r>
              <a:rPr lang="en-US" b="1" dirty="0" smtClean="0">
                <a:latin typeface="Kruti Dev 055" pitchFamily="2" charset="0"/>
              </a:rPr>
              <a:t>{.k	4½ </a:t>
            </a:r>
            <a:r>
              <a:rPr lang="en-US" b="1" dirty="0" err="1" smtClean="0">
                <a:latin typeface="Kruti Dev 055" pitchFamily="2" charset="0"/>
              </a:rPr>
              <a:t>lekfXu</a:t>
            </a:r>
            <a:endParaRPr lang="en-US" b="1" dirty="0" smtClean="0">
              <a:latin typeface="Kruti Dev 055" pitchFamily="2" charset="0"/>
            </a:endParaRPr>
          </a:p>
          <a:p>
            <a:r>
              <a:rPr lang="en-US" dirty="0" err="1" smtClean="0">
                <a:latin typeface="Kruti Dev 055" pitchFamily="2" charset="0"/>
              </a:rPr>
              <a:t>vfXuifj</a:t>
            </a:r>
            <a:r>
              <a:rPr lang="en-US" dirty="0" smtClean="0">
                <a:latin typeface="Kruti Dev 055" pitchFamily="2" charset="0"/>
              </a:rPr>
              <a:t>{</a:t>
            </a:r>
            <a:r>
              <a:rPr lang="en-US" dirty="0" err="1" smtClean="0">
                <a:latin typeface="Kruti Dev 055" pitchFamily="2" charset="0"/>
              </a:rPr>
              <a:t>k.k</a:t>
            </a:r>
            <a:r>
              <a:rPr lang="en-US" dirty="0" smtClean="0">
                <a:latin typeface="Kruti Dev 055" pitchFamily="2" charset="0"/>
              </a:rPr>
              <a:t> d:u </a:t>
            </a:r>
            <a:r>
              <a:rPr lang="en-US" dirty="0" err="1" smtClean="0">
                <a:latin typeface="Kruti Dev 055" pitchFamily="2" charset="0"/>
              </a:rPr>
              <a:t>vkS”k</a:t>
            </a:r>
            <a:r>
              <a:rPr lang="en-US" dirty="0" smtClean="0">
                <a:latin typeface="Kruti Dev 055" pitchFamily="2" charset="0"/>
              </a:rPr>
              <a:t>/</a:t>
            </a:r>
            <a:r>
              <a:rPr lang="en-US" dirty="0" err="1" smtClean="0">
                <a:latin typeface="Kruti Dev 055" pitchFamily="2" charset="0"/>
              </a:rPr>
              <a:t>kkph</a:t>
            </a:r>
            <a:r>
              <a:rPr lang="en-US" dirty="0" smtClean="0">
                <a:latin typeface="Kruti Dev 055" pitchFamily="2" charset="0"/>
              </a:rPr>
              <a:t> ;</a:t>
            </a:r>
            <a:r>
              <a:rPr lang="en-US" dirty="0" err="1" smtClean="0">
                <a:latin typeface="Kruti Dev 055" pitchFamily="2" charset="0"/>
              </a:rPr>
              <a:t>kstuk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djkoh</a:t>
            </a:r>
            <a:r>
              <a:rPr lang="en-US" dirty="0" smtClean="0">
                <a:latin typeface="Kruti Dev 055" pitchFamily="2" charset="0"/>
              </a:rPr>
              <a:t>-</a:t>
            </a:r>
          </a:p>
          <a:p>
            <a:pPr>
              <a:buNone/>
            </a:pPr>
            <a:r>
              <a:rPr lang="en-US" dirty="0" smtClean="0">
                <a:latin typeface="Kruti Dev 055" pitchFamily="2" charset="0"/>
              </a:rPr>
              <a:t>6½ </a:t>
            </a:r>
            <a:r>
              <a:rPr lang="en-US" b="1" dirty="0" err="1" smtClean="0">
                <a:latin typeface="Kruti Dev 055" pitchFamily="2" charset="0"/>
              </a:rPr>
              <a:t>izd`rh</a:t>
            </a:r>
            <a:r>
              <a:rPr lang="en-US" b="1" dirty="0" smtClean="0">
                <a:latin typeface="Kruti Dev 055" pitchFamily="2" charset="0"/>
              </a:rPr>
              <a:t> %&amp; </a:t>
            </a:r>
            <a:endParaRPr lang="en-US" dirty="0" smtClean="0">
              <a:latin typeface="Kruti Dev 055" pitchFamily="2" charset="0"/>
            </a:endParaRPr>
          </a:p>
          <a:p>
            <a:r>
              <a:rPr lang="en-US" dirty="0" err="1" smtClean="0">
                <a:latin typeface="Kruti Dev 055" pitchFamily="2" charset="0"/>
              </a:rPr>
              <a:t>izd`rh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ifj</a:t>
            </a:r>
            <a:r>
              <a:rPr lang="en-US" dirty="0" smtClean="0">
                <a:latin typeface="Kruti Dev 055" pitchFamily="2" charset="0"/>
              </a:rPr>
              <a:t>{</a:t>
            </a:r>
            <a:r>
              <a:rPr lang="en-US" dirty="0" err="1" smtClean="0">
                <a:latin typeface="Kruti Dev 055" pitchFamily="2" charset="0"/>
              </a:rPr>
              <a:t>k.kkps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jksxkph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lk</a:t>
            </a:r>
            <a:r>
              <a:rPr lang="en-US" dirty="0" smtClean="0">
                <a:latin typeface="Kruti Dev 055" pitchFamily="2" charset="0"/>
              </a:rPr>
              <a:t>/;</a:t>
            </a:r>
            <a:r>
              <a:rPr lang="en-US" dirty="0" err="1" smtClean="0">
                <a:latin typeface="Kruti Dev 055" pitchFamily="2" charset="0"/>
              </a:rPr>
              <a:t>klk</a:t>
            </a:r>
            <a:r>
              <a:rPr lang="en-US" dirty="0" smtClean="0">
                <a:latin typeface="Kruti Dev 055" pitchFamily="2" charset="0"/>
              </a:rPr>
              <a:t>/;</a:t>
            </a:r>
            <a:r>
              <a:rPr lang="en-US" dirty="0" err="1" smtClean="0">
                <a:latin typeface="Kruti Dev 055" pitchFamily="2" charset="0"/>
              </a:rPr>
              <a:t>rk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mjohr</a:t>
            </a:r>
            <a:r>
              <a:rPr lang="en-US" dirty="0" smtClean="0">
                <a:latin typeface="Kruti Dev 055" pitchFamily="2" charset="0"/>
              </a:rPr>
              <a:t> ;</a:t>
            </a:r>
            <a:r>
              <a:rPr lang="en-US" dirty="0" err="1" smtClean="0">
                <a:latin typeface="Kruti Dev 055" pitchFamily="2" charset="0"/>
              </a:rPr>
              <a:t>srs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rlsp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vkS”k</a:t>
            </a:r>
            <a:r>
              <a:rPr lang="en-US" dirty="0" smtClean="0">
                <a:latin typeface="Kruti Dev 055" pitchFamily="2" charset="0"/>
              </a:rPr>
              <a:t>/</a:t>
            </a:r>
            <a:r>
              <a:rPr lang="en-US" dirty="0" err="1" smtClean="0">
                <a:latin typeface="Kruti Dev 055" pitchFamily="2" charset="0"/>
              </a:rPr>
              <a:t>kh</a:t>
            </a:r>
            <a:r>
              <a:rPr lang="en-US" dirty="0" smtClean="0">
                <a:latin typeface="Kruti Dev 055" pitchFamily="2" charset="0"/>
              </a:rPr>
              <a:t> ;</a:t>
            </a:r>
            <a:r>
              <a:rPr lang="en-US" dirty="0" err="1" smtClean="0">
                <a:latin typeface="Kruti Dev 055" pitchFamily="2" charset="0"/>
              </a:rPr>
              <a:t>kstuk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djrkuk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Hks”kt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fuoM</a:t>
            </a:r>
            <a:r>
              <a:rPr lang="en-US" dirty="0" smtClean="0">
                <a:latin typeface="Kruti Dev 055" pitchFamily="2" charset="0"/>
              </a:rPr>
              <a:t>] </a:t>
            </a:r>
            <a:r>
              <a:rPr lang="en-US" dirty="0" err="1" smtClean="0">
                <a:latin typeface="Kruti Dev 055" pitchFamily="2" charset="0"/>
              </a:rPr>
              <a:t>ek</a:t>
            </a:r>
            <a:r>
              <a:rPr lang="en-US" dirty="0" smtClean="0">
                <a:latin typeface="Kruti Dev 055" pitchFamily="2" charset="0"/>
              </a:rPr>
              <a:t>=k] </a:t>
            </a:r>
            <a:r>
              <a:rPr lang="en-US" dirty="0" err="1" smtClean="0">
                <a:latin typeface="Kruti Dev 055" pitchFamily="2" charset="0"/>
              </a:rPr>
              <a:t>vuqiku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Bjfork</a:t>
            </a:r>
            <a:r>
              <a:rPr lang="en-US" dirty="0" smtClean="0">
                <a:latin typeface="Kruti Dev 055" pitchFamily="2" charset="0"/>
              </a:rPr>
              <a:t> ;</a:t>
            </a:r>
            <a:r>
              <a:rPr lang="en-US" dirty="0" err="1" smtClean="0">
                <a:latin typeface="Kruti Dev 055" pitchFamily="2" charset="0"/>
              </a:rPr>
              <a:t>srs</a:t>
            </a:r>
            <a:r>
              <a:rPr lang="en-US" dirty="0" smtClean="0">
                <a:latin typeface="Kruti Dev 055" pitchFamily="2" charset="0"/>
              </a:rPr>
              <a:t>-</a:t>
            </a:r>
          </a:p>
          <a:p>
            <a:pPr>
              <a:buNone/>
            </a:pPr>
            <a:r>
              <a:rPr lang="en-US" dirty="0" smtClean="0">
                <a:latin typeface="Kruti Dev 055" pitchFamily="2" charset="0"/>
              </a:rPr>
              <a:t>7½ </a:t>
            </a:r>
            <a:r>
              <a:rPr lang="en-US" b="1" dirty="0" smtClean="0">
                <a:latin typeface="Kruti Dev 055" pitchFamily="2" charset="0"/>
              </a:rPr>
              <a:t>o; %&amp;</a:t>
            </a:r>
            <a:r>
              <a:rPr lang="en-US" dirty="0" smtClean="0">
                <a:latin typeface="Kruti Dev 055" pitchFamily="2" charset="0"/>
              </a:rPr>
              <a:t> </a:t>
            </a:r>
          </a:p>
          <a:p>
            <a:r>
              <a:rPr lang="en-US" dirty="0" err="1" smtClean="0">
                <a:latin typeface="Kruti Dev 055" pitchFamily="2" charset="0"/>
              </a:rPr>
              <a:t>o;kuqlkj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dkgh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O;kf</a:t>
            </a:r>
            <a:r>
              <a:rPr lang="en-US" dirty="0" smtClean="0">
                <a:latin typeface="Kruti Dev 055" pitchFamily="2" charset="0"/>
              </a:rPr>
              <a:t>/</a:t>
            </a:r>
            <a:r>
              <a:rPr lang="en-US" dirty="0" err="1" smtClean="0">
                <a:latin typeface="Kruti Dev 055" pitchFamily="2" charset="0"/>
              </a:rPr>
              <a:t>kph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vfHkO;Drh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gksrs</a:t>
            </a:r>
            <a:r>
              <a:rPr lang="en-US" dirty="0" smtClean="0">
                <a:latin typeface="Kruti Dev 055" pitchFamily="2" charset="0"/>
              </a:rPr>
              <a:t>-</a:t>
            </a:r>
          </a:p>
          <a:p>
            <a:r>
              <a:rPr lang="en-US" dirty="0" err="1" smtClean="0">
                <a:latin typeface="Kruti Dev 055" pitchFamily="2" charset="0"/>
              </a:rPr>
              <a:t>ckY;koLFkse</a:t>
            </a:r>
            <a:r>
              <a:rPr lang="en-US" dirty="0" smtClean="0">
                <a:latin typeface="Kruti Dev 055" pitchFamily="2" charset="0"/>
              </a:rPr>
              <a:t>/;s </a:t>
            </a:r>
            <a:r>
              <a:rPr lang="en-US" dirty="0" err="1" smtClean="0">
                <a:latin typeface="Kruti Dev 055" pitchFamily="2" charset="0"/>
              </a:rPr>
              <a:t>d`eh</a:t>
            </a:r>
            <a:r>
              <a:rPr lang="en-US" dirty="0" smtClean="0">
                <a:latin typeface="Kruti Dev 055" pitchFamily="2" charset="0"/>
              </a:rPr>
              <a:t>] </a:t>
            </a:r>
            <a:r>
              <a:rPr lang="en-US" dirty="0" err="1" smtClean="0">
                <a:latin typeface="Kruti Dev 055" pitchFamily="2" charset="0"/>
              </a:rPr>
              <a:t>dkl</a:t>
            </a:r>
            <a:endParaRPr lang="en-US" dirty="0" smtClean="0">
              <a:latin typeface="Kruti Dev 055" pitchFamily="2" charset="0"/>
            </a:endParaRPr>
          </a:p>
          <a:p>
            <a:r>
              <a:rPr lang="en-US" dirty="0" err="1" smtClean="0">
                <a:latin typeface="Kruti Dev 055" pitchFamily="2" charset="0"/>
              </a:rPr>
              <a:t>rj</a:t>
            </a:r>
            <a:r>
              <a:rPr lang="en-US" dirty="0" smtClean="0">
                <a:latin typeface="Kruti Dev 055" pitchFamily="2" charset="0"/>
              </a:rPr>
              <a:t> ;</a:t>
            </a:r>
            <a:r>
              <a:rPr lang="en-US" dirty="0" err="1" smtClean="0">
                <a:latin typeface="Kruti Dev 055" pitchFamily="2" charset="0"/>
              </a:rPr>
              <a:t>qodkae</a:t>
            </a:r>
            <a:r>
              <a:rPr lang="en-US" dirty="0" smtClean="0">
                <a:latin typeface="Kruti Dev 055" pitchFamily="2" charset="0"/>
              </a:rPr>
              <a:t>/;s </a:t>
            </a:r>
            <a:r>
              <a:rPr lang="en-US" dirty="0" err="1" smtClean="0">
                <a:latin typeface="Kruti Dev 055" pitchFamily="2" charset="0"/>
              </a:rPr>
              <a:t>vEykfiRr</a:t>
            </a:r>
            <a:r>
              <a:rPr lang="en-US" dirty="0" smtClean="0">
                <a:latin typeface="Kruti Dev 055" pitchFamily="2" charset="0"/>
              </a:rPr>
              <a:t>] </a:t>
            </a:r>
            <a:r>
              <a:rPr lang="en-US" dirty="0" err="1" smtClean="0">
                <a:latin typeface="Kruti Dev 055" pitchFamily="2" charset="0"/>
              </a:rPr>
              <a:t>rk:.;kfiVhdk</a:t>
            </a:r>
            <a:r>
              <a:rPr lang="en-US" dirty="0" smtClean="0">
                <a:latin typeface="Kruti Dev 055" pitchFamily="2" charset="0"/>
              </a:rPr>
              <a:t>] </a:t>
            </a:r>
            <a:r>
              <a:rPr lang="en-US" dirty="0" err="1" smtClean="0">
                <a:latin typeface="Kruti Dev 055" pitchFamily="2" charset="0"/>
              </a:rPr>
              <a:t>foLQksVd</a:t>
            </a:r>
            <a:endParaRPr lang="en-US" dirty="0" smtClean="0">
              <a:latin typeface="Kruti Dev 055" pitchFamily="2" charset="0"/>
            </a:endParaRPr>
          </a:p>
          <a:p>
            <a:r>
              <a:rPr lang="en-US" dirty="0" smtClean="0">
                <a:latin typeface="Kruti Dev 055" pitchFamily="2" charset="0"/>
              </a:rPr>
              <a:t>o`/</a:t>
            </a:r>
            <a:r>
              <a:rPr lang="en-US" dirty="0" err="1" smtClean="0">
                <a:latin typeface="Kruti Dev 055" pitchFamily="2" charset="0"/>
              </a:rPr>
              <a:t>nkidkGke</a:t>
            </a:r>
            <a:r>
              <a:rPr lang="en-US" dirty="0" smtClean="0">
                <a:latin typeface="Kruti Dev 055" pitchFamily="2" charset="0"/>
              </a:rPr>
              <a:t>/;s la/</a:t>
            </a:r>
            <a:r>
              <a:rPr lang="en-US" dirty="0" err="1" smtClean="0">
                <a:latin typeface="Kruti Dev 055" pitchFamily="2" charset="0"/>
              </a:rPr>
              <a:t>khokr</a:t>
            </a:r>
            <a:r>
              <a:rPr lang="en-US" dirty="0" smtClean="0">
                <a:latin typeface="Kruti Dev 055" pitchFamily="2" charset="0"/>
              </a:rPr>
              <a:t>] x`/</a:t>
            </a:r>
            <a:r>
              <a:rPr lang="en-US" dirty="0" err="1" smtClean="0">
                <a:latin typeface="Kruti Dev 055" pitchFamily="2" charset="0"/>
              </a:rPr>
              <a:t>kzlh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vf</a:t>
            </a:r>
            <a:r>
              <a:rPr lang="en-US" dirty="0" smtClean="0">
                <a:latin typeface="Kruti Dev 055" pitchFamily="2" charset="0"/>
              </a:rPr>
              <a:t>/</a:t>
            </a:r>
            <a:r>
              <a:rPr lang="en-US" dirty="0" err="1" smtClean="0">
                <a:latin typeface="Kruti Dev 055" pitchFamily="2" charset="0"/>
              </a:rPr>
              <a:t>kd</a:t>
            </a:r>
            <a:r>
              <a:rPr lang="en-US" dirty="0" smtClean="0">
                <a:latin typeface="Kruti Dev 055" pitchFamily="2" charset="0"/>
              </a:rPr>
              <a:t> izek.kkr </a:t>
            </a:r>
            <a:r>
              <a:rPr lang="en-US" dirty="0" err="1" smtClean="0">
                <a:latin typeface="Kruti Dev 055" pitchFamily="2" charset="0"/>
              </a:rPr>
              <a:t>feGrs</a:t>
            </a:r>
            <a:r>
              <a:rPr lang="en-US" dirty="0" smtClean="0">
                <a:latin typeface="Kruti Dev 055" pitchFamily="2" charset="0"/>
              </a:rPr>
              <a:t>-</a:t>
            </a:r>
          </a:p>
          <a:p>
            <a:r>
              <a:rPr lang="en-US" dirty="0" err="1" smtClean="0">
                <a:latin typeface="Kruti Dev 055" pitchFamily="2" charset="0"/>
              </a:rPr>
              <a:t>o;kuqlkj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O;k</a:t>
            </a:r>
            <a:r>
              <a:rPr lang="en-US" dirty="0" smtClean="0">
                <a:latin typeface="Kruti Dev 055" pitchFamily="2" charset="0"/>
              </a:rPr>
              <a:t>/</a:t>
            </a:r>
            <a:r>
              <a:rPr lang="en-US" dirty="0" err="1" smtClean="0">
                <a:latin typeface="Kruti Dev 055" pitchFamily="2" charset="0"/>
              </a:rPr>
              <a:t>khph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lk</a:t>
            </a:r>
            <a:r>
              <a:rPr lang="en-US" dirty="0" smtClean="0">
                <a:latin typeface="Kruti Dev 055" pitchFamily="2" charset="0"/>
              </a:rPr>
              <a:t>/;</a:t>
            </a:r>
            <a:r>
              <a:rPr lang="en-US" dirty="0" err="1" smtClean="0">
                <a:latin typeface="Kruti Dev 055" pitchFamily="2" charset="0"/>
              </a:rPr>
              <a:t>lk</a:t>
            </a:r>
            <a:r>
              <a:rPr lang="en-US" dirty="0" smtClean="0">
                <a:latin typeface="Kruti Dev 055" pitchFamily="2" charset="0"/>
              </a:rPr>
              <a:t>/;</a:t>
            </a:r>
            <a:r>
              <a:rPr lang="en-US" dirty="0" err="1" smtClean="0">
                <a:latin typeface="Kruti Dev 055" pitchFamily="2" charset="0"/>
              </a:rPr>
              <a:t>rk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Bjfork</a:t>
            </a:r>
            <a:r>
              <a:rPr lang="en-US" dirty="0" smtClean="0">
                <a:latin typeface="Kruti Dev 055" pitchFamily="2" charset="0"/>
              </a:rPr>
              <a:t> ;</a:t>
            </a:r>
            <a:r>
              <a:rPr lang="en-US" dirty="0" err="1" smtClean="0">
                <a:latin typeface="Kruti Dev 055" pitchFamily="2" charset="0"/>
              </a:rPr>
              <a:t>srs</a:t>
            </a:r>
            <a:r>
              <a:rPr lang="en-US" dirty="0" smtClean="0">
                <a:latin typeface="Kruti Dev 055" pitchFamily="2" charset="0"/>
              </a:rPr>
              <a:t>-</a:t>
            </a:r>
          </a:p>
          <a:p>
            <a:endParaRPr lang="en-US" dirty="0">
              <a:solidFill>
                <a:srgbClr val="FF0000"/>
              </a:solidFill>
              <a:latin typeface="Kruti Dev 055" pitchFamily="2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28600"/>
            <a:ext cx="8500872" cy="662940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smtClean="0">
                <a:latin typeface="Kruti Dev 055" pitchFamily="2" charset="0"/>
              </a:rPr>
              <a:t>8½ </a:t>
            </a:r>
            <a:r>
              <a:rPr lang="en-US" b="1" dirty="0" err="1" smtClean="0">
                <a:latin typeface="Kruti Dev 055" pitchFamily="2" charset="0"/>
              </a:rPr>
              <a:t>lRo</a:t>
            </a:r>
            <a:r>
              <a:rPr lang="en-US" b="1" dirty="0" smtClean="0">
                <a:latin typeface="Kruti Dev 055" pitchFamily="2" charset="0"/>
              </a:rPr>
              <a:t> %&amp;</a:t>
            </a:r>
            <a:endParaRPr lang="en-US" dirty="0" smtClean="0">
              <a:latin typeface="Kruti Dev 055" pitchFamily="2" charset="0"/>
            </a:endParaRPr>
          </a:p>
          <a:p>
            <a:r>
              <a:rPr lang="en-US" dirty="0" err="1" smtClean="0">
                <a:latin typeface="Kruti Dev 055" pitchFamily="2" charset="0"/>
              </a:rPr>
              <a:t>eukps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b="1" dirty="0" err="1" smtClean="0">
                <a:latin typeface="Kruti Dev 055" pitchFamily="2" charset="0"/>
              </a:rPr>
              <a:t>izoj</a:t>
            </a:r>
            <a:r>
              <a:rPr lang="en-US" b="1" dirty="0" smtClean="0">
                <a:latin typeface="Kruti Dev 055" pitchFamily="2" charset="0"/>
              </a:rPr>
              <a:t> e/;e o </a:t>
            </a:r>
            <a:r>
              <a:rPr lang="en-US" b="1" dirty="0" err="1" smtClean="0">
                <a:latin typeface="Kruti Dev 055" pitchFamily="2" charset="0"/>
              </a:rPr>
              <a:t>voj</a:t>
            </a:r>
            <a:r>
              <a:rPr lang="en-US" b="1" dirty="0" smtClean="0">
                <a:latin typeface="Kruti Dev 055" pitchFamily="2" charset="0"/>
              </a:rPr>
              <a:t> </a:t>
            </a:r>
            <a:r>
              <a:rPr lang="en-US" dirty="0" smtClean="0">
                <a:latin typeface="Kruti Dev 055" pitchFamily="2" charset="0"/>
              </a:rPr>
              <a:t>3 </a:t>
            </a:r>
            <a:r>
              <a:rPr lang="en-US" dirty="0" err="1" smtClean="0">
                <a:latin typeface="Kruti Dev 055" pitchFamily="2" charset="0"/>
              </a:rPr>
              <a:t>izdkj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vkgs</a:t>
            </a:r>
            <a:r>
              <a:rPr lang="en-US" dirty="0" smtClean="0">
                <a:latin typeface="Kruti Dev 055" pitchFamily="2" charset="0"/>
              </a:rPr>
              <a:t>-</a:t>
            </a:r>
          </a:p>
          <a:p>
            <a:r>
              <a:rPr lang="en-US" b="1" dirty="0" err="1" smtClean="0">
                <a:latin typeface="Kruti Dev 055" pitchFamily="2" charset="0"/>
              </a:rPr>
              <a:t>izoj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O;fDr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O;kf</a:t>
            </a:r>
            <a:r>
              <a:rPr lang="en-US" dirty="0" smtClean="0">
                <a:latin typeface="Kruti Dev 055" pitchFamily="2" charset="0"/>
              </a:rPr>
              <a:t>/k{</a:t>
            </a:r>
            <a:r>
              <a:rPr lang="en-US" dirty="0" err="1" smtClean="0">
                <a:latin typeface="Kruti Dev 055" pitchFamily="2" charset="0"/>
              </a:rPr>
              <a:t>ke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vlrkr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rj</a:t>
            </a:r>
            <a:endParaRPr lang="en-US" dirty="0" smtClean="0">
              <a:latin typeface="Kruti Dev 055" pitchFamily="2" charset="0"/>
            </a:endParaRPr>
          </a:p>
          <a:p>
            <a:r>
              <a:rPr lang="en-US" b="1" dirty="0" err="1" smtClean="0">
                <a:latin typeface="Kruti Dev 055" pitchFamily="2" charset="0"/>
              </a:rPr>
              <a:t>voj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lRo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O;fDre</a:t>
            </a:r>
            <a:r>
              <a:rPr lang="en-US" dirty="0" smtClean="0">
                <a:latin typeface="Kruti Dev 055" pitchFamily="2" charset="0"/>
              </a:rPr>
              <a:t>/;s </a:t>
            </a:r>
            <a:r>
              <a:rPr lang="en-US" dirty="0" err="1" smtClean="0">
                <a:latin typeface="Kruti Dev 055" pitchFamily="2" charset="0"/>
              </a:rPr>
              <a:t>FkksM;k’kk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osnukuh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Hk;adj</a:t>
            </a:r>
            <a:r>
              <a:rPr lang="en-US" dirty="0" smtClean="0">
                <a:latin typeface="Kruti Dev 055" pitchFamily="2" charset="0"/>
              </a:rPr>
              <a:t> =</a:t>
            </a:r>
            <a:r>
              <a:rPr lang="en-US" dirty="0" err="1" smtClean="0">
                <a:latin typeface="Kruti Dev 055" pitchFamily="2" charset="0"/>
              </a:rPr>
              <a:t>kl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gksrks</a:t>
            </a:r>
            <a:r>
              <a:rPr lang="en-US" dirty="0" smtClean="0">
                <a:latin typeface="Kruti Dev 055" pitchFamily="2" charset="0"/>
              </a:rPr>
              <a:t>-</a:t>
            </a:r>
          </a:p>
          <a:p>
            <a:r>
              <a:rPr lang="en-US" dirty="0" err="1" smtClean="0">
                <a:latin typeface="Kruti Dev 055" pitchFamily="2" charset="0"/>
              </a:rPr>
              <a:t>izoj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lRo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iq</a:t>
            </a:r>
            <a:r>
              <a:rPr lang="en-US" dirty="0" smtClean="0">
                <a:latin typeface="Kruti Dev 055" pitchFamily="2" charset="0"/>
              </a:rPr>
              <a:t>:”</a:t>
            </a:r>
            <a:r>
              <a:rPr lang="en-US" dirty="0" err="1" smtClean="0">
                <a:latin typeface="Kruti Dev 055" pitchFamily="2" charset="0"/>
              </a:rPr>
              <a:t>kkae</a:t>
            </a:r>
            <a:r>
              <a:rPr lang="en-US" dirty="0" smtClean="0">
                <a:latin typeface="Kruti Dev 055" pitchFamily="2" charset="0"/>
              </a:rPr>
              <a:t>/;s ‘</a:t>
            </a:r>
            <a:r>
              <a:rPr lang="en-US" dirty="0" err="1" smtClean="0">
                <a:latin typeface="Kruti Dev 055" pitchFamily="2" charset="0"/>
              </a:rPr>
              <a:t>kL</a:t>
            </a:r>
            <a:r>
              <a:rPr lang="en-US" dirty="0" smtClean="0">
                <a:latin typeface="Kruti Dev 055" pitchFamily="2" charset="0"/>
              </a:rPr>
              <a:t>= </a:t>
            </a:r>
            <a:r>
              <a:rPr lang="en-US" dirty="0" err="1" smtClean="0">
                <a:latin typeface="Kruti Dev 055" pitchFamily="2" charset="0"/>
              </a:rPr>
              <a:t>vfXu</a:t>
            </a:r>
            <a:r>
              <a:rPr lang="en-US" dirty="0" smtClean="0">
                <a:latin typeface="Kruti Dev 055" pitchFamily="2" charset="0"/>
              </a:rPr>
              <a:t> o ‘</a:t>
            </a:r>
            <a:r>
              <a:rPr lang="en-US" dirty="0" err="1" smtClean="0">
                <a:latin typeface="Kruti Dev 055" pitchFamily="2" charset="0"/>
              </a:rPr>
              <a:t>ksk</a:t>
            </a:r>
            <a:r>
              <a:rPr lang="en-US" dirty="0" smtClean="0">
                <a:latin typeface="Kruti Dev 055" pitchFamily="2" charset="0"/>
              </a:rPr>
              <a:t>/</a:t>
            </a:r>
            <a:r>
              <a:rPr lang="en-US" dirty="0" err="1" smtClean="0">
                <a:latin typeface="Kruti Dev 055" pitchFamily="2" charset="0"/>
              </a:rPr>
              <a:t>ku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midze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djrk</a:t>
            </a:r>
            <a:r>
              <a:rPr lang="en-US" dirty="0" smtClean="0">
                <a:latin typeface="Kruti Dev 055" pitchFamily="2" charset="0"/>
              </a:rPr>
              <a:t> ;</a:t>
            </a:r>
            <a:r>
              <a:rPr lang="en-US" dirty="0" err="1" smtClean="0">
                <a:latin typeface="Kruti Dev 055" pitchFamily="2" charset="0"/>
              </a:rPr>
              <a:t>srkr</a:t>
            </a:r>
            <a:r>
              <a:rPr lang="en-US" dirty="0" smtClean="0">
                <a:latin typeface="Kruti Dev 055" pitchFamily="2" charset="0"/>
              </a:rPr>
              <a:t>-</a:t>
            </a:r>
          </a:p>
          <a:p>
            <a:pPr>
              <a:buNone/>
            </a:pPr>
            <a:r>
              <a:rPr lang="en-US" dirty="0" smtClean="0">
                <a:latin typeface="Kruti Dev 055" pitchFamily="2" charset="0"/>
              </a:rPr>
              <a:t>9½ </a:t>
            </a:r>
            <a:r>
              <a:rPr lang="en-US" b="1" dirty="0" err="1" smtClean="0">
                <a:latin typeface="Kruti Dev 055" pitchFamily="2" charset="0"/>
              </a:rPr>
              <a:t>lkRE</a:t>
            </a:r>
            <a:r>
              <a:rPr lang="en-US" b="1" dirty="0" smtClean="0">
                <a:latin typeface="Kruti Dev 055" pitchFamily="2" charset="0"/>
              </a:rPr>
              <a:t>; %&amp;</a:t>
            </a:r>
            <a:endParaRPr lang="en-US" dirty="0" smtClean="0">
              <a:latin typeface="Kruti Dev 055" pitchFamily="2" charset="0"/>
            </a:endParaRPr>
          </a:p>
          <a:p>
            <a:r>
              <a:rPr lang="en-US" dirty="0" err="1" smtClean="0">
                <a:latin typeface="Kruti Dev 055" pitchFamily="2" charset="0"/>
              </a:rPr>
              <a:t>ts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nzO</a:t>
            </a:r>
            <a:r>
              <a:rPr lang="en-US" dirty="0" smtClean="0">
                <a:latin typeface="Kruti Dev 055" pitchFamily="2" charset="0"/>
              </a:rPr>
              <a:t>; </a:t>
            </a:r>
            <a:r>
              <a:rPr lang="en-US" dirty="0" err="1" smtClean="0">
                <a:latin typeface="Kruti Dev 055" pitchFamily="2" charset="0"/>
              </a:rPr>
              <a:t>fdaok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vkgkj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fogkj</a:t>
            </a:r>
            <a:r>
              <a:rPr lang="en-US" dirty="0" smtClean="0">
                <a:latin typeface="Kruti Dev 055" pitchFamily="2" charset="0"/>
              </a:rPr>
              <a:t> ‘</a:t>
            </a:r>
            <a:r>
              <a:rPr lang="en-US" dirty="0" err="1" smtClean="0">
                <a:latin typeface="Kruti Dev 055" pitchFamily="2" charset="0"/>
              </a:rPr>
              <a:t>kjhjkr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lq</a:t>
            </a:r>
            <a:r>
              <a:rPr lang="en-US" dirty="0" smtClean="0">
                <a:latin typeface="Kruti Dev 055" pitchFamily="2" charset="0"/>
              </a:rPr>
              <a:t>[</a:t>
            </a:r>
            <a:r>
              <a:rPr lang="en-US" dirty="0" err="1" smtClean="0">
                <a:latin typeface="Kruti Dev 055" pitchFamily="2" charset="0"/>
              </a:rPr>
              <a:t>kdj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gksrks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R;kyk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b="1" dirty="0" err="1" smtClean="0">
                <a:latin typeface="Kruti Dev 055" pitchFamily="2" charset="0"/>
              </a:rPr>
              <a:t>lkRE</a:t>
            </a:r>
            <a:r>
              <a:rPr lang="en-US" b="1" dirty="0" smtClean="0">
                <a:latin typeface="Kruti Dev 055" pitchFamily="2" charset="0"/>
              </a:rPr>
              <a:t>;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vls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Eg.krkr</a:t>
            </a:r>
            <a:r>
              <a:rPr lang="en-US" dirty="0" smtClean="0">
                <a:latin typeface="Kruti Dev 055" pitchFamily="2" charset="0"/>
              </a:rPr>
              <a:t>- </a:t>
            </a:r>
          </a:p>
          <a:p>
            <a:r>
              <a:rPr lang="en-US" dirty="0" err="1" smtClean="0">
                <a:latin typeface="Kruti Dev 055" pitchFamily="2" charset="0"/>
              </a:rPr>
              <a:t>vuqtZrk</a:t>
            </a:r>
            <a:r>
              <a:rPr lang="en-US" dirty="0" smtClean="0">
                <a:latin typeface="Kruti Dev 055" pitchFamily="2" charset="0"/>
              </a:rPr>
              <a:t> Eg.kts </a:t>
            </a:r>
            <a:r>
              <a:rPr lang="en-US" dirty="0" err="1" smtClean="0">
                <a:latin typeface="Kruti Dev 055" pitchFamily="2" charset="0"/>
              </a:rPr>
              <a:t>vlkRE;rk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gks</a:t>
            </a:r>
            <a:r>
              <a:rPr lang="en-US" dirty="0" smtClean="0">
                <a:latin typeface="Kruti Dev 055" pitchFamily="2" charset="0"/>
              </a:rPr>
              <a:t>;-</a:t>
            </a:r>
          </a:p>
          <a:p>
            <a:r>
              <a:rPr lang="en-US" b="1" dirty="0" err="1" smtClean="0">
                <a:latin typeface="Kruti Dev 055" pitchFamily="2" charset="0"/>
              </a:rPr>
              <a:t>egf”kZ</a:t>
            </a:r>
            <a:r>
              <a:rPr lang="en-US" b="1" dirty="0" smtClean="0">
                <a:latin typeface="Kruti Dev 055" pitchFamily="2" charset="0"/>
              </a:rPr>
              <a:t> </a:t>
            </a:r>
            <a:r>
              <a:rPr lang="en-US" b="1" dirty="0" err="1" smtClean="0">
                <a:latin typeface="Kruti Dev 055" pitchFamily="2" charset="0"/>
              </a:rPr>
              <a:t>lqJqrkus</a:t>
            </a:r>
            <a:r>
              <a:rPr lang="en-US" b="1" dirty="0" smtClean="0">
                <a:latin typeface="Kruti Dev 055" pitchFamily="2" charset="0"/>
              </a:rPr>
              <a:t> %&amp;</a:t>
            </a:r>
          </a:p>
          <a:p>
            <a:r>
              <a:rPr lang="en-US" b="1" dirty="0" smtClean="0">
                <a:latin typeface="Kruti Dev 055" pitchFamily="2" charset="0"/>
              </a:rPr>
              <a:t>1½ </a:t>
            </a:r>
            <a:r>
              <a:rPr lang="en-US" b="1" dirty="0" err="1" smtClean="0">
                <a:latin typeface="Kruti Dev 055" pitchFamily="2" charset="0"/>
              </a:rPr>
              <a:t>ns’klkRE</a:t>
            </a:r>
            <a:r>
              <a:rPr lang="en-US" b="1" dirty="0" smtClean="0">
                <a:latin typeface="Kruti Dev 055" pitchFamily="2" charset="0"/>
              </a:rPr>
              <a:t>;	2½ </a:t>
            </a:r>
            <a:r>
              <a:rPr lang="en-US" b="1" dirty="0" err="1" smtClean="0">
                <a:latin typeface="Kruti Dev 055" pitchFamily="2" charset="0"/>
              </a:rPr>
              <a:t>dkylkRE</a:t>
            </a:r>
            <a:r>
              <a:rPr lang="en-US" b="1" dirty="0" smtClean="0">
                <a:latin typeface="Kruti Dev 055" pitchFamily="2" charset="0"/>
              </a:rPr>
              <a:t>;	3½ </a:t>
            </a:r>
            <a:r>
              <a:rPr lang="en-US" b="1" dirty="0" err="1" smtClean="0">
                <a:latin typeface="Kruti Dev 055" pitchFamily="2" charset="0"/>
              </a:rPr>
              <a:t>tkfrlkRE</a:t>
            </a:r>
            <a:r>
              <a:rPr lang="en-US" b="1" dirty="0" smtClean="0">
                <a:latin typeface="Kruti Dev 055" pitchFamily="2" charset="0"/>
              </a:rPr>
              <a:t>;</a:t>
            </a:r>
          </a:p>
          <a:p>
            <a:r>
              <a:rPr lang="en-US" b="1" dirty="0" smtClean="0">
                <a:latin typeface="Kruti Dev 055" pitchFamily="2" charset="0"/>
              </a:rPr>
              <a:t>4½ _</a:t>
            </a:r>
            <a:r>
              <a:rPr lang="en-US" b="1" dirty="0" err="1" smtClean="0">
                <a:latin typeface="Kruti Dev 055" pitchFamily="2" charset="0"/>
              </a:rPr>
              <a:t>rqlkRE</a:t>
            </a:r>
            <a:r>
              <a:rPr lang="en-US" b="1" dirty="0" smtClean="0">
                <a:latin typeface="Kruti Dev 055" pitchFamily="2" charset="0"/>
              </a:rPr>
              <a:t>;	5½ </a:t>
            </a:r>
            <a:r>
              <a:rPr lang="en-US" b="1" dirty="0" err="1" smtClean="0">
                <a:latin typeface="Kruti Dev 055" pitchFamily="2" charset="0"/>
              </a:rPr>
              <a:t>jksxlkRE</a:t>
            </a:r>
            <a:r>
              <a:rPr lang="en-US" b="1" dirty="0" smtClean="0">
                <a:latin typeface="Kruti Dev 055" pitchFamily="2" charset="0"/>
              </a:rPr>
              <a:t>;	6½ </a:t>
            </a:r>
            <a:r>
              <a:rPr lang="en-US" b="1" dirty="0" err="1" smtClean="0">
                <a:latin typeface="Kruti Dev 055" pitchFamily="2" charset="0"/>
              </a:rPr>
              <a:t>O;k;kelkRE</a:t>
            </a:r>
            <a:r>
              <a:rPr lang="en-US" b="1" dirty="0" smtClean="0">
                <a:latin typeface="Kruti Dev 055" pitchFamily="2" charset="0"/>
              </a:rPr>
              <a:t>;</a:t>
            </a:r>
          </a:p>
          <a:p>
            <a:r>
              <a:rPr lang="en-US" b="1" dirty="0" smtClean="0">
                <a:latin typeface="Kruti Dev 055" pitchFamily="2" charset="0"/>
              </a:rPr>
              <a:t>7½ </a:t>
            </a:r>
            <a:r>
              <a:rPr lang="en-US" b="1" dirty="0" err="1" smtClean="0">
                <a:latin typeface="Kruti Dev 055" pitchFamily="2" charset="0"/>
              </a:rPr>
              <a:t>mndzlkRE</a:t>
            </a:r>
            <a:r>
              <a:rPr lang="en-US" b="1" dirty="0" smtClean="0">
                <a:latin typeface="Kruti Dev 055" pitchFamily="2" charset="0"/>
              </a:rPr>
              <a:t>; </a:t>
            </a:r>
            <a:r>
              <a:rPr lang="en-US" dirty="0" err="1" smtClean="0">
                <a:latin typeface="Kruti Dev 055" pitchFamily="2" charset="0"/>
              </a:rPr>
              <a:t>vls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izdkj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vkgs</a:t>
            </a:r>
            <a:r>
              <a:rPr lang="en-US" dirty="0" smtClean="0">
                <a:latin typeface="Kruti Dev 055" pitchFamily="2" charset="0"/>
              </a:rPr>
              <a:t>-</a:t>
            </a:r>
          </a:p>
          <a:p>
            <a:pPr>
              <a:buNone/>
            </a:pPr>
            <a:r>
              <a:rPr lang="en-US" dirty="0" smtClean="0">
                <a:latin typeface="Kruti Dev 055" pitchFamily="2" charset="0"/>
              </a:rPr>
              <a:t>10½ </a:t>
            </a:r>
            <a:r>
              <a:rPr lang="en-US" b="1" dirty="0" err="1" smtClean="0">
                <a:latin typeface="Kruti Dev 055" pitchFamily="2" charset="0"/>
              </a:rPr>
              <a:t>vkgkj</a:t>
            </a:r>
            <a:r>
              <a:rPr lang="en-US" b="1" dirty="0" smtClean="0">
                <a:latin typeface="Kruti Dev 055" pitchFamily="2" charset="0"/>
              </a:rPr>
              <a:t> %&amp;</a:t>
            </a:r>
            <a:r>
              <a:rPr lang="en-US" dirty="0" smtClean="0">
                <a:latin typeface="Kruti Dev 055" pitchFamily="2" charset="0"/>
              </a:rPr>
              <a:t> </a:t>
            </a:r>
          </a:p>
          <a:p>
            <a:r>
              <a:rPr lang="en-US" dirty="0" err="1" smtClean="0">
                <a:latin typeface="Kruti Dev 055" pitchFamily="2" charset="0"/>
              </a:rPr>
              <a:t>vkgkj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iapegkHkqrkiklqu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r;kj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gksrks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rlsp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iapegkHkqr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RkRokiklqu</a:t>
            </a:r>
            <a:r>
              <a:rPr lang="en-US" dirty="0" smtClean="0">
                <a:latin typeface="Kruti Dev 055" pitchFamily="2" charset="0"/>
              </a:rPr>
              <a:t> ‘</a:t>
            </a:r>
            <a:r>
              <a:rPr lang="en-US" dirty="0" err="1" smtClean="0">
                <a:latin typeface="Kruti Dev 055" pitchFamily="2" charset="0"/>
              </a:rPr>
              <a:t>kjhj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fuekZ.k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gksrs</a:t>
            </a:r>
            <a:r>
              <a:rPr lang="en-US" dirty="0" smtClean="0">
                <a:latin typeface="Kruti Dev 055" pitchFamily="2" charset="0"/>
              </a:rPr>
              <a:t>-</a:t>
            </a:r>
          </a:p>
          <a:p>
            <a:r>
              <a:rPr lang="en-US" dirty="0" err="1" smtClean="0">
                <a:latin typeface="Kruti Dev 055" pitchFamily="2" charset="0"/>
              </a:rPr>
              <a:t>feF;k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vkgkj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fogkjkiklqu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jksxkaph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fufeZrh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gksrs</a:t>
            </a:r>
            <a:r>
              <a:rPr lang="en-US" dirty="0" smtClean="0">
                <a:latin typeface="Kruti Dev 055" pitchFamily="2" charset="0"/>
              </a:rPr>
              <a:t>- </a:t>
            </a:r>
          </a:p>
          <a:p>
            <a:r>
              <a:rPr lang="en-US" dirty="0" err="1" smtClean="0">
                <a:latin typeface="Kruti Dev 055" pitchFamily="2" charset="0"/>
              </a:rPr>
              <a:t>fgrk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gkjkus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LokLF</a:t>
            </a:r>
            <a:r>
              <a:rPr lang="en-US" dirty="0" smtClean="0">
                <a:latin typeface="Kruti Dev 055" pitchFamily="2" charset="0"/>
              </a:rPr>
              <a:t>; </a:t>
            </a:r>
            <a:r>
              <a:rPr lang="en-US" dirty="0" err="1" smtClean="0">
                <a:latin typeface="Kruti Dev 055" pitchFamily="2" charset="0"/>
              </a:rPr>
              <a:t>rj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vfgr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vkgkjkus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O;k</a:t>
            </a:r>
            <a:r>
              <a:rPr lang="en-US" dirty="0" smtClean="0">
                <a:latin typeface="Kruti Dev 055" pitchFamily="2" charset="0"/>
              </a:rPr>
              <a:t>/</a:t>
            </a:r>
            <a:r>
              <a:rPr lang="en-US" dirty="0" err="1" smtClean="0">
                <a:latin typeface="Kruti Dev 055" pitchFamily="2" charset="0"/>
              </a:rPr>
              <a:t>khph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fufeZrh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gksrs</a:t>
            </a:r>
            <a:r>
              <a:rPr lang="en-US" dirty="0" smtClean="0">
                <a:latin typeface="Kruti Dev 055" pitchFamily="2" charset="0"/>
              </a:rPr>
              <a:t>-</a:t>
            </a:r>
          </a:p>
          <a:p>
            <a:r>
              <a:rPr lang="en-US" dirty="0" err="1" smtClean="0">
                <a:latin typeface="Kruti Dev 055" pitchFamily="2" charset="0"/>
              </a:rPr>
              <a:t>fpfdRlk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djrkauk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vkgkjtU</a:t>
            </a:r>
            <a:r>
              <a:rPr lang="en-US" dirty="0" smtClean="0">
                <a:latin typeface="Kruti Dev 055" pitchFamily="2" charset="0"/>
              </a:rPr>
              <a:t>; </a:t>
            </a:r>
            <a:r>
              <a:rPr lang="en-US" dirty="0" err="1" smtClean="0">
                <a:latin typeface="Kruti Dev 055" pitchFamily="2" charset="0"/>
              </a:rPr>
              <a:t>gsrq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oT;Z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djkos</a:t>
            </a:r>
            <a:r>
              <a:rPr lang="en-US" dirty="0" smtClean="0">
                <a:latin typeface="Kruti Dev 055" pitchFamily="2" charset="0"/>
              </a:rPr>
              <a:t> </a:t>
            </a:r>
          </a:p>
          <a:p>
            <a:r>
              <a:rPr lang="en-US" dirty="0" err="1" smtClean="0">
                <a:latin typeface="Kruti Dev 055" pitchFamily="2" charset="0"/>
              </a:rPr>
              <a:t>O;k</a:t>
            </a:r>
            <a:r>
              <a:rPr lang="en-US" dirty="0" smtClean="0">
                <a:latin typeface="Kruti Dev 055" pitchFamily="2" charset="0"/>
              </a:rPr>
              <a:t>/</a:t>
            </a:r>
            <a:r>
              <a:rPr lang="en-US" dirty="0" err="1" smtClean="0">
                <a:latin typeface="Kruti Dev 055" pitchFamily="2" charset="0"/>
              </a:rPr>
              <a:t>khuqlkj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vkgkj</a:t>
            </a:r>
            <a:r>
              <a:rPr lang="en-US" dirty="0" smtClean="0">
                <a:latin typeface="Kruti Dev 055" pitchFamily="2" charset="0"/>
              </a:rPr>
              <a:t> ?;</a:t>
            </a:r>
            <a:r>
              <a:rPr lang="en-US" dirty="0" err="1" smtClean="0">
                <a:latin typeface="Kruti Dev 055" pitchFamily="2" charset="0"/>
              </a:rPr>
              <a:t>kok</a:t>
            </a:r>
            <a:endParaRPr lang="en-US" dirty="0" smtClean="0">
              <a:latin typeface="Kruti Dev 055" pitchFamily="2" charset="0"/>
            </a:endParaRPr>
          </a:p>
          <a:p>
            <a:endParaRPr lang="en-US" dirty="0">
              <a:solidFill>
                <a:srgbClr val="FF0000"/>
              </a:solidFill>
              <a:latin typeface="Kruti Dev 055" pitchFamily="2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>
              <a:buNone/>
            </a:pPr>
            <a:r>
              <a:rPr lang="en-US" sz="8000" dirty="0" smtClean="0"/>
              <a:t>Thanks</a:t>
            </a:r>
            <a:endParaRPr lang="en-US" sz="8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1627</TotalTime>
  <Words>253</Words>
  <Application>Microsoft Office PowerPoint</Application>
  <PresentationFormat>On-screen Show (4:3)</PresentationFormat>
  <Paragraphs>58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Slide 1</vt:lpstr>
      <vt:lpstr>fpfdRlse/;s nks”k nq”;kps egRo</vt:lpstr>
      <vt:lpstr>Slide 3</vt:lpstr>
      <vt:lpstr>Slide 4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SkY</dc:creator>
  <cp:lastModifiedBy>Saver</cp:lastModifiedBy>
  <cp:revision>674</cp:revision>
  <dcterms:created xsi:type="dcterms:W3CDTF">2020-05-02T05:10:47Z</dcterms:created>
  <dcterms:modified xsi:type="dcterms:W3CDTF">2021-05-30T09:53:06Z</dcterms:modified>
</cp:coreProperties>
</file>