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0" r:id="rId18"/>
    <p:sldId id="273" r:id="rId19"/>
    <p:sldId id="274" r:id="rId20"/>
    <p:sldId id="275" r:id="rId21"/>
    <p:sldId id="276" r:id="rId22"/>
    <p:sldId id="272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609C33-763F-41AB-A0EA-303F8753C029}" type="doc">
      <dgm:prSet loTypeId="urn:microsoft.com/office/officeart/2005/8/layout/orgChart1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3E8EA97-51CF-4AB9-85EF-6A954E4F8740}">
      <dgm:prSet phldrT="[Text]"/>
      <dgm:spPr/>
      <dgm:t>
        <a:bodyPr/>
        <a:lstStyle/>
        <a:p>
          <a:r>
            <a:rPr lang="en-US" dirty="0" smtClean="0"/>
            <a:t>Hanging </a:t>
          </a:r>
          <a:endParaRPr lang="en-US" dirty="0"/>
        </a:p>
      </dgm:t>
    </dgm:pt>
    <dgm:pt modelId="{A4C38CC5-7343-4A17-99DF-AFBCC5F39BF7}" type="parTrans" cxnId="{8BB6C361-5730-4038-9512-BF3C89E3F97C}">
      <dgm:prSet/>
      <dgm:spPr/>
      <dgm:t>
        <a:bodyPr/>
        <a:lstStyle/>
        <a:p>
          <a:endParaRPr lang="en-US"/>
        </a:p>
      </dgm:t>
    </dgm:pt>
    <dgm:pt modelId="{BA352323-3BD2-446E-825B-CB3D9A7094BF}" type="sibTrans" cxnId="{8BB6C361-5730-4038-9512-BF3C89E3F97C}">
      <dgm:prSet/>
      <dgm:spPr/>
      <dgm:t>
        <a:bodyPr/>
        <a:lstStyle/>
        <a:p>
          <a:endParaRPr lang="en-US"/>
        </a:p>
      </dgm:t>
    </dgm:pt>
    <dgm:pt modelId="{0AA346E8-464F-4334-A134-7182CF4FB043}">
      <dgm:prSet phldrT="[Text]"/>
      <dgm:spPr/>
      <dgm:t>
        <a:bodyPr/>
        <a:lstStyle/>
        <a:p>
          <a:r>
            <a:rPr lang="en-US" dirty="0" smtClean="0"/>
            <a:t>Complete </a:t>
          </a:r>
          <a:endParaRPr lang="en-US" dirty="0"/>
        </a:p>
      </dgm:t>
    </dgm:pt>
    <dgm:pt modelId="{5C5AED05-2ACD-4F05-B067-2AA28BB8A043}" type="parTrans" cxnId="{00F30FDA-8D7D-4B46-969D-6752806388E8}">
      <dgm:prSet/>
      <dgm:spPr/>
      <dgm:t>
        <a:bodyPr/>
        <a:lstStyle/>
        <a:p>
          <a:endParaRPr lang="en-US"/>
        </a:p>
      </dgm:t>
    </dgm:pt>
    <dgm:pt modelId="{5BDBCC9C-066D-41B4-82AB-0E36B0D721D2}" type="sibTrans" cxnId="{00F30FDA-8D7D-4B46-969D-6752806388E8}">
      <dgm:prSet/>
      <dgm:spPr/>
      <dgm:t>
        <a:bodyPr/>
        <a:lstStyle/>
        <a:p>
          <a:endParaRPr lang="en-US"/>
        </a:p>
      </dgm:t>
    </dgm:pt>
    <dgm:pt modelId="{20A1E9D6-CE60-4FAB-B910-D586F6764A2D}">
      <dgm:prSet phldrT="[Text]"/>
      <dgm:spPr/>
      <dgm:t>
        <a:bodyPr/>
        <a:lstStyle/>
        <a:p>
          <a:r>
            <a:rPr lang="en-US" dirty="0" smtClean="0"/>
            <a:t>Incomplete</a:t>
          </a:r>
          <a:endParaRPr lang="en-US" dirty="0"/>
        </a:p>
      </dgm:t>
    </dgm:pt>
    <dgm:pt modelId="{4B242FF9-856B-4C93-8D93-C7EE7DBC4B56}" type="parTrans" cxnId="{B98DF740-941D-47C8-BCBD-67B2B479457E}">
      <dgm:prSet/>
      <dgm:spPr/>
      <dgm:t>
        <a:bodyPr/>
        <a:lstStyle/>
        <a:p>
          <a:endParaRPr lang="en-US"/>
        </a:p>
      </dgm:t>
    </dgm:pt>
    <dgm:pt modelId="{57D8FF0C-CEDF-479F-B17C-2E80E2250CBC}" type="sibTrans" cxnId="{B98DF740-941D-47C8-BCBD-67B2B479457E}">
      <dgm:prSet/>
      <dgm:spPr/>
      <dgm:t>
        <a:bodyPr/>
        <a:lstStyle/>
        <a:p>
          <a:endParaRPr lang="en-US"/>
        </a:p>
      </dgm:t>
    </dgm:pt>
    <dgm:pt modelId="{49359209-AD8D-45C6-A26E-E912BE818926}" type="pres">
      <dgm:prSet presAssocID="{5D609C33-763F-41AB-A0EA-303F8753C0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6512E3-E01F-46D5-A1E9-7448BFA3A867}" type="pres">
      <dgm:prSet presAssocID="{A3E8EA97-51CF-4AB9-85EF-6A954E4F8740}" presName="hierRoot1" presStyleCnt="0">
        <dgm:presLayoutVars>
          <dgm:hierBranch val="init"/>
        </dgm:presLayoutVars>
      </dgm:prSet>
      <dgm:spPr/>
    </dgm:pt>
    <dgm:pt modelId="{AC4845D1-DFDE-4CC9-AB9B-8D5A9DD4C011}" type="pres">
      <dgm:prSet presAssocID="{A3E8EA97-51CF-4AB9-85EF-6A954E4F8740}" presName="rootComposite1" presStyleCnt="0"/>
      <dgm:spPr/>
    </dgm:pt>
    <dgm:pt modelId="{80737CEC-A71A-4584-BCC5-AB2917FB62B3}" type="pres">
      <dgm:prSet presAssocID="{A3E8EA97-51CF-4AB9-85EF-6A954E4F8740}" presName="rootText1" presStyleLbl="node0" presStyleIdx="0" presStyleCnt="1">
        <dgm:presLayoutVars>
          <dgm:chPref val="3"/>
        </dgm:presLayoutVars>
      </dgm:prSet>
      <dgm:spPr/>
    </dgm:pt>
    <dgm:pt modelId="{7C4FB2FF-E78B-4835-97A7-E2DC657276DF}" type="pres">
      <dgm:prSet presAssocID="{A3E8EA97-51CF-4AB9-85EF-6A954E4F8740}" presName="rootConnector1" presStyleLbl="node1" presStyleIdx="0" presStyleCnt="0"/>
      <dgm:spPr/>
    </dgm:pt>
    <dgm:pt modelId="{7CC6658F-EDC1-47D8-9274-0E28D11B3245}" type="pres">
      <dgm:prSet presAssocID="{A3E8EA97-51CF-4AB9-85EF-6A954E4F8740}" presName="hierChild2" presStyleCnt="0"/>
      <dgm:spPr/>
    </dgm:pt>
    <dgm:pt modelId="{D1F6F909-CCB8-4A9E-9892-D27E865358EB}" type="pres">
      <dgm:prSet presAssocID="{5C5AED05-2ACD-4F05-B067-2AA28BB8A043}" presName="Name37" presStyleLbl="parChTrans1D2" presStyleIdx="0" presStyleCnt="2"/>
      <dgm:spPr/>
    </dgm:pt>
    <dgm:pt modelId="{CEEEFDCA-F0CD-4359-89D8-A9C13F8B86BE}" type="pres">
      <dgm:prSet presAssocID="{0AA346E8-464F-4334-A134-7182CF4FB043}" presName="hierRoot2" presStyleCnt="0">
        <dgm:presLayoutVars>
          <dgm:hierBranch val="init"/>
        </dgm:presLayoutVars>
      </dgm:prSet>
      <dgm:spPr/>
    </dgm:pt>
    <dgm:pt modelId="{82834EF6-9209-4E12-B6E4-DD38D0E841F5}" type="pres">
      <dgm:prSet presAssocID="{0AA346E8-464F-4334-A134-7182CF4FB043}" presName="rootComposite" presStyleCnt="0"/>
      <dgm:spPr/>
    </dgm:pt>
    <dgm:pt modelId="{A218C681-8628-45B4-9D7F-E4ADC70530A3}" type="pres">
      <dgm:prSet presAssocID="{0AA346E8-464F-4334-A134-7182CF4FB043}" presName="rootText" presStyleLbl="node2" presStyleIdx="0" presStyleCnt="2">
        <dgm:presLayoutVars>
          <dgm:chPref val="3"/>
        </dgm:presLayoutVars>
      </dgm:prSet>
      <dgm:spPr/>
    </dgm:pt>
    <dgm:pt modelId="{7F850FDD-44EB-40D5-91C6-F341AE0C594E}" type="pres">
      <dgm:prSet presAssocID="{0AA346E8-464F-4334-A134-7182CF4FB043}" presName="rootConnector" presStyleLbl="node2" presStyleIdx="0" presStyleCnt="2"/>
      <dgm:spPr/>
    </dgm:pt>
    <dgm:pt modelId="{E5DECA86-3A94-4504-B005-B94DF149CB0F}" type="pres">
      <dgm:prSet presAssocID="{0AA346E8-464F-4334-A134-7182CF4FB043}" presName="hierChild4" presStyleCnt="0"/>
      <dgm:spPr/>
    </dgm:pt>
    <dgm:pt modelId="{FCE84E5D-926C-4D1B-8AD7-48DFFC1697B0}" type="pres">
      <dgm:prSet presAssocID="{0AA346E8-464F-4334-A134-7182CF4FB043}" presName="hierChild5" presStyleCnt="0"/>
      <dgm:spPr/>
    </dgm:pt>
    <dgm:pt modelId="{C47F2056-B3B4-4C5B-A156-08091463F46B}" type="pres">
      <dgm:prSet presAssocID="{4B242FF9-856B-4C93-8D93-C7EE7DBC4B56}" presName="Name37" presStyleLbl="parChTrans1D2" presStyleIdx="1" presStyleCnt="2"/>
      <dgm:spPr/>
    </dgm:pt>
    <dgm:pt modelId="{FA0AFD28-07F9-45BD-B440-0F2F5D1922AC}" type="pres">
      <dgm:prSet presAssocID="{20A1E9D6-CE60-4FAB-B910-D586F6764A2D}" presName="hierRoot2" presStyleCnt="0">
        <dgm:presLayoutVars>
          <dgm:hierBranch val="init"/>
        </dgm:presLayoutVars>
      </dgm:prSet>
      <dgm:spPr/>
    </dgm:pt>
    <dgm:pt modelId="{8B30301B-B941-4FD8-9C5D-138C0B789DE4}" type="pres">
      <dgm:prSet presAssocID="{20A1E9D6-CE60-4FAB-B910-D586F6764A2D}" presName="rootComposite" presStyleCnt="0"/>
      <dgm:spPr/>
    </dgm:pt>
    <dgm:pt modelId="{5DF8F1A1-D4DB-484B-BEC5-E47BD37D200D}" type="pres">
      <dgm:prSet presAssocID="{20A1E9D6-CE60-4FAB-B910-D586F6764A2D}" presName="rootText" presStyleLbl="node2" presStyleIdx="1" presStyleCnt="2" custScaleX="1291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F72D3D-88B5-4BA8-A806-AD5489C5D139}" type="pres">
      <dgm:prSet presAssocID="{20A1E9D6-CE60-4FAB-B910-D586F6764A2D}" presName="rootConnector" presStyleLbl="node2" presStyleIdx="1" presStyleCnt="2"/>
      <dgm:spPr/>
    </dgm:pt>
    <dgm:pt modelId="{BFA212D8-F339-4EF0-B063-A30B2C5D5565}" type="pres">
      <dgm:prSet presAssocID="{20A1E9D6-CE60-4FAB-B910-D586F6764A2D}" presName="hierChild4" presStyleCnt="0"/>
      <dgm:spPr/>
    </dgm:pt>
    <dgm:pt modelId="{B51F75FE-8114-4A68-98E1-DC11E33659DA}" type="pres">
      <dgm:prSet presAssocID="{20A1E9D6-CE60-4FAB-B910-D586F6764A2D}" presName="hierChild5" presStyleCnt="0"/>
      <dgm:spPr/>
    </dgm:pt>
    <dgm:pt modelId="{FFF4FF8B-94FC-4E9C-82D8-B8061BA9DD96}" type="pres">
      <dgm:prSet presAssocID="{A3E8EA97-51CF-4AB9-85EF-6A954E4F8740}" presName="hierChild3" presStyleCnt="0"/>
      <dgm:spPr/>
    </dgm:pt>
  </dgm:ptLst>
  <dgm:cxnLst>
    <dgm:cxn modelId="{5C60E480-816F-4AD7-90C9-BC147202E219}" type="presOf" srcId="{4B242FF9-856B-4C93-8D93-C7EE7DBC4B56}" destId="{C47F2056-B3B4-4C5B-A156-08091463F46B}" srcOrd="0" destOrd="0" presId="urn:microsoft.com/office/officeart/2005/8/layout/orgChart1"/>
    <dgm:cxn modelId="{7A6616DC-7718-4298-A6E8-63055C8A917A}" type="presOf" srcId="{20A1E9D6-CE60-4FAB-B910-D586F6764A2D}" destId="{5DF8F1A1-D4DB-484B-BEC5-E47BD37D200D}" srcOrd="0" destOrd="0" presId="urn:microsoft.com/office/officeart/2005/8/layout/orgChart1"/>
    <dgm:cxn modelId="{00F30FDA-8D7D-4B46-969D-6752806388E8}" srcId="{A3E8EA97-51CF-4AB9-85EF-6A954E4F8740}" destId="{0AA346E8-464F-4334-A134-7182CF4FB043}" srcOrd="0" destOrd="0" parTransId="{5C5AED05-2ACD-4F05-B067-2AA28BB8A043}" sibTransId="{5BDBCC9C-066D-41B4-82AB-0E36B0D721D2}"/>
    <dgm:cxn modelId="{18E1C501-87B7-41E4-891A-79F37BE4E0E0}" type="presOf" srcId="{5D609C33-763F-41AB-A0EA-303F8753C029}" destId="{49359209-AD8D-45C6-A26E-E912BE818926}" srcOrd="0" destOrd="0" presId="urn:microsoft.com/office/officeart/2005/8/layout/orgChart1"/>
    <dgm:cxn modelId="{D0808D7B-2F8F-48C2-BFAB-A56F2E7E2BBB}" type="presOf" srcId="{5C5AED05-2ACD-4F05-B067-2AA28BB8A043}" destId="{D1F6F909-CCB8-4A9E-9892-D27E865358EB}" srcOrd="0" destOrd="0" presId="urn:microsoft.com/office/officeart/2005/8/layout/orgChart1"/>
    <dgm:cxn modelId="{B98DF740-941D-47C8-BCBD-67B2B479457E}" srcId="{A3E8EA97-51CF-4AB9-85EF-6A954E4F8740}" destId="{20A1E9D6-CE60-4FAB-B910-D586F6764A2D}" srcOrd="1" destOrd="0" parTransId="{4B242FF9-856B-4C93-8D93-C7EE7DBC4B56}" sibTransId="{57D8FF0C-CEDF-479F-B17C-2E80E2250CBC}"/>
    <dgm:cxn modelId="{A43C2B95-2775-4325-9272-8806CB2C1695}" type="presOf" srcId="{A3E8EA97-51CF-4AB9-85EF-6A954E4F8740}" destId="{80737CEC-A71A-4584-BCC5-AB2917FB62B3}" srcOrd="0" destOrd="0" presId="urn:microsoft.com/office/officeart/2005/8/layout/orgChart1"/>
    <dgm:cxn modelId="{8BB6C361-5730-4038-9512-BF3C89E3F97C}" srcId="{5D609C33-763F-41AB-A0EA-303F8753C029}" destId="{A3E8EA97-51CF-4AB9-85EF-6A954E4F8740}" srcOrd="0" destOrd="0" parTransId="{A4C38CC5-7343-4A17-99DF-AFBCC5F39BF7}" sibTransId="{BA352323-3BD2-446E-825B-CB3D9A7094BF}"/>
    <dgm:cxn modelId="{0E7FB635-F6D5-4683-9800-8AA9EDEB6B04}" type="presOf" srcId="{0AA346E8-464F-4334-A134-7182CF4FB043}" destId="{A218C681-8628-45B4-9D7F-E4ADC70530A3}" srcOrd="0" destOrd="0" presId="urn:microsoft.com/office/officeart/2005/8/layout/orgChart1"/>
    <dgm:cxn modelId="{6413616F-B958-468F-BAF0-D3D059D27593}" type="presOf" srcId="{20A1E9D6-CE60-4FAB-B910-D586F6764A2D}" destId="{3BF72D3D-88B5-4BA8-A806-AD5489C5D139}" srcOrd="1" destOrd="0" presId="urn:microsoft.com/office/officeart/2005/8/layout/orgChart1"/>
    <dgm:cxn modelId="{B824D73E-D999-43A2-843F-CEB55BA9D217}" type="presOf" srcId="{0AA346E8-464F-4334-A134-7182CF4FB043}" destId="{7F850FDD-44EB-40D5-91C6-F341AE0C594E}" srcOrd="1" destOrd="0" presId="urn:microsoft.com/office/officeart/2005/8/layout/orgChart1"/>
    <dgm:cxn modelId="{CE23538A-2E6E-4D93-B871-F845EF038D70}" type="presOf" srcId="{A3E8EA97-51CF-4AB9-85EF-6A954E4F8740}" destId="{7C4FB2FF-E78B-4835-97A7-E2DC657276DF}" srcOrd="1" destOrd="0" presId="urn:microsoft.com/office/officeart/2005/8/layout/orgChart1"/>
    <dgm:cxn modelId="{C18DA206-6C21-40FF-9BBE-8B3B90F61EC4}" type="presParOf" srcId="{49359209-AD8D-45C6-A26E-E912BE818926}" destId="{E76512E3-E01F-46D5-A1E9-7448BFA3A867}" srcOrd="0" destOrd="0" presId="urn:microsoft.com/office/officeart/2005/8/layout/orgChart1"/>
    <dgm:cxn modelId="{802B22B1-FDB0-4543-8DDA-A3F26A150FC1}" type="presParOf" srcId="{E76512E3-E01F-46D5-A1E9-7448BFA3A867}" destId="{AC4845D1-DFDE-4CC9-AB9B-8D5A9DD4C011}" srcOrd="0" destOrd="0" presId="urn:microsoft.com/office/officeart/2005/8/layout/orgChart1"/>
    <dgm:cxn modelId="{2BFFA2FE-C80E-44F9-91F3-E0EEEAC5A505}" type="presParOf" srcId="{AC4845D1-DFDE-4CC9-AB9B-8D5A9DD4C011}" destId="{80737CEC-A71A-4584-BCC5-AB2917FB62B3}" srcOrd="0" destOrd="0" presId="urn:microsoft.com/office/officeart/2005/8/layout/orgChart1"/>
    <dgm:cxn modelId="{F7F3C5AF-52EF-4DAC-A668-98D90E19C362}" type="presParOf" srcId="{AC4845D1-DFDE-4CC9-AB9B-8D5A9DD4C011}" destId="{7C4FB2FF-E78B-4835-97A7-E2DC657276DF}" srcOrd="1" destOrd="0" presId="urn:microsoft.com/office/officeart/2005/8/layout/orgChart1"/>
    <dgm:cxn modelId="{D8048C78-76E7-4F24-B160-46C35540C2FD}" type="presParOf" srcId="{E76512E3-E01F-46D5-A1E9-7448BFA3A867}" destId="{7CC6658F-EDC1-47D8-9274-0E28D11B3245}" srcOrd="1" destOrd="0" presId="urn:microsoft.com/office/officeart/2005/8/layout/orgChart1"/>
    <dgm:cxn modelId="{F569DA93-0B5C-4188-853F-B094C09793D2}" type="presParOf" srcId="{7CC6658F-EDC1-47D8-9274-0E28D11B3245}" destId="{D1F6F909-CCB8-4A9E-9892-D27E865358EB}" srcOrd="0" destOrd="0" presId="urn:microsoft.com/office/officeart/2005/8/layout/orgChart1"/>
    <dgm:cxn modelId="{82E3151E-370B-453E-8737-10FC28575410}" type="presParOf" srcId="{7CC6658F-EDC1-47D8-9274-0E28D11B3245}" destId="{CEEEFDCA-F0CD-4359-89D8-A9C13F8B86BE}" srcOrd="1" destOrd="0" presId="urn:microsoft.com/office/officeart/2005/8/layout/orgChart1"/>
    <dgm:cxn modelId="{B807F807-391F-4E80-9946-D8FCE567DD2E}" type="presParOf" srcId="{CEEEFDCA-F0CD-4359-89D8-A9C13F8B86BE}" destId="{82834EF6-9209-4E12-B6E4-DD38D0E841F5}" srcOrd="0" destOrd="0" presId="urn:microsoft.com/office/officeart/2005/8/layout/orgChart1"/>
    <dgm:cxn modelId="{52AB74B8-562E-4932-8CD1-CDEE870C99B6}" type="presParOf" srcId="{82834EF6-9209-4E12-B6E4-DD38D0E841F5}" destId="{A218C681-8628-45B4-9D7F-E4ADC70530A3}" srcOrd="0" destOrd="0" presId="urn:microsoft.com/office/officeart/2005/8/layout/orgChart1"/>
    <dgm:cxn modelId="{54078BEE-1FF0-4547-BF3D-D4CD613FB7A4}" type="presParOf" srcId="{82834EF6-9209-4E12-B6E4-DD38D0E841F5}" destId="{7F850FDD-44EB-40D5-91C6-F341AE0C594E}" srcOrd="1" destOrd="0" presId="urn:microsoft.com/office/officeart/2005/8/layout/orgChart1"/>
    <dgm:cxn modelId="{8E97A369-707D-4EDB-927E-C21DDED54887}" type="presParOf" srcId="{CEEEFDCA-F0CD-4359-89D8-A9C13F8B86BE}" destId="{E5DECA86-3A94-4504-B005-B94DF149CB0F}" srcOrd="1" destOrd="0" presId="urn:microsoft.com/office/officeart/2005/8/layout/orgChart1"/>
    <dgm:cxn modelId="{3E24152F-E948-4446-92C6-DB3AF1658E78}" type="presParOf" srcId="{CEEEFDCA-F0CD-4359-89D8-A9C13F8B86BE}" destId="{FCE84E5D-926C-4D1B-8AD7-48DFFC1697B0}" srcOrd="2" destOrd="0" presId="urn:microsoft.com/office/officeart/2005/8/layout/orgChart1"/>
    <dgm:cxn modelId="{9A1E34DA-22BD-4BD3-87B6-D734D9A38806}" type="presParOf" srcId="{7CC6658F-EDC1-47D8-9274-0E28D11B3245}" destId="{C47F2056-B3B4-4C5B-A156-08091463F46B}" srcOrd="2" destOrd="0" presId="urn:microsoft.com/office/officeart/2005/8/layout/orgChart1"/>
    <dgm:cxn modelId="{D9927A76-4AAF-4B99-9BE9-18968F1CE8C8}" type="presParOf" srcId="{7CC6658F-EDC1-47D8-9274-0E28D11B3245}" destId="{FA0AFD28-07F9-45BD-B440-0F2F5D1922AC}" srcOrd="3" destOrd="0" presId="urn:microsoft.com/office/officeart/2005/8/layout/orgChart1"/>
    <dgm:cxn modelId="{89FFC593-4435-4898-814E-0BC628850F8D}" type="presParOf" srcId="{FA0AFD28-07F9-45BD-B440-0F2F5D1922AC}" destId="{8B30301B-B941-4FD8-9C5D-138C0B789DE4}" srcOrd="0" destOrd="0" presId="urn:microsoft.com/office/officeart/2005/8/layout/orgChart1"/>
    <dgm:cxn modelId="{E2E3607D-0EA8-4AEF-A0A3-D6DD0CA53B0D}" type="presParOf" srcId="{8B30301B-B941-4FD8-9C5D-138C0B789DE4}" destId="{5DF8F1A1-D4DB-484B-BEC5-E47BD37D200D}" srcOrd="0" destOrd="0" presId="urn:microsoft.com/office/officeart/2005/8/layout/orgChart1"/>
    <dgm:cxn modelId="{AF139A2A-E6BA-4352-94CE-6083FD68589B}" type="presParOf" srcId="{8B30301B-B941-4FD8-9C5D-138C0B789DE4}" destId="{3BF72D3D-88B5-4BA8-A806-AD5489C5D139}" srcOrd="1" destOrd="0" presId="urn:microsoft.com/office/officeart/2005/8/layout/orgChart1"/>
    <dgm:cxn modelId="{FAADAA9D-EBE5-4991-B93E-BF7F5FD51024}" type="presParOf" srcId="{FA0AFD28-07F9-45BD-B440-0F2F5D1922AC}" destId="{BFA212D8-F339-4EF0-B063-A30B2C5D5565}" srcOrd="1" destOrd="0" presId="urn:microsoft.com/office/officeart/2005/8/layout/orgChart1"/>
    <dgm:cxn modelId="{F66A1285-5559-4FDE-BB92-A1714E232FF7}" type="presParOf" srcId="{FA0AFD28-07F9-45BD-B440-0F2F5D1922AC}" destId="{B51F75FE-8114-4A68-98E1-DC11E33659DA}" srcOrd="2" destOrd="0" presId="urn:microsoft.com/office/officeart/2005/8/layout/orgChart1"/>
    <dgm:cxn modelId="{B02E7437-33B7-4057-88C1-A336D3FDB3C9}" type="presParOf" srcId="{E76512E3-E01F-46D5-A1E9-7448BFA3A867}" destId="{FFF4FF8B-94FC-4E9C-82D8-B8061BA9DD9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DEE4D7-5646-48E1-A48E-914FABBC9DC7}" type="doc">
      <dgm:prSet loTypeId="urn:microsoft.com/office/officeart/2005/8/layout/orgChart1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CA941C5-0A92-46E6-B7BE-E77FAAA04531}">
      <dgm:prSet phldrT="[Text]"/>
      <dgm:spPr/>
      <dgm:t>
        <a:bodyPr/>
        <a:lstStyle/>
        <a:p>
          <a:r>
            <a:rPr lang="en-US" dirty="0" smtClean="0"/>
            <a:t>Local</a:t>
          </a:r>
          <a:endParaRPr lang="en-US" dirty="0"/>
        </a:p>
      </dgm:t>
    </dgm:pt>
    <dgm:pt modelId="{E253F61F-6547-489D-9B48-6F9C9A29F6C4}" type="parTrans" cxnId="{03DF7112-1C77-4090-AF61-4EB75942DDEA}">
      <dgm:prSet/>
      <dgm:spPr/>
      <dgm:t>
        <a:bodyPr/>
        <a:lstStyle/>
        <a:p>
          <a:endParaRPr lang="en-US"/>
        </a:p>
      </dgm:t>
    </dgm:pt>
    <dgm:pt modelId="{5409B1AE-E0FD-44EF-81E9-571113938856}" type="sibTrans" cxnId="{03DF7112-1C77-4090-AF61-4EB75942DDEA}">
      <dgm:prSet/>
      <dgm:spPr/>
      <dgm:t>
        <a:bodyPr/>
        <a:lstStyle/>
        <a:p>
          <a:endParaRPr lang="en-US"/>
        </a:p>
      </dgm:t>
    </dgm:pt>
    <dgm:pt modelId="{8C89534F-5A27-4938-87E1-78CF19C67135}">
      <dgm:prSet phldrT="[Text]"/>
      <dgm:spPr/>
      <dgm:t>
        <a:bodyPr/>
        <a:lstStyle/>
        <a:p>
          <a:r>
            <a:rPr lang="en-US" dirty="0" smtClean="0"/>
            <a:t>General</a:t>
          </a:r>
          <a:endParaRPr lang="en-US" dirty="0"/>
        </a:p>
      </dgm:t>
    </dgm:pt>
    <dgm:pt modelId="{DA25B8C3-3F2A-40BF-ACD6-61234C671D73}" type="parTrans" cxnId="{6E3DC500-BAEE-4DBD-B88D-B82B6B72B2B4}">
      <dgm:prSet/>
      <dgm:spPr/>
      <dgm:t>
        <a:bodyPr/>
        <a:lstStyle/>
        <a:p>
          <a:endParaRPr lang="en-US"/>
        </a:p>
      </dgm:t>
    </dgm:pt>
    <dgm:pt modelId="{2B7CFFDE-2506-4B58-B939-9EBF5175DA83}" type="sibTrans" cxnId="{6E3DC500-BAEE-4DBD-B88D-B82B6B72B2B4}">
      <dgm:prSet/>
      <dgm:spPr/>
      <dgm:t>
        <a:bodyPr/>
        <a:lstStyle/>
        <a:p>
          <a:endParaRPr lang="en-US"/>
        </a:p>
      </dgm:t>
    </dgm:pt>
    <dgm:pt modelId="{027BF09D-8852-435A-9530-5755D9462484}">
      <dgm:prSet phldrT="[Text]"/>
      <dgm:spPr/>
      <dgm:t>
        <a:bodyPr/>
        <a:lstStyle/>
        <a:p>
          <a:r>
            <a:rPr lang="en-US" dirty="0" smtClean="0"/>
            <a:t>External</a:t>
          </a:r>
          <a:endParaRPr lang="en-US" dirty="0"/>
        </a:p>
      </dgm:t>
    </dgm:pt>
    <dgm:pt modelId="{03A22D2F-B466-4063-83E9-26F22B3A7739}" type="parTrans" cxnId="{AD01E5F1-656C-4616-9F23-A370E3DF9506}">
      <dgm:prSet/>
      <dgm:spPr/>
      <dgm:t>
        <a:bodyPr/>
        <a:lstStyle/>
        <a:p>
          <a:endParaRPr lang="en-US"/>
        </a:p>
      </dgm:t>
    </dgm:pt>
    <dgm:pt modelId="{59D6950D-358D-4AEF-8AD1-09EF73C20DA8}" type="sibTrans" cxnId="{AD01E5F1-656C-4616-9F23-A370E3DF9506}">
      <dgm:prSet/>
      <dgm:spPr/>
      <dgm:t>
        <a:bodyPr/>
        <a:lstStyle/>
        <a:p>
          <a:endParaRPr lang="en-US"/>
        </a:p>
      </dgm:t>
    </dgm:pt>
    <dgm:pt modelId="{D85D5A2E-C685-4472-95E1-71BA0C341E73}">
      <dgm:prSet phldrT="[Text]"/>
      <dgm:spPr/>
      <dgm:t>
        <a:bodyPr/>
        <a:lstStyle/>
        <a:p>
          <a:r>
            <a:rPr lang="en-US" dirty="0" smtClean="0"/>
            <a:t>Internal</a:t>
          </a:r>
          <a:endParaRPr lang="en-US" dirty="0"/>
        </a:p>
      </dgm:t>
    </dgm:pt>
    <dgm:pt modelId="{6584D337-7B23-4898-9E96-9442CC1222DE}" type="parTrans" cxnId="{C6B24D75-F7EE-4D25-A246-B6D63554103C}">
      <dgm:prSet/>
      <dgm:spPr/>
      <dgm:t>
        <a:bodyPr/>
        <a:lstStyle/>
        <a:p>
          <a:endParaRPr lang="en-US"/>
        </a:p>
      </dgm:t>
    </dgm:pt>
    <dgm:pt modelId="{361026F6-9CED-4D13-BD7D-EA4C59020166}" type="sibTrans" cxnId="{C6B24D75-F7EE-4D25-A246-B6D63554103C}">
      <dgm:prSet/>
      <dgm:spPr/>
      <dgm:t>
        <a:bodyPr/>
        <a:lstStyle/>
        <a:p>
          <a:endParaRPr lang="en-US"/>
        </a:p>
      </dgm:t>
    </dgm:pt>
    <dgm:pt modelId="{9D5333E6-E477-4F33-8EF7-D8062199E3A6}">
      <dgm:prSet phldrT="[Text]"/>
      <dgm:spPr/>
      <dgm:t>
        <a:bodyPr/>
        <a:lstStyle/>
        <a:p>
          <a:r>
            <a:rPr lang="en-US" dirty="0" smtClean="0"/>
            <a:t>Internal</a:t>
          </a:r>
          <a:endParaRPr lang="en-US" dirty="0"/>
        </a:p>
      </dgm:t>
    </dgm:pt>
    <dgm:pt modelId="{608EFE20-B50E-4A44-8A8E-A1F9477B4B3C}" type="sibTrans" cxnId="{032368B7-EC7E-4D9A-AB82-BA98CED04900}">
      <dgm:prSet/>
      <dgm:spPr/>
      <dgm:t>
        <a:bodyPr/>
        <a:lstStyle/>
        <a:p>
          <a:endParaRPr lang="en-US"/>
        </a:p>
      </dgm:t>
    </dgm:pt>
    <dgm:pt modelId="{24A1705B-F126-4EA3-A829-2B600042F6BB}" type="parTrans" cxnId="{032368B7-EC7E-4D9A-AB82-BA98CED04900}">
      <dgm:prSet/>
      <dgm:spPr/>
      <dgm:t>
        <a:bodyPr/>
        <a:lstStyle/>
        <a:p>
          <a:endParaRPr lang="en-US"/>
        </a:p>
      </dgm:t>
    </dgm:pt>
    <dgm:pt modelId="{C7A8B23D-30C4-42B2-AC1C-3A6D44F6C24B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smtClean="0"/>
            <a:t>External</a:t>
          </a:r>
          <a:endParaRPr lang="en-US" dirty="0"/>
        </a:p>
      </dgm:t>
    </dgm:pt>
    <dgm:pt modelId="{8C944B4A-93FD-4C53-9306-B5268B678F15}" type="sibTrans" cxnId="{8D613309-CA5C-4B32-AE03-ED651E1A8B5E}">
      <dgm:prSet/>
      <dgm:spPr/>
      <dgm:t>
        <a:bodyPr/>
        <a:lstStyle/>
        <a:p>
          <a:endParaRPr lang="en-US"/>
        </a:p>
      </dgm:t>
    </dgm:pt>
    <dgm:pt modelId="{1602202A-5D97-4903-9721-F6784F068A7B}" type="parTrans" cxnId="{8D613309-CA5C-4B32-AE03-ED651E1A8B5E}">
      <dgm:prSet/>
      <dgm:spPr/>
      <dgm:t>
        <a:bodyPr/>
        <a:lstStyle/>
        <a:p>
          <a:endParaRPr lang="en-US"/>
        </a:p>
      </dgm:t>
    </dgm:pt>
    <dgm:pt modelId="{041C9969-E712-4765-83C1-8ED16BBF0A1A}" type="pres">
      <dgm:prSet presAssocID="{94DEE4D7-5646-48E1-A48E-914FABBC9DC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62F5FEE-B08D-4CED-BC8A-F0454543387D}" type="pres">
      <dgm:prSet presAssocID="{1CA941C5-0A92-46E6-B7BE-E77FAAA04531}" presName="hierRoot1" presStyleCnt="0">
        <dgm:presLayoutVars>
          <dgm:hierBranch val="init"/>
        </dgm:presLayoutVars>
      </dgm:prSet>
      <dgm:spPr/>
    </dgm:pt>
    <dgm:pt modelId="{DC4B0C19-6FE7-4FF9-BC34-770FAF032A3C}" type="pres">
      <dgm:prSet presAssocID="{1CA941C5-0A92-46E6-B7BE-E77FAAA04531}" presName="rootComposite1" presStyleCnt="0"/>
      <dgm:spPr/>
    </dgm:pt>
    <dgm:pt modelId="{952FB7E1-A0B9-4247-AD68-09E98737C3AA}" type="pres">
      <dgm:prSet presAssocID="{1CA941C5-0A92-46E6-B7BE-E77FAAA04531}" presName="rootText1" presStyleLbl="node0" presStyleIdx="0" presStyleCnt="2">
        <dgm:presLayoutVars>
          <dgm:chPref val="3"/>
        </dgm:presLayoutVars>
      </dgm:prSet>
      <dgm:spPr/>
    </dgm:pt>
    <dgm:pt modelId="{650077D3-2B63-4DC6-BFAA-1117F228FE20}" type="pres">
      <dgm:prSet presAssocID="{1CA941C5-0A92-46E6-B7BE-E77FAAA04531}" presName="rootConnector1" presStyleLbl="node1" presStyleIdx="0" presStyleCnt="0"/>
      <dgm:spPr/>
    </dgm:pt>
    <dgm:pt modelId="{A56E003E-CA77-4DC6-9A04-6E6797F89C86}" type="pres">
      <dgm:prSet presAssocID="{1CA941C5-0A92-46E6-B7BE-E77FAAA04531}" presName="hierChild2" presStyleCnt="0"/>
      <dgm:spPr/>
    </dgm:pt>
    <dgm:pt modelId="{9B5CF7A8-FF52-4E5F-BFEE-3528D5923900}" type="pres">
      <dgm:prSet presAssocID="{1602202A-5D97-4903-9721-F6784F068A7B}" presName="Name37" presStyleLbl="parChTrans1D2" presStyleIdx="0" presStyleCnt="4"/>
      <dgm:spPr/>
    </dgm:pt>
    <dgm:pt modelId="{DDC9D3FE-E7F2-4FF3-A195-DFCCB3E78B66}" type="pres">
      <dgm:prSet presAssocID="{C7A8B23D-30C4-42B2-AC1C-3A6D44F6C24B}" presName="hierRoot2" presStyleCnt="0">
        <dgm:presLayoutVars>
          <dgm:hierBranch val="init"/>
        </dgm:presLayoutVars>
      </dgm:prSet>
      <dgm:spPr/>
    </dgm:pt>
    <dgm:pt modelId="{6AE4F3D4-14F1-4E14-A39C-883C36BE688C}" type="pres">
      <dgm:prSet presAssocID="{C7A8B23D-30C4-42B2-AC1C-3A6D44F6C24B}" presName="rootComposite" presStyleCnt="0"/>
      <dgm:spPr/>
    </dgm:pt>
    <dgm:pt modelId="{CFF7F44C-4C00-4741-90F6-B42A99B636AA}" type="pres">
      <dgm:prSet presAssocID="{C7A8B23D-30C4-42B2-AC1C-3A6D44F6C24B}" presName="rootText" presStyleLbl="node2" presStyleIdx="0" presStyleCnt="4">
        <dgm:presLayoutVars>
          <dgm:chPref val="3"/>
        </dgm:presLayoutVars>
      </dgm:prSet>
      <dgm:spPr/>
    </dgm:pt>
    <dgm:pt modelId="{3B3A8DC4-8BCF-4CE9-89C2-7D48C81ACA32}" type="pres">
      <dgm:prSet presAssocID="{C7A8B23D-30C4-42B2-AC1C-3A6D44F6C24B}" presName="rootConnector" presStyleLbl="node2" presStyleIdx="0" presStyleCnt="4"/>
      <dgm:spPr/>
    </dgm:pt>
    <dgm:pt modelId="{FFE0876C-92AF-4C7E-9A1E-777505FC214B}" type="pres">
      <dgm:prSet presAssocID="{C7A8B23D-30C4-42B2-AC1C-3A6D44F6C24B}" presName="hierChild4" presStyleCnt="0"/>
      <dgm:spPr/>
    </dgm:pt>
    <dgm:pt modelId="{7B7D6F0E-8CA9-45B7-BE3F-CAC0BE5D3F2B}" type="pres">
      <dgm:prSet presAssocID="{C7A8B23D-30C4-42B2-AC1C-3A6D44F6C24B}" presName="hierChild5" presStyleCnt="0"/>
      <dgm:spPr/>
    </dgm:pt>
    <dgm:pt modelId="{5107D916-8995-4847-8E3D-FFD664BA2149}" type="pres">
      <dgm:prSet presAssocID="{24A1705B-F126-4EA3-A829-2B600042F6BB}" presName="Name37" presStyleLbl="parChTrans1D2" presStyleIdx="1" presStyleCnt="4"/>
      <dgm:spPr/>
    </dgm:pt>
    <dgm:pt modelId="{3BB4F68C-3BAF-431C-BEEA-6B9855DBBFB0}" type="pres">
      <dgm:prSet presAssocID="{9D5333E6-E477-4F33-8EF7-D8062199E3A6}" presName="hierRoot2" presStyleCnt="0">
        <dgm:presLayoutVars>
          <dgm:hierBranch val="init"/>
        </dgm:presLayoutVars>
      </dgm:prSet>
      <dgm:spPr/>
    </dgm:pt>
    <dgm:pt modelId="{9D5BB478-45BF-47BA-840F-78AE7C71F037}" type="pres">
      <dgm:prSet presAssocID="{9D5333E6-E477-4F33-8EF7-D8062199E3A6}" presName="rootComposite" presStyleCnt="0"/>
      <dgm:spPr/>
    </dgm:pt>
    <dgm:pt modelId="{DE6C6187-A6FB-4E14-8032-1303479F9C68}" type="pres">
      <dgm:prSet presAssocID="{9D5333E6-E477-4F33-8EF7-D8062199E3A6}" presName="rootText" presStyleLbl="node2" presStyleIdx="1" presStyleCnt="4">
        <dgm:presLayoutVars>
          <dgm:chPref val="3"/>
        </dgm:presLayoutVars>
      </dgm:prSet>
      <dgm:spPr/>
    </dgm:pt>
    <dgm:pt modelId="{DFE30E7F-F14C-4605-9B8A-C8B9D42F531C}" type="pres">
      <dgm:prSet presAssocID="{9D5333E6-E477-4F33-8EF7-D8062199E3A6}" presName="rootConnector" presStyleLbl="node2" presStyleIdx="1" presStyleCnt="4"/>
      <dgm:spPr/>
    </dgm:pt>
    <dgm:pt modelId="{ED52ACC5-DDA4-4C17-95C9-6762E2DB2326}" type="pres">
      <dgm:prSet presAssocID="{9D5333E6-E477-4F33-8EF7-D8062199E3A6}" presName="hierChild4" presStyleCnt="0"/>
      <dgm:spPr/>
    </dgm:pt>
    <dgm:pt modelId="{DE13E305-53EC-4F2C-8E44-102228DFC06B}" type="pres">
      <dgm:prSet presAssocID="{9D5333E6-E477-4F33-8EF7-D8062199E3A6}" presName="hierChild5" presStyleCnt="0"/>
      <dgm:spPr/>
    </dgm:pt>
    <dgm:pt modelId="{9AD51B21-3F87-4C20-BD35-D060ECA7FDCD}" type="pres">
      <dgm:prSet presAssocID="{1CA941C5-0A92-46E6-B7BE-E77FAAA04531}" presName="hierChild3" presStyleCnt="0"/>
      <dgm:spPr/>
    </dgm:pt>
    <dgm:pt modelId="{92007834-AF1A-4B80-A5AF-A9DC2188DE18}" type="pres">
      <dgm:prSet presAssocID="{8C89534F-5A27-4938-87E1-78CF19C67135}" presName="hierRoot1" presStyleCnt="0">
        <dgm:presLayoutVars>
          <dgm:hierBranch val="init"/>
        </dgm:presLayoutVars>
      </dgm:prSet>
      <dgm:spPr/>
    </dgm:pt>
    <dgm:pt modelId="{E1C27166-B04B-4C18-8236-83B6F461EDB7}" type="pres">
      <dgm:prSet presAssocID="{8C89534F-5A27-4938-87E1-78CF19C67135}" presName="rootComposite1" presStyleCnt="0"/>
      <dgm:spPr/>
    </dgm:pt>
    <dgm:pt modelId="{853E4926-4F50-4B8A-B887-B39E5CE71FC7}" type="pres">
      <dgm:prSet presAssocID="{8C89534F-5A27-4938-87E1-78CF19C67135}" presName="rootText1" presStyleLbl="node0" presStyleIdx="1" presStyleCnt="2">
        <dgm:presLayoutVars>
          <dgm:chPref val="3"/>
        </dgm:presLayoutVars>
      </dgm:prSet>
      <dgm:spPr/>
    </dgm:pt>
    <dgm:pt modelId="{8DDC9311-A28C-4AC8-8C2E-8AB8898D40C3}" type="pres">
      <dgm:prSet presAssocID="{8C89534F-5A27-4938-87E1-78CF19C67135}" presName="rootConnector1" presStyleLbl="node1" presStyleIdx="0" presStyleCnt="0"/>
      <dgm:spPr/>
    </dgm:pt>
    <dgm:pt modelId="{BC1EAA04-D29F-4D90-BEC3-0AAEF9805A1B}" type="pres">
      <dgm:prSet presAssocID="{8C89534F-5A27-4938-87E1-78CF19C67135}" presName="hierChild2" presStyleCnt="0"/>
      <dgm:spPr/>
    </dgm:pt>
    <dgm:pt modelId="{0BF94907-6FC6-488A-9E3A-CF6641610035}" type="pres">
      <dgm:prSet presAssocID="{03A22D2F-B466-4063-83E9-26F22B3A7739}" presName="Name37" presStyleLbl="parChTrans1D2" presStyleIdx="2" presStyleCnt="4"/>
      <dgm:spPr/>
    </dgm:pt>
    <dgm:pt modelId="{638C0FEF-1667-4583-925B-46088D788121}" type="pres">
      <dgm:prSet presAssocID="{027BF09D-8852-435A-9530-5755D9462484}" presName="hierRoot2" presStyleCnt="0">
        <dgm:presLayoutVars>
          <dgm:hierBranch val="init"/>
        </dgm:presLayoutVars>
      </dgm:prSet>
      <dgm:spPr/>
    </dgm:pt>
    <dgm:pt modelId="{EBA6C574-0F85-4D42-B712-FA8E7498A4ED}" type="pres">
      <dgm:prSet presAssocID="{027BF09D-8852-435A-9530-5755D9462484}" presName="rootComposite" presStyleCnt="0"/>
      <dgm:spPr/>
    </dgm:pt>
    <dgm:pt modelId="{86581349-2589-406A-BF8A-DE53E0B44959}" type="pres">
      <dgm:prSet presAssocID="{027BF09D-8852-435A-9530-5755D9462484}" presName="rootText" presStyleLbl="node2" presStyleIdx="2" presStyleCnt="4">
        <dgm:presLayoutVars>
          <dgm:chPref val="3"/>
        </dgm:presLayoutVars>
      </dgm:prSet>
      <dgm:spPr/>
    </dgm:pt>
    <dgm:pt modelId="{85B6F981-C85A-4BD7-859E-2600E4D1DB68}" type="pres">
      <dgm:prSet presAssocID="{027BF09D-8852-435A-9530-5755D9462484}" presName="rootConnector" presStyleLbl="node2" presStyleIdx="2" presStyleCnt="4"/>
      <dgm:spPr/>
    </dgm:pt>
    <dgm:pt modelId="{B17D2968-E3D8-4909-8F9D-FC00FC0C7A6F}" type="pres">
      <dgm:prSet presAssocID="{027BF09D-8852-435A-9530-5755D9462484}" presName="hierChild4" presStyleCnt="0"/>
      <dgm:spPr/>
    </dgm:pt>
    <dgm:pt modelId="{66E3E850-FA1A-4653-866D-E1CE8FD53B8F}" type="pres">
      <dgm:prSet presAssocID="{027BF09D-8852-435A-9530-5755D9462484}" presName="hierChild5" presStyleCnt="0"/>
      <dgm:spPr/>
    </dgm:pt>
    <dgm:pt modelId="{2DD7EB70-5C81-428D-B0A9-9EC6292941EA}" type="pres">
      <dgm:prSet presAssocID="{6584D337-7B23-4898-9E96-9442CC1222DE}" presName="Name37" presStyleLbl="parChTrans1D2" presStyleIdx="3" presStyleCnt="4"/>
      <dgm:spPr/>
    </dgm:pt>
    <dgm:pt modelId="{E7C2889A-460E-4DAB-8534-BC692744E169}" type="pres">
      <dgm:prSet presAssocID="{D85D5A2E-C685-4472-95E1-71BA0C341E73}" presName="hierRoot2" presStyleCnt="0">
        <dgm:presLayoutVars>
          <dgm:hierBranch val="init"/>
        </dgm:presLayoutVars>
      </dgm:prSet>
      <dgm:spPr/>
    </dgm:pt>
    <dgm:pt modelId="{EEDF4508-10AC-40C9-A6A7-73CE03FC134E}" type="pres">
      <dgm:prSet presAssocID="{D85D5A2E-C685-4472-95E1-71BA0C341E73}" presName="rootComposite" presStyleCnt="0"/>
      <dgm:spPr/>
    </dgm:pt>
    <dgm:pt modelId="{914EF5BE-03BD-483F-AD67-97F7FD626356}" type="pres">
      <dgm:prSet presAssocID="{D85D5A2E-C685-4472-95E1-71BA0C341E73}" presName="rootText" presStyleLbl="node2" presStyleIdx="3" presStyleCnt="4">
        <dgm:presLayoutVars>
          <dgm:chPref val="3"/>
        </dgm:presLayoutVars>
      </dgm:prSet>
      <dgm:spPr/>
    </dgm:pt>
    <dgm:pt modelId="{C593FCCC-B0DD-499B-BBCB-9C15527D8EDC}" type="pres">
      <dgm:prSet presAssocID="{D85D5A2E-C685-4472-95E1-71BA0C341E73}" presName="rootConnector" presStyleLbl="node2" presStyleIdx="3" presStyleCnt="4"/>
      <dgm:spPr/>
    </dgm:pt>
    <dgm:pt modelId="{B86E6541-95B4-47AA-B89D-67C979E7CA0E}" type="pres">
      <dgm:prSet presAssocID="{D85D5A2E-C685-4472-95E1-71BA0C341E73}" presName="hierChild4" presStyleCnt="0"/>
      <dgm:spPr/>
    </dgm:pt>
    <dgm:pt modelId="{962BA6BF-3837-4D07-B948-9AA33F0A2B1D}" type="pres">
      <dgm:prSet presAssocID="{D85D5A2E-C685-4472-95E1-71BA0C341E73}" presName="hierChild5" presStyleCnt="0"/>
      <dgm:spPr/>
    </dgm:pt>
    <dgm:pt modelId="{A87E9E89-52F2-4FAA-BA32-B1758DD24573}" type="pres">
      <dgm:prSet presAssocID="{8C89534F-5A27-4938-87E1-78CF19C67135}" presName="hierChild3" presStyleCnt="0"/>
      <dgm:spPr/>
    </dgm:pt>
  </dgm:ptLst>
  <dgm:cxnLst>
    <dgm:cxn modelId="{7ECCD930-5A9A-47DE-864A-B0AA83236DC5}" type="presOf" srcId="{8C89534F-5A27-4938-87E1-78CF19C67135}" destId="{8DDC9311-A28C-4AC8-8C2E-8AB8898D40C3}" srcOrd="1" destOrd="0" presId="urn:microsoft.com/office/officeart/2005/8/layout/orgChart1"/>
    <dgm:cxn modelId="{032368B7-EC7E-4D9A-AB82-BA98CED04900}" srcId="{1CA941C5-0A92-46E6-B7BE-E77FAAA04531}" destId="{9D5333E6-E477-4F33-8EF7-D8062199E3A6}" srcOrd="1" destOrd="0" parTransId="{24A1705B-F126-4EA3-A829-2B600042F6BB}" sibTransId="{608EFE20-B50E-4A44-8A8E-A1F9477B4B3C}"/>
    <dgm:cxn modelId="{BF370CBA-C948-408A-BD6B-97571A160D4A}" type="presOf" srcId="{1CA941C5-0A92-46E6-B7BE-E77FAAA04531}" destId="{952FB7E1-A0B9-4247-AD68-09E98737C3AA}" srcOrd="0" destOrd="0" presId="urn:microsoft.com/office/officeart/2005/8/layout/orgChart1"/>
    <dgm:cxn modelId="{40830EAA-EF20-448C-BE90-FE2A5BA129F6}" type="presOf" srcId="{C7A8B23D-30C4-42B2-AC1C-3A6D44F6C24B}" destId="{3B3A8DC4-8BCF-4CE9-89C2-7D48C81ACA32}" srcOrd="1" destOrd="0" presId="urn:microsoft.com/office/officeart/2005/8/layout/orgChart1"/>
    <dgm:cxn modelId="{D5937276-630A-43AB-9A2F-19163EC82B7E}" type="presOf" srcId="{24A1705B-F126-4EA3-A829-2B600042F6BB}" destId="{5107D916-8995-4847-8E3D-FFD664BA2149}" srcOrd="0" destOrd="0" presId="urn:microsoft.com/office/officeart/2005/8/layout/orgChart1"/>
    <dgm:cxn modelId="{96C81956-C537-4802-BF2A-C0316A230E0B}" type="presOf" srcId="{D85D5A2E-C685-4472-95E1-71BA0C341E73}" destId="{914EF5BE-03BD-483F-AD67-97F7FD626356}" srcOrd="0" destOrd="0" presId="urn:microsoft.com/office/officeart/2005/8/layout/orgChart1"/>
    <dgm:cxn modelId="{499E9004-F946-40C4-ABC5-2C19064427A3}" type="presOf" srcId="{9D5333E6-E477-4F33-8EF7-D8062199E3A6}" destId="{DFE30E7F-F14C-4605-9B8A-C8B9D42F531C}" srcOrd="1" destOrd="0" presId="urn:microsoft.com/office/officeart/2005/8/layout/orgChart1"/>
    <dgm:cxn modelId="{6E3DC500-BAEE-4DBD-B88D-B82B6B72B2B4}" srcId="{94DEE4D7-5646-48E1-A48E-914FABBC9DC7}" destId="{8C89534F-5A27-4938-87E1-78CF19C67135}" srcOrd="1" destOrd="0" parTransId="{DA25B8C3-3F2A-40BF-ACD6-61234C671D73}" sibTransId="{2B7CFFDE-2506-4B58-B939-9EBF5175DA83}"/>
    <dgm:cxn modelId="{C6B24D75-F7EE-4D25-A246-B6D63554103C}" srcId="{8C89534F-5A27-4938-87E1-78CF19C67135}" destId="{D85D5A2E-C685-4472-95E1-71BA0C341E73}" srcOrd="1" destOrd="0" parTransId="{6584D337-7B23-4898-9E96-9442CC1222DE}" sibTransId="{361026F6-9CED-4D13-BD7D-EA4C59020166}"/>
    <dgm:cxn modelId="{FBEF9AF2-59DF-4020-A42F-D6C6DE149E20}" type="presOf" srcId="{9D5333E6-E477-4F33-8EF7-D8062199E3A6}" destId="{DE6C6187-A6FB-4E14-8032-1303479F9C68}" srcOrd="0" destOrd="0" presId="urn:microsoft.com/office/officeart/2005/8/layout/orgChart1"/>
    <dgm:cxn modelId="{D37B0D35-3105-4F90-B388-EEF4AF6C38C1}" type="presOf" srcId="{6584D337-7B23-4898-9E96-9442CC1222DE}" destId="{2DD7EB70-5C81-428D-B0A9-9EC6292941EA}" srcOrd="0" destOrd="0" presId="urn:microsoft.com/office/officeart/2005/8/layout/orgChart1"/>
    <dgm:cxn modelId="{8D613309-CA5C-4B32-AE03-ED651E1A8B5E}" srcId="{1CA941C5-0A92-46E6-B7BE-E77FAAA04531}" destId="{C7A8B23D-30C4-42B2-AC1C-3A6D44F6C24B}" srcOrd="0" destOrd="0" parTransId="{1602202A-5D97-4903-9721-F6784F068A7B}" sibTransId="{8C944B4A-93FD-4C53-9306-B5268B678F15}"/>
    <dgm:cxn modelId="{E25FEE73-ED46-4A0D-B67C-A251F008BB91}" type="presOf" srcId="{027BF09D-8852-435A-9530-5755D9462484}" destId="{86581349-2589-406A-BF8A-DE53E0B44959}" srcOrd="0" destOrd="0" presId="urn:microsoft.com/office/officeart/2005/8/layout/orgChart1"/>
    <dgm:cxn modelId="{95AA9B6D-9458-4690-862B-CACA54E64433}" type="presOf" srcId="{027BF09D-8852-435A-9530-5755D9462484}" destId="{85B6F981-C85A-4BD7-859E-2600E4D1DB68}" srcOrd="1" destOrd="0" presId="urn:microsoft.com/office/officeart/2005/8/layout/orgChart1"/>
    <dgm:cxn modelId="{F0A59EA4-9F52-4BA8-B96E-ABBC23F099C3}" type="presOf" srcId="{1CA941C5-0A92-46E6-B7BE-E77FAAA04531}" destId="{650077D3-2B63-4DC6-BFAA-1117F228FE20}" srcOrd="1" destOrd="0" presId="urn:microsoft.com/office/officeart/2005/8/layout/orgChart1"/>
    <dgm:cxn modelId="{4E1F6DE2-A7C0-4D9F-991C-CBB5AA0A099C}" type="presOf" srcId="{03A22D2F-B466-4063-83E9-26F22B3A7739}" destId="{0BF94907-6FC6-488A-9E3A-CF6641610035}" srcOrd="0" destOrd="0" presId="urn:microsoft.com/office/officeart/2005/8/layout/orgChart1"/>
    <dgm:cxn modelId="{0D4C3484-92F6-48A6-99B9-78034352592A}" type="presOf" srcId="{1602202A-5D97-4903-9721-F6784F068A7B}" destId="{9B5CF7A8-FF52-4E5F-BFEE-3528D5923900}" srcOrd="0" destOrd="0" presId="urn:microsoft.com/office/officeart/2005/8/layout/orgChart1"/>
    <dgm:cxn modelId="{FEB1E846-6E67-4BFA-BB5C-407776E92734}" type="presOf" srcId="{8C89534F-5A27-4938-87E1-78CF19C67135}" destId="{853E4926-4F50-4B8A-B887-B39E5CE71FC7}" srcOrd="0" destOrd="0" presId="urn:microsoft.com/office/officeart/2005/8/layout/orgChart1"/>
    <dgm:cxn modelId="{AD6F36DA-4AC8-46C5-BE6C-2A8E4949A0C8}" type="presOf" srcId="{D85D5A2E-C685-4472-95E1-71BA0C341E73}" destId="{C593FCCC-B0DD-499B-BBCB-9C15527D8EDC}" srcOrd="1" destOrd="0" presId="urn:microsoft.com/office/officeart/2005/8/layout/orgChart1"/>
    <dgm:cxn modelId="{AD01E5F1-656C-4616-9F23-A370E3DF9506}" srcId="{8C89534F-5A27-4938-87E1-78CF19C67135}" destId="{027BF09D-8852-435A-9530-5755D9462484}" srcOrd="0" destOrd="0" parTransId="{03A22D2F-B466-4063-83E9-26F22B3A7739}" sibTransId="{59D6950D-358D-4AEF-8AD1-09EF73C20DA8}"/>
    <dgm:cxn modelId="{039D31D1-B7E5-4F6E-A5EC-1DB1C3C1E54F}" type="presOf" srcId="{94DEE4D7-5646-48E1-A48E-914FABBC9DC7}" destId="{041C9969-E712-4765-83C1-8ED16BBF0A1A}" srcOrd="0" destOrd="0" presId="urn:microsoft.com/office/officeart/2005/8/layout/orgChart1"/>
    <dgm:cxn modelId="{03DF7112-1C77-4090-AF61-4EB75942DDEA}" srcId="{94DEE4D7-5646-48E1-A48E-914FABBC9DC7}" destId="{1CA941C5-0A92-46E6-B7BE-E77FAAA04531}" srcOrd="0" destOrd="0" parTransId="{E253F61F-6547-489D-9B48-6F9C9A29F6C4}" sibTransId="{5409B1AE-E0FD-44EF-81E9-571113938856}"/>
    <dgm:cxn modelId="{4BD2EE49-A991-4C5B-AF03-A7761CD7D2A5}" type="presOf" srcId="{C7A8B23D-30C4-42B2-AC1C-3A6D44F6C24B}" destId="{CFF7F44C-4C00-4741-90F6-B42A99B636AA}" srcOrd="0" destOrd="0" presId="urn:microsoft.com/office/officeart/2005/8/layout/orgChart1"/>
    <dgm:cxn modelId="{19A4C6F6-6171-4D50-80A5-A4CB3167AF1D}" type="presParOf" srcId="{041C9969-E712-4765-83C1-8ED16BBF0A1A}" destId="{762F5FEE-B08D-4CED-BC8A-F0454543387D}" srcOrd="0" destOrd="0" presId="urn:microsoft.com/office/officeart/2005/8/layout/orgChart1"/>
    <dgm:cxn modelId="{29A58E99-38F4-4E44-835F-28567774A654}" type="presParOf" srcId="{762F5FEE-B08D-4CED-BC8A-F0454543387D}" destId="{DC4B0C19-6FE7-4FF9-BC34-770FAF032A3C}" srcOrd="0" destOrd="0" presId="urn:microsoft.com/office/officeart/2005/8/layout/orgChart1"/>
    <dgm:cxn modelId="{E4E442B6-22FA-41C5-8246-5DDBBCD224E2}" type="presParOf" srcId="{DC4B0C19-6FE7-4FF9-BC34-770FAF032A3C}" destId="{952FB7E1-A0B9-4247-AD68-09E98737C3AA}" srcOrd="0" destOrd="0" presId="urn:microsoft.com/office/officeart/2005/8/layout/orgChart1"/>
    <dgm:cxn modelId="{EC604FAE-A53F-40D1-BF60-EFBAF03571F5}" type="presParOf" srcId="{DC4B0C19-6FE7-4FF9-BC34-770FAF032A3C}" destId="{650077D3-2B63-4DC6-BFAA-1117F228FE20}" srcOrd="1" destOrd="0" presId="urn:microsoft.com/office/officeart/2005/8/layout/orgChart1"/>
    <dgm:cxn modelId="{B09318D6-4158-4EBE-ACA0-84C862E157FC}" type="presParOf" srcId="{762F5FEE-B08D-4CED-BC8A-F0454543387D}" destId="{A56E003E-CA77-4DC6-9A04-6E6797F89C86}" srcOrd="1" destOrd="0" presId="urn:microsoft.com/office/officeart/2005/8/layout/orgChart1"/>
    <dgm:cxn modelId="{9DF20EE8-CCC4-40A8-B37E-188A1669F1B3}" type="presParOf" srcId="{A56E003E-CA77-4DC6-9A04-6E6797F89C86}" destId="{9B5CF7A8-FF52-4E5F-BFEE-3528D5923900}" srcOrd="0" destOrd="0" presId="urn:microsoft.com/office/officeart/2005/8/layout/orgChart1"/>
    <dgm:cxn modelId="{FCE94F26-F8DC-4187-9EEA-B0D936F7584E}" type="presParOf" srcId="{A56E003E-CA77-4DC6-9A04-6E6797F89C86}" destId="{DDC9D3FE-E7F2-4FF3-A195-DFCCB3E78B66}" srcOrd="1" destOrd="0" presId="urn:microsoft.com/office/officeart/2005/8/layout/orgChart1"/>
    <dgm:cxn modelId="{6397650A-38FE-4897-93D4-CD9C22C85F64}" type="presParOf" srcId="{DDC9D3FE-E7F2-4FF3-A195-DFCCB3E78B66}" destId="{6AE4F3D4-14F1-4E14-A39C-883C36BE688C}" srcOrd="0" destOrd="0" presId="urn:microsoft.com/office/officeart/2005/8/layout/orgChart1"/>
    <dgm:cxn modelId="{88AB17FE-693D-44AD-95D0-58DC51884940}" type="presParOf" srcId="{6AE4F3D4-14F1-4E14-A39C-883C36BE688C}" destId="{CFF7F44C-4C00-4741-90F6-B42A99B636AA}" srcOrd="0" destOrd="0" presId="urn:microsoft.com/office/officeart/2005/8/layout/orgChart1"/>
    <dgm:cxn modelId="{84D32135-99EF-4482-BB96-59D4DA5F4D1B}" type="presParOf" srcId="{6AE4F3D4-14F1-4E14-A39C-883C36BE688C}" destId="{3B3A8DC4-8BCF-4CE9-89C2-7D48C81ACA32}" srcOrd="1" destOrd="0" presId="urn:microsoft.com/office/officeart/2005/8/layout/orgChart1"/>
    <dgm:cxn modelId="{FC132142-CF80-4CFA-ACCB-2D639F204B91}" type="presParOf" srcId="{DDC9D3FE-E7F2-4FF3-A195-DFCCB3E78B66}" destId="{FFE0876C-92AF-4C7E-9A1E-777505FC214B}" srcOrd="1" destOrd="0" presId="urn:microsoft.com/office/officeart/2005/8/layout/orgChart1"/>
    <dgm:cxn modelId="{FA05848F-59D8-4C4B-85D7-DBEE92D64B0D}" type="presParOf" srcId="{DDC9D3FE-E7F2-4FF3-A195-DFCCB3E78B66}" destId="{7B7D6F0E-8CA9-45B7-BE3F-CAC0BE5D3F2B}" srcOrd="2" destOrd="0" presId="urn:microsoft.com/office/officeart/2005/8/layout/orgChart1"/>
    <dgm:cxn modelId="{7F82F844-74FA-4656-BF55-CC3DA787BE46}" type="presParOf" srcId="{A56E003E-CA77-4DC6-9A04-6E6797F89C86}" destId="{5107D916-8995-4847-8E3D-FFD664BA2149}" srcOrd="2" destOrd="0" presId="urn:microsoft.com/office/officeart/2005/8/layout/orgChart1"/>
    <dgm:cxn modelId="{0CB61B89-E400-430B-8803-85E9C148B867}" type="presParOf" srcId="{A56E003E-CA77-4DC6-9A04-6E6797F89C86}" destId="{3BB4F68C-3BAF-431C-BEEA-6B9855DBBFB0}" srcOrd="3" destOrd="0" presId="urn:microsoft.com/office/officeart/2005/8/layout/orgChart1"/>
    <dgm:cxn modelId="{0F0DAC01-816F-42CB-B84F-C11A4B0989ED}" type="presParOf" srcId="{3BB4F68C-3BAF-431C-BEEA-6B9855DBBFB0}" destId="{9D5BB478-45BF-47BA-840F-78AE7C71F037}" srcOrd="0" destOrd="0" presId="urn:microsoft.com/office/officeart/2005/8/layout/orgChart1"/>
    <dgm:cxn modelId="{3B8C74ED-73A1-47FF-A522-865B10B911C4}" type="presParOf" srcId="{9D5BB478-45BF-47BA-840F-78AE7C71F037}" destId="{DE6C6187-A6FB-4E14-8032-1303479F9C68}" srcOrd="0" destOrd="0" presId="urn:microsoft.com/office/officeart/2005/8/layout/orgChart1"/>
    <dgm:cxn modelId="{7BC924B8-B906-4263-96B4-96B23CA437AF}" type="presParOf" srcId="{9D5BB478-45BF-47BA-840F-78AE7C71F037}" destId="{DFE30E7F-F14C-4605-9B8A-C8B9D42F531C}" srcOrd="1" destOrd="0" presId="urn:microsoft.com/office/officeart/2005/8/layout/orgChart1"/>
    <dgm:cxn modelId="{566614E4-5871-4BDB-B33E-9275942D46BB}" type="presParOf" srcId="{3BB4F68C-3BAF-431C-BEEA-6B9855DBBFB0}" destId="{ED52ACC5-DDA4-4C17-95C9-6762E2DB2326}" srcOrd="1" destOrd="0" presId="urn:microsoft.com/office/officeart/2005/8/layout/orgChart1"/>
    <dgm:cxn modelId="{7D42AE37-06B2-43B5-A434-0FCE9A5BAB56}" type="presParOf" srcId="{3BB4F68C-3BAF-431C-BEEA-6B9855DBBFB0}" destId="{DE13E305-53EC-4F2C-8E44-102228DFC06B}" srcOrd="2" destOrd="0" presId="urn:microsoft.com/office/officeart/2005/8/layout/orgChart1"/>
    <dgm:cxn modelId="{ED6533D8-1979-4A3F-98BB-2800575E6E6A}" type="presParOf" srcId="{762F5FEE-B08D-4CED-BC8A-F0454543387D}" destId="{9AD51B21-3F87-4C20-BD35-D060ECA7FDCD}" srcOrd="2" destOrd="0" presId="urn:microsoft.com/office/officeart/2005/8/layout/orgChart1"/>
    <dgm:cxn modelId="{0F8349F7-629F-4B17-86CE-2C8A788016C7}" type="presParOf" srcId="{041C9969-E712-4765-83C1-8ED16BBF0A1A}" destId="{92007834-AF1A-4B80-A5AF-A9DC2188DE18}" srcOrd="1" destOrd="0" presId="urn:microsoft.com/office/officeart/2005/8/layout/orgChart1"/>
    <dgm:cxn modelId="{25C497A7-98D9-4CB2-902A-40A9D2DD552A}" type="presParOf" srcId="{92007834-AF1A-4B80-A5AF-A9DC2188DE18}" destId="{E1C27166-B04B-4C18-8236-83B6F461EDB7}" srcOrd="0" destOrd="0" presId="urn:microsoft.com/office/officeart/2005/8/layout/orgChart1"/>
    <dgm:cxn modelId="{3D90C9AE-038B-4FCE-BC6F-CC32623B0D79}" type="presParOf" srcId="{E1C27166-B04B-4C18-8236-83B6F461EDB7}" destId="{853E4926-4F50-4B8A-B887-B39E5CE71FC7}" srcOrd="0" destOrd="0" presId="urn:microsoft.com/office/officeart/2005/8/layout/orgChart1"/>
    <dgm:cxn modelId="{60513F7B-2994-4D50-8EF8-9174F83D0840}" type="presParOf" srcId="{E1C27166-B04B-4C18-8236-83B6F461EDB7}" destId="{8DDC9311-A28C-4AC8-8C2E-8AB8898D40C3}" srcOrd="1" destOrd="0" presId="urn:microsoft.com/office/officeart/2005/8/layout/orgChart1"/>
    <dgm:cxn modelId="{4750717D-DDFE-496B-9968-013C21774AA9}" type="presParOf" srcId="{92007834-AF1A-4B80-A5AF-A9DC2188DE18}" destId="{BC1EAA04-D29F-4D90-BEC3-0AAEF9805A1B}" srcOrd="1" destOrd="0" presId="urn:microsoft.com/office/officeart/2005/8/layout/orgChart1"/>
    <dgm:cxn modelId="{2C1B3DEE-0147-4494-945A-D9A8D0745078}" type="presParOf" srcId="{BC1EAA04-D29F-4D90-BEC3-0AAEF9805A1B}" destId="{0BF94907-6FC6-488A-9E3A-CF6641610035}" srcOrd="0" destOrd="0" presId="urn:microsoft.com/office/officeart/2005/8/layout/orgChart1"/>
    <dgm:cxn modelId="{3A93863F-E088-44B3-9575-C9158C133AF4}" type="presParOf" srcId="{BC1EAA04-D29F-4D90-BEC3-0AAEF9805A1B}" destId="{638C0FEF-1667-4583-925B-46088D788121}" srcOrd="1" destOrd="0" presId="urn:microsoft.com/office/officeart/2005/8/layout/orgChart1"/>
    <dgm:cxn modelId="{869EA23D-BC07-4355-A687-D5ED779B91CC}" type="presParOf" srcId="{638C0FEF-1667-4583-925B-46088D788121}" destId="{EBA6C574-0F85-4D42-B712-FA8E7498A4ED}" srcOrd="0" destOrd="0" presId="urn:microsoft.com/office/officeart/2005/8/layout/orgChart1"/>
    <dgm:cxn modelId="{E50E903F-2EF6-498B-8AF6-5902CA55A8ED}" type="presParOf" srcId="{EBA6C574-0F85-4D42-B712-FA8E7498A4ED}" destId="{86581349-2589-406A-BF8A-DE53E0B44959}" srcOrd="0" destOrd="0" presId="urn:microsoft.com/office/officeart/2005/8/layout/orgChart1"/>
    <dgm:cxn modelId="{13D7EB0C-5705-415E-9035-C8E4BAD7F98D}" type="presParOf" srcId="{EBA6C574-0F85-4D42-B712-FA8E7498A4ED}" destId="{85B6F981-C85A-4BD7-859E-2600E4D1DB68}" srcOrd="1" destOrd="0" presId="urn:microsoft.com/office/officeart/2005/8/layout/orgChart1"/>
    <dgm:cxn modelId="{31949FEA-840D-48AB-95F8-B96DB64137DE}" type="presParOf" srcId="{638C0FEF-1667-4583-925B-46088D788121}" destId="{B17D2968-E3D8-4909-8F9D-FC00FC0C7A6F}" srcOrd="1" destOrd="0" presId="urn:microsoft.com/office/officeart/2005/8/layout/orgChart1"/>
    <dgm:cxn modelId="{ADCDBCF9-F57D-486A-A490-61CE716B6B65}" type="presParOf" srcId="{638C0FEF-1667-4583-925B-46088D788121}" destId="{66E3E850-FA1A-4653-866D-E1CE8FD53B8F}" srcOrd="2" destOrd="0" presId="urn:microsoft.com/office/officeart/2005/8/layout/orgChart1"/>
    <dgm:cxn modelId="{7F75553E-D4AE-4A75-BD85-7DA293834AD9}" type="presParOf" srcId="{BC1EAA04-D29F-4D90-BEC3-0AAEF9805A1B}" destId="{2DD7EB70-5C81-428D-B0A9-9EC6292941EA}" srcOrd="2" destOrd="0" presId="urn:microsoft.com/office/officeart/2005/8/layout/orgChart1"/>
    <dgm:cxn modelId="{54F6AD14-30C2-47F6-A329-9064B16294E3}" type="presParOf" srcId="{BC1EAA04-D29F-4D90-BEC3-0AAEF9805A1B}" destId="{E7C2889A-460E-4DAB-8534-BC692744E169}" srcOrd="3" destOrd="0" presId="urn:microsoft.com/office/officeart/2005/8/layout/orgChart1"/>
    <dgm:cxn modelId="{9FF01E71-F6FE-44F3-8090-CBA8CC3E38CC}" type="presParOf" srcId="{E7C2889A-460E-4DAB-8534-BC692744E169}" destId="{EEDF4508-10AC-40C9-A6A7-73CE03FC134E}" srcOrd="0" destOrd="0" presId="urn:microsoft.com/office/officeart/2005/8/layout/orgChart1"/>
    <dgm:cxn modelId="{092FAFB3-50C8-4FB9-83A2-D6DD1C7928E0}" type="presParOf" srcId="{EEDF4508-10AC-40C9-A6A7-73CE03FC134E}" destId="{914EF5BE-03BD-483F-AD67-97F7FD626356}" srcOrd="0" destOrd="0" presId="urn:microsoft.com/office/officeart/2005/8/layout/orgChart1"/>
    <dgm:cxn modelId="{9574636F-D66B-49B6-8AFC-FA4663116EF2}" type="presParOf" srcId="{EEDF4508-10AC-40C9-A6A7-73CE03FC134E}" destId="{C593FCCC-B0DD-499B-BBCB-9C15527D8EDC}" srcOrd="1" destOrd="0" presId="urn:microsoft.com/office/officeart/2005/8/layout/orgChart1"/>
    <dgm:cxn modelId="{D17B0E10-D114-4190-A343-42852188961B}" type="presParOf" srcId="{E7C2889A-460E-4DAB-8534-BC692744E169}" destId="{B86E6541-95B4-47AA-B89D-67C979E7CA0E}" srcOrd="1" destOrd="0" presId="urn:microsoft.com/office/officeart/2005/8/layout/orgChart1"/>
    <dgm:cxn modelId="{9A360442-DD21-4F22-8315-06E5C5E84CD8}" type="presParOf" srcId="{E7C2889A-460E-4DAB-8534-BC692744E169}" destId="{962BA6BF-3837-4D07-B948-9AA33F0A2B1D}" srcOrd="2" destOrd="0" presId="urn:microsoft.com/office/officeart/2005/8/layout/orgChart1"/>
    <dgm:cxn modelId="{8F0321EC-3192-4507-AB04-8CCA1A088C0F}" type="presParOf" srcId="{92007834-AF1A-4B80-A5AF-A9DC2188DE18}" destId="{A87E9E89-52F2-4FAA-BA32-B1758DD245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F2056-B3B4-4C5B-A156-08091463F46B}">
      <dsp:nvSpPr>
        <dsp:cNvPr id="0" name=""/>
        <dsp:cNvSpPr/>
      </dsp:nvSpPr>
      <dsp:spPr>
        <a:xfrm>
          <a:off x="2898648" y="1674972"/>
          <a:ext cx="1400034" cy="485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981"/>
              </a:lnTo>
              <a:lnTo>
                <a:pt x="1400034" y="242981"/>
              </a:lnTo>
              <a:lnTo>
                <a:pt x="1400034" y="48596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6F909-CCB8-4A9E-9892-D27E865358EB}">
      <dsp:nvSpPr>
        <dsp:cNvPr id="0" name=""/>
        <dsp:cNvSpPr/>
      </dsp:nvSpPr>
      <dsp:spPr>
        <a:xfrm>
          <a:off x="1161228" y="1674972"/>
          <a:ext cx="1737419" cy="485962"/>
        </a:xfrm>
        <a:custGeom>
          <a:avLst/>
          <a:gdLst/>
          <a:ahLst/>
          <a:cxnLst/>
          <a:rect l="0" t="0" r="0" b="0"/>
          <a:pathLst>
            <a:path>
              <a:moveTo>
                <a:pt x="1737419" y="0"/>
              </a:moveTo>
              <a:lnTo>
                <a:pt x="1737419" y="242981"/>
              </a:lnTo>
              <a:lnTo>
                <a:pt x="0" y="242981"/>
              </a:lnTo>
              <a:lnTo>
                <a:pt x="0" y="48596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37CEC-A71A-4584-BCC5-AB2917FB62B3}">
      <dsp:nvSpPr>
        <dsp:cNvPr id="0" name=""/>
        <dsp:cNvSpPr/>
      </dsp:nvSpPr>
      <dsp:spPr>
        <a:xfrm>
          <a:off x="1741594" y="517919"/>
          <a:ext cx="2314106" cy="115705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Hanging </a:t>
          </a:r>
          <a:endParaRPr lang="en-US" sz="4100" kern="1200" dirty="0"/>
        </a:p>
      </dsp:txBody>
      <dsp:txXfrm>
        <a:off x="1741594" y="517919"/>
        <a:ext cx="2314106" cy="1157053"/>
      </dsp:txXfrm>
    </dsp:sp>
    <dsp:sp modelId="{A218C681-8628-45B4-9D7F-E4ADC70530A3}">
      <dsp:nvSpPr>
        <dsp:cNvPr id="0" name=""/>
        <dsp:cNvSpPr/>
      </dsp:nvSpPr>
      <dsp:spPr>
        <a:xfrm>
          <a:off x="4175" y="2160935"/>
          <a:ext cx="2314106" cy="115705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Complete </a:t>
          </a:r>
          <a:endParaRPr lang="en-US" sz="4100" kern="1200" dirty="0"/>
        </a:p>
      </dsp:txBody>
      <dsp:txXfrm>
        <a:off x="4175" y="2160935"/>
        <a:ext cx="2314106" cy="1157053"/>
      </dsp:txXfrm>
    </dsp:sp>
    <dsp:sp modelId="{5DF8F1A1-D4DB-484B-BEC5-E47BD37D200D}">
      <dsp:nvSpPr>
        <dsp:cNvPr id="0" name=""/>
        <dsp:cNvSpPr/>
      </dsp:nvSpPr>
      <dsp:spPr>
        <a:xfrm>
          <a:off x="2804244" y="2160935"/>
          <a:ext cx="2988876" cy="115705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Incomplete</a:t>
          </a:r>
          <a:endParaRPr lang="en-US" sz="4100" kern="1200" dirty="0"/>
        </a:p>
      </dsp:txBody>
      <dsp:txXfrm>
        <a:off x="2804244" y="2160935"/>
        <a:ext cx="2988876" cy="11570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7EB70-5C81-428D-B0A9-9EC6292941EA}">
      <dsp:nvSpPr>
        <dsp:cNvPr id="0" name=""/>
        <dsp:cNvSpPr/>
      </dsp:nvSpPr>
      <dsp:spPr>
        <a:xfrm>
          <a:off x="5103422" y="1880086"/>
          <a:ext cx="875311" cy="303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913"/>
              </a:lnTo>
              <a:lnTo>
                <a:pt x="875311" y="151913"/>
              </a:lnTo>
              <a:lnTo>
                <a:pt x="875311" y="30382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F94907-6FC6-488A-9E3A-CF6641610035}">
      <dsp:nvSpPr>
        <dsp:cNvPr id="0" name=""/>
        <dsp:cNvSpPr/>
      </dsp:nvSpPr>
      <dsp:spPr>
        <a:xfrm>
          <a:off x="4228111" y="1880086"/>
          <a:ext cx="875311" cy="303827"/>
        </a:xfrm>
        <a:custGeom>
          <a:avLst/>
          <a:gdLst/>
          <a:ahLst/>
          <a:cxnLst/>
          <a:rect l="0" t="0" r="0" b="0"/>
          <a:pathLst>
            <a:path>
              <a:moveTo>
                <a:pt x="875311" y="0"/>
              </a:moveTo>
              <a:lnTo>
                <a:pt x="875311" y="151913"/>
              </a:lnTo>
              <a:lnTo>
                <a:pt x="0" y="151913"/>
              </a:lnTo>
              <a:lnTo>
                <a:pt x="0" y="30382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7D916-8995-4847-8E3D-FFD664BA2149}">
      <dsp:nvSpPr>
        <dsp:cNvPr id="0" name=""/>
        <dsp:cNvSpPr/>
      </dsp:nvSpPr>
      <dsp:spPr>
        <a:xfrm>
          <a:off x="1602177" y="1880086"/>
          <a:ext cx="875311" cy="303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913"/>
              </a:lnTo>
              <a:lnTo>
                <a:pt x="875311" y="151913"/>
              </a:lnTo>
              <a:lnTo>
                <a:pt x="875311" y="30382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CF7A8-FF52-4E5F-BFEE-3528D5923900}">
      <dsp:nvSpPr>
        <dsp:cNvPr id="0" name=""/>
        <dsp:cNvSpPr/>
      </dsp:nvSpPr>
      <dsp:spPr>
        <a:xfrm>
          <a:off x="726866" y="1880086"/>
          <a:ext cx="875311" cy="303827"/>
        </a:xfrm>
        <a:custGeom>
          <a:avLst/>
          <a:gdLst/>
          <a:ahLst/>
          <a:cxnLst/>
          <a:rect l="0" t="0" r="0" b="0"/>
          <a:pathLst>
            <a:path>
              <a:moveTo>
                <a:pt x="875311" y="0"/>
              </a:moveTo>
              <a:lnTo>
                <a:pt x="875311" y="151913"/>
              </a:lnTo>
              <a:lnTo>
                <a:pt x="0" y="151913"/>
              </a:lnTo>
              <a:lnTo>
                <a:pt x="0" y="30382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2FB7E1-A0B9-4247-AD68-09E98737C3AA}">
      <dsp:nvSpPr>
        <dsp:cNvPr id="0" name=""/>
        <dsp:cNvSpPr/>
      </dsp:nvSpPr>
      <dsp:spPr>
        <a:xfrm>
          <a:off x="878779" y="1156688"/>
          <a:ext cx="1446795" cy="72339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Local</a:t>
          </a:r>
          <a:endParaRPr lang="en-US" sz="2700" kern="1200" dirty="0"/>
        </a:p>
      </dsp:txBody>
      <dsp:txXfrm>
        <a:off x="878779" y="1156688"/>
        <a:ext cx="1446795" cy="723397"/>
      </dsp:txXfrm>
    </dsp:sp>
    <dsp:sp modelId="{CFF7F44C-4C00-4741-90F6-B42A99B636AA}">
      <dsp:nvSpPr>
        <dsp:cNvPr id="0" name=""/>
        <dsp:cNvSpPr/>
      </dsp:nvSpPr>
      <dsp:spPr>
        <a:xfrm>
          <a:off x="3468" y="2183913"/>
          <a:ext cx="1446795" cy="7233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 </a:t>
          </a:r>
          <a:r>
            <a:rPr lang="en-US" sz="2700" kern="1200" dirty="0" smtClean="0"/>
            <a:t>External</a:t>
          </a:r>
          <a:endParaRPr lang="en-US" sz="2700" kern="1200" dirty="0"/>
        </a:p>
      </dsp:txBody>
      <dsp:txXfrm>
        <a:off x="3468" y="2183913"/>
        <a:ext cx="1446795" cy="723397"/>
      </dsp:txXfrm>
    </dsp:sp>
    <dsp:sp modelId="{DE6C6187-A6FB-4E14-8032-1303479F9C68}">
      <dsp:nvSpPr>
        <dsp:cNvPr id="0" name=""/>
        <dsp:cNvSpPr/>
      </dsp:nvSpPr>
      <dsp:spPr>
        <a:xfrm>
          <a:off x="1754091" y="2183913"/>
          <a:ext cx="1446795" cy="7233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Internal</a:t>
          </a:r>
          <a:endParaRPr lang="en-US" sz="2700" kern="1200" dirty="0"/>
        </a:p>
      </dsp:txBody>
      <dsp:txXfrm>
        <a:off x="1754091" y="2183913"/>
        <a:ext cx="1446795" cy="723397"/>
      </dsp:txXfrm>
    </dsp:sp>
    <dsp:sp modelId="{853E4926-4F50-4B8A-B887-B39E5CE71FC7}">
      <dsp:nvSpPr>
        <dsp:cNvPr id="0" name=""/>
        <dsp:cNvSpPr/>
      </dsp:nvSpPr>
      <dsp:spPr>
        <a:xfrm>
          <a:off x="4380024" y="1156688"/>
          <a:ext cx="1446795" cy="72339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General</a:t>
          </a:r>
          <a:endParaRPr lang="en-US" sz="2700" kern="1200" dirty="0"/>
        </a:p>
      </dsp:txBody>
      <dsp:txXfrm>
        <a:off x="4380024" y="1156688"/>
        <a:ext cx="1446795" cy="723397"/>
      </dsp:txXfrm>
    </dsp:sp>
    <dsp:sp modelId="{86581349-2589-406A-BF8A-DE53E0B44959}">
      <dsp:nvSpPr>
        <dsp:cNvPr id="0" name=""/>
        <dsp:cNvSpPr/>
      </dsp:nvSpPr>
      <dsp:spPr>
        <a:xfrm>
          <a:off x="3504713" y="2183913"/>
          <a:ext cx="1446795" cy="7233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External</a:t>
          </a:r>
          <a:endParaRPr lang="en-US" sz="2700" kern="1200" dirty="0"/>
        </a:p>
      </dsp:txBody>
      <dsp:txXfrm>
        <a:off x="3504713" y="2183913"/>
        <a:ext cx="1446795" cy="723397"/>
      </dsp:txXfrm>
    </dsp:sp>
    <dsp:sp modelId="{914EF5BE-03BD-483F-AD67-97F7FD626356}">
      <dsp:nvSpPr>
        <dsp:cNvPr id="0" name=""/>
        <dsp:cNvSpPr/>
      </dsp:nvSpPr>
      <dsp:spPr>
        <a:xfrm>
          <a:off x="5255335" y="2183913"/>
          <a:ext cx="1446795" cy="7233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Internal</a:t>
          </a:r>
          <a:endParaRPr lang="en-US" sz="2700" kern="1200" dirty="0"/>
        </a:p>
      </dsp:txBody>
      <dsp:txXfrm>
        <a:off x="5255335" y="2183913"/>
        <a:ext cx="1446795" cy="723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200150" y="2386744"/>
            <a:ext cx="67437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D89A-DC96-4535-B3D1-40A789326DDD}" type="datetimeFigureOut">
              <a:rPr lang="en-US" smtClean="0"/>
              <a:t>30/05/2021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0E13-D9FA-4CD1-ACF9-14BB08DF00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190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D89A-DC96-4535-B3D1-40A789326DDD}" type="datetimeFigureOut">
              <a:rPr lang="en-US" smtClean="0"/>
              <a:t>30/05/2021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0E13-D9FA-4CD1-ACF9-14BB08DF00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0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973956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3352" y="937260"/>
            <a:ext cx="4648867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D89A-DC96-4535-B3D1-40A789326DDD}" type="datetimeFigureOut">
              <a:rPr lang="en-US" smtClean="0"/>
              <a:t>30/05/2021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0E13-D9FA-4CD1-ACF9-14BB08DF00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2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D89A-DC96-4535-B3D1-40A789326DDD}" type="datetimeFigureOut">
              <a:rPr lang="en-US" smtClean="0"/>
              <a:t>30/05/2021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0E13-D9FA-4CD1-ACF9-14BB08DF00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1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200150" y="2386744"/>
            <a:ext cx="67437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D89A-DC96-4535-B3D1-40A789326DDD}" type="datetimeFigureOut">
              <a:rPr lang="en-US" smtClean="0"/>
              <a:t>30/05/2021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0E13-D9FA-4CD1-ACF9-14BB08DF00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02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6434" y="2638044"/>
            <a:ext cx="3203828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02685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D89A-DC96-4535-B3D1-40A789326DDD}" type="datetimeFigureOut">
              <a:rPr lang="en-US" smtClean="0"/>
              <a:t>30/05/2021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0E13-D9FA-4CD1-ACF9-14BB08DF00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39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577" y="2313434"/>
            <a:ext cx="320268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77" y="3143250"/>
            <a:ext cx="3202686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190113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0268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D89A-DC96-4535-B3D1-40A789326DDD}" type="datetimeFigureOut">
              <a:rPr lang="en-US" smtClean="0"/>
              <a:t>30/05/2021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0E13-D9FA-4CD1-ACF9-14BB08DF00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D89A-DC96-4535-B3D1-40A789326DDD}" type="datetimeFigureOut">
              <a:rPr lang="en-US" smtClean="0"/>
              <a:t>30/05/2021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0E13-D9FA-4CD1-ACF9-14BB08DF00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3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D89A-DC96-4535-B3D1-40A789326DDD}" type="datetimeFigureOut">
              <a:rPr lang="en-US" smtClean="0"/>
              <a:t>30/05/2021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0E13-D9FA-4CD1-ACF9-14BB08DF00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4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3504" y="2243829"/>
            <a:ext cx="3364992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D89A-DC96-4535-B3D1-40A789326DDD}" type="datetimeFigureOut">
              <a:rPr lang="en-US" smtClean="0"/>
              <a:t>30/05/2021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3504" y="6236208"/>
            <a:ext cx="3843598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0E13-D9FA-4CD1-ACF9-14BB08DF00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65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6392" y="2243828"/>
            <a:ext cx="337124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DFDD89A-DC96-4535-B3D1-40A789326DDD}" type="datetimeFigureOut">
              <a:rPr lang="en-US" smtClean="0"/>
              <a:t>30/05/2021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03504" y="6236208"/>
            <a:ext cx="3843598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0E13-D9FA-4CD1-ACF9-14BB08DF00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06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73352" y="964692"/>
            <a:ext cx="5797296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2638045"/>
            <a:ext cx="5797296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DFDD89A-DC96-4535-B3D1-40A789326DDD}" type="datetimeFigureOut">
              <a:rPr lang="en-US" smtClean="0"/>
              <a:t>30/05/2021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F200E13-D9FA-4CD1-ACF9-14BB08DF00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4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944" y="3048000"/>
            <a:ext cx="6743700" cy="1447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Hanging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677" y="4800600"/>
            <a:ext cx="5101209" cy="12398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Name – </a:t>
            </a:r>
            <a:r>
              <a:rPr lang="en-US" dirty="0" smtClean="0"/>
              <a:t>Prachi</a:t>
            </a:r>
            <a:r>
              <a:rPr lang="en-US" dirty="0" smtClean="0"/>
              <a:t> </a:t>
            </a:r>
            <a:r>
              <a:rPr lang="en-US" dirty="0" smtClean="0"/>
              <a:t>Barmase</a:t>
            </a:r>
            <a:endParaRPr lang="en-US" dirty="0" smtClean="0"/>
          </a:p>
          <a:p>
            <a:r>
              <a:rPr lang="en-US" dirty="0" smtClean="0"/>
              <a:t>Roll No. – 05</a:t>
            </a:r>
          </a:p>
          <a:p>
            <a:r>
              <a:rPr lang="en-US" dirty="0" smtClean="0"/>
              <a:t>Batch – 3</a:t>
            </a:r>
            <a:r>
              <a:rPr lang="en-US" baseline="30000" dirty="0" smtClean="0"/>
              <a:t>rd</a:t>
            </a:r>
            <a:r>
              <a:rPr lang="en-US" dirty="0" smtClean="0"/>
              <a:t> BAMS(2017)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599"/>
            <a:ext cx="8688388" cy="1349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FD8D17FF-A897-424C-96EC-1FF88A63E51A}"/>
              </a:ext>
            </a:extLst>
          </p:cNvPr>
          <p:cNvSpPr txBox="1">
            <a:spLocks/>
          </p:cNvSpPr>
          <p:nvPr/>
        </p:nvSpPr>
        <p:spPr>
          <a:xfrm>
            <a:off x="102582" y="1405719"/>
            <a:ext cx="8915401" cy="139416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AGADTANTRA VYAVAHAR AYURVED EVUM VIDHIVAIDYAK </a:t>
            </a:r>
          </a:p>
          <a:p>
            <a:endParaRPr lang="en-US" sz="2400" b="1" dirty="0" smtClean="0">
              <a:ln w="0"/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8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Fatal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352" y="2638045"/>
            <a:ext cx="5794248" cy="2619755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case of complete hanging, death </a:t>
            </a:r>
            <a:r>
              <a:rPr lang="en-US" dirty="0" smtClean="0"/>
              <a:t>is almost </a:t>
            </a:r>
            <a:r>
              <a:rPr lang="en-US" dirty="0"/>
              <a:t>instantaneous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case of partial constriction of </a:t>
            </a:r>
            <a:r>
              <a:rPr lang="en-US" dirty="0" smtClean="0"/>
              <a:t>neck, death </a:t>
            </a:r>
            <a:r>
              <a:rPr lang="en-US" dirty="0"/>
              <a:t>may be delayed by 2-5 min.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Death is earlier in case of fracture dislocation of cervical vertebrae &amp; asphyxia, and is delayed in venous congestion).</a:t>
            </a:r>
          </a:p>
        </p:txBody>
      </p:sp>
    </p:spTree>
    <p:extLst>
      <p:ext uri="{BB962C8B-B14F-4D97-AF65-F5344CB8AC3E}">
        <p14:creationId xmlns:p14="http://schemas.microsoft.com/office/powerpoint/2010/main" val="394501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85800"/>
            <a:ext cx="5797296" cy="1188720"/>
          </a:xfrm>
        </p:spPr>
        <p:txBody>
          <a:bodyPr/>
          <a:lstStyle/>
          <a:p>
            <a:r>
              <a:rPr lang="en-US" dirty="0"/>
              <a:t>POST-MORTEM APPEARANCE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133600"/>
            <a:ext cx="2060448" cy="33375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Is described as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99126816"/>
              </p:ext>
            </p:extLst>
          </p:nvPr>
        </p:nvGraphicFramePr>
        <p:xfrm>
          <a:off x="1295400" y="2209800"/>
          <a:ext cx="6705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921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721" y="609600"/>
            <a:ext cx="5797296" cy="1188720"/>
          </a:xfrm>
        </p:spPr>
        <p:txBody>
          <a:bodyPr/>
          <a:lstStyle/>
          <a:p>
            <a:r>
              <a:rPr lang="en-US" dirty="0"/>
              <a:t>LOCAL EXTERNAL P.M. APPEARANCE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5499" y="2133600"/>
            <a:ext cx="5797296" cy="1171955"/>
          </a:xfrm>
        </p:spPr>
        <p:txBody>
          <a:bodyPr/>
          <a:lstStyle/>
          <a:p>
            <a:r>
              <a:rPr lang="en-US" dirty="0" smtClean="0"/>
              <a:t>Externally </a:t>
            </a:r>
            <a:r>
              <a:rPr lang="en-US" dirty="0"/>
              <a:t>on the local area i.e., neck, </a:t>
            </a:r>
            <a:r>
              <a:rPr lang="en-US" dirty="0" smtClean="0"/>
              <a:t>there is </a:t>
            </a:r>
            <a:r>
              <a:rPr lang="en-US" dirty="0"/>
              <a:t>a ligature mark which is present above thyroid, is oblique, symmetrical and incomplete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black">
          <a:xfrm>
            <a:off x="1676400" y="3581400"/>
            <a:ext cx="5797296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Types of ligature mark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5070764"/>
            <a:ext cx="5762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Ligature mark on the neck may be –</a:t>
            </a:r>
          </a:p>
          <a:p>
            <a:r>
              <a:rPr lang="en-US" dirty="0" smtClean="0"/>
              <a:t> </a:t>
            </a:r>
          </a:p>
          <a:p>
            <a:pPr marL="342900" indent="-342900">
              <a:buAutoNum type="arabicPeriod"/>
            </a:pPr>
            <a:r>
              <a:rPr lang="en-US" dirty="0" smtClean="0"/>
              <a:t>Typical ligature mark   </a:t>
            </a:r>
          </a:p>
          <a:p>
            <a:pPr marL="342900" indent="-342900">
              <a:buAutoNum type="arabicPeriod"/>
            </a:pPr>
            <a:r>
              <a:rPr lang="en-US" dirty="0" smtClean="0"/>
              <a:t>Atypical ligature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96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6559296" cy="1188720"/>
          </a:xfrm>
        </p:spPr>
        <p:txBody>
          <a:bodyPr/>
          <a:lstStyle/>
          <a:p>
            <a:r>
              <a:rPr lang="en-US" dirty="0"/>
              <a:t>Appearance of ligature mark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6632448" cy="4524755"/>
          </a:xfrm>
        </p:spPr>
        <p:txBody>
          <a:bodyPr>
            <a:normAutofit/>
          </a:bodyPr>
          <a:lstStyle/>
          <a:p>
            <a:r>
              <a:rPr lang="en-US" u="sng" dirty="0" smtClean="0"/>
              <a:t>Position</a:t>
            </a:r>
            <a:r>
              <a:rPr lang="en-US" dirty="0" smtClean="0"/>
              <a:t> –The </a:t>
            </a:r>
            <a:r>
              <a:rPr lang="en-US" dirty="0"/>
              <a:t>ligature mark is above thyroid in 80% cases of </a:t>
            </a:r>
            <a:r>
              <a:rPr lang="en-US" dirty="0" smtClean="0"/>
              <a:t>hanging.</a:t>
            </a:r>
          </a:p>
          <a:p>
            <a:r>
              <a:rPr lang="en-US" u="sng" dirty="0" smtClean="0"/>
              <a:t>Surface</a:t>
            </a:r>
            <a:r>
              <a:rPr lang="en-US" dirty="0" smtClean="0"/>
              <a:t> -The </a:t>
            </a:r>
            <a:r>
              <a:rPr lang="en-US" dirty="0"/>
              <a:t>surface of mark is abraded/contused or as contused abrasion. Sometimes the mark is </a:t>
            </a:r>
            <a:r>
              <a:rPr lang="en-US" dirty="0"/>
              <a:t>patterened</a:t>
            </a:r>
            <a:r>
              <a:rPr lang="en-US" dirty="0"/>
              <a:t> i.e., the pattern of ligature is reproduced on the skin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Colour</a:t>
            </a:r>
            <a:r>
              <a:rPr lang="en-US" dirty="0" smtClean="0"/>
              <a:t> -The </a:t>
            </a:r>
            <a:r>
              <a:rPr lang="en-US" dirty="0"/>
              <a:t>mark is initially yellowish brown, later it becomes dark brown, parchment like &amp; hard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Margins</a:t>
            </a:r>
            <a:r>
              <a:rPr lang="en-US" dirty="0" smtClean="0"/>
              <a:t> -show </a:t>
            </a:r>
            <a:r>
              <a:rPr lang="en-US" dirty="0"/>
              <a:t>petechial </a:t>
            </a:r>
            <a:r>
              <a:rPr lang="en-US" dirty="0"/>
              <a:t>haemmorrhages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Surrounding</a:t>
            </a:r>
            <a:r>
              <a:rPr lang="en-US" dirty="0" smtClean="0"/>
              <a:t> </a:t>
            </a:r>
            <a:r>
              <a:rPr lang="en-US" u="sng" dirty="0"/>
              <a:t>skin</a:t>
            </a:r>
            <a:r>
              <a:rPr lang="en-US" dirty="0"/>
              <a:t> </a:t>
            </a:r>
            <a:r>
              <a:rPr lang="en-US" dirty="0" smtClean="0"/>
              <a:t>-show </a:t>
            </a:r>
            <a:r>
              <a:rPr lang="en-US" dirty="0"/>
              <a:t>few </a:t>
            </a:r>
            <a:r>
              <a:rPr lang="en-US" dirty="0" smtClean="0"/>
              <a:t>petechial </a:t>
            </a:r>
            <a:r>
              <a:rPr lang="en-US" dirty="0" smtClean="0"/>
              <a:t>haemmorrhages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Depth</a:t>
            </a:r>
            <a:r>
              <a:rPr lang="en-US" dirty="0" smtClean="0"/>
              <a:t> -of </a:t>
            </a:r>
            <a:r>
              <a:rPr lang="en-US" dirty="0"/>
              <a:t>mark is variable and depends upon the type of ligature</a:t>
            </a:r>
          </a:p>
        </p:txBody>
      </p:sp>
    </p:spTree>
    <p:extLst>
      <p:ext uri="{BB962C8B-B14F-4D97-AF65-F5344CB8AC3E}">
        <p14:creationId xmlns:p14="http://schemas.microsoft.com/office/powerpoint/2010/main" val="2280047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6680939" cy="1188720"/>
          </a:xfrm>
        </p:spPr>
        <p:txBody>
          <a:bodyPr/>
          <a:lstStyle/>
          <a:p>
            <a:r>
              <a:rPr lang="en-US" dirty="0"/>
              <a:t>Variations in the ligature </a:t>
            </a:r>
            <a:r>
              <a:rPr lang="en-US" dirty="0" smtClean="0"/>
              <a:t>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1"/>
            <a:ext cx="7467600" cy="4419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) Mark may be below thyroid - if hanging is partial ( mark in this case is usually transverse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) Mark may be circular when multiple rounds of ligature made around neck &amp; no knot is tied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) Mark </a:t>
            </a:r>
            <a:r>
              <a:rPr lang="en-US" dirty="0" smtClean="0"/>
              <a:t>absent-</a:t>
            </a:r>
          </a:p>
          <a:p>
            <a:r>
              <a:rPr lang="en-US" dirty="0" smtClean="0"/>
              <a:t> a</a:t>
            </a:r>
            <a:r>
              <a:rPr lang="en-US" dirty="0"/>
              <a:t>) Mark is usually absent on posterior part of neck, because of thick neck musculature and hair intervening. </a:t>
            </a:r>
            <a:endParaRPr lang="en-US" dirty="0" smtClean="0"/>
          </a:p>
          <a:p>
            <a:r>
              <a:rPr lang="en-US" dirty="0" smtClean="0"/>
              <a:t> b</a:t>
            </a:r>
            <a:r>
              <a:rPr lang="en-US" dirty="0"/>
              <a:t>) Mark is usually absent at site of knot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c</a:t>
            </a:r>
            <a:r>
              <a:rPr lang="en-US" dirty="0"/>
              <a:t>) Mark may be absent due to intervening shirt collar. </a:t>
            </a:r>
            <a:endParaRPr lang="en-US" dirty="0" smtClean="0"/>
          </a:p>
          <a:p>
            <a:r>
              <a:rPr lang="en-US" dirty="0" smtClean="0"/>
              <a:t> d</a:t>
            </a:r>
            <a:r>
              <a:rPr lang="en-US" dirty="0"/>
              <a:t>) Mark may be absent on anterior </a:t>
            </a:r>
            <a:r>
              <a:rPr lang="en-US" dirty="0" smtClean="0"/>
              <a:t>aspect of </a:t>
            </a:r>
            <a:r>
              <a:rPr lang="en-US" dirty="0"/>
              <a:t>neck, because of long beard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e</a:t>
            </a:r>
            <a:r>
              <a:rPr lang="en-US" dirty="0"/>
              <a:t>) Mark may be absent/patchy/faint</a:t>
            </a:r>
            <a:r>
              <a:rPr lang="en-US" dirty="0" smtClean="0"/>
              <a:t>, if </a:t>
            </a:r>
            <a:r>
              <a:rPr lang="en-US" dirty="0"/>
              <a:t>soft material is used </a:t>
            </a:r>
            <a:r>
              <a:rPr lang="en-US" dirty="0" smtClean="0"/>
              <a:t>     as </a:t>
            </a:r>
            <a:r>
              <a:rPr lang="en-US" dirty="0"/>
              <a:t>ligature.</a:t>
            </a:r>
          </a:p>
        </p:txBody>
      </p:sp>
    </p:spTree>
    <p:extLst>
      <p:ext uri="{BB962C8B-B14F-4D97-AF65-F5344CB8AC3E}">
        <p14:creationId xmlns:p14="http://schemas.microsoft.com/office/powerpoint/2010/main" val="1547237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64692"/>
            <a:ext cx="6327648" cy="1188720"/>
          </a:xfrm>
        </p:spPr>
        <p:txBody>
          <a:bodyPr/>
          <a:lstStyle/>
          <a:p>
            <a:r>
              <a:rPr lang="en-US" dirty="0"/>
              <a:t>Factors influencing the ligature mark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743200"/>
            <a:ext cx="6327648" cy="3962399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Type of </a:t>
            </a:r>
            <a:r>
              <a:rPr lang="en-US" dirty="0" smtClean="0"/>
              <a:t>suspension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Type of </a:t>
            </a:r>
            <a:r>
              <a:rPr lang="en-US" dirty="0" smtClean="0"/>
              <a:t>ligature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Mark is better, if knot is </a:t>
            </a:r>
            <a:r>
              <a:rPr lang="en-US" dirty="0" smtClean="0"/>
              <a:t>tight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Type of </a:t>
            </a:r>
            <a:r>
              <a:rPr lang="en-US" dirty="0" smtClean="0"/>
              <a:t>knot-       a) fixed knot         b) running knot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Site of </a:t>
            </a:r>
            <a:r>
              <a:rPr lang="en-US" dirty="0" smtClean="0"/>
              <a:t>knot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Multiple rounds of </a:t>
            </a:r>
            <a:r>
              <a:rPr lang="en-US" dirty="0" smtClean="0"/>
              <a:t>ligature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Weight of </a:t>
            </a:r>
            <a:r>
              <a:rPr lang="en-US" dirty="0" smtClean="0"/>
              <a:t>body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Time of suspension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7026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6251448" cy="1188720"/>
          </a:xfrm>
        </p:spPr>
        <p:txBody>
          <a:bodyPr/>
          <a:lstStyle/>
          <a:p>
            <a:r>
              <a:rPr lang="en-US" dirty="0"/>
              <a:t>LOCAL INTERNAL P. M. APPEARANCE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6403848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P.M. findings </a:t>
            </a:r>
            <a:r>
              <a:rPr lang="en-US" dirty="0"/>
              <a:t>are different in routine versus judicial hanging as in the later there is a sudden fall of 10-15 feet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Findings </a:t>
            </a:r>
            <a:r>
              <a:rPr lang="en-US" dirty="0">
                <a:solidFill>
                  <a:srgbClr val="FF0000"/>
                </a:solidFill>
              </a:rPr>
              <a:t>in routine hanging 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</a:p>
          <a:p>
            <a:r>
              <a:rPr lang="en-US" dirty="0" smtClean="0"/>
              <a:t>1</a:t>
            </a:r>
            <a:r>
              <a:rPr lang="en-US" dirty="0"/>
              <a:t>. Under the ligature mark, there is dry, white glistening (shining) pad of fat</a:t>
            </a:r>
            <a:r>
              <a:rPr lang="en-US" dirty="0" smtClean="0"/>
              <a:t>.</a:t>
            </a:r>
          </a:p>
          <a:p>
            <a:r>
              <a:rPr lang="en-US" dirty="0"/>
              <a:t>2 In about 5-10% there may be laceration of muscles of the neck, especially </a:t>
            </a:r>
            <a:r>
              <a:rPr lang="en-US" dirty="0"/>
              <a:t>platysma</a:t>
            </a:r>
            <a:r>
              <a:rPr lang="en-US" dirty="0"/>
              <a:t> and </a:t>
            </a:r>
            <a:r>
              <a:rPr lang="en-US" dirty="0" smtClean="0"/>
              <a:t>sternomastoid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3.Laceration </a:t>
            </a:r>
            <a:r>
              <a:rPr lang="en-US" dirty="0"/>
              <a:t>of blood vessel walls is rare (in only 5-10</a:t>
            </a:r>
            <a:r>
              <a:rPr lang="en-US" dirty="0" smtClean="0"/>
              <a:t>%).</a:t>
            </a:r>
          </a:p>
          <a:p>
            <a:r>
              <a:rPr lang="en-US" dirty="0" smtClean="0"/>
              <a:t>4.Usually </a:t>
            </a:r>
            <a:r>
              <a:rPr lang="en-US" dirty="0"/>
              <a:t>haemmorrhage</a:t>
            </a:r>
            <a:r>
              <a:rPr lang="en-US" dirty="0"/>
              <a:t> in cervical lymph nodes, rarely the lymph nodes are lacerated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5466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24000"/>
            <a:ext cx="6172200" cy="4038600"/>
          </a:xfrm>
        </p:spPr>
        <p:txBody>
          <a:bodyPr>
            <a:normAutofit/>
          </a:bodyPr>
          <a:lstStyle/>
          <a:p>
            <a:r>
              <a:rPr lang="en-US" dirty="0"/>
              <a:t>5. Congestion &amp; </a:t>
            </a:r>
            <a:r>
              <a:rPr lang="en-US" dirty="0"/>
              <a:t>haemmorrhage</a:t>
            </a:r>
            <a:r>
              <a:rPr lang="en-US" dirty="0"/>
              <a:t> in trachea, larynx &amp; epiglottis.</a:t>
            </a:r>
          </a:p>
          <a:p>
            <a:r>
              <a:rPr lang="en-US" dirty="0"/>
              <a:t>6. Congestion &amp; </a:t>
            </a:r>
            <a:r>
              <a:rPr lang="en-US" dirty="0"/>
              <a:t>haemmorrhage</a:t>
            </a:r>
            <a:r>
              <a:rPr lang="en-US" dirty="0"/>
              <a:t> in </a:t>
            </a:r>
            <a:r>
              <a:rPr lang="en-US" dirty="0"/>
              <a:t>oesophagus</a:t>
            </a:r>
            <a:r>
              <a:rPr lang="en-US" dirty="0"/>
              <a:t> &amp; salivary glands.</a:t>
            </a:r>
          </a:p>
          <a:p>
            <a:r>
              <a:rPr lang="en-US" dirty="0" smtClean="0"/>
              <a:t>7</a:t>
            </a:r>
            <a:r>
              <a:rPr lang="en-US" dirty="0"/>
              <a:t>. There may be fracture of tracheal rings (in5-10 %).</a:t>
            </a:r>
          </a:p>
          <a:p>
            <a:r>
              <a:rPr lang="en-US" dirty="0"/>
              <a:t>8. There may be fracture of thyroid cartilage (seen in about 40%) and fracture of costal cartilage (in about 10%).</a:t>
            </a:r>
          </a:p>
          <a:p>
            <a:r>
              <a:rPr lang="en-US" dirty="0"/>
              <a:t>9. Fractured hyoid bone is usually not </a:t>
            </a:r>
            <a:r>
              <a:rPr lang="en-US" dirty="0" smtClean="0"/>
              <a:t>seen.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31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455" y="1981200"/>
            <a:ext cx="5797296" cy="3101983"/>
          </a:xfrm>
        </p:spPr>
        <p:txBody>
          <a:bodyPr/>
          <a:lstStyle/>
          <a:p>
            <a:r>
              <a:rPr lang="en-US" dirty="0" smtClean="0"/>
              <a:t>The additional </a:t>
            </a:r>
            <a:r>
              <a:rPr lang="en-US" dirty="0"/>
              <a:t>findings (due to jerk </a:t>
            </a:r>
            <a:r>
              <a:rPr lang="en-US" dirty="0" smtClean="0"/>
              <a:t>during fall</a:t>
            </a:r>
            <a:r>
              <a:rPr lang="en-US" dirty="0"/>
              <a:t>) </a:t>
            </a:r>
            <a:r>
              <a:rPr lang="en-US" dirty="0" smtClean="0"/>
              <a:t>are</a:t>
            </a:r>
          </a:p>
          <a:p>
            <a:r>
              <a:rPr lang="en-US" dirty="0" smtClean="0"/>
              <a:t>1</a:t>
            </a:r>
            <a:r>
              <a:rPr lang="en-US" dirty="0"/>
              <a:t>. There is fracture of cervical vertebrae, usually </a:t>
            </a:r>
            <a:r>
              <a:rPr lang="en-US" dirty="0" smtClean="0"/>
              <a:t>at </a:t>
            </a:r>
            <a:r>
              <a:rPr lang="en-US" dirty="0"/>
              <a:t>C2-C3 level, and sometimes at C3-C4, orC1-C2</a:t>
            </a:r>
            <a:r>
              <a:rPr lang="en-US" dirty="0" smtClean="0"/>
              <a:t>.</a:t>
            </a:r>
          </a:p>
          <a:p>
            <a:r>
              <a:rPr lang="en-US" dirty="0" smtClean="0"/>
              <a:t>2</a:t>
            </a:r>
            <a:r>
              <a:rPr lang="en-US" dirty="0"/>
              <a:t>. There is laceration of intima of carotid vessels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3</a:t>
            </a:r>
            <a:r>
              <a:rPr lang="en-US" dirty="0"/>
              <a:t>. There is injury to spinal cord.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There is injury to pons &amp; medulla.</a:t>
            </a:r>
          </a:p>
        </p:txBody>
      </p:sp>
      <p:sp>
        <p:nvSpPr>
          <p:cNvPr id="4" name="Rectangle 3"/>
          <p:cNvSpPr/>
          <p:nvPr/>
        </p:nvSpPr>
        <p:spPr>
          <a:xfrm>
            <a:off x="1766455" y="1190655"/>
            <a:ext cx="38723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Findings in judicial hanging-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459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964692"/>
            <a:ext cx="6251448" cy="1188720"/>
          </a:xfrm>
        </p:spPr>
        <p:txBody>
          <a:bodyPr/>
          <a:lstStyle/>
          <a:p>
            <a:r>
              <a:rPr lang="en-US" dirty="0"/>
              <a:t>GENERAL EXTERNAL </a:t>
            </a:r>
            <a:r>
              <a:rPr lang="en-US" dirty="0" smtClean="0"/>
              <a:t>P.M.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638045"/>
            <a:ext cx="6400800" cy="3534155"/>
          </a:xfrm>
        </p:spPr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/>
              <a:t>Neck is elongated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2</a:t>
            </a:r>
            <a:r>
              <a:rPr lang="en-US" dirty="0"/>
              <a:t>. Head is tilted to the side, </a:t>
            </a:r>
            <a:r>
              <a:rPr lang="en-US" dirty="0" smtClean="0"/>
              <a:t>opposite </a:t>
            </a:r>
            <a:r>
              <a:rPr lang="en-US" dirty="0"/>
              <a:t>to site </a:t>
            </a:r>
            <a:r>
              <a:rPr lang="en-US" dirty="0" smtClean="0"/>
              <a:t>of knot.</a:t>
            </a:r>
          </a:p>
          <a:p>
            <a:r>
              <a:rPr lang="en-US" dirty="0" smtClean="0"/>
              <a:t>3. </a:t>
            </a:r>
            <a:r>
              <a:rPr lang="en-US" dirty="0"/>
              <a:t>Eyes are </a:t>
            </a:r>
            <a:r>
              <a:rPr lang="en-US" dirty="0" smtClean="0"/>
              <a:t>-  </a:t>
            </a:r>
          </a:p>
          <a:p>
            <a:pPr marL="0" indent="0">
              <a:buNone/>
            </a:pPr>
            <a:r>
              <a:rPr lang="en-US" dirty="0" smtClean="0"/>
              <a:t>               a</a:t>
            </a:r>
            <a:r>
              <a:rPr lang="en-US" dirty="0"/>
              <a:t>) Mildly bulging out, partially </a:t>
            </a:r>
            <a:r>
              <a:rPr lang="en-US" dirty="0" smtClean="0"/>
              <a:t>open.</a:t>
            </a:r>
          </a:p>
          <a:p>
            <a:pPr marL="0" indent="0">
              <a:buNone/>
            </a:pPr>
            <a:r>
              <a:rPr lang="en-US" dirty="0" smtClean="0"/>
              <a:t>               b</a:t>
            </a:r>
            <a:r>
              <a:rPr lang="en-US" dirty="0"/>
              <a:t>) Pupils dilated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          c</a:t>
            </a:r>
            <a:r>
              <a:rPr lang="en-US" dirty="0"/>
              <a:t>) Conjunctiva congested</a:t>
            </a:r>
            <a:r>
              <a:rPr lang="en-US" dirty="0" smtClean="0"/>
              <a:t>.</a:t>
            </a:r>
          </a:p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/>
              <a:t>Sometimes there may be little bloody </a:t>
            </a:r>
            <a:r>
              <a:rPr lang="en-US" dirty="0" smtClean="0"/>
              <a:t>froth at </a:t>
            </a:r>
            <a:r>
              <a:rPr lang="en-US" dirty="0"/>
              <a:t>nose &amp; mouth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10</a:t>
            </a:r>
            <a:r>
              <a:rPr lang="en-US" dirty="0"/>
              <a:t>. Hands are clenched.</a:t>
            </a:r>
          </a:p>
        </p:txBody>
      </p:sp>
    </p:spTree>
    <p:extLst>
      <p:ext uri="{BB962C8B-B14F-4D97-AF65-F5344CB8AC3E}">
        <p14:creationId xmlns:p14="http://schemas.microsoft.com/office/powerpoint/2010/main" val="377324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914400"/>
            <a:ext cx="5797296" cy="1188720"/>
          </a:xfrm>
        </p:spPr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14600"/>
            <a:ext cx="8077200" cy="3428999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Hanging</a:t>
            </a:r>
            <a:r>
              <a:rPr lang="en-US" dirty="0"/>
              <a:t> is defined as the mode </a:t>
            </a:r>
            <a:r>
              <a:rPr lang="en-US" dirty="0" smtClean="0"/>
              <a:t>of violent </a:t>
            </a:r>
            <a:r>
              <a:rPr lang="en-US" dirty="0"/>
              <a:t>asphyxial death in which entry of air to the lungs is prevented by constriction of the neck because of suspension of the body by a ligature tied round the neck, so that the weight of the body is the constricting force on the neck (</a:t>
            </a:r>
            <a:r>
              <a:rPr lang="en-US" dirty="0" smtClean="0"/>
              <a:t>i.e.,the</a:t>
            </a:r>
            <a:r>
              <a:rPr lang="en-US" dirty="0" smtClean="0"/>
              <a:t> </a:t>
            </a:r>
            <a:r>
              <a:rPr lang="en-US" dirty="0"/>
              <a:t>constricting force is endogenous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It </a:t>
            </a:r>
            <a:r>
              <a:rPr lang="en-US" dirty="0"/>
              <a:t>is not essential that the complete body weight should constrict the neck, death is possible even if a part of body weight constricts neck, because 3-5 </a:t>
            </a:r>
            <a:r>
              <a:rPr lang="en-US" dirty="0" smtClean="0"/>
              <a:t>kg weight </a:t>
            </a:r>
            <a:r>
              <a:rPr lang="en-US" dirty="0"/>
              <a:t>is sufficient to constrict and occlude the arteries.</a:t>
            </a:r>
          </a:p>
        </p:txBody>
      </p:sp>
    </p:spTree>
    <p:extLst>
      <p:ext uri="{BB962C8B-B14F-4D97-AF65-F5344CB8AC3E}">
        <p14:creationId xmlns:p14="http://schemas.microsoft.com/office/powerpoint/2010/main" val="81445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64692"/>
            <a:ext cx="6480048" cy="1188720"/>
          </a:xfrm>
        </p:spPr>
        <p:txBody>
          <a:bodyPr/>
          <a:lstStyle/>
          <a:p>
            <a:r>
              <a:rPr lang="en-US" dirty="0"/>
              <a:t>GENERAL INTERNAL </a:t>
            </a:r>
            <a:r>
              <a:rPr lang="en-US" dirty="0" smtClean="0"/>
              <a:t>P.M</a:t>
            </a:r>
            <a:r>
              <a:rPr lang="en-US" dirty="0"/>
              <a:t>.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8045"/>
            <a:ext cx="6632448" cy="3101983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smtClean="0"/>
              <a:t>Lungs </a:t>
            </a:r>
          </a:p>
          <a:p>
            <a:pPr marL="0" indent="0">
              <a:buNone/>
            </a:pPr>
            <a:r>
              <a:rPr lang="en-US" dirty="0" smtClean="0"/>
              <a:t>                a) </a:t>
            </a:r>
            <a:r>
              <a:rPr lang="en-US" dirty="0"/>
              <a:t>Are congested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                b</a:t>
            </a:r>
            <a:r>
              <a:rPr lang="en-US" dirty="0"/>
              <a:t>) Exude bloody froth on squeezing the cut section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/>
              <a:t>Blood is of normal </a:t>
            </a:r>
            <a:r>
              <a:rPr lang="en-US" dirty="0"/>
              <a:t>colour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/>
              <a:t>The abdominal viscera are </a:t>
            </a:r>
            <a:r>
              <a:rPr lang="en-US" dirty="0" smtClean="0"/>
              <a:t>congested.</a:t>
            </a:r>
          </a:p>
          <a:p>
            <a:r>
              <a:rPr lang="en-US" dirty="0" smtClean="0"/>
              <a:t>4. </a:t>
            </a:r>
            <a:r>
              <a:rPr lang="en-US" dirty="0"/>
              <a:t>Brain is usually pale, sometimes congested.</a:t>
            </a:r>
          </a:p>
        </p:txBody>
      </p:sp>
    </p:spTree>
    <p:extLst>
      <p:ext uri="{BB962C8B-B14F-4D97-AF65-F5344CB8AC3E}">
        <p14:creationId xmlns:p14="http://schemas.microsoft.com/office/powerpoint/2010/main" val="619949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5797296" cy="1188720"/>
          </a:xfrm>
        </p:spPr>
        <p:txBody>
          <a:bodyPr/>
          <a:lstStyle/>
          <a:p>
            <a:r>
              <a:rPr lang="en-US" dirty="0"/>
              <a:t>MEDICOLEGAL ASPECTS OF HANGING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648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1. Whether death is due to hanging i.e. whether hanging is ante mortem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The characteristics of </a:t>
            </a:r>
            <a:r>
              <a:rPr lang="en-US" dirty="0">
                <a:solidFill>
                  <a:schemeClr val="tx1"/>
                </a:solidFill>
              </a:rPr>
              <a:t>antemortem</a:t>
            </a:r>
            <a:r>
              <a:rPr lang="en-US" dirty="0">
                <a:solidFill>
                  <a:schemeClr val="tx1"/>
                </a:solidFill>
              </a:rPr>
              <a:t> hanging </a:t>
            </a:r>
            <a:r>
              <a:rPr lang="en-US" dirty="0" smtClean="0">
                <a:solidFill>
                  <a:schemeClr val="tx1"/>
                </a:solidFill>
              </a:rPr>
              <a:t>are-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. There is a ligature mark present around the neck usually above the thyroid. Mark is oblique, symmetrical and incomplete, and corresponds to the ligature used. </a:t>
            </a:r>
          </a:p>
          <a:p>
            <a:r>
              <a:rPr lang="en-US" dirty="0">
                <a:solidFill>
                  <a:schemeClr val="tx1"/>
                </a:solidFill>
              </a:rPr>
              <a:t>2. The ligature mark is as abrasion, contusion or abraded contusion and is sometimes </a:t>
            </a:r>
            <a:r>
              <a:rPr lang="en-US" dirty="0">
                <a:solidFill>
                  <a:schemeClr val="tx1"/>
                </a:solidFill>
              </a:rPr>
              <a:t>patterened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3. Dribbling of saliva.</a:t>
            </a:r>
          </a:p>
          <a:p>
            <a:r>
              <a:rPr lang="en-US" dirty="0">
                <a:solidFill>
                  <a:schemeClr val="tx1"/>
                </a:solidFill>
              </a:rPr>
              <a:t>4. One eye being open(usually right).</a:t>
            </a:r>
          </a:p>
          <a:p>
            <a:r>
              <a:rPr lang="en-US" dirty="0">
                <a:solidFill>
                  <a:schemeClr val="tx1"/>
                </a:solidFill>
              </a:rPr>
              <a:t>5. PM. </a:t>
            </a:r>
            <a:r>
              <a:rPr lang="en-US" dirty="0">
                <a:solidFill>
                  <a:schemeClr val="tx1"/>
                </a:solidFill>
              </a:rPr>
              <a:t>lividity</a:t>
            </a:r>
            <a:r>
              <a:rPr lang="en-US" dirty="0">
                <a:solidFill>
                  <a:schemeClr val="tx1"/>
                </a:solidFill>
              </a:rPr>
              <a:t> at distal half of upper &amp; lower limbs.</a:t>
            </a:r>
          </a:p>
          <a:p>
            <a:r>
              <a:rPr lang="en-US" dirty="0">
                <a:solidFill>
                  <a:schemeClr val="tx1"/>
                </a:solidFill>
              </a:rPr>
              <a:t>6. Seminal emission.</a:t>
            </a:r>
          </a:p>
          <a:p>
            <a:r>
              <a:rPr lang="en-US" dirty="0">
                <a:solidFill>
                  <a:schemeClr val="tx1"/>
                </a:solidFill>
              </a:rPr>
              <a:t>7. Right chambers of heart being full.</a:t>
            </a:r>
          </a:p>
          <a:p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490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533400"/>
            <a:ext cx="6251448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Whether </a:t>
            </a:r>
            <a:r>
              <a:rPr lang="en-US" dirty="0">
                <a:solidFill>
                  <a:srgbClr val="FF0000"/>
                </a:solidFill>
              </a:rPr>
              <a:t>hanging is suicidal, homicidal or </a:t>
            </a:r>
            <a:r>
              <a:rPr lang="en-US" dirty="0" smtClean="0">
                <a:solidFill>
                  <a:srgbClr val="FF0000"/>
                </a:solidFill>
              </a:rPr>
              <a:t>accidental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A) </a:t>
            </a:r>
            <a:r>
              <a:rPr lang="en-US" dirty="0" smtClean="0">
                <a:solidFill>
                  <a:schemeClr val="tx1"/>
                </a:solidFill>
              </a:rPr>
              <a:t>SUICIDAL HANGING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u="sng" dirty="0" smtClean="0">
                <a:solidFill>
                  <a:schemeClr val="tx1"/>
                </a:solidFill>
              </a:rPr>
              <a:t>Characteristics</a:t>
            </a:r>
          </a:p>
          <a:p>
            <a:r>
              <a:rPr lang="en-US" dirty="0">
                <a:solidFill>
                  <a:schemeClr val="tx1"/>
                </a:solidFill>
              </a:rPr>
              <a:t>1. Hanging is explainable as self hanging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en-US" dirty="0">
                <a:solidFill>
                  <a:schemeClr val="tx1"/>
                </a:solidFill>
              </a:rPr>
              <a:t>There are no signs of struggle on clothes </a:t>
            </a:r>
            <a:r>
              <a:rPr lang="en-US" dirty="0" smtClean="0">
                <a:solidFill>
                  <a:schemeClr val="tx1"/>
                </a:solidFill>
              </a:rPr>
              <a:t>body.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en-US" dirty="0">
                <a:solidFill>
                  <a:schemeClr val="tx1"/>
                </a:solidFill>
              </a:rPr>
              <a:t>Surroundings not disturbed.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en-US" dirty="0">
                <a:solidFill>
                  <a:schemeClr val="tx1"/>
                </a:solidFill>
              </a:rPr>
              <a:t>Farewell note may be present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HOMICIDAL HANGING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Characteristics</a:t>
            </a:r>
          </a:p>
          <a:p>
            <a:r>
              <a:rPr lang="en-US" dirty="0">
                <a:solidFill>
                  <a:schemeClr val="tx1"/>
                </a:solidFill>
              </a:rPr>
              <a:t>1. Knot tied on back of neck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. Mouth may be gagged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. Limbs may be tied.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. Signs of struggle present on clothes and body.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898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76400"/>
            <a:ext cx="5797296" cy="3124200"/>
          </a:xfrm>
        </p:spPr>
        <p:txBody>
          <a:bodyPr/>
          <a:lstStyle/>
          <a:p>
            <a:r>
              <a:rPr lang="en-US" dirty="0" smtClean="0"/>
              <a:t>C)ACCIDENTAL HANGING</a:t>
            </a:r>
          </a:p>
          <a:p>
            <a:pPr marL="0" indent="0">
              <a:buNone/>
            </a:pPr>
            <a:r>
              <a:rPr lang="en-US" dirty="0" smtClean="0"/>
              <a:t>     Is possible -</a:t>
            </a:r>
          </a:p>
          <a:p>
            <a:r>
              <a:rPr lang="en-US" dirty="0" smtClean="0"/>
              <a:t>1. </a:t>
            </a:r>
            <a:r>
              <a:rPr lang="en-US" dirty="0"/>
              <a:t>Among children while playing &amp; imitating hanging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2.Fall </a:t>
            </a:r>
            <a:r>
              <a:rPr lang="en-US" dirty="0"/>
              <a:t>from a height </a:t>
            </a:r>
            <a:r>
              <a:rPr lang="en-US" dirty="0" smtClean="0"/>
              <a:t>and </a:t>
            </a:r>
            <a:r>
              <a:rPr lang="en-US" dirty="0"/>
              <a:t>then suddenly getting </a:t>
            </a:r>
            <a:r>
              <a:rPr lang="en-US" dirty="0" smtClean="0"/>
              <a:t>suspended </a:t>
            </a:r>
            <a:r>
              <a:rPr lang="en-US" dirty="0"/>
              <a:t>from neck, to an object in between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3.Suspension </a:t>
            </a:r>
            <a:r>
              <a:rPr lang="en-US" dirty="0"/>
              <a:t>of neck from steering wheel.</a:t>
            </a:r>
          </a:p>
        </p:txBody>
      </p:sp>
    </p:spTree>
    <p:extLst>
      <p:ext uri="{BB962C8B-B14F-4D97-AF65-F5344CB8AC3E}">
        <p14:creationId xmlns:p14="http://schemas.microsoft.com/office/powerpoint/2010/main" val="4178067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6394"/>
            <a:ext cx="8534400" cy="62568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110643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04008760"/>
              </p:ext>
            </p:extLst>
          </p:nvPr>
        </p:nvGraphicFramePr>
        <p:xfrm>
          <a:off x="1752600" y="1447800"/>
          <a:ext cx="5797296" cy="3835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572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Types</a:t>
            </a:r>
            <a:r>
              <a:rPr lang="en-US" b="1" dirty="0" smtClean="0"/>
              <a:t> -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263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400"/>
            <a:ext cx="7467600" cy="5638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Complete hanging-</a:t>
            </a:r>
            <a:r>
              <a:rPr lang="en-US" dirty="0" smtClean="0"/>
              <a:t>(hanging </a:t>
            </a:r>
            <a:r>
              <a:rPr lang="en-US" dirty="0"/>
              <a:t>from high </a:t>
            </a:r>
            <a:r>
              <a:rPr lang="en-US" dirty="0" smtClean="0"/>
              <a:t>point of </a:t>
            </a:r>
            <a:r>
              <a:rPr lang="en-US" dirty="0"/>
              <a:t>suspension) </a:t>
            </a:r>
            <a:r>
              <a:rPr lang="en-US" dirty="0" smtClean="0"/>
              <a:t>–</a:t>
            </a:r>
          </a:p>
          <a:p>
            <a:r>
              <a:rPr lang="en-US" dirty="0" smtClean="0"/>
              <a:t>There </a:t>
            </a:r>
            <a:r>
              <a:rPr lang="en-US" dirty="0"/>
              <a:t>is complete suspension of body &amp; therefore feet are above the ground and therefore complete body weight constricts the neck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Incomplete/Partial hanging </a:t>
            </a:r>
            <a:r>
              <a:rPr lang="en-US" dirty="0"/>
              <a:t>(hanging </a:t>
            </a:r>
            <a:r>
              <a:rPr lang="en-US" dirty="0" smtClean="0"/>
              <a:t>from low </a:t>
            </a:r>
            <a:r>
              <a:rPr lang="en-US" dirty="0"/>
              <a:t>point of suspension) </a:t>
            </a:r>
            <a:r>
              <a:rPr lang="en-US" dirty="0" smtClean="0"/>
              <a:t>–</a:t>
            </a:r>
          </a:p>
          <a:p>
            <a:r>
              <a:rPr lang="en-US" dirty="0" smtClean="0"/>
              <a:t>There </a:t>
            </a:r>
            <a:r>
              <a:rPr lang="en-US" dirty="0"/>
              <a:t>is only partial suspension and since feet or some other body part is touching the ground, only a part of body weight - sometimes the weight of head only i.e., 5-6 kg, constricts neck.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condition -Toes may be just touching the ground. Feet may be resting on the ground</a:t>
            </a:r>
            <a:r>
              <a:rPr lang="en-US" dirty="0" smtClean="0"/>
              <a:t>. Knees </a:t>
            </a:r>
            <a:r>
              <a:rPr lang="en-US" dirty="0"/>
              <a:t>may be touching the ground. Body may be in </a:t>
            </a:r>
            <a:r>
              <a:rPr lang="en-US" dirty="0" smtClean="0"/>
              <a:t>reclining posture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971800"/>
            <a:ext cx="5797296" cy="3101983"/>
          </a:xfrm>
        </p:spPr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refers to any material used for suspension of body from neck, </a:t>
            </a:r>
            <a:r>
              <a:rPr lang="en-US" dirty="0"/>
              <a:t>eg</a:t>
            </a:r>
            <a:r>
              <a:rPr lang="en-US" dirty="0"/>
              <a:t>, nylon rope, </a:t>
            </a:r>
            <a:r>
              <a:rPr lang="en-US" dirty="0"/>
              <a:t>moonj</a:t>
            </a:r>
            <a:r>
              <a:rPr lang="en-US" dirty="0"/>
              <a:t> rope, electric wire, iron wire, cycle chain, </a:t>
            </a:r>
            <a:r>
              <a:rPr lang="en-US" dirty="0"/>
              <a:t>saree</a:t>
            </a:r>
            <a:r>
              <a:rPr lang="en-US" dirty="0"/>
              <a:t>, shirt, </a:t>
            </a:r>
            <a:r>
              <a:rPr lang="en-US" dirty="0"/>
              <a:t>dupatta</a:t>
            </a:r>
            <a:r>
              <a:rPr lang="en-US" dirty="0"/>
              <a:t>, belt, neck-tie, sacred thread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8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6099048" cy="1188720"/>
          </a:xfrm>
        </p:spPr>
        <p:txBody>
          <a:bodyPr/>
          <a:lstStyle/>
          <a:p>
            <a:r>
              <a:rPr lang="en-US" dirty="0"/>
              <a:t>Signs &amp; </a:t>
            </a:r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0"/>
            <a:ext cx="6251448" cy="4114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a) </a:t>
            </a:r>
            <a:r>
              <a:rPr lang="en-US" dirty="0"/>
              <a:t>Death in case of complete hanging is almost instantaneous and many consider it to be a method causing sudden death (i.e., why it is the method of capital punishment in India).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) In case of partial constriction of </a:t>
            </a:r>
            <a:r>
              <a:rPr lang="en-US" dirty="0" smtClean="0"/>
              <a:t>neck, there is 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Return </a:t>
            </a:r>
            <a:r>
              <a:rPr lang="en-US" dirty="0"/>
              <a:t>to memory of forgotten events(abreaction). </a:t>
            </a:r>
            <a:endParaRPr lang="en-US" dirty="0" smtClean="0"/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Mental </a:t>
            </a:r>
            <a:r>
              <a:rPr lang="en-US" dirty="0"/>
              <a:t>confusion</a:t>
            </a:r>
            <a:r>
              <a:rPr lang="en-US" dirty="0" smtClean="0"/>
              <a:t>.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Loss </a:t>
            </a:r>
            <a:r>
              <a:rPr lang="en-US" dirty="0"/>
              <a:t>of power</a:t>
            </a:r>
            <a:r>
              <a:rPr lang="en-US" dirty="0" smtClean="0"/>
              <a:t>.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Auditory </a:t>
            </a:r>
            <a:r>
              <a:rPr lang="en-US" dirty="0"/>
              <a:t>(ringing in ears) &amp; visual(seeing flashes of light) hallucinations</a:t>
            </a:r>
            <a:r>
              <a:rPr lang="en-US" dirty="0" smtClean="0"/>
              <a:t>.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Convulsions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745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6251448" cy="1188720"/>
          </a:xfrm>
        </p:spPr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638045"/>
            <a:ext cx="6327648" cy="3534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If </a:t>
            </a:r>
            <a:r>
              <a:rPr lang="en-US" u="sng" dirty="0">
                <a:solidFill>
                  <a:srgbClr val="FF0000"/>
                </a:solidFill>
              </a:rPr>
              <a:t>the person is living </a:t>
            </a:r>
            <a:r>
              <a:rPr lang="en-US" dirty="0"/>
              <a:t>after </a:t>
            </a:r>
            <a:r>
              <a:rPr lang="en-US" dirty="0" smtClean="0"/>
              <a:t>suspension -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Untie </a:t>
            </a:r>
            <a:r>
              <a:rPr lang="en-US" dirty="0"/>
              <a:t>the ligature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Pull </a:t>
            </a:r>
            <a:r>
              <a:rPr lang="en-US" dirty="0"/>
              <a:t>tongue &amp; give artificial respiration. Shift to hospital &amp; give artificial </a:t>
            </a:r>
            <a:r>
              <a:rPr lang="en-US" dirty="0" smtClean="0"/>
              <a:t>respiration using </a:t>
            </a:r>
            <a:r>
              <a:rPr lang="en-US" dirty="0"/>
              <a:t>mixture of </a:t>
            </a:r>
            <a:r>
              <a:rPr lang="en-US" dirty="0" smtClean="0"/>
              <a:t>O</a:t>
            </a:r>
            <a:r>
              <a:rPr lang="en-US" sz="1200" dirty="0" smtClean="0"/>
              <a:t>2</a:t>
            </a:r>
            <a:r>
              <a:rPr lang="en-US" dirty="0" smtClean="0"/>
              <a:t>, </a:t>
            </a:r>
            <a:r>
              <a:rPr lang="en-US" dirty="0"/>
              <a:t>&amp; </a:t>
            </a:r>
            <a:r>
              <a:rPr lang="en-US" dirty="0" smtClean="0"/>
              <a:t>CO</a:t>
            </a:r>
            <a:r>
              <a:rPr lang="en-US" sz="1200" dirty="0" smtClean="0"/>
              <a:t>2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Cerebral </a:t>
            </a:r>
            <a:r>
              <a:rPr lang="en-US" dirty="0"/>
              <a:t>&amp; cardiac stimulants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Treat </a:t>
            </a:r>
            <a:r>
              <a:rPr lang="en-US" dirty="0"/>
              <a:t>hypotension, hypothermia &amp; other complications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Venesection</a:t>
            </a:r>
            <a:r>
              <a:rPr lang="en-US" dirty="0" smtClean="0"/>
              <a:t> </a:t>
            </a:r>
            <a:r>
              <a:rPr lang="en-US" dirty="0"/>
              <a:t>is useful to relieve venous congestion by oozing out blood.</a:t>
            </a:r>
          </a:p>
        </p:txBody>
      </p:sp>
    </p:spTree>
    <p:extLst>
      <p:ext uri="{BB962C8B-B14F-4D97-AF65-F5344CB8AC3E}">
        <p14:creationId xmlns:p14="http://schemas.microsoft.com/office/powerpoint/2010/main" val="150305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 of 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819400"/>
            <a:ext cx="5797296" cy="3101983"/>
          </a:xfrm>
        </p:spPr>
        <p:txBody>
          <a:bodyPr/>
          <a:lstStyle/>
          <a:p>
            <a:r>
              <a:rPr lang="en-US" dirty="0" smtClean="0"/>
              <a:t>As </a:t>
            </a:r>
            <a:r>
              <a:rPr lang="en-US" dirty="0"/>
              <a:t>Per </a:t>
            </a:r>
            <a:r>
              <a:rPr lang="en-US" dirty="0" smtClean="0"/>
              <a:t>POLSON -</a:t>
            </a:r>
          </a:p>
          <a:p>
            <a:r>
              <a:rPr lang="en-US" dirty="0" smtClean="0"/>
              <a:t>A </a:t>
            </a:r>
            <a:r>
              <a:rPr lang="en-US" dirty="0"/>
              <a:t>weight of 2 kg - can constrict </a:t>
            </a:r>
            <a:r>
              <a:rPr lang="en-US" dirty="0" smtClean="0"/>
              <a:t>jugular veins.</a:t>
            </a:r>
          </a:p>
          <a:p>
            <a:r>
              <a:rPr lang="en-US" dirty="0" smtClean="0"/>
              <a:t>A </a:t>
            </a:r>
            <a:r>
              <a:rPr lang="en-US" dirty="0"/>
              <a:t>weight of 3-5 </a:t>
            </a:r>
            <a:r>
              <a:rPr lang="en-US" dirty="0" smtClean="0"/>
              <a:t>kg - can </a:t>
            </a:r>
            <a:r>
              <a:rPr lang="en-US" dirty="0"/>
              <a:t>constrict carotid arteries</a:t>
            </a:r>
            <a:r>
              <a:rPr lang="en-US" dirty="0" smtClean="0"/>
              <a:t>,</a:t>
            </a:r>
          </a:p>
          <a:p>
            <a:r>
              <a:rPr lang="en-US" dirty="0" smtClean="0"/>
              <a:t>A </a:t>
            </a:r>
            <a:r>
              <a:rPr lang="en-US" dirty="0"/>
              <a:t>weight of 15 </a:t>
            </a:r>
            <a:r>
              <a:rPr lang="en-US" dirty="0" smtClean="0"/>
              <a:t>kg - can </a:t>
            </a:r>
            <a:r>
              <a:rPr lang="en-US" dirty="0"/>
              <a:t>constrict trachea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weight of 16-18 kg </a:t>
            </a:r>
            <a:r>
              <a:rPr lang="en-US" dirty="0" smtClean="0"/>
              <a:t>- can constrict vertebral </a:t>
            </a:r>
            <a:r>
              <a:rPr lang="en-US" dirty="0"/>
              <a:t>artery.(This explains why death can occur even in partial hanging)</a:t>
            </a:r>
          </a:p>
        </p:txBody>
      </p:sp>
    </p:spTree>
    <p:extLst>
      <p:ext uri="{BB962C8B-B14F-4D97-AF65-F5344CB8AC3E}">
        <p14:creationId xmlns:p14="http://schemas.microsoft.com/office/powerpoint/2010/main" val="84806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6327648" cy="1188720"/>
          </a:xfrm>
        </p:spPr>
        <p:txBody>
          <a:bodyPr/>
          <a:lstStyle/>
          <a:p>
            <a:r>
              <a:rPr lang="en-US" dirty="0"/>
              <a:t>Causes of death in hanging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362200"/>
            <a:ext cx="64008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Asphyxia</a:t>
            </a:r>
            <a:r>
              <a:rPr lang="en-US" dirty="0"/>
              <a:t> (due to compression of larynx &amp; trachea, forcing up of tongue against posterior pharyngeal wall &amp; closure </a:t>
            </a:r>
            <a:r>
              <a:rPr lang="en-US" dirty="0" smtClean="0"/>
              <a:t>of epiglottis</a:t>
            </a:r>
            <a:r>
              <a:rPr lang="en-US" dirty="0"/>
              <a:t>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Cerebral </a:t>
            </a:r>
            <a:r>
              <a:rPr lang="en-US" dirty="0" smtClean="0">
                <a:solidFill>
                  <a:srgbClr val="FF0000"/>
                </a:solidFill>
              </a:rPr>
              <a:t>anoxia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Venous congestion </a:t>
            </a:r>
            <a:r>
              <a:rPr lang="en-US" dirty="0"/>
              <a:t>(due to compression of jugular veins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>
                <a:solidFill>
                  <a:srgbClr val="FF0000"/>
                </a:solidFill>
              </a:rPr>
              <a:t>Neurogenic shock </a:t>
            </a:r>
            <a:r>
              <a:rPr lang="en-US" dirty="0"/>
              <a:t>(due to compression of carotid sinuses or </a:t>
            </a:r>
            <a:r>
              <a:rPr lang="en-US" dirty="0"/>
              <a:t>vagus</a:t>
            </a:r>
            <a:r>
              <a:rPr lang="en-US" dirty="0"/>
              <a:t> nerve).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/>
              <a:t>Fracture or dislocation of cervical </a:t>
            </a:r>
            <a:r>
              <a:rPr lang="en-US" dirty="0" smtClean="0"/>
              <a:t>vertebrae.</a:t>
            </a:r>
          </a:p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/>
              <a:t>Injury to spinal cord.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/>
              <a:t>Injury to pons or medulla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99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Garamond-Trebuchet MS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101</TotalTime>
  <Words>1570</Words>
  <Application>Microsoft Office PowerPoint</Application>
  <PresentationFormat>On-screen Show (4:3)</PresentationFormat>
  <Paragraphs>162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Theme1</vt:lpstr>
      <vt:lpstr>Hanging </vt:lpstr>
      <vt:lpstr>Definition</vt:lpstr>
      <vt:lpstr>PowerPoint Presentation</vt:lpstr>
      <vt:lpstr>PowerPoint Presentation</vt:lpstr>
      <vt:lpstr>Ligature</vt:lpstr>
      <vt:lpstr>Signs &amp; Symptoms</vt:lpstr>
      <vt:lpstr>Treatment</vt:lpstr>
      <vt:lpstr>Mechanism of death</vt:lpstr>
      <vt:lpstr>Causes of death in hanging</vt:lpstr>
      <vt:lpstr>Fatal period</vt:lpstr>
      <vt:lpstr>POST-MORTEM APPEARANCE</vt:lpstr>
      <vt:lpstr>LOCAL EXTERNAL P.M. APPEARANCE</vt:lpstr>
      <vt:lpstr>Appearance of ligature mark</vt:lpstr>
      <vt:lpstr>Variations in the ligature mark</vt:lpstr>
      <vt:lpstr>Factors influencing the ligature mark</vt:lpstr>
      <vt:lpstr>LOCAL INTERNAL P. M. APPEARANCE</vt:lpstr>
      <vt:lpstr>PowerPoint Presentation</vt:lpstr>
      <vt:lpstr>PowerPoint Presentation</vt:lpstr>
      <vt:lpstr>GENERAL EXTERNAL P.M. FINDINGS</vt:lpstr>
      <vt:lpstr>GENERAL INTERNAL P.M. FINDINGS</vt:lpstr>
      <vt:lpstr>MEDICOLEGAL ASPECTS OF HANGING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2021-05-30T08:33:12Z</dcterms:created>
  <dcterms:modified xsi:type="dcterms:W3CDTF">2021-05-30T10:14:14Z</dcterms:modified>
</cp:coreProperties>
</file>