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8" r:id="rId2"/>
    <p:sldId id="269" r:id="rId3"/>
    <p:sldId id="274" r:id="rId4"/>
    <p:sldId id="270" r:id="rId5"/>
    <p:sldId id="265" r:id="rId6"/>
    <p:sldId id="266" r:id="rId7"/>
    <p:sldId id="267" r:id="rId8"/>
    <p:sldId id="258" r:id="rId9"/>
    <p:sldId id="259" r:id="rId10"/>
    <p:sldId id="261" r:id="rId11"/>
    <p:sldId id="260"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2/27/2023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2/27/2023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562600" cy="1131888"/>
          </a:xfrm>
        </p:spPr>
        <p:txBody>
          <a:bodyPr>
            <a:normAutofit fontScale="90000"/>
          </a:bodyPr>
          <a:lstStyle/>
          <a:p>
            <a:r>
              <a:rPr lang="en-US" sz="4400" b="1" dirty="0" smtClean="0">
                <a:latin typeface="Algerian" pitchFamily="82" charset="0"/>
              </a:rPr>
              <a:t>YOGA </a:t>
            </a:r>
            <a:r>
              <a:rPr lang="en-US" sz="4400" b="1" dirty="0" smtClean="0">
                <a:latin typeface="Algerian" pitchFamily="82" charset="0"/>
              </a:rPr>
              <a:t> AND </a:t>
            </a:r>
            <a:r>
              <a:rPr lang="en-US" sz="4400" b="1" dirty="0" smtClean="0">
                <a:latin typeface="Algerian" pitchFamily="82" charset="0"/>
              </a:rPr>
              <a:t>MEDITATION</a:t>
            </a:r>
            <a:endParaRPr lang="en-US" sz="4400" dirty="0"/>
          </a:p>
        </p:txBody>
      </p:sp>
      <p:pic>
        <p:nvPicPr>
          <p:cNvPr id="5" name="Picture 2" descr="Importance of meditation and yoga in a student’s life"/>
          <p:cNvPicPr>
            <a:picLocks noGrp="1" noChangeAspect="1" noChangeArrowheads="1"/>
          </p:cNvPicPr>
          <p:nvPr>
            <p:ph type="pic" idx="1"/>
          </p:nvPr>
        </p:nvPicPr>
        <p:blipFill>
          <a:blip r:embed="rId2"/>
          <a:srcRect l="3846" r="3846"/>
          <a:stretch>
            <a:fillRect/>
          </a:stretch>
        </p:blipFill>
        <p:spPr bwMode="auto">
          <a:xfrm>
            <a:off x="228600" y="1143000"/>
            <a:ext cx="5791200" cy="3962400"/>
          </a:xfrm>
          <a:prstGeom prst="rect">
            <a:avLst/>
          </a:prstGeom>
          <a:noFill/>
        </p:spPr>
      </p:pic>
      <p:sp>
        <p:nvSpPr>
          <p:cNvPr id="3" name="Text Placeholder 2"/>
          <p:cNvSpPr>
            <a:spLocks noGrp="1"/>
          </p:cNvSpPr>
          <p:nvPr>
            <p:ph type="body" sz="half" idx="2"/>
          </p:nvPr>
        </p:nvSpPr>
        <p:spPr>
          <a:xfrm>
            <a:off x="4191000" y="5410200"/>
            <a:ext cx="5257800" cy="1447800"/>
          </a:xfrm>
        </p:spPr>
        <p:txBody>
          <a:bodyPr>
            <a:noAutofit/>
          </a:bodyPr>
          <a:lstStyle/>
          <a:p>
            <a:r>
              <a:rPr lang="en-US" sz="2800" dirty="0" smtClean="0"/>
              <a:t>DR.JYOTI VARTHI</a:t>
            </a:r>
          </a:p>
          <a:p>
            <a:r>
              <a:rPr lang="en-US" sz="2800" dirty="0" smtClean="0"/>
              <a:t>B.A.M.S.M.D. PhD (</a:t>
            </a:r>
            <a:r>
              <a:rPr lang="en-US" sz="2800" dirty="0" smtClean="0"/>
              <a:t>scholar</a:t>
            </a:r>
            <a:r>
              <a:rPr lang="en-US" sz="2800" dirty="0" smtClean="0"/>
              <a:t>)</a:t>
            </a:r>
          </a:p>
          <a:p>
            <a:r>
              <a:rPr lang="en-US" sz="2800" dirty="0" err="1" smtClean="0"/>
              <a:t>Assit.prof</a:t>
            </a:r>
            <a:r>
              <a:rPr lang="en-US" sz="2800" dirty="0" smtClean="0"/>
              <a:t>. </a:t>
            </a:r>
            <a:r>
              <a:rPr lang="en-US" sz="2800" dirty="0" err="1" smtClean="0"/>
              <a:t>Swasthavritta</a:t>
            </a:r>
            <a:r>
              <a:rPr lang="en-US" sz="2800" dirty="0" smtClean="0"/>
              <a:t> dept</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Increases self-confidence </a:t>
            </a:r>
          </a:p>
          <a:p>
            <a:r>
              <a:rPr lang="en-US" dirty="0" smtClean="0"/>
              <a:t>to bring your attention back to your breath every time your mind wanders.</a:t>
            </a:r>
          </a:p>
          <a:p>
            <a:r>
              <a:rPr lang="en-US" dirty="0" smtClean="0"/>
              <a:t>Social and family pressures have long been the cause of anxiety, abuse and bullying among students, unfortunately leading to high-stress levels. </a:t>
            </a:r>
          </a:p>
          <a:p>
            <a:r>
              <a:rPr lang="en-US" dirty="0" smtClean="0"/>
              <a:t>The benefits of yoga and meditation are found to be compelling not only by students but also by their teachers and parents.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dirty="0" smtClean="0">
                <a:latin typeface="Arial Black" pitchFamily="34" charset="0"/>
              </a:rPr>
              <a:t/>
            </a:r>
            <a:br>
              <a:rPr lang="en-US" sz="3200" dirty="0" smtClean="0">
                <a:latin typeface="Arial Black" pitchFamily="34" charset="0"/>
              </a:rPr>
            </a:br>
            <a:r>
              <a:rPr lang="en-US" sz="3200" dirty="0" smtClean="0">
                <a:latin typeface="Arial Black" pitchFamily="34" charset="0"/>
              </a:rPr>
              <a:t>How </a:t>
            </a:r>
            <a:r>
              <a:rPr lang="en-US" sz="3200" dirty="0" smtClean="0">
                <a:latin typeface="Arial Black" pitchFamily="34" charset="0"/>
              </a:rPr>
              <a:t>to practice yoga and meditation </a:t>
            </a:r>
            <a:r>
              <a:rPr lang="en-US" sz="3200" b="1" dirty="0" smtClean="0">
                <a:latin typeface="Arial Black" pitchFamily="34" charset="0"/>
              </a:rPr>
              <a:t/>
            </a:r>
            <a:br>
              <a:rPr lang="en-US" sz="3200" b="1" dirty="0" smtClean="0">
                <a:latin typeface="Arial Black" pitchFamily="34" charset="0"/>
              </a:rPr>
            </a:br>
            <a:endParaRPr lang="en-US" sz="3200" dirty="0">
              <a:latin typeface="Arial Black"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t>Meditation techniques for students</a:t>
            </a:r>
          </a:p>
          <a:p>
            <a:r>
              <a:rPr lang="en-US" b="1" dirty="0" smtClean="0"/>
              <a:t>Step 1: </a:t>
            </a:r>
            <a:r>
              <a:rPr lang="en-US" dirty="0" smtClean="0"/>
              <a:t>Position yourself comfortably by sitting on a chair or lying with your back on a cushion;</a:t>
            </a:r>
          </a:p>
          <a:p>
            <a:r>
              <a:rPr lang="en-US" b="1" dirty="0" smtClean="0"/>
              <a:t>Step 2: </a:t>
            </a:r>
            <a:r>
              <a:rPr lang="en-US" dirty="0" smtClean="0"/>
              <a:t>Close your eyes slowly </a:t>
            </a:r>
          </a:p>
          <a:p>
            <a:r>
              <a:rPr lang="en-US" b="1" dirty="0" smtClean="0"/>
              <a:t>Step 3: </a:t>
            </a:r>
            <a:r>
              <a:rPr lang="en-US" dirty="0" smtClean="0"/>
              <a:t>Breath naturally, with almost having no control over your breathing movements;</a:t>
            </a:r>
          </a:p>
          <a:p>
            <a:r>
              <a:rPr lang="en-US" b="1" dirty="0" smtClean="0"/>
              <a:t>Step 4: </a:t>
            </a:r>
            <a:r>
              <a:rPr lang="en-US" dirty="0" smtClean="0"/>
              <a:t>Pay attention to each breath and how your body moves with every inhalation and exhalation;</a:t>
            </a:r>
          </a:p>
          <a:p>
            <a:r>
              <a:rPr lang="en-US" b="1" dirty="0" smtClean="0"/>
              <a:t>Step 5: </a:t>
            </a:r>
            <a:r>
              <a:rPr lang="en-US" dirty="0" smtClean="0"/>
              <a:t>Observe the motion of your chest, shoulders, rib cage and belly, focusing on each breath without controlling its pace or intensity;</a:t>
            </a:r>
          </a:p>
          <a:p>
            <a:r>
              <a:rPr lang="en-US" b="1" dirty="0" smtClean="0"/>
              <a:t>Step 6: </a:t>
            </a:r>
            <a:r>
              <a:rPr lang="en-US" dirty="0" smtClean="0"/>
              <a:t>To begin with, maintain your meditative pose for 2-3 minutes (increasing the span each day).</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smtClean="0">
                <a:latin typeface="Algerian" pitchFamily="82" charset="0"/>
              </a:rPr>
              <a:t>THANK YOU</a:t>
            </a:r>
            <a:endParaRPr lang="en-US" sz="66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YOGA</a:t>
            </a:r>
            <a:endParaRPr lang="en-US" b="1" dirty="0"/>
          </a:p>
        </p:txBody>
      </p:sp>
      <p:sp>
        <p:nvSpPr>
          <p:cNvPr id="3" name="Content Placeholder 2"/>
          <p:cNvSpPr>
            <a:spLocks noGrp="1"/>
          </p:cNvSpPr>
          <p:nvPr>
            <p:ph idx="1"/>
          </p:nvPr>
        </p:nvSpPr>
        <p:spPr/>
        <p:txBody>
          <a:bodyPr>
            <a:normAutofit/>
          </a:bodyPr>
          <a:lstStyle/>
          <a:p>
            <a:r>
              <a:rPr lang="en-US" dirty="0" smtClean="0"/>
              <a:t>It is an art and </a:t>
            </a:r>
            <a:r>
              <a:rPr lang="en-US" dirty="0" smtClean="0"/>
              <a:t>science </a:t>
            </a:r>
            <a:r>
              <a:rPr lang="en-US" dirty="0" smtClean="0"/>
              <a:t>of healthy living. </a:t>
            </a:r>
          </a:p>
          <a:p>
            <a:r>
              <a:rPr lang="en-US" dirty="0" smtClean="0"/>
              <a:t>The word 'Yoga' is derived from the Sanskrit root '</a:t>
            </a:r>
            <a:r>
              <a:rPr lang="en-US" dirty="0" err="1" smtClean="0"/>
              <a:t>Yuj</a:t>
            </a:r>
            <a:r>
              <a:rPr lang="en-US" dirty="0" smtClean="0"/>
              <a:t>', meaning 'to join' or ' 'to unite'.</a:t>
            </a:r>
          </a:p>
          <a:p>
            <a:r>
              <a:rPr lang="en-US" b="1" dirty="0" smtClean="0"/>
              <a:t>It brings together physical and mental disciplines to achieve a peaceful body and mind; it helps manage stress and anxiety and keeps you relaxing</a:t>
            </a:r>
            <a:r>
              <a:rPr lang="en-US" dirty="0" smtClean="0"/>
              <a:t>. </a:t>
            </a:r>
          </a:p>
          <a:p>
            <a:r>
              <a:rPr lang="en-US" dirty="0" smtClean="0"/>
              <a:t>It also helps in increasing flexibility, muscle strength and body tone. It improves respiration, energy and vitality.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yoga is about poses, balance, exercise, and peace. Yoga is definitely not your average exercise because you are supposed to be focusing on your breathe, mind, and body connection, while most exercises are simply moving body parts </a:t>
            </a:r>
            <a:r>
              <a:rPr lang="en-US" sz="2800" dirty="0" smtClean="0"/>
              <a:t>around. </a:t>
            </a:r>
            <a:r>
              <a:rPr lang="en-US" sz="2800" dirty="0" smtClean="0"/>
              <a:t>However, yoga is still much more physically focused than mentally focused, like meditation.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MEDITATION</a:t>
            </a:r>
            <a:endParaRPr lang="en-US" b="1" dirty="0"/>
          </a:p>
        </p:txBody>
      </p:sp>
      <p:sp>
        <p:nvSpPr>
          <p:cNvPr id="3" name="Content Placeholder 2"/>
          <p:cNvSpPr>
            <a:spLocks noGrp="1"/>
          </p:cNvSpPr>
          <p:nvPr>
            <p:ph idx="1"/>
          </p:nvPr>
        </p:nvSpPr>
        <p:spPr/>
        <p:txBody>
          <a:bodyPr>
            <a:normAutofit/>
          </a:bodyPr>
          <a:lstStyle/>
          <a:p>
            <a:r>
              <a:rPr lang="en-US" b="1" dirty="0" smtClean="0"/>
              <a:t>Meditation</a:t>
            </a:r>
            <a:r>
              <a:rPr lang="en-US" dirty="0" smtClean="0"/>
              <a:t> is a practice in which an individual uses a technique – such as mindfulness, or focusing the mind on a particular object, thought</a:t>
            </a:r>
            <a:r>
              <a:rPr lang="en-US" dirty="0" smtClean="0"/>
              <a:t>.</a:t>
            </a:r>
          </a:p>
          <a:p>
            <a:r>
              <a:rPr lang="en-US" sz="2800" dirty="0" smtClean="0"/>
              <a:t>Meditation is a part of yoga, which deals with mental relaxation and concentration. Here, attention is focused on thoughts and breath. Being aware of breathing automatically controls the thought process and thus relaxes mind completely.</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YOGA  AND MEDITATION</a:t>
            </a:r>
            <a:endParaRPr lang="en-US"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t>Yoga is also said to be a way of life and when </a:t>
            </a:r>
            <a:r>
              <a:rPr lang="en-US" dirty="0" err="1" smtClean="0"/>
              <a:t>practised</a:t>
            </a:r>
            <a:r>
              <a:rPr lang="en-US" dirty="0" smtClean="0"/>
              <a:t> gives all-round benefits. </a:t>
            </a:r>
            <a:endParaRPr lang="en-US" dirty="0" smtClean="0"/>
          </a:p>
          <a:p>
            <a:r>
              <a:rPr lang="en-US" dirty="0" smtClean="0"/>
              <a:t>Yoga meditation also increases your level of a neurotransmitter called gamma-</a:t>
            </a:r>
            <a:r>
              <a:rPr lang="en-US" dirty="0" err="1" smtClean="0"/>
              <a:t>aminobutyric</a:t>
            </a:r>
            <a:r>
              <a:rPr lang="en-US" dirty="0" smtClean="0"/>
              <a:t> acid (GABA). Low levels of this neurotransmitter can be linked to anxiety and depression</a:t>
            </a:r>
            <a:r>
              <a:rPr lang="en-US" dirty="0" smtClean="0"/>
              <a:t>.</a:t>
            </a:r>
          </a:p>
          <a:p>
            <a:r>
              <a:rPr lang="en-US" sz="2800" dirty="0" smtClean="0"/>
              <a:t>Yoga and meditation makes our life  happier, healthier, fit and fine .Yoga: the aim of yoga is to gain the state of spiritual absorption. Meditation: Meditation includes the constant concentration of the mind on a particular specific object or a specific religious symbol.</a:t>
            </a:r>
            <a:endParaRPr lang="en-US" sz="2800" dirty="0" smtClean="0">
              <a:latin typeface="Algerian" pitchFamily="82" charset="0"/>
            </a:endParaRP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2800" dirty="0" smtClean="0">
                <a:latin typeface="Arial Black" pitchFamily="34" charset="0"/>
              </a:rPr>
              <a:t>Do yoga and meditation go together?</a:t>
            </a:r>
            <a:br>
              <a:rPr lang="en-US" sz="2800" dirty="0" smtClean="0">
                <a:latin typeface="Arial Black" pitchFamily="34" charset="0"/>
              </a:rPr>
            </a:br>
            <a:endParaRPr lang="en-US" sz="2800" dirty="0">
              <a:latin typeface="Arial Black" pitchFamily="34" charset="0"/>
            </a:endParaRPr>
          </a:p>
        </p:txBody>
      </p:sp>
      <p:sp>
        <p:nvSpPr>
          <p:cNvPr id="3" name="Content Placeholder 2"/>
          <p:cNvSpPr>
            <a:spLocks noGrp="1"/>
          </p:cNvSpPr>
          <p:nvPr>
            <p:ph idx="1"/>
          </p:nvPr>
        </p:nvSpPr>
        <p:spPr/>
        <p:txBody>
          <a:bodyPr/>
          <a:lstStyle/>
          <a:p>
            <a:r>
              <a:rPr lang="en-US" sz="3200" dirty="0" smtClean="0">
                <a:latin typeface="Arial" pitchFamily="34" charset="0"/>
                <a:cs typeface="Arial" pitchFamily="34" charset="0"/>
              </a:rPr>
              <a:t>When practiced together, yoga and meditation strengthen the connection between mind and body, thereby improving overall fitness and wellbeing.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Arial Black" pitchFamily="34" charset="0"/>
              </a:rPr>
              <a:t>What are the 5 principles of yoga?</a:t>
            </a:r>
            <a:r>
              <a:rPr lang="en-US" dirty="0" smtClean="0">
                <a:latin typeface="Arial Black" pitchFamily="34" charset="0"/>
              </a:rPr>
              <a:t/>
            </a:r>
            <a:br>
              <a:rPr lang="en-US" dirty="0" smtClean="0">
                <a:latin typeface="Arial Black" pitchFamily="34" charset="0"/>
              </a:rPr>
            </a:br>
            <a:endParaRPr lang="en-US" dirty="0">
              <a:latin typeface="Arial Black" pitchFamily="34" charset="0"/>
            </a:endParaRPr>
          </a:p>
        </p:txBody>
      </p:sp>
      <p:sp>
        <p:nvSpPr>
          <p:cNvPr id="3" name="Content Placeholder 2"/>
          <p:cNvSpPr>
            <a:spLocks noGrp="1"/>
          </p:cNvSpPr>
          <p:nvPr>
            <p:ph idx="1"/>
          </p:nvPr>
        </p:nvSpPr>
        <p:spPr/>
        <p:txBody>
          <a:bodyPr/>
          <a:lstStyle/>
          <a:p>
            <a:pPr>
              <a:buNone/>
            </a:pPr>
            <a:endParaRPr lang="en-US" dirty="0" smtClean="0"/>
          </a:p>
          <a:p>
            <a:r>
              <a:rPr lang="en-US" dirty="0" smtClean="0"/>
              <a:t>Proper Exercise – </a:t>
            </a:r>
            <a:r>
              <a:rPr lang="en-US" dirty="0" err="1" smtClean="0"/>
              <a:t>Āsana</a:t>
            </a:r>
            <a:r>
              <a:rPr lang="en-US" dirty="0" smtClean="0"/>
              <a:t>.</a:t>
            </a:r>
          </a:p>
          <a:p>
            <a:r>
              <a:rPr lang="en-US" dirty="0" smtClean="0"/>
              <a:t>Proper Breathing – </a:t>
            </a:r>
            <a:r>
              <a:rPr lang="en-US" dirty="0" err="1" smtClean="0"/>
              <a:t>Prāṇāyāma</a:t>
            </a:r>
            <a:r>
              <a:rPr lang="en-US" dirty="0" smtClean="0"/>
              <a:t>.</a:t>
            </a:r>
          </a:p>
          <a:p>
            <a:r>
              <a:rPr lang="en-US" dirty="0" smtClean="0"/>
              <a:t>Proper Relaxation – </a:t>
            </a:r>
            <a:r>
              <a:rPr lang="en-US" dirty="0" err="1" smtClean="0"/>
              <a:t>Śavāsana</a:t>
            </a:r>
            <a:r>
              <a:rPr lang="en-US" dirty="0" smtClean="0"/>
              <a:t>.</a:t>
            </a:r>
          </a:p>
          <a:p>
            <a:r>
              <a:rPr lang="en-US" dirty="0" smtClean="0"/>
              <a:t>Proper Diet – Nutritional </a:t>
            </a:r>
          </a:p>
          <a:p>
            <a:r>
              <a:rPr lang="en-US" dirty="0" smtClean="0"/>
              <a:t>Positive Thinking &amp; Meditation –  </a:t>
            </a:r>
            <a:r>
              <a:rPr lang="en-US" dirty="0" err="1" smtClean="0"/>
              <a:t>Dhyāna</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1447800"/>
          </a:xfrm>
        </p:spPr>
        <p:txBody>
          <a:bodyPr>
            <a:normAutofit fontScale="90000"/>
          </a:bodyPr>
          <a:lstStyle/>
          <a:p>
            <a:r>
              <a:rPr lang="en-US" b="1" dirty="0" smtClean="0"/>
              <a:t/>
            </a:r>
            <a:br>
              <a:rPr lang="en-US" b="1" dirty="0" smtClean="0"/>
            </a:br>
            <a:r>
              <a:rPr lang="en-US" b="1" dirty="0" smtClean="0"/>
              <a:t/>
            </a:r>
            <a:br>
              <a:rPr lang="en-US" b="1" dirty="0" smtClean="0"/>
            </a:br>
            <a:r>
              <a:rPr lang="en-US" dirty="0" smtClean="0">
                <a:latin typeface="Arial Black" pitchFamily="34" charset="0"/>
              </a:rPr>
              <a:t> Why is meditation and yoga necessary for students </a:t>
            </a:r>
            <a:r>
              <a:rPr lang="en-US" dirty="0" smtClean="0"/>
              <a:t>? </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609600" y="2133600"/>
            <a:ext cx="8077200" cy="3886200"/>
          </a:xfrm>
        </p:spPr>
        <p:txBody>
          <a:bodyPr>
            <a:normAutofit/>
          </a:bodyPr>
          <a:lstStyle/>
          <a:p>
            <a:pPr>
              <a:buFont typeface="Wingdings" pitchFamily="2" charset="2"/>
              <a:buChar char="§"/>
            </a:pPr>
            <a:r>
              <a:rPr lang="en-US" dirty="0" smtClean="0"/>
              <a:t>Yoga </a:t>
            </a:r>
            <a:r>
              <a:rPr lang="en-US" dirty="0" smtClean="0"/>
              <a:t>requires students to have a strong commitment towards achieving their goals</a:t>
            </a:r>
          </a:p>
          <a:p>
            <a:pPr>
              <a:buFont typeface="Wingdings" pitchFamily="2" charset="2"/>
              <a:buChar char="§"/>
            </a:pPr>
            <a:r>
              <a:rPr lang="en-US" dirty="0" smtClean="0"/>
              <a:t>better quality of life </a:t>
            </a:r>
          </a:p>
          <a:p>
            <a:pPr>
              <a:buFont typeface="Wingdings" pitchFamily="2" charset="2"/>
              <a:buChar char="§"/>
            </a:pPr>
            <a:r>
              <a:rPr lang="en-US" dirty="0" smtClean="0"/>
              <a:t>It relieves stress among students </a:t>
            </a:r>
          </a:p>
          <a:p>
            <a:pPr>
              <a:buFont typeface="Wingdings" pitchFamily="2" charset="2"/>
              <a:buChar char="§"/>
            </a:pPr>
            <a:r>
              <a:rPr lang="en-US" dirty="0" smtClean="0"/>
              <a:t> meditation techniques requires strong attention, students in enhancing the ability to concentrate in hyperactive situations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normAutofit/>
          </a:bodyPr>
          <a:lstStyle/>
          <a:p>
            <a:r>
              <a:rPr lang="en-US" sz="3200" dirty="0" smtClean="0">
                <a:latin typeface="Arial Black" pitchFamily="34" charset="0"/>
              </a:rPr>
              <a:t>Benefits of meditation and yoga</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r>
              <a:rPr lang="en-US" sz="2000" dirty="0" smtClean="0">
                <a:latin typeface="Arial" pitchFamily="34" charset="0"/>
                <a:cs typeface="Arial" pitchFamily="34" charset="0"/>
              </a:rPr>
              <a:t>Boosts student performance and overall academic improvement;</a:t>
            </a:r>
          </a:p>
          <a:p>
            <a:r>
              <a:rPr lang="en-US" sz="2000" dirty="0" smtClean="0">
                <a:latin typeface="Arial" pitchFamily="34" charset="0"/>
                <a:cs typeface="Arial" pitchFamily="34" charset="0"/>
              </a:rPr>
              <a:t>Improves memory, attention span and body posture in students (both adults and children);</a:t>
            </a:r>
          </a:p>
          <a:p>
            <a:r>
              <a:rPr lang="en-US" sz="2000" dirty="0" smtClean="0">
                <a:latin typeface="Arial" pitchFamily="34" charset="0"/>
                <a:cs typeface="Arial" pitchFamily="34" charset="0"/>
              </a:rPr>
              <a:t>Helps students gain the determination to achieve their goals thereby transforming them into better students;</a:t>
            </a:r>
          </a:p>
          <a:p>
            <a:r>
              <a:rPr lang="en-US" sz="2000" dirty="0" smtClean="0">
                <a:latin typeface="Arial" pitchFamily="34" charset="0"/>
                <a:cs typeface="Arial" pitchFamily="34" charset="0"/>
              </a:rPr>
              <a:t>  maintaining  health</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Enhances communication skills in students </a:t>
            </a:r>
          </a:p>
          <a:p>
            <a:r>
              <a:rPr lang="en-US" sz="2000" dirty="0" smtClean="0">
                <a:latin typeface="Arial" pitchFamily="34" charset="0"/>
                <a:cs typeface="Arial" pitchFamily="34" charset="0"/>
              </a:rPr>
              <a:t>Calms down frustration </a:t>
            </a:r>
          </a:p>
          <a:p>
            <a:r>
              <a:rPr lang="en-US" sz="2000" dirty="0" smtClean="0">
                <a:latin typeface="Arial" pitchFamily="34" charset="0"/>
                <a:cs typeface="Arial" pitchFamily="34" charset="0"/>
              </a:rPr>
              <a:t>Helps students abstain from unhealthy or dangerous habits such as addiction to drugs, smoking or alcohol;</a:t>
            </a:r>
          </a:p>
          <a:p>
            <a:r>
              <a:rPr lang="en-US" sz="2000" dirty="0" smtClean="0">
                <a:latin typeface="Arial" pitchFamily="34" charset="0"/>
                <a:cs typeface="Arial" pitchFamily="34" charset="0"/>
              </a:rPr>
              <a:t>Improves the quality of sleep;</a:t>
            </a:r>
          </a:p>
          <a:p>
            <a:pPr>
              <a:buNone/>
            </a:pP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187</TotalTime>
  <Words>408</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YOGA  AND MEDITATION</vt:lpstr>
      <vt:lpstr>YOGA</vt:lpstr>
      <vt:lpstr>Slide 3</vt:lpstr>
      <vt:lpstr>MEDITATION</vt:lpstr>
      <vt:lpstr>YOGA  AND MEDITATION</vt:lpstr>
      <vt:lpstr>Do yoga and meditation go together? </vt:lpstr>
      <vt:lpstr>What are the 5 principles of yoga? </vt:lpstr>
      <vt:lpstr>   Why is meditation and yoga necessary for students ?   </vt:lpstr>
      <vt:lpstr>Benefits of meditation and yoga </vt:lpstr>
      <vt:lpstr>Slide 10</vt:lpstr>
      <vt:lpstr> How to practice yoga and meditation  </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28</cp:revision>
  <dcterms:created xsi:type="dcterms:W3CDTF">2006-08-16T00:00:00Z</dcterms:created>
  <dcterms:modified xsi:type="dcterms:W3CDTF">2023-02-27T19:07:05Z</dcterms:modified>
</cp:coreProperties>
</file>