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61" r:id="rId3"/>
    <p:sldId id="262" r:id="rId4"/>
    <p:sldId id="263" r:id="rId5"/>
    <p:sldId id="258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6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vkoj.k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6400800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ekalko`Rr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dBh.k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fod`r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o.kkZP;k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fiMdkaph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mRiRrh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eqaX;k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vkY;klkj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Hkkouk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esnko`Rr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b="1" dirty="0" err="1" smtClean="0">
                <a:latin typeface="Kruti Dev 010" pitchFamily="2" charset="0"/>
              </a:rPr>
              <a:t>vk</a:t>
            </a:r>
            <a:r>
              <a:rPr lang="en-US" b="1" dirty="0" smtClean="0">
                <a:latin typeface="Kruti Dev 010" pitchFamily="2" charset="0"/>
              </a:rPr>
              <a:t>&lt;~;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vkrqjkl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vuUukfHkyk’kk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izkeq</a:t>
            </a:r>
            <a:r>
              <a:rPr lang="en-US" dirty="0" smtClean="0">
                <a:latin typeface="Kruti Dev 010" pitchFamily="2" charset="0"/>
              </a:rPr>
              <a:t>[;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kulaiUu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O;fDruka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 Eg.kqu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&lt;~;</a:t>
            </a:r>
            <a:r>
              <a:rPr lang="en-US" dirty="0" err="1" smtClean="0">
                <a:latin typeface="Kruti Dev 010" pitchFamily="2" charset="0"/>
              </a:rPr>
              <a:t>okr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EgVys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vfLFkvko`Rr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vaxlkn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Dofpr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Li”kZKkukph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gkuh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lq;k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VkspY;k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osnuk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fg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eTtko`Rr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xk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f”kFkhyrk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tkHkabZ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s.ks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kjhj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cka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kqu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BsoY;kizek.ks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okV.ks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vaxlkn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enZukus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okV.ks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smtClean="0">
                <a:latin typeface="Kruti Dev 010" pitchFamily="2" charset="0"/>
              </a:rPr>
              <a:t>“</a:t>
            </a:r>
            <a:r>
              <a:rPr lang="en-US" b="1" dirty="0" err="1" smtClean="0">
                <a:latin typeface="Kruti Dev 010" pitchFamily="2" charset="0"/>
              </a:rPr>
              <a:t>kqØko`Rr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eSFkq.kkP;k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osGh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kqØL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kyu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vfrosxkus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xHkZ</a:t>
            </a:r>
            <a:r>
              <a:rPr lang="en-US" dirty="0" smtClean="0">
                <a:latin typeface="Kruti Dev 010" pitchFamily="2" charset="0"/>
              </a:rPr>
              <a:t>/kkj.ksl v{</a:t>
            </a:r>
            <a:r>
              <a:rPr lang="en-US" dirty="0" err="1" smtClean="0">
                <a:latin typeface="Kruti Dev 010" pitchFamily="2" charset="0"/>
              </a:rPr>
              <a:t>kerk</a:t>
            </a:r>
            <a:r>
              <a:rPr lang="en-US" dirty="0" smtClean="0">
                <a:latin typeface="Kruti Dev 010" pitchFamily="2" charset="0"/>
              </a:rPr>
              <a:t>-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324600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vUuko`Rr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vkgkjkuarj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khxr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osnuk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ipukuarj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osnuk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keu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eq</a:t>
            </a:r>
            <a:r>
              <a:rPr lang="en-US" b="1" dirty="0" smtClean="0">
                <a:latin typeface="Kruti Dev 010" pitchFamily="2" charset="0"/>
              </a:rPr>
              <a:t>=</a:t>
            </a:r>
            <a:r>
              <a:rPr lang="en-US" b="1" dirty="0" err="1" smtClean="0">
                <a:latin typeface="Kruti Dev 010" pitchFamily="2" charset="0"/>
              </a:rPr>
              <a:t>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eq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izo`Rrh</a:t>
            </a:r>
            <a:r>
              <a:rPr lang="en-US" dirty="0" smtClean="0">
                <a:latin typeface="Kruti Dev 010" pitchFamily="2" charset="0"/>
              </a:rPr>
              <a:t> u </a:t>
            </a:r>
            <a:r>
              <a:rPr lang="en-US" dirty="0" err="1" smtClean="0">
                <a:latin typeface="Kruti Dev 010" pitchFamily="2" charset="0"/>
              </a:rPr>
              <a:t>gks.ks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cfLr</a:t>
            </a:r>
            <a:r>
              <a:rPr lang="en-US" dirty="0" smtClean="0">
                <a:latin typeface="Kruti Dev 010" pitchFamily="2" charset="0"/>
              </a:rPr>
              <a:t> fBdk.kh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eku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iqjh’kko`Rr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eykaP;k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xkBh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eyko’aVHk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kq’d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ldk’V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eyizo`fRr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/>
              </a:rPr>
              <a:t>ân;kph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xrh</a:t>
            </a:r>
            <a:r>
              <a:rPr lang="en-US" dirty="0" smtClean="0">
                <a:latin typeface="Kruti Dev 010"/>
              </a:rPr>
              <a:t> ok&lt;.</a:t>
            </a:r>
            <a:r>
              <a:rPr lang="en-US" dirty="0" err="1" smtClean="0">
                <a:latin typeface="Kruti Dev 010"/>
              </a:rPr>
              <a:t>ks</a:t>
            </a:r>
            <a:r>
              <a:rPr lang="en-US" dirty="0" smtClean="0">
                <a:latin typeface="Kruti Dev 010"/>
              </a:rPr>
              <a:t> o </a:t>
            </a:r>
            <a:r>
              <a:rPr lang="en-US" dirty="0" err="1" smtClean="0">
                <a:latin typeface="Kruti Dev 010"/>
              </a:rPr>
              <a:t>vLoLFkrk</a:t>
            </a:r>
            <a:r>
              <a:rPr lang="en-US" dirty="0" smtClean="0">
                <a:latin typeface="Kruti Dev 010"/>
              </a:rPr>
              <a:t>- ;k e/;s </a:t>
            </a:r>
            <a:r>
              <a:rPr lang="en-US" dirty="0" err="1" smtClean="0">
                <a:latin typeface="Kruti Dev 010"/>
              </a:rPr>
              <a:t>eykl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mRrjksRrj</a:t>
            </a:r>
            <a:r>
              <a:rPr lang="en-US" dirty="0" smtClean="0">
                <a:latin typeface="Kruti Dev 010"/>
              </a:rPr>
              <a:t> dBh.krk ;</a:t>
            </a:r>
            <a:r>
              <a:rPr lang="en-US" dirty="0" err="1" smtClean="0">
                <a:latin typeface="Kruti Dev 010"/>
              </a:rPr>
              <a:t>srs</a:t>
            </a:r>
            <a:r>
              <a:rPr lang="en-US" dirty="0" smtClean="0">
                <a:latin typeface="Kruti Dev 010"/>
              </a:rPr>
              <a:t> o </a:t>
            </a:r>
            <a:r>
              <a:rPr lang="en-US" dirty="0" err="1" smtClean="0">
                <a:latin typeface="Kruti Dev 010"/>
              </a:rPr>
              <a:t>xkBh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fuekZ.k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gksrkr</a:t>
            </a:r>
            <a:r>
              <a:rPr lang="en-US" dirty="0" smtClean="0">
                <a:latin typeface="Kruti Dev 010"/>
              </a:rPr>
              <a:t>- </a:t>
            </a:r>
            <a:r>
              <a:rPr lang="en-US" dirty="0" err="1" smtClean="0">
                <a:latin typeface="Kruti Dev 010"/>
              </a:rPr>
              <a:t>R;keqGs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eyfu’Øe.k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vMFkGk</a:t>
            </a:r>
            <a:r>
              <a:rPr lang="en-US" dirty="0" smtClean="0">
                <a:latin typeface="Kruti Dev 010"/>
              </a:rPr>
              <a:t> ;</a:t>
            </a:r>
            <a:r>
              <a:rPr lang="en-US" dirty="0" err="1" smtClean="0">
                <a:latin typeface="Kruti Dev 010"/>
              </a:rPr>
              <a:t>srks</a:t>
            </a:r>
            <a:r>
              <a:rPr lang="en-US" dirty="0" smtClean="0">
                <a:latin typeface="Kruti Dev 010"/>
              </a:rPr>
              <a:t> ;</a:t>
            </a:r>
            <a:r>
              <a:rPr lang="en-US" dirty="0" err="1" smtClean="0">
                <a:latin typeface="Kruti Dev 010"/>
              </a:rPr>
              <a:t>kl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vkukg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vls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EgVys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vkgs</a:t>
            </a:r>
            <a:r>
              <a:rPr lang="en-US" dirty="0" smtClean="0">
                <a:latin typeface="Kruti Dev 010"/>
              </a:rPr>
              <a:t>- </a:t>
            </a:r>
          </a:p>
          <a:p>
            <a:r>
              <a:rPr lang="en-US" b="1" dirty="0" err="1" smtClean="0">
                <a:latin typeface="Kruti Dev 010"/>
              </a:rPr>
              <a:t>loZ</a:t>
            </a:r>
            <a:r>
              <a:rPr lang="en-US" b="1" dirty="0" smtClean="0">
                <a:latin typeface="Kruti Dev 010"/>
              </a:rPr>
              <a:t>/</a:t>
            </a:r>
            <a:r>
              <a:rPr lang="en-US" b="1" dirty="0" err="1" smtClean="0">
                <a:latin typeface="Kruti Dev 010"/>
              </a:rPr>
              <a:t>kkrqauh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vko`Rr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okrkps</a:t>
            </a:r>
            <a:r>
              <a:rPr lang="en-US" b="1" dirty="0" smtClean="0">
                <a:latin typeface="Kruti Dev 010"/>
              </a:rPr>
              <a:t> y{</a:t>
            </a:r>
            <a:r>
              <a:rPr lang="en-US" b="1" dirty="0" err="1" smtClean="0">
                <a:latin typeface="Kruti Dev 010"/>
              </a:rPr>
              <a:t>k.k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dirty="0" smtClean="0">
                <a:latin typeface="Kruti Dev 010"/>
              </a:rPr>
              <a:t>%&amp; </a:t>
            </a:r>
            <a:r>
              <a:rPr lang="en-US" dirty="0" err="1" smtClean="0">
                <a:latin typeface="Kruti Dev 010"/>
              </a:rPr>
              <a:t>Jksf.k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oa</a:t>
            </a:r>
            <a:r>
              <a:rPr lang="en-US" dirty="0" smtClean="0">
                <a:latin typeface="Kruti Dev 010"/>
              </a:rPr>
              <a:t>{</a:t>
            </a:r>
            <a:r>
              <a:rPr lang="en-US" dirty="0" err="1" smtClean="0">
                <a:latin typeface="Kruti Dev 010"/>
              </a:rPr>
              <a:t>k.k</a:t>
            </a:r>
            <a:r>
              <a:rPr lang="en-US" dirty="0" smtClean="0">
                <a:latin typeface="Kruti Dev 010"/>
              </a:rPr>
              <a:t> o </a:t>
            </a:r>
            <a:r>
              <a:rPr lang="en-US" dirty="0" err="1" smtClean="0">
                <a:latin typeface="Kruti Dev 010"/>
              </a:rPr>
              <a:t>dVh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izns”kke</a:t>
            </a:r>
            <a:r>
              <a:rPr lang="en-US" dirty="0" smtClean="0">
                <a:latin typeface="Kruti Dev 010"/>
              </a:rPr>
              <a:t>/;s </a:t>
            </a:r>
            <a:r>
              <a:rPr lang="en-US" dirty="0" err="1" smtClean="0">
                <a:latin typeface="Kruti Dev 010"/>
              </a:rPr>
              <a:t>osnuk</a:t>
            </a:r>
            <a:r>
              <a:rPr lang="en-US" dirty="0" smtClean="0">
                <a:latin typeface="Kruti Dev 010"/>
              </a:rPr>
              <a:t>- </a:t>
            </a:r>
            <a:r>
              <a:rPr lang="en-US" dirty="0" err="1" smtClean="0">
                <a:latin typeface="Kruti Dev 010"/>
              </a:rPr>
              <a:t>okrxrh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foykse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gksrs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T;keqGs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ân;kP;k</a:t>
            </a:r>
            <a:r>
              <a:rPr lang="en-US" dirty="0" smtClean="0">
                <a:latin typeface="Kruti Dev 010"/>
              </a:rPr>
              <a:t> fBdk.kh </a:t>
            </a:r>
            <a:r>
              <a:rPr lang="en-US" dirty="0" err="1" smtClean="0">
                <a:latin typeface="Kruti Dev 010"/>
              </a:rPr>
              <a:t>osnuk</a:t>
            </a:r>
            <a:r>
              <a:rPr lang="en-US" dirty="0" smtClean="0">
                <a:latin typeface="Kruti Dev 01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3246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eqPNkZ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nkg</a:t>
            </a:r>
            <a:r>
              <a:rPr lang="en-US" dirty="0" smtClean="0">
                <a:latin typeface="Kruti Dev 010" pitchFamily="2" charset="0"/>
              </a:rPr>
              <a:t>] Je] </a:t>
            </a:r>
            <a:r>
              <a:rPr lang="en-US" dirty="0" err="1" smtClean="0">
                <a:latin typeface="Kruti Dev 010" pitchFamily="2" charset="0"/>
              </a:rPr>
              <a:t>fonkg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Hkze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viDo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myVh</a:t>
            </a:r>
            <a:r>
              <a:rPr lang="en-US" dirty="0" smtClean="0">
                <a:latin typeface="Kruti Dev 010" pitchFamily="2" charset="0"/>
              </a:rPr>
              <a:t>}</a:t>
            </a:r>
            <a:r>
              <a:rPr lang="en-US" dirty="0" err="1" smtClean="0">
                <a:latin typeface="Kruti Dev 010" pitchFamily="2" charset="0"/>
              </a:rPr>
              <a:t>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iM.ks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dQo`Rr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nqcZyrk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rUnzk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dQo</a:t>
            </a:r>
            <a:r>
              <a:rPr lang="en-US" dirty="0" smtClean="0">
                <a:latin typeface="Kruti Dev 010" pitchFamily="2" charset="0"/>
              </a:rPr>
              <a:t>`/</a:t>
            </a:r>
            <a:r>
              <a:rPr lang="en-US" dirty="0" err="1" smtClean="0">
                <a:latin typeface="Kruti Dev 010" pitchFamily="2" charset="0"/>
              </a:rPr>
              <a:t>nh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myVh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oklksPN~okl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vMFkGk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eqPNkZ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ukfHk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Nkrhe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nkg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vkstks</a:t>
            </a:r>
            <a:r>
              <a:rPr lang="en-US" dirty="0" smtClean="0">
                <a:latin typeface="Kruti Dev 010" pitchFamily="2" charset="0"/>
              </a:rPr>
              <a:t>{k; o </a:t>
            </a:r>
            <a:r>
              <a:rPr lang="en-US" dirty="0" err="1" smtClean="0">
                <a:latin typeface="Kruti Dev 010" pitchFamily="2" charset="0"/>
              </a:rPr>
              <a:t>vkyL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Gwu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dQko`Rr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LosnksYirk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FkaMh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oktus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eankfXu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kjhjxkSjork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 </a:t>
            </a:r>
            <a:r>
              <a:rPr lang="en-US" dirty="0" err="1" smtClean="0">
                <a:latin typeface="Kruti Dev 010" pitchFamily="2" charset="0"/>
              </a:rPr>
              <a:t>Losno</a:t>
            </a:r>
            <a:r>
              <a:rPr lang="en-US" dirty="0" smtClean="0">
                <a:latin typeface="Kruti Dev 010" pitchFamily="2" charset="0"/>
              </a:rPr>
              <a:t>`/</a:t>
            </a:r>
            <a:r>
              <a:rPr lang="en-US" dirty="0" err="1" smtClean="0">
                <a:latin typeface="Kruti Dev 010" pitchFamily="2" charset="0"/>
              </a:rPr>
              <a:t>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r`’.k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v#ph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vfXueka</a:t>
            </a:r>
            <a:r>
              <a:rPr lang="en-US" dirty="0" smtClean="0">
                <a:latin typeface="Kruti Dev 010" pitchFamily="2" charset="0"/>
              </a:rPr>
              <a:t>|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dQko`Rr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ey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eq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kae</a:t>
            </a:r>
            <a:r>
              <a:rPr lang="en-US" dirty="0" smtClean="0">
                <a:latin typeface="Kruti Dev 010" pitchFamily="2" charset="0"/>
              </a:rPr>
              <a:t>/;s] </a:t>
            </a:r>
            <a:r>
              <a:rPr lang="en-US" dirty="0" err="1" smtClean="0">
                <a:latin typeface="Kruti Dev 010" pitchFamily="2" charset="0"/>
              </a:rPr>
              <a:t>dQkf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;] </a:t>
            </a:r>
            <a:r>
              <a:rPr lang="en-US" dirty="0" err="1" smtClean="0">
                <a:latin typeface="Kruti Dev 010" pitchFamily="2" charset="0"/>
              </a:rPr>
              <a:t>vLosn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vaxxkSjo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f”krrk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jDriznj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xqnnkg</a:t>
            </a:r>
            <a:r>
              <a:rPr lang="en-US" dirty="0" smtClean="0">
                <a:latin typeface="Kruti Dev 010" pitchFamily="2" charset="0"/>
              </a:rPr>
              <a:t>] ;</a:t>
            </a:r>
            <a:r>
              <a:rPr lang="en-US" dirty="0" err="1" smtClean="0">
                <a:latin typeface="Kruti Dev 010" pitchFamily="2" charset="0"/>
              </a:rPr>
              <a:t>ksfunkg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xqnnkg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err="1" smtClean="0">
                <a:latin typeface="Kruti Dev 010" pitchFamily="2" charset="0"/>
              </a:rPr>
              <a:t>dQko`Rr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xq#Ro;qDr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eyizo`Rrh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tMRo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dQt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izesg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lokZax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Fkdok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bfnz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os’k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xzg.kkYirk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larki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dQko`Rr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lokZax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xkSjo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vfLFk</a:t>
            </a:r>
            <a:r>
              <a:rPr lang="en-US" dirty="0" smtClean="0">
                <a:latin typeface="Kruti Dev 010" pitchFamily="2" charset="0"/>
              </a:rPr>
              <a:t> la/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tMRo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vfLFk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kqy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gkypkyhe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vMFkGk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err="1" smtClean="0">
                <a:latin typeface="Kruti Dev 010" pitchFamily="2" charset="0"/>
              </a:rPr>
              <a:t>dkgh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osGk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okr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gk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feJ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nks’kkauh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vko`Rr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gksrks</a:t>
            </a:r>
            <a:r>
              <a:rPr lang="en-US" sz="3200" dirty="0" smtClean="0">
                <a:latin typeface="Kruti Dev 010" pitchFamily="2" charset="0"/>
              </a:rPr>
              <a:t>- </a:t>
            </a:r>
            <a:r>
              <a:rPr lang="en-US" sz="3200" dirty="0" err="1" smtClean="0">
                <a:latin typeface="Kruti Dev 010" pitchFamily="2" charset="0"/>
              </a:rPr>
              <a:t>R;kl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b="1" dirty="0" err="1" smtClean="0">
                <a:latin typeface="Kruti Dev 010" pitchFamily="2" charset="0"/>
              </a:rPr>
              <a:t>feJko`RrRo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EgVys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vkgs</a:t>
            </a:r>
            <a:r>
              <a:rPr lang="en-US" sz="3200" dirty="0" smtClean="0">
                <a:latin typeface="Kruti Dev 010" pitchFamily="2" charset="0"/>
              </a:rPr>
              <a:t>-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err="1" smtClean="0">
                <a:latin typeface="Kruti Dev 010" pitchFamily="2" charset="0"/>
              </a:rPr>
              <a:t>vls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gs</a:t>
            </a:r>
            <a:r>
              <a:rPr lang="en-US" sz="3200" dirty="0" smtClean="0">
                <a:latin typeface="Kruti Dev 010" pitchFamily="2" charset="0"/>
              </a:rPr>
              <a:t> izk.kfn 5 </a:t>
            </a:r>
            <a:r>
              <a:rPr lang="en-US" sz="3200" dirty="0" err="1" smtClean="0">
                <a:latin typeface="Kruti Dev 010" pitchFamily="2" charset="0"/>
              </a:rPr>
              <a:t>ok;q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lq</a:t>
            </a:r>
            <a:r>
              <a:rPr lang="en-US" sz="3200" dirty="0" smtClean="0">
                <a:latin typeface="Kruti Dev 010" pitchFamily="2" charset="0"/>
              </a:rPr>
              <a:t>/</a:t>
            </a:r>
            <a:r>
              <a:rPr lang="en-US" sz="3200" dirty="0" err="1" smtClean="0">
                <a:latin typeface="Kruti Dev 010" pitchFamily="2" charset="0"/>
              </a:rPr>
              <a:t>nk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izdksfir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voLFkse</a:t>
            </a:r>
            <a:r>
              <a:rPr lang="en-US" sz="3200" dirty="0" smtClean="0">
                <a:latin typeface="Kruti Dev 010" pitchFamily="2" charset="0"/>
              </a:rPr>
              <a:t>/;s </a:t>
            </a:r>
            <a:r>
              <a:rPr lang="en-US" sz="3200" dirty="0" err="1" smtClean="0">
                <a:latin typeface="Kruti Dev 010" pitchFamily="2" charset="0"/>
              </a:rPr>
              <a:t>ijLijkauk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vko`Rr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djrkr</a:t>
            </a:r>
            <a:r>
              <a:rPr lang="en-US" sz="3200" dirty="0" smtClean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izk.ko`Rr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bafnz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fo’k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xzg.k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kfDr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gks.ks</a:t>
            </a:r>
            <a:r>
              <a:rPr lang="en-US" dirty="0" smtClean="0">
                <a:latin typeface="Kruti Dev 010" pitchFamily="2" charset="0"/>
              </a:rPr>
              <a:t>] cygk.kh </a:t>
            </a:r>
          </a:p>
          <a:p>
            <a:r>
              <a:rPr lang="en-US" b="1" dirty="0" err="1" smtClean="0">
                <a:latin typeface="Kruti Dev 010" pitchFamily="2" charset="0"/>
              </a:rPr>
              <a:t>O;kuko`Rr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vfrLosn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jksekap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Rod~fodkj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Li”kZgkuh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iz.kko`Rr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vYips’Vrk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laKkuk”k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okf.kfgurk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err="1" smtClean="0">
                <a:latin typeface="Kruti Dev 010" pitchFamily="2" charset="0"/>
              </a:rPr>
              <a:t>lekuo`Rr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xzg.kh </a:t>
            </a:r>
            <a:r>
              <a:rPr lang="en-US" dirty="0" err="1" smtClean="0">
                <a:latin typeface="Kruti Dev 010" pitchFamily="2" charset="0"/>
              </a:rPr>
              <a:t>jksx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ik”oZ”kqy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vkek”k;xr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osnuk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izk.kko`Rr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f”kj</a:t>
            </a:r>
            <a:r>
              <a:rPr lang="en-US" dirty="0" smtClean="0">
                <a:latin typeface="Kruti Dev 010" pitchFamily="2" charset="0"/>
              </a:rPr>
              <a:t>%”</a:t>
            </a:r>
            <a:r>
              <a:rPr lang="en-US" dirty="0" err="1" smtClean="0">
                <a:latin typeface="Kruti Dev 010" pitchFamily="2" charset="0"/>
              </a:rPr>
              <a:t>kqy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izfr</a:t>
            </a:r>
            <a:r>
              <a:rPr lang="en-US" dirty="0" smtClean="0">
                <a:latin typeface="Kruti Dev 010" pitchFamily="2" charset="0"/>
              </a:rPr>
              <a:t>”;k;] “</a:t>
            </a:r>
            <a:r>
              <a:rPr lang="en-US" dirty="0" err="1" smtClean="0">
                <a:latin typeface="Kruti Dev 010" pitchFamily="2" charset="0"/>
              </a:rPr>
              <a:t>oluke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vMFkGk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mnkuko`Rr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vkstks</a:t>
            </a:r>
            <a:r>
              <a:rPr lang="en-US" dirty="0" smtClean="0">
                <a:latin typeface="Kruti Dev 010" pitchFamily="2" charset="0"/>
              </a:rPr>
              <a:t>{k;] </a:t>
            </a:r>
            <a:r>
              <a:rPr lang="en-US" dirty="0" err="1" smtClean="0">
                <a:latin typeface="Kruti Dev 010" pitchFamily="2" charset="0"/>
              </a:rPr>
              <a:t>fØ;kgk.kh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o.kZ</a:t>
            </a:r>
            <a:r>
              <a:rPr lang="en-US" dirty="0" smtClean="0">
                <a:latin typeface="Kruti Dev 010" pitchFamily="2" charset="0"/>
              </a:rPr>
              <a:t>{k;] </a:t>
            </a:r>
            <a:r>
              <a:rPr lang="en-US" dirty="0" err="1" smtClean="0">
                <a:latin typeface="Kruti Dev 010" pitchFamily="2" charset="0"/>
              </a:rPr>
              <a:t>o.kZuk”k</a:t>
            </a: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err="1" smtClean="0">
                <a:latin typeface="Kruti Dev 010" pitchFamily="2" charset="0"/>
              </a:rPr>
              <a:t>e`R;q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mnkuko`Rr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myVh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oklknh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vikuo`Rr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eksg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eankXuh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vfrlkj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O;kuko`Rr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eku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xqYe</a:t>
            </a:r>
            <a:r>
              <a:rPr lang="en-US" dirty="0" smtClean="0">
                <a:latin typeface="Kruti Dev 010" pitchFamily="2" charset="0"/>
              </a:rPr>
              <a:t>]”</a:t>
            </a:r>
            <a:r>
              <a:rPr lang="en-US" dirty="0" err="1" smtClean="0">
                <a:latin typeface="Kruti Dev 010" pitchFamily="2" charset="0"/>
              </a:rPr>
              <a:t>kwy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xqnHkkxh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osnuk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err="1" smtClean="0">
                <a:latin typeface="Kruti Dev 010" pitchFamily="2" charset="0"/>
              </a:rPr>
              <a:t>vikuko`Rr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eq</a:t>
            </a:r>
            <a:r>
              <a:rPr lang="en-US" dirty="0" smtClean="0">
                <a:latin typeface="Kruti Dev 010" pitchFamily="2" charset="0"/>
              </a:rPr>
              <a:t>= “</a:t>
            </a:r>
            <a:r>
              <a:rPr lang="en-US" dirty="0" err="1" smtClean="0">
                <a:latin typeface="Kruti Dev 010" pitchFamily="2" charset="0"/>
              </a:rPr>
              <a:t>kqØL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; </a:t>
            </a:r>
          </a:p>
          <a:p>
            <a:r>
              <a:rPr lang="en-US" b="1" dirty="0" err="1" smtClean="0">
                <a:latin typeface="Kruti Dev 010" pitchFamily="2" charset="0"/>
              </a:rPr>
              <a:t>lekuko`Rr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eqNkZ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izyki</a:t>
            </a:r>
            <a:r>
              <a:rPr lang="en-US" dirty="0" smtClean="0">
                <a:latin typeface="Kruti Dev 010" pitchFamily="2" charset="0"/>
              </a:rPr>
              <a:t>] cy{k;</a:t>
            </a:r>
          </a:p>
          <a:p>
            <a:r>
              <a:rPr lang="en-US" b="1" dirty="0" err="1" smtClean="0">
                <a:latin typeface="Kruti Dev 010" pitchFamily="2" charset="0"/>
              </a:rPr>
              <a:t>mnkuko`Rr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ps’Vkuk”k</a:t>
            </a:r>
            <a:r>
              <a:rPr lang="en-US" dirty="0" smtClean="0">
                <a:latin typeface="Kruti Dev 010" pitchFamily="2" charset="0"/>
              </a:rPr>
              <a:t> ] la/</a:t>
            </a:r>
            <a:r>
              <a:rPr lang="en-US" dirty="0" err="1" smtClean="0">
                <a:latin typeface="Kruti Dev 010" pitchFamily="2" charset="0"/>
              </a:rPr>
              <a:t>khLrC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krk</a:t>
            </a:r>
            <a:r>
              <a:rPr lang="en-US" dirty="0" smtClean="0">
                <a:latin typeface="Kruti Dev 010" pitchFamily="2" charset="0"/>
              </a:rPr>
              <a:t> Xyk.kh </a:t>
            </a:r>
          </a:p>
          <a:p>
            <a:pPr>
              <a:buNone/>
            </a:pPr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ok;qP;k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dk;kZph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gkuh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fnlrs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R;kl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letkos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ok;wph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o`/</a:t>
            </a:r>
            <a:r>
              <a:rPr lang="en-US" b="1" dirty="0" err="1" smtClean="0">
                <a:latin typeface="Kruti Dev 010" pitchFamily="2" charset="0"/>
              </a:rPr>
              <a:t>nh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R;kl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letkos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>
                <a:latin typeface="Kruti Dev 010" pitchFamily="2" charset="0"/>
              </a:rPr>
              <a:t>fØ;k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lk</a:t>
            </a:r>
            <a:r>
              <a:rPr lang="en-US" b="1" dirty="0" smtClean="0">
                <a:latin typeface="Kruti Dev 010" pitchFamily="2" charset="0"/>
              </a:rPr>
              <a:t>/kkj.kh </a:t>
            </a:r>
            <a:r>
              <a:rPr lang="en-US" b="1" dirty="0" err="1" smtClean="0">
                <a:latin typeface="Kruti Dev 010" pitchFamily="2" charset="0"/>
              </a:rPr>
              <a:t>lokZ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lal`’Vspkfi”kL;rs</a:t>
            </a:r>
            <a:r>
              <a:rPr lang="en-US" b="1" dirty="0" smtClean="0">
                <a:latin typeface="Kruti Dev 010" pitchFamily="2" charset="0"/>
              </a:rPr>
              <a:t> A </a:t>
            </a:r>
          </a:p>
          <a:p>
            <a:pPr algn="ctr">
              <a:buNone/>
            </a:pPr>
            <a:r>
              <a:rPr lang="en-US" b="1" dirty="0" err="1" smtClean="0">
                <a:latin typeface="Kruti Dev 010" pitchFamily="2" charset="0"/>
              </a:rPr>
              <a:t>okrs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fiRrkfnfHk</a:t>
            </a:r>
            <a:r>
              <a:rPr lang="en-US" b="1" dirty="0" smtClean="0">
                <a:latin typeface="Kruti Dev 010" pitchFamily="2" charset="0"/>
              </a:rPr>
              <a:t>% L=</a:t>
            </a:r>
            <a:r>
              <a:rPr lang="en-US" b="1" dirty="0" err="1" smtClean="0">
                <a:latin typeface="Kruti Dev 010" pitchFamily="2" charset="0"/>
              </a:rPr>
              <a:t>ksr</a:t>
            </a:r>
            <a:r>
              <a:rPr lang="en-US" b="1" dirty="0" smtClean="0">
                <a:latin typeface="Kruti Dev 010" pitchFamily="2" charset="0"/>
              </a:rPr>
              <a:t>% </a:t>
            </a:r>
            <a:r>
              <a:rPr lang="en-US" b="1" dirty="0" err="1" smtClean="0">
                <a:latin typeface="Kruti Dev 010" pitchFamily="2" charset="0"/>
              </a:rPr>
              <a:t>Loko`Rrs’kq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fo”ks’kr</a:t>
            </a:r>
            <a:r>
              <a:rPr lang="en-US" b="1" dirty="0" smtClean="0">
                <a:latin typeface="Kruti Dev 010" pitchFamily="2" charset="0"/>
              </a:rPr>
              <a:t>% AA </a:t>
            </a:r>
          </a:p>
          <a:p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T;kosGh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nks’kka”kh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lac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nkoLFksr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rsOgk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okruk”kd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djkoh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i.k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tsOgk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rsOgk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nks’kkaP;k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lkekU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fpfdRls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cjkscj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okruk”kd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djkoh</a:t>
            </a:r>
            <a:r>
              <a:rPr lang="en-US" b="1" dirty="0" smtClean="0">
                <a:latin typeface="Kruti Dev 010" pitchFamily="2" charset="0"/>
              </a:rPr>
              <a:t>- </a:t>
            </a:r>
            <a:endParaRPr lang="en-US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477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endParaRPr lang="en-US" b="1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khr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m’.k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fØ;kapk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iz;ksx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Kruti Dev 010" pitchFamily="2" charset="0"/>
              </a:rPr>
              <a:t>ifj’ksd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e/</a:t>
            </a:r>
            <a:r>
              <a:rPr lang="en-US" dirty="0" err="1" smtClean="0">
                <a:latin typeface="Kruti Dev 010" pitchFamily="2" charset="0"/>
              </a:rPr>
              <a:t>kq;’Vh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rSy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cykrSy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nq</a:t>
            </a:r>
            <a:r>
              <a:rPr lang="en-US" dirty="0" smtClean="0">
                <a:latin typeface="Kruti Dev 010" pitchFamily="2" charset="0"/>
              </a:rPr>
              <a:t>/k] </a:t>
            </a:r>
            <a:r>
              <a:rPr lang="en-US" dirty="0" err="1" smtClean="0">
                <a:latin typeface="Kruti Dev 010" pitchFamily="2" charset="0"/>
              </a:rPr>
              <a:t>y?kqiapeqG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DokFk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FkaM</a:t>
            </a:r>
            <a:r>
              <a:rPr lang="en-US" dirty="0" smtClean="0">
                <a:latin typeface="Kruti Dev 010" pitchFamily="2" charset="0"/>
              </a:rPr>
              <a:t> ik.kh </a:t>
            </a:r>
            <a:r>
              <a:rPr lang="en-US" dirty="0" err="1" smtClean="0">
                <a:latin typeface="Kruti Dev 010" pitchFamily="2" charset="0"/>
              </a:rPr>
              <a:t>ifj’ksd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Luku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Kruti Dev 010" pitchFamily="2" charset="0"/>
              </a:rPr>
              <a:t>iF;kiF</a:t>
            </a:r>
            <a:r>
              <a:rPr lang="en-US" b="1" dirty="0" smtClean="0">
                <a:latin typeface="Kruti Dev 010" pitchFamily="2" charset="0"/>
              </a:rPr>
              <a:t>;</a:t>
            </a:r>
            <a:r>
              <a:rPr lang="en-US" dirty="0" smtClean="0">
                <a:latin typeface="Kruti Dev 010" pitchFamily="2" charset="0"/>
              </a:rPr>
              <a:t> %&amp; </a:t>
            </a:r>
            <a:r>
              <a:rPr lang="en-US" dirty="0" err="1" smtClean="0">
                <a:latin typeface="Kruti Dev 010" pitchFamily="2" charset="0"/>
              </a:rPr>
              <a:t>tkaxy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izk.;kaps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ekl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kkGhrkanqG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khjcLrh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fojspu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cykfl</a:t>
            </a:r>
            <a:r>
              <a:rPr lang="en-US" dirty="0" smtClean="0">
                <a:latin typeface="Kruti Dev 010" pitchFamily="2" charset="0"/>
              </a:rPr>
              <a:t>/n </a:t>
            </a:r>
            <a:r>
              <a:rPr lang="en-US" dirty="0" err="1" smtClean="0">
                <a:latin typeface="Kruti Dev 010" pitchFamily="2" charset="0"/>
              </a:rPr>
              <a:t>nqX</a:t>
            </a:r>
            <a:r>
              <a:rPr lang="en-US" dirty="0" smtClean="0">
                <a:latin typeface="Kruti Dev 010" pitchFamily="2" charset="0"/>
              </a:rPr>
              <a:t>/k n~;</a:t>
            </a:r>
            <a:r>
              <a:rPr lang="en-US" dirty="0" err="1" smtClean="0">
                <a:latin typeface="Kruti Dev 010" pitchFamily="2" charset="0"/>
              </a:rPr>
              <a:t>kos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b="1" dirty="0" smtClean="0">
              <a:latin typeface="Kruti Dev 010" pitchFamily="2" charset="0"/>
            </a:endParaRPr>
          </a:p>
          <a:p>
            <a:pPr algn="ctr"/>
            <a:r>
              <a:rPr lang="en-US" b="1" dirty="0" err="1" smtClean="0">
                <a:latin typeface="Kruti Dev 010" pitchFamily="2" charset="0"/>
              </a:rPr>
              <a:t>dQko`Rr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okrkrhy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Kruti Dev 010" pitchFamily="2" charset="0"/>
              </a:rPr>
              <a:t>tkaxy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i”kq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ekl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fr’.k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Losnu</a:t>
            </a:r>
            <a:endParaRPr lang="en-US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Kruti Dev 010" pitchFamily="2" charset="0"/>
              </a:rPr>
              <a:t>fu#g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cLrh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f”kjcLrh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oeu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fojspu</a:t>
            </a:r>
            <a:r>
              <a:rPr lang="en-US" dirty="0" smtClean="0">
                <a:latin typeface="Kruti Dev 010" pitchFamily="2" charset="0"/>
              </a:rPr>
              <a:t>]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latin typeface="Kruti Dev 010" pitchFamily="2" charset="0"/>
              </a:rPr>
              <a:t>tqus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k`r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frG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ljlksps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rsy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vkjksX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nk;h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 </a:t>
            </a:r>
          </a:p>
          <a:p>
            <a:endParaRPr lang="en-US" dirty="0" smtClean="0">
              <a:latin typeface="Kruti Dev 010" pitchFamily="2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Kruti Dev 010" pitchFamily="2" charset="0"/>
              </a:rPr>
              <a:t>fiRr</a:t>
            </a:r>
            <a:r>
              <a:rPr lang="en-US" b="1" dirty="0" smtClean="0">
                <a:latin typeface="Kruti Dev 010" pitchFamily="2" charset="0"/>
              </a:rPr>
              <a:t> o </a:t>
            </a:r>
            <a:r>
              <a:rPr lang="en-US" b="1" dirty="0" err="1" smtClean="0">
                <a:latin typeface="Kruti Dev 010" pitchFamily="2" charset="0"/>
              </a:rPr>
              <a:t>dQnq’V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lq</a:t>
            </a:r>
            <a:r>
              <a:rPr lang="en-US" b="1" dirty="0" smtClean="0">
                <a:latin typeface="Kruti Dev 010" pitchFamily="2" charset="0"/>
              </a:rPr>
              <a:t>=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>
                <a:latin typeface="Kruti Dev 010" pitchFamily="2" charset="0"/>
              </a:rPr>
              <a:t>fiRr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dQkuh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vlY;kl</a:t>
            </a:r>
            <a:r>
              <a:rPr lang="en-US" dirty="0" smtClean="0">
                <a:latin typeface="Kruti Dev 010" pitchFamily="2" charset="0"/>
              </a:rPr>
              <a:t> &amp; </a:t>
            </a:r>
            <a:r>
              <a:rPr lang="en-US" dirty="0" err="1" smtClean="0">
                <a:latin typeface="Kruti Dev 010" pitchFamily="2" charset="0"/>
              </a:rPr>
              <a:t>loZizFke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fiRr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kked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uarj</a:t>
            </a:r>
            <a:r>
              <a:rPr lang="en-US" dirty="0" smtClean="0">
                <a:latin typeface="Kruti Dev 010" pitchFamily="2" charset="0"/>
              </a:rPr>
              <a:t> 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b="1" dirty="0" err="1" smtClean="0">
                <a:latin typeface="Kruti Dev 010" pitchFamily="2" charset="0"/>
              </a:rPr>
              <a:t>vkek”k;ke</a:t>
            </a:r>
            <a:r>
              <a:rPr lang="en-US" b="1" dirty="0" smtClean="0">
                <a:latin typeface="Kruti Dev 010" pitchFamily="2" charset="0"/>
              </a:rPr>
              <a:t>/;s </a:t>
            </a:r>
            <a:r>
              <a:rPr lang="en-US" b="1" dirty="0" err="1" smtClean="0">
                <a:latin typeface="Kruti Dev 010" pitchFamily="2" charset="0"/>
              </a:rPr>
              <a:t>dQlaphrh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oeu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b="1" dirty="0" err="1" smtClean="0">
                <a:latin typeface="Kruti Dev 010" pitchFamily="2" charset="0"/>
              </a:rPr>
              <a:t>iDok”k;ke</a:t>
            </a:r>
            <a:r>
              <a:rPr lang="en-US" b="1" dirty="0" smtClean="0">
                <a:latin typeface="Kruti Dev 010" pitchFamily="2" charset="0"/>
              </a:rPr>
              <a:t>/;s </a:t>
            </a:r>
            <a:r>
              <a:rPr lang="en-US" b="1" dirty="0" err="1" smtClean="0">
                <a:latin typeface="Kruti Dev 010" pitchFamily="2" charset="0"/>
              </a:rPr>
              <a:t>dQlaphrh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fojspu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b="1" dirty="0" err="1" smtClean="0">
                <a:latin typeface="Kruti Dev 010" pitchFamily="2" charset="0"/>
              </a:rPr>
              <a:t>loZ</a:t>
            </a:r>
            <a:r>
              <a:rPr lang="en-US" b="1" dirty="0" smtClean="0">
                <a:latin typeface="Kruti Dev 010" pitchFamily="2" charset="0"/>
              </a:rPr>
              <a:t> “</a:t>
            </a:r>
            <a:r>
              <a:rPr lang="en-US" b="1" dirty="0" err="1" smtClean="0">
                <a:latin typeface="Kruti Dev 010" pitchFamily="2" charset="0"/>
              </a:rPr>
              <a:t>kjhj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O;kIr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fojspu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err="1" smtClean="0">
                <a:latin typeface="Kruti Dev 010" pitchFamily="2" charset="0"/>
              </a:rPr>
              <a:t>cfLr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&amp; </a:t>
            </a:r>
            <a:r>
              <a:rPr lang="en-US" dirty="0" err="1" smtClean="0">
                <a:latin typeface="Kruti Dev 010" pitchFamily="2" charset="0"/>
              </a:rPr>
              <a:t>dQ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laphrh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dfjrk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m’.k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xkseq</a:t>
            </a:r>
            <a:r>
              <a:rPr lang="en-US" dirty="0" smtClean="0">
                <a:latin typeface="Kruti Dev 010" pitchFamily="2" charset="0"/>
              </a:rPr>
              <a:t>= ;</a:t>
            </a:r>
            <a:r>
              <a:rPr lang="en-US" dirty="0" err="1" smtClean="0">
                <a:latin typeface="Kruti Dev 010" pitchFamily="2" charset="0"/>
              </a:rPr>
              <a:t>qDr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fu#g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cLrh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fiRrko`RrRo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dfjrk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nq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kklg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fu#g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cLrh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kweuL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kkrq</a:t>
            </a:r>
            <a:r>
              <a:rPr lang="en-US" dirty="0" smtClean="0">
                <a:latin typeface="Kruti Dev 010" pitchFamily="2" charset="0"/>
              </a:rPr>
              <a:t> &amp; </a:t>
            </a:r>
            <a:r>
              <a:rPr lang="en-US" dirty="0" err="1" smtClean="0">
                <a:latin typeface="Kruti Dev 010" pitchFamily="2" charset="0"/>
              </a:rPr>
              <a:t>ey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jDrko`r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okrjDr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err="1" smtClean="0">
                <a:latin typeface="Kruti Dev 010" pitchFamily="2" charset="0"/>
              </a:rPr>
              <a:t>vkeko`r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izesg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esnksjksx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okrO;k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ekalko`r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Lusgu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Losnu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vH;ax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ekaljl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nw</a:t>
            </a:r>
            <a:r>
              <a:rPr lang="en-US" dirty="0" smtClean="0">
                <a:latin typeface="Kruti Dev 010" pitchFamily="2" charset="0"/>
              </a:rPr>
              <a:t>/k ;</a:t>
            </a:r>
            <a:r>
              <a:rPr lang="en-US" dirty="0" err="1" smtClean="0">
                <a:latin typeface="Kruti Dev 010" pitchFamily="2" charset="0"/>
              </a:rPr>
              <a:t>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mi;ksx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vfLFkeTtko`r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egkLusg</a:t>
            </a:r>
            <a:r>
              <a:rPr lang="en-US" dirty="0" smtClean="0">
                <a:latin typeface="Kruti Dev 010" pitchFamily="2" charset="0"/>
              </a:rPr>
              <a:t> &amp; ?</a:t>
            </a:r>
            <a:r>
              <a:rPr lang="en-US" dirty="0" err="1" smtClean="0">
                <a:latin typeface="Kruti Dev 010" pitchFamily="2" charset="0"/>
              </a:rPr>
              <a:t>k`r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rSy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olk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eTtk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mi;ksx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smtClean="0">
                <a:latin typeface="Kruti Dev 010" pitchFamily="2" charset="0"/>
              </a:rPr>
              <a:t>“</a:t>
            </a:r>
            <a:r>
              <a:rPr lang="en-US" b="1" dirty="0" err="1" smtClean="0">
                <a:latin typeface="Kruti Dev 010" pitchFamily="2" charset="0"/>
              </a:rPr>
              <a:t>k`dko`r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“</a:t>
            </a:r>
            <a:r>
              <a:rPr lang="en-US" dirty="0" err="1" smtClean="0">
                <a:latin typeface="Kruti Dev 010" pitchFamily="2" charset="0"/>
              </a:rPr>
              <a:t>kqØxr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djkoh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vUuko`r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oeu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nhiu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ikpu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y?kq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nzO;kaph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kstuk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ew</a:t>
            </a:r>
            <a:r>
              <a:rPr lang="en-US" b="1" dirty="0" smtClean="0">
                <a:latin typeface="Kruti Dev 010" pitchFamily="2" charset="0"/>
              </a:rPr>
              <a:t>=</a:t>
            </a:r>
            <a:r>
              <a:rPr lang="en-US" b="1" dirty="0" err="1" smtClean="0">
                <a:latin typeface="Kruti Dev 010" pitchFamily="2" charset="0"/>
              </a:rPr>
              <a:t>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</a:t>
            </a:r>
            <a:r>
              <a:rPr lang="en-US" dirty="0" err="1" smtClean="0">
                <a:latin typeface="Kruti Dev 010" pitchFamily="2" charset="0"/>
              </a:rPr>
              <a:t>ew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fojspd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nzO;kapk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mi;ksx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Losnko`r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mRrjcLrh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iqjh’kko`r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,</a:t>
            </a:r>
            <a:r>
              <a:rPr lang="en-US" dirty="0" err="1" smtClean="0">
                <a:latin typeface="Kruti Dev 010" pitchFamily="2" charset="0"/>
              </a:rPr>
              <a:t>jaMLusg</a:t>
            </a:r>
            <a:r>
              <a:rPr lang="en-US" dirty="0" smtClean="0">
                <a:latin typeface="Kruti Dev 010" pitchFamily="2" charset="0"/>
              </a:rPr>
              <a:t> |</a:t>
            </a:r>
            <a:r>
              <a:rPr lang="en-US" dirty="0" err="1" smtClean="0">
                <a:latin typeface="Kruti Dev 010" pitchFamily="2" charset="0"/>
              </a:rPr>
              <a:t>kok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mnkorh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O;k</a:t>
            </a:r>
            <a:r>
              <a:rPr lang="en-US" b="1" dirty="0" smtClean="0">
                <a:latin typeface="Kruti Dev 010" pitchFamily="2" charset="0"/>
              </a:rPr>
              <a:t>[;k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khlEizkIrh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kMr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nks’;nw’;laeqPNZusps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osGhp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nks’k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kkrq</a:t>
            </a:r>
            <a:r>
              <a:rPr lang="en-US" dirty="0" smtClean="0">
                <a:latin typeface="Kruti Dev 010" pitchFamily="2" charset="0"/>
              </a:rPr>
              <a:t> ok </a:t>
            </a:r>
            <a:r>
              <a:rPr lang="en-US" b="1" dirty="0" err="1" smtClean="0">
                <a:latin typeface="Kruti Dev 010" pitchFamily="2" charset="0"/>
              </a:rPr>
              <a:t>eykaps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okrnks’k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laeqPNZuk#ih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rn~uqlkj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fujfujkGh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mRiUu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v”kk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izfØ;sl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dirty="0" smtClean="0">
                <a:latin typeface="Kruti Dev 010" pitchFamily="2" charset="0"/>
              </a:rPr>
              <a:t> ok </a:t>
            </a:r>
            <a:r>
              <a:rPr lang="en-US" b="1" dirty="0" err="1" smtClean="0">
                <a:latin typeface="Kruti Dev 010" pitchFamily="2" charset="0"/>
              </a:rPr>
              <a:t>vko`RrRo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EgVys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izdqfir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okrkP;kp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miizdkjkauh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dks.kR;kgh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fof”k’V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ok;qph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fØ;k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R;kP;kp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ekxkZr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vMFkGk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okrkph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LokHkkfod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fØ;k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ean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Lo#ikr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ijkofrZr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;</a:t>
            </a:r>
            <a:r>
              <a:rPr lang="en-US" dirty="0" err="1" smtClean="0">
                <a:latin typeface="Kruti Dev 010" pitchFamily="2" charset="0"/>
              </a:rPr>
              <a:t>kykp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ok;qps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EgVys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iaPpokrkP;k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vU;ksU;koj.kkph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izk.kko`Rr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m/</a:t>
            </a:r>
            <a:r>
              <a:rPr lang="en-US" dirty="0" err="1" smtClean="0">
                <a:latin typeface="Kruti Dev 010" pitchFamily="2" charset="0"/>
              </a:rPr>
              <a:t>oZt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qxRr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khizek.ks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err="1" smtClean="0">
                <a:latin typeface="Kruti Dev 010" pitchFamily="2" charset="0"/>
              </a:rPr>
              <a:t>O;kuko`Rr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LusgfefJr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fojspuksiØe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err="1" smtClean="0">
                <a:latin typeface="Kruti Dev 010" pitchFamily="2" charset="0"/>
              </a:rPr>
              <a:t>izk.kko`Rr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leku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;</a:t>
            </a:r>
            <a:r>
              <a:rPr lang="en-US" dirty="0" err="1" smtClean="0">
                <a:latin typeface="Kruti Dev 010" pitchFamily="2" charset="0"/>
              </a:rPr>
              <a:t>kiucLrhlg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prq%Lusgiku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vH;ax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vuqoklu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uL</a:t>
            </a:r>
            <a:r>
              <a:rPr lang="en-US" dirty="0" smtClean="0">
                <a:latin typeface="Kruti Dev 010" pitchFamily="2" charset="0"/>
              </a:rPr>
              <a:t>;- </a:t>
            </a:r>
          </a:p>
          <a:p>
            <a:r>
              <a:rPr lang="en-US" b="1" dirty="0" err="1" smtClean="0">
                <a:latin typeface="Kruti Dev 010" pitchFamily="2" charset="0"/>
              </a:rPr>
              <a:t>Lekuo`Rr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vxzhiznhid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Lusg</a:t>
            </a:r>
            <a:r>
              <a:rPr lang="en-US" dirty="0" smtClean="0">
                <a:latin typeface="Kruti Dev 010" pitchFamily="2" charset="0"/>
              </a:rPr>
              <a:t>@?</a:t>
            </a:r>
            <a:r>
              <a:rPr lang="en-US" dirty="0" err="1" smtClean="0">
                <a:latin typeface="Kruti Dev 010" pitchFamily="2" charset="0"/>
              </a:rPr>
              <a:t>k`rkpk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okij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izk.kko`Rr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vk”oklu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] m/</a:t>
            </a:r>
            <a:r>
              <a:rPr lang="en-US" dirty="0" err="1" smtClean="0">
                <a:latin typeface="Kruti Dev 010" pitchFamily="2" charset="0"/>
              </a:rPr>
              <a:t>oZt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qxr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fpfdRlsuqlkj</a:t>
            </a:r>
            <a:r>
              <a:rPr lang="en-US" dirty="0" smtClean="0">
                <a:latin typeface="Kruti Dev 010" pitchFamily="2" charset="0"/>
              </a:rPr>
              <a:t>]  /</a:t>
            </a:r>
            <a:r>
              <a:rPr lang="en-US" dirty="0" err="1" smtClean="0">
                <a:latin typeface="Kruti Dev 010" pitchFamily="2" charset="0"/>
              </a:rPr>
              <a:t>kqe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uL</a:t>
            </a:r>
            <a:r>
              <a:rPr lang="en-US" dirty="0" smtClean="0">
                <a:latin typeface="Kruti Dev 010" pitchFamily="2" charset="0"/>
              </a:rPr>
              <a:t>;] </a:t>
            </a:r>
            <a:r>
              <a:rPr lang="en-US" dirty="0" err="1" smtClean="0">
                <a:latin typeface="Kruti Dev 010" pitchFamily="2" charset="0"/>
              </a:rPr>
              <a:t>oeuknhapk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mi;ksx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mnkuko`Rr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“</a:t>
            </a:r>
            <a:r>
              <a:rPr lang="en-US" dirty="0" err="1" smtClean="0">
                <a:latin typeface="Kruti Dev 010" pitchFamily="2" charset="0"/>
              </a:rPr>
              <a:t>khrty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ifj’ksd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vk”oklu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cfLr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rlsp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okrkuqykseu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nzO;kauh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qDr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vkgkj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err="1" smtClean="0">
                <a:latin typeface="Kruti Dev 010" pitchFamily="2" charset="0"/>
              </a:rPr>
              <a:t>O;kuko`Rr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Lusguk</a:t>
            </a:r>
            <a:r>
              <a:rPr lang="en-US" dirty="0" smtClean="0">
                <a:latin typeface="Kruti Dev 010" pitchFamily="2" charset="0"/>
              </a:rPr>
              <a:t>}</a:t>
            </a:r>
            <a:r>
              <a:rPr lang="en-US" dirty="0" err="1" smtClean="0">
                <a:latin typeface="Kruti Dev 010" pitchFamily="2" charset="0"/>
              </a:rPr>
              <a:t>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okrkuqykseu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Lekuko`Rr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O;k;keksiØd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y?kq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vkgkj</a:t>
            </a:r>
            <a:r>
              <a:rPr lang="en-US" dirty="0" smtClean="0">
                <a:latin typeface="Kruti Dev 010" pitchFamily="2" charset="0"/>
              </a:rPr>
              <a:t> |</a:t>
            </a:r>
            <a:r>
              <a:rPr lang="en-US" dirty="0" err="1" smtClean="0">
                <a:latin typeface="Kruti Dev 010" pitchFamily="2" charset="0"/>
              </a:rPr>
              <a:t>kok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vikuko`Rr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laxzkgh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vkS’k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iz;ksx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mnkuko`Rr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vYiek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y?kq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vkgkj</a:t>
            </a:r>
            <a:r>
              <a:rPr lang="en-US" dirty="0" smtClean="0">
                <a:latin typeface="Kruti Dev 010" pitchFamily="2" charset="0"/>
              </a:rPr>
              <a:t> |</a:t>
            </a:r>
            <a:r>
              <a:rPr lang="en-US" dirty="0" err="1" smtClean="0">
                <a:latin typeface="Kruti Dev 010" pitchFamily="2" charset="0"/>
              </a:rPr>
              <a:t>kok</a:t>
            </a:r>
            <a:r>
              <a:rPr lang="en-US" dirty="0" smtClean="0">
                <a:latin typeface="Kruti Dev 010" pitchFamily="2" charset="0"/>
              </a:rPr>
              <a:t>-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kq</a:t>
            </a:r>
            <a:r>
              <a:rPr lang="en-US" dirty="0" smtClean="0">
                <a:latin typeface="Kruti Dev 010" pitchFamily="2" charset="0"/>
              </a:rPr>
              <a:t>/n </a:t>
            </a:r>
            <a:r>
              <a:rPr lang="en-US" b="1" dirty="0" err="1" smtClean="0">
                <a:latin typeface="Kruti Dev 010" pitchFamily="2" charset="0"/>
              </a:rPr>
              <a:t>f”kykftr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b="1" dirty="0" smtClean="0">
                <a:latin typeface="Kruti Dev 010" pitchFamily="2" charset="0"/>
              </a:rPr>
              <a:t>“</a:t>
            </a:r>
            <a:r>
              <a:rPr lang="en-US" b="1" dirty="0" err="1" smtClean="0">
                <a:latin typeface="Kruti Dev 010" pitchFamily="2" charset="0"/>
              </a:rPr>
              <a:t>kq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nxqXxqG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vko`rRoke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lokZr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Js’B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vko`rRoke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vkS’k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nzO;s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vkgkj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nzO;s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fiRrfojks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ulkos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o </a:t>
            </a:r>
            <a:r>
              <a:rPr lang="en-US" dirty="0" err="1" smtClean="0">
                <a:latin typeface="Kruti Dev 010" pitchFamily="2" charset="0"/>
              </a:rPr>
              <a:t>okrkuqykseu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dj.kkjs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f”k?kz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izHkkoh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vlkos</a:t>
            </a:r>
            <a:r>
              <a:rPr lang="en-US" dirty="0" smtClean="0">
                <a:latin typeface="Kruti Dev 010" pitchFamily="2" charset="0"/>
              </a:rPr>
              <a:t>-  </a:t>
            </a:r>
          </a:p>
          <a:p>
            <a:r>
              <a:rPr lang="en-US" b="1" dirty="0" err="1" smtClean="0">
                <a:latin typeface="Kruti Dev 010" pitchFamily="2" charset="0"/>
              </a:rPr>
              <a:t>mnku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oeu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err="1" smtClean="0">
                <a:latin typeface="Kruti Dev 010" pitchFamily="2" charset="0"/>
              </a:rPr>
              <a:t>viku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vuqykseu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leku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“</a:t>
            </a:r>
            <a:r>
              <a:rPr lang="en-US" dirty="0" err="1" smtClean="0">
                <a:latin typeface="Kruti Dev 010" pitchFamily="2" charset="0"/>
              </a:rPr>
              <a:t>keu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O;ku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oeu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vuqykseu</a:t>
            </a:r>
            <a:r>
              <a:rPr lang="en-US" dirty="0" smtClean="0">
                <a:latin typeface="Kruti Dev 010" pitchFamily="2" charset="0"/>
              </a:rPr>
              <a:t>] “</a:t>
            </a:r>
            <a:r>
              <a:rPr lang="en-US" dirty="0" err="1" smtClean="0">
                <a:latin typeface="Kruti Dev 010" pitchFamily="2" charset="0"/>
              </a:rPr>
              <a:t>keu</a:t>
            </a:r>
            <a:r>
              <a:rPr lang="en-US" dirty="0" smtClean="0">
                <a:latin typeface="Kruti Dev 010" pitchFamily="2" charset="0"/>
              </a:rPr>
              <a:t> </a:t>
            </a:r>
          </a:p>
          <a:p>
            <a:r>
              <a:rPr lang="en-US" b="1" dirty="0" err="1" smtClean="0">
                <a:latin typeface="Kruti Dev 010" pitchFamily="2" charset="0"/>
              </a:rPr>
              <a:t>izk.k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fod`rh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&amp; </a:t>
            </a:r>
            <a:r>
              <a:rPr lang="en-US" dirty="0" err="1" smtClean="0">
                <a:latin typeface="Kruti Dev 010" pitchFamily="2" charset="0"/>
              </a:rPr>
              <a:t>izFke</a:t>
            </a:r>
            <a:r>
              <a:rPr lang="en-US" dirty="0" smtClean="0">
                <a:latin typeface="Kruti Dev 010" pitchFamily="2" charset="0"/>
              </a:rPr>
              <a:t>% </a:t>
            </a:r>
            <a:r>
              <a:rPr lang="en-US" dirty="0" err="1" smtClean="0">
                <a:latin typeface="Kruti Dev 010" pitchFamily="2" charset="0"/>
              </a:rPr>
              <a:t>izk.kkps</a:t>
            </a:r>
            <a:r>
              <a:rPr lang="en-US" dirty="0" smtClean="0">
                <a:latin typeface="Kruti Dev 010" pitchFamily="2" charset="0"/>
              </a:rPr>
              <a:t> j{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foekZxehr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LoLFkkuh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vk.kkosr</a:t>
            </a:r>
            <a:r>
              <a:rPr lang="en-US" dirty="0" smtClean="0">
                <a:latin typeface="Kruti Dev 010" pitchFamily="2" charset="0"/>
              </a:rPr>
              <a:t>- 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10" pitchFamily="2" charset="0"/>
              </a:rPr>
              <a:t>mnk</a:t>
            </a:r>
            <a:r>
              <a:rPr lang="en-US" dirty="0" smtClean="0">
                <a:latin typeface="Kruti Dev 010" pitchFamily="2" charset="0"/>
              </a:rPr>
              <a:t>-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Lo#ikr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fiRr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dQkaus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izk.kok;qP;k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fopkjkr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ksrys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vkek”k;kr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o`n</a:t>
            </a:r>
            <a:r>
              <a:rPr lang="en-US" dirty="0" smtClean="0">
                <a:latin typeface="Kruti Dev 010" pitchFamily="2" charset="0"/>
              </a:rPr>
              <a:t>~/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ikoysys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fiRr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tsOgk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vkek”k;xr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ys’ey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dysl</a:t>
            </a:r>
            <a:r>
              <a:rPr lang="en-US" dirty="0" smtClean="0">
                <a:latin typeface="Kruti Dev 010" pitchFamily="2" charset="0"/>
              </a:rPr>
              <a:t> {</a:t>
            </a:r>
            <a:r>
              <a:rPr lang="en-US" dirty="0" err="1" smtClean="0">
                <a:latin typeface="Kruti Dev 010" pitchFamily="2" charset="0"/>
              </a:rPr>
              <a:t>kqfHkr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d#u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PNnhZlkj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mRiUu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v”kk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voLFksl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vuqØls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fiRrko`Rr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dQko`Rr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izk.kok;q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EgVys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vkoj.kkRed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voLFkse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nks’kakph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dk;sZ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izkd`rkoLFksis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Lo#ikr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kMwu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srkr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err="1" smtClean="0">
                <a:latin typeface="Kruti Dev 010" pitchFamily="2" charset="0"/>
              </a:rPr>
              <a:t>lEizkIrhpsosGh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vuqØes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dj.kkjs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nks’k</a:t>
            </a:r>
            <a:r>
              <a:rPr lang="en-US" b="1" dirty="0" smtClean="0">
                <a:latin typeface="Kruti Dev 010" pitchFamily="2" charset="0"/>
              </a:rPr>
              <a:t> ;</a:t>
            </a:r>
            <a:r>
              <a:rPr lang="en-US" b="1" dirty="0" err="1" smtClean="0">
                <a:latin typeface="Kruti Dev 010" pitchFamily="2" charset="0"/>
              </a:rPr>
              <a:t>kauk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vkojd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o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gks.kk</a:t>
            </a:r>
            <a:r>
              <a:rPr lang="en-US" dirty="0" err="1" smtClean="0">
                <a:latin typeface="Kruti Dev 010"/>
              </a:rPr>
              <a:t>Ú;k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okrkl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vko`Rr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EgVys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tkrs</a:t>
            </a:r>
            <a:r>
              <a:rPr lang="en-US" dirty="0" smtClean="0">
                <a:latin typeface="Kruti Dev 01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vU;ksU;koj.k</a:t>
            </a:r>
            <a:r>
              <a:rPr lang="en-US" b="1" dirty="0" smtClean="0">
                <a:latin typeface="Kruti Dev 010" pitchFamily="2" charset="0"/>
              </a:rPr>
              <a:t> 	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mnkgj.kkFkZ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okrnks’kkaps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ts</a:t>
            </a:r>
            <a:r>
              <a:rPr lang="en-US" dirty="0" smtClean="0">
                <a:latin typeface="Kruti Dev 010" pitchFamily="2" charset="0"/>
              </a:rPr>
              <a:t> 5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r;krhy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dks.krkgh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,d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tsOgk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nql</a:t>
            </a:r>
            <a:r>
              <a:rPr lang="en-US" b="1" dirty="0" err="1" smtClean="0">
                <a:latin typeface="Kruti Dev 010"/>
              </a:rPr>
              <a:t>Ú;k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izdkjkrhy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ok;qP;k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izkd`r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dk;kZe</a:t>
            </a:r>
            <a:r>
              <a:rPr lang="en-US" b="1" dirty="0" smtClean="0">
                <a:latin typeface="Kruti Dev 010"/>
              </a:rPr>
              <a:t>/;s </a:t>
            </a:r>
            <a:r>
              <a:rPr lang="en-US" b="1" dirty="0" err="1" smtClean="0">
                <a:latin typeface="Kruti Dev 010"/>
              </a:rPr>
              <a:t>vMFkGk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fuekZ.k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djrks</a:t>
            </a:r>
            <a:r>
              <a:rPr lang="en-US" b="1" dirty="0" smtClean="0">
                <a:latin typeface="Kruti Dev 010"/>
              </a:rPr>
              <a:t>] </a:t>
            </a:r>
            <a:r>
              <a:rPr lang="en-US" dirty="0" err="1" smtClean="0">
                <a:latin typeface="Kruti Dev 010"/>
              </a:rPr>
              <a:t>rsOgk</a:t>
            </a:r>
            <a:r>
              <a:rPr lang="en-US" dirty="0" smtClean="0">
                <a:latin typeface="Kruti Dev 010"/>
              </a:rPr>
              <a:t> ;k </a:t>
            </a:r>
            <a:r>
              <a:rPr lang="en-US" dirty="0" err="1" smtClean="0">
                <a:latin typeface="Kruti Dev 010"/>
              </a:rPr>
              <a:t>izfØ;sl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okrkps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smtClean="0">
                <a:latin typeface="Kruti Dev 010"/>
              </a:rPr>
              <a:t>^^</a:t>
            </a:r>
            <a:r>
              <a:rPr lang="en-US" b="1" dirty="0" err="1" smtClean="0">
                <a:latin typeface="Kruti Dev 010"/>
              </a:rPr>
              <a:t>vU;ksU;koj.k</a:t>
            </a:r>
            <a:r>
              <a:rPr lang="en-US" dirty="0" smtClean="0">
                <a:latin typeface="Kruti Dev 010"/>
              </a:rPr>
              <a:t>^^ </a:t>
            </a:r>
            <a:r>
              <a:rPr lang="en-US" dirty="0" err="1" smtClean="0">
                <a:latin typeface="Kruti Dev 010"/>
              </a:rPr>
              <a:t>vls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EgVys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tkrs</a:t>
            </a:r>
            <a:r>
              <a:rPr lang="en-US" dirty="0" smtClean="0">
                <a:latin typeface="Kruti Dev 01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vkoj.k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izdkj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77072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u="sng" dirty="0" err="1" smtClean="0">
                <a:latin typeface="Kruti Dev 055" pitchFamily="2" charset="0"/>
              </a:rPr>
              <a:t>ok;qps</a:t>
            </a:r>
            <a:r>
              <a:rPr lang="en-US" sz="3000" b="1" u="sng" dirty="0" smtClean="0">
                <a:latin typeface="Kruti Dev 055" pitchFamily="2" charset="0"/>
              </a:rPr>
              <a:t> </a:t>
            </a:r>
            <a:r>
              <a:rPr lang="en-US" sz="3000" b="1" u="sng" dirty="0" err="1" smtClean="0">
                <a:latin typeface="Kruti Dev 055" pitchFamily="2" charset="0"/>
              </a:rPr>
              <a:t>vkoj.k</a:t>
            </a:r>
            <a:r>
              <a:rPr lang="en-US" sz="3000" b="1" u="sng" dirty="0" smtClean="0">
                <a:latin typeface="Kruti Dev 055" pitchFamily="2" charset="0"/>
              </a:rPr>
              <a:t> 22 </a:t>
            </a:r>
            <a:r>
              <a:rPr lang="en-US" sz="3000" b="1" u="sng" dirty="0" err="1" smtClean="0">
                <a:latin typeface="Kruti Dev 055" pitchFamily="2" charset="0"/>
              </a:rPr>
              <a:t>izdkjkus</a:t>
            </a:r>
            <a:r>
              <a:rPr lang="en-US" sz="3000" b="1" u="sng" dirty="0" smtClean="0">
                <a:latin typeface="Kruti Dev 055" pitchFamily="2" charset="0"/>
              </a:rPr>
              <a:t> </a:t>
            </a:r>
            <a:r>
              <a:rPr lang="en-US" sz="3000" b="1" u="sng" dirty="0" err="1" smtClean="0">
                <a:latin typeface="Kruti Dev 055" pitchFamily="2" charset="0"/>
              </a:rPr>
              <a:t>gksrs</a:t>
            </a:r>
            <a:endParaRPr lang="en-US" sz="3000" u="sng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fiRrko`RRk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 &amp; 1</a:t>
            </a:r>
          </a:p>
          <a:p>
            <a:r>
              <a:rPr lang="en-US" dirty="0" err="1" smtClean="0">
                <a:latin typeface="Kruti Dev 055" pitchFamily="2" charset="0"/>
              </a:rPr>
              <a:t>eyko`RRk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 &amp; 1</a:t>
            </a:r>
          </a:p>
          <a:p>
            <a:r>
              <a:rPr lang="en-US" dirty="0" err="1" smtClean="0">
                <a:latin typeface="Kruti Dev 055" pitchFamily="2" charset="0"/>
              </a:rPr>
              <a:t>dQko`RRk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 &amp; 1</a:t>
            </a:r>
          </a:p>
          <a:p>
            <a:r>
              <a:rPr lang="en-US" dirty="0" err="1" smtClean="0">
                <a:latin typeface="Kruti Dev 055" pitchFamily="2" charset="0"/>
              </a:rPr>
              <a:t>eq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ko`Rr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 &amp; 1</a:t>
            </a:r>
          </a:p>
          <a:p>
            <a:r>
              <a:rPr lang="en-US" dirty="0" err="1" smtClean="0">
                <a:latin typeface="Kruti Dev 055" pitchFamily="2" charset="0"/>
              </a:rPr>
              <a:t>lIr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vkoj.k</a:t>
            </a:r>
            <a:r>
              <a:rPr lang="en-US" dirty="0" smtClean="0">
                <a:latin typeface="Kruti Dev 055" pitchFamily="2" charset="0"/>
              </a:rPr>
              <a:t> &amp; 7</a:t>
            </a:r>
          </a:p>
          <a:p>
            <a:r>
              <a:rPr lang="en-US" dirty="0" err="1" smtClean="0">
                <a:latin typeface="Kruti Dev 055" pitchFamily="2" charset="0"/>
              </a:rPr>
              <a:t>loZ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kkrqo`Rr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 &amp; 1</a:t>
            </a:r>
          </a:p>
          <a:p>
            <a:r>
              <a:rPr lang="en-US" dirty="0" err="1" smtClean="0">
                <a:latin typeface="Kruti Dev 055" pitchFamily="2" charset="0"/>
              </a:rPr>
              <a:t>fiRrko`Rr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iapok;q</a:t>
            </a:r>
            <a:r>
              <a:rPr lang="en-US" dirty="0" smtClean="0">
                <a:latin typeface="Kruti Dev 055" pitchFamily="2" charset="0"/>
              </a:rPr>
              <a:t> &amp; 5</a:t>
            </a:r>
          </a:p>
          <a:p>
            <a:r>
              <a:rPr lang="en-US" dirty="0" err="1" smtClean="0">
                <a:latin typeface="Kruti Dev 055" pitchFamily="2" charset="0"/>
              </a:rPr>
              <a:t>dQko`Rr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iapok;q</a:t>
            </a:r>
            <a:r>
              <a:rPr lang="en-US" dirty="0" smtClean="0">
                <a:latin typeface="Kruti Dev 055" pitchFamily="2" charset="0"/>
              </a:rPr>
              <a:t> &amp;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2133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55" pitchFamily="2" charset="0"/>
              </a:rPr>
              <a:t>izk.kkfn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ikp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ok;q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ijLijkuk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vko`Rr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,</a:t>
            </a:r>
            <a:r>
              <a:rPr lang="en-US" dirty="0" err="1" smtClean="0">
                <a:latin typeface="Kruti Dev 055" pitchFamily="2" charset="0"/>
              </a:rPr>
              <a:t>dq.k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20 </a:t>
            </a:r>
            <a:r>
              <a:rPr lang="en-US" b="1" dirty="0" err="1" smtClean="0">
                <a:latin typeface="Kruti Dev 055" pitchFamily="2" charset="0"/>
              </a:rPr>
              <a:t>vkoj.ks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l[</a:t>
            </a:r>
            <a:r>
              <a:rPr lang="en-US" dirty="0" err="1" smtClean="0">
                <a:latin typeface="Kruti Dev 055" pitchFamily="2" charset="0"/>
              </a:rPr>
              <a:t>kksy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fpfdRlsP;k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n`”Vhus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vR;ko’;d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mgkiksg</a:t>
            </a:r>
            <a:r>
              <a:rPr lang="en-US" dirty="0" smtClean="0">
                <a:latin typeface="Kruti Dev 055" pitchFamily="2" charset="0"/>
              </a:rPr>
              <a:t> [</a:t>
            </a:r>
            <a:r>
              <a:rPr lang="en-US" dirty="0" err="1" smtClean="0">
                <a:latin typeface="Kruti Dev 055" pitchFamily="2" charset="0"/>
              </a:rPr>
              <a:t>kkyhy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izek.ks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vkgksr</a:t>
            </a:r>
            <a:r>
              <a:rPr lang="en-US" dirty="0" smtClean="0">
                <a:latin typeface="Kruti Dev 055" pitchFamily="2" charset="0"/>
              </a:rPr>
              <a:t>- ,</a:t>
            </a:r>
            <a:r>
              <a:rPr lang="en-US" dirty="0" err="1" smtClean="0">
                <a:latin typeface="Kruti Dev 055" pitchFamily="2" charset="0"/>
              </a:rPr>
              <a:t>dq.k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42 </a:t>
            </a:r>
            <a:r>
              <a:rPr lang="en-US" b="1" dirty="0" err="1" smtClean="0">
                <a:latin typeface="Kruti Dev 055" pitchFamily="2" charset="0"/>
              </a:rPr>
              <a:t>izdkj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lafgrk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xzaFkkr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feGrkr</a:t>
            </a:r>
            <a:endParaRPr lang="en-US" dirty="0">
              <a:latin typeface="Kruti Dev 055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362200"/>
            <a:ext cx="8839200" cy="42672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izk.kko`Rr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O;ku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err="1" smtClean="0">
                <a:latin typeface="Kruti Dev 055" pitchFamily="2" charset="0"/>
              </a:rPr>
              <a:t>O;kuko`Rr</a:t>
            </a:r>
            <a:r>
              <a:rPr lang="en-US" sz="3200" dirty="0" smtClean="0">
                <a:latin typeface="Kruti Dev 055" pitchFamily="2" charset="0"/>
              </a:rPr>
              <a:t> </a:t>
            </a:r>
            <a:r>
              <a:rPr lang="en-US" sz="3200" dirty="0" err="1" smtClean="0">
                <a:latin typeface="Kruti Dev 055" pitchFamily="2" charset="0"/>
              </a:rPr>
              <a:t>izk.k</a:t>
            </a:r>
            <a:r>
              <a:rPr lang="en-US" sz="3200" dirty="0" smtClean="0">
                <a:latin typeface="Kruti Dev 055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izk.kko`Rr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leku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err="1" smtClean="0">
                <a:latin typeface="Kruti Dev 055" pitchFamily="2" charset="0"/>
              </a:rPr>
              <a:t>lekuko`Rr</a:t>
            </a:r>
            <a:r>
              <a:rPr lang="en-US" sz="3200" dirty="0" smtClean="0">
                <a:latin typeface="Kruti Dev 055" pitchFamily="2" charset="0"/>
              </a:rPr>
              <a:t> </a:t>
            </a:r>
            <a:r>
              <a:rPr lang="en-US" sz="3200" dirty="0" err="1" smtClean="0">
                <a:latin typeface="Kruti Dev 055" pitchFamily="2" charset="0"/>
              </a:rPr>
              <a:t>viku</a:t>
            </a:r>
            <a:r>
              <a:rPr lang="en-US" sz="3200" dirty="0" smtClean="0">
                <a:latin typeface="Kruti Dev 055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izk.kko`Rr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mnku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Kruti Dev 055" pitchFamily="2" charset="0"/>
              </a:rPr>
              <a:t>mnkuko`Rr</a:t>
            </a:r>
            <a:r>
              <a:rPr lang="en-US" sz="3200" dirty="0" smtClean="0">
                <a:latin typeface="Kruti Dev 055" pitchFamily="2" charset="0"/>
              </a:rPr>
              <a:t> </a:t>
            </a:r>
            <a:r>
              <a:rPr lang="en-US" sz="3200" dirty="0" err="1" smtClean="0">
                <a:latin typeface="Kruti Dev 055" pitchFamily="2" charset="0"/>
              </a:rPr>
              <a:t>izk.k</a:t>
            </a:r>
            <a:endParaRPr lang="en-US" sz="3200" dirty="0" smtClean="0">
              <a:latin typeface="Kruti Dev 055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mnkuko`Rr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viku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55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Kruti Dev 055" pitchFamily="2" charset="0"/>
              </a:rPr>
              <a:t>vikuo`Rr</a:t>
            </a:r>
            <a:r>
              <a:rPr lang="en-US" sz="3200" dirty="0" smtClean="0">
                <a:latin typeface="Kruti Dev 055" pitchFamily="2" charset="0"/>
              </a:rPr>
              <a:t> </a:t>
            </a:r>
            <a:r>
              <a:rPr lang="en-US" sz="3200" dirty="0" err="1" smtClean="0">
                <a:latin typeface="Kruti Dev 055" pitchFamily="2" charset="0"/>
              </a:rPr>
              <a:t>mnku</a:t>
            </a:r>
            <a:endParaRPr lang="en-US" sz="3200" dirty="0" smtClean="0">
              <a:latin typeface="Kruti Dev 055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O;kuko`Rr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viku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Kruti Dev 055" pitchFamily="2" charset="0"/>
              </a:rPr>
              <a:t>vikuko`Rr</a:t>
            </a:r>
            <a:r>
              <a:rPr lang="en-US" sz="3200" dirty="0" smtClean="0">
                <a:latin typeface="Kruti Dev 055" pitchFamily="2" charset="0"/>
              </a:rPr>
              <a:t> </a:t>
            </a:r>
            <a:r>
              <a:rPr lang="en-US" sz="3200" dirty="0" err="1" smtClean="0">
                <a:latin typeface="Kruti Dev 055" pitchFamily="2" charset="0"/>
              </a:rPr>
              <a:t>O;ku</a:t>
            </a:r>
            <a:r>
              <a:rPr lang="en-US" sz="3200" dirty="0" smtClean="0">
                <a:latin typeface="Kruti Dev 055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lekuko`Rr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O;ku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55" pitchFamily="2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Kruti Dev 055" pitchFamily="2" charset="0"/>
              </a:rPr>
              <a:t>mnkuko`Rr</a:t>
            </a:r>
            <a:r>
              <a:rPr lang="en-US" sz="3200" dirty="0" smtClean="0">
                <a:latin typeface="Kruti Dev 055" pitchFamily="2" charset="0"/>
              </a:rPr>
              <a:t> </a:t>
            </a:r>
            <a:r>
              <a:rPr lang="en-US" sz="3200" dirty="0" err="1" smtClean="0">
                <a:latin typeface="Kruti Dev 055" pitchFamily="2" charset="0"/>
              </a:rPr>
              <a:t>O;ku</a:t>
            </a:r>
            <a:endParaRPr lang="en-US" sz="3200" dirty="0" smtClean="0">
              <a:latin typeface="Kruti Dev 055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Kruti Dev 055" pitchFamily="2" charset="0"/>
              </a:rPr>
              <a:t>bR;knh</a:t>
            </a:r>
            <a:r>
              <a:rPr lang="en-US" sz="3200" dirty="0" smtClean="0">
                <a:latin typeface="Kruti Dev 055" pitchFamily="2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55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Kkukph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</a:t>
            </a:r>
            <a:r>
              <a:rPr lang="en-US" b="1" dirty="0" smtClean="0">
                <a:latin typeface="Kruti Dev 010" pitchFamily="2" charset="0"/>
              </a:rPr>
              <a:t>”;</a:t>
            </a:r>
            <a:r>
              <a:rPr lang="en-US" b="1" dirty="0" err="1" smtClean="0">
                <a:latin typeface="Kruti Dev 010" pitchFamily="2" charset="0"/>
              </a:rPr>
              <a:t>drk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Okkrkfn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nks’kkaph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o`/</a:t>
            </a:r>
            <a:r>
              <a:rPr lang="en-US" b="1" dirty="0" err="1" smtClean="0">
                <a:latin typeface="Kruti Dev 010" pitchFamily="2" charset="0"/>
              </a:rPr>
              <a:t>nh</a:t>
            </a:r>
            <a:r>
              <a:rPr lang="en-US" b="1" dirty="0" smtClean="0">
                <a:latin typeface="Kruti Dev 010" pitchFamily="2" charset="0"/>
              </a:rPr>
              <a:t>] {k;] </a:t>
            </a:r>
            <a:r>
              <a:rPr lang="en-US" b="1" dirty="0" err="1" smtClean="0">
                <a:latin typeface="Kruti Dev 010" pitchFamily="2" charset="0"/>
              </a:rPr>
              <a:t>lkE;koLFkk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o </a:t>
            </a:r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d#u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</a:t>
            </a:r>
            <a:r>
              <a:rPr lang="en-US" dirty="0" smtClean="0">
                <a:latin typeface="Kruti Dev 010" pitchFamily="2" charset="0"/>
              </a:rPr>
              <a:t>| </a:t>
            </a:r>
            <a:r>
              <a:rPr lang="en-US" dirty="0" err="1" smtClean="0">
                <a:latin typeface="Kruti Dev 010" pitchFamily="2" charset="0"/>
              </a:rPr>
              <a:t>fpfdrlk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d/</a:t>
            </a:r>
            <a:r>
              <a:rPr lang="en-US" dirty="0" err="1" smtClean="0">
                <a:latin typeface="Kruti Dev 010" pitchFamily="2" charset="0"/>
              </a:rPr>
              <a:t>khgh</a:t>
            </a:r>
            <a:r>
              <a:rPr lang="en-US" dirty="0" smtClean="0">
                <a:latin typeface="Kruti Dev 010" pitchFamily="2" charset="0"/>
              </a:rPr>
              <a:t> v;”</a:t>
            </a:r>
            <a:r>
              <a:rPr lang="en-US" dirty="0" err="1" smtClean="0">
                <a:latin typeface="Kruti Dev 010" pitchFamily="2" charset="0"/>
              </a:rPr>
              <a:t>kLoh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ukgh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vfpfdfRlr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vkoj.kkaps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nq’ifj.kke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vkoj.kkaph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;</a:t>
            </a:r>
            <a:r>
              <a:rPr lang="en-US" b="1" dirty="0" err="1" smtClean="0">
                <a:latin typeface="Kruti Dev 010" pitchFamily="2" charset="0"/>
              </a:rPr>
              <a:t>ksX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fpfdRlk</a:t>
            </a:r>
            <a:r>
              <a:rPr lang="en-US" b="1" dirty="0" smtClean="0">
                <a:latin typeface="Kruti Dev 010" pitchFamily="2" charset="0"/>
              </a:rPr>
              <a:t> u </a:t>
            </a:r>
            <a:r>
              <a:rPr lang="en-US" b="1" dirty="0" err="1" smtClean="0">
                <a:latin typeface="Kruti Dev 010" pitchFamily="2" charset="0"/>
              </a:rPr>
              <a:t>dsY;kl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ok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lkrR;kus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o’kZHkj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r”khp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jkghY;kl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/>
              </a:rPr>
              <a:t>ânjksx</a:t>
            </a:r>
            <a:r>
              <a:rPr lang="en-US" b="1" dirty="0" smtClean="0">
                <a:latin typeface="Kruti Dev 010"/>
              </a:rPr>
              <a:t>] </a:t>
            </a:r>
            <a:r>
              <a:rPr lang="en-US" b="1" dirty="0" err="1" smtClean="0">
                <a:latin typeface="Kruti Dev 010"/>
              </a:rPr>
              <a:t>fonzf</a:t>
            </a:r>
            <a:r>
              <a:rPr lang="en-US" b="1" dirty="0" smtClean="0">
                <a:latin typeface="Kruti Dev 010"/>
              </a:rPr>
              <a:t>/k] </a:t>
            </a:r>
            <a:r>
              <a:rPr lang="en-US" b="1" dirty="0" err="1" smtClean="0">
                <a:latin typeface="Kruti Dev 010"/>
              </a:rPr>
              <a:t>Iyhgk</a:t>
            </a:r>
            <a:r>
              <a:rPr lang="en-US" b="1" dirty="0" smtClean="0">
                <a:latin typeface="Kruti Dev 010"/>
              </a:rPr>
              <a:t>] </a:t>
            </a:r>
            <a:r>
              <a:rPr lang="en-US" b="1" dirty="0" err="1" smtClean="0">
                <a:latin typeface="Kruti Dev 010"/>
              </a:rPr>
              <a:t>xqYe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vfrlkjknh</a:t>
            </a:r>
            <a:r>
              <a:rPr lang="en-US" b="1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minzo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gksrkr</a:t>
            </a:r>
            <a:r>
              <a:rPr lang="en-US" dirty="0" smtClean="0">
                <a:latin typeface="Kruti Dev 010"/>
              </a:rPr>
              <a:t>- </a:t>
            </a:r>
          </a:p>
          <a:p>
            <a:r>
              <a:rPr lang="en-US" dirty="0" err="1" smtClean="0">
                <a:latin typeface="Kruti Dev 010"/>
              </a:rPr>
              <a:t>R;kuarjgh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tj</a:t>
            </a:r>
            <a:r>
              <a:rPr lang="en-US" dirty="0" smtClean="0">
                <a:latin typeface="Kruti Dev 010"/>
              </a:rPr>
              <a:t> ;</a:t>
            </a:r>
            <a:r>
              <a:rPr lang="en-US" dirty="0" err="1" smtClean="0">
                <a:latin typeface="Kruti Dev 010"/>
              </a:rPr>
              <a:t>kaph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fpfdRlk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nqyZf</a:t>
            </a:r>
            <a:r>
              <a:rPr lang="en-US" dirty="0" smtClean="0">
                <a:latin typeface="Kruti Dev 010"/>
              </a:rPr>
              <a:t>{</a:t>
            </a:r>
            <a:r>
              <a:rPr lang="en-US" dirty="0" err="1" smtClean="0">
                <a:latin typeface="Kruti Dev 010"/>
              </a:rPr>
              <a:t>kr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jkfgyh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rj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gs</a:t>
            </a:r>
            <a:r>
              <a:rPr lang="en-US" dirty="0" smtClean="0">
                <a:latin typeface="Kruti Dev 010"/>
              </a:rPr>
              <a:t> </a:t>
            </a:r>
            <a:r>
              <a:rPr lang="en-US" b="1" dirty="0" err="1" smtClean="0">
                <a:latin typeface="Kruti Dev 010"/>
              </a:rPr>
              <a:t>vlk</a:t>
            </a:r>
            <a:r>
              <a:rPr lang="en-US" b="1" dirty="0" smtClean="0">
                <a:latin typeface="Kruti Dev 010"/>
              </a:rPr>
              <a:t>/; </a:t>
            </a:r>
            <a:r>
              <a:rPr lang="en-US" dirty="0" smtClean="0">
                <a:latin typeface="Kruti Dev 010"/>
              </a:rPr>
              <a:t>ok </a:t>
            </a:r>
            <a:r>
              <a:rPr lang="en-US" b="1" dirty="0" err="1" smtClean="0">
                <a:latin typeface="Kruti Dev 010"/>
              </a:rPr>
              <a:t>d`PNlk</a:t>
            </a:r>
            <a:r>
              <a:rPr lang="en-US" b="1" dirty="0" smtClean="0">
                <a:latin typeface="Kruti Dev 010"/>
              </a:rPr>
              <a:t>/;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O;k</a:t>
            </a:r>
            <a:r>
              <a:rPr lang="en-US" dirty="0" smtClean="0">
                <a:latin typeface="Kruti Dev 010"/>
              </a:rPr>
              <a:t>/</a:t>
            </a:r>
            <a:r>
              <a:rPr lang="en-US" dirty="0" err="1" smtClean="0">
                <a:latin typeface="Kruti Dev 010"/>
              </a:rPr>
              <a:t>khizdkjkae</a:t>
            </a:r>
            <a:r>
              <a:rPr lang="en-US" dirty="0" smtClean="0">
                <a:latin typeface="Kruti Dev 010"/>
              </a:rPr>
              <a:t>/;s &gt;</a:t>
            </a:r>
            <a:r>
              <a:rPr lang="en-US" dirty="0" err="1" smtClean="0">
                <a:latin typeface="Kruti Dev 010"/>
              </a:rPr>
              <a:t>kysys</a:t>
            </a:r>
            <a:r>
              <a:rPr lang="en-US" dirty="0" smtClean="0">
                <a:latin typeface="Kruti Dev 010"/>
              </a:rPr>
              <a:t> </a:t>
            </a:r>
            <a:r>
              <a:rPr lang="en-US" dirty="0" err="1" smtClean="0">
                <a:latin typeface="Kruti Dev 010"/>
              </a:rPr>
              <a:t>vk</a:t>
            </a:r>
            <a:r>
              <a:rPr lang="en-US" dirty="0" smtClean="0">
                <a:latin typeface="Kruti Dev 010"/>
              </a:rPr>
              <a:t>&lt;</a:t>
            </a:r>
            <a:r>
              <a:rPr lang="en-US" dirty="0" err="1" smtClean="0">
                <a:latin typeface="Kruti Dev 010"/>
              </a:rPr>
              <a:t>Gw</a:t>
            </a:r>
            <a:r>
              <a:rPr lang="en-US" dirty="0" smtClean="0">
                <a:latin typeface="Kruti Dev 010"/>
              </a:rPr>
              <a:t> ;</a:t>
            </a:r>
            <a:r>
              <a:rPr lang="en-US" dirty="0" err="1" smtClean="0">
                <a:latin typeface="Kruti Dev 010"/>
              </a:rPr>
              <a:t>srs</a:t>
            </a:r>
            <a:r>
              <a:rPr lang="en-US" dirty="0" smtClean="0">
                <a:latin typeface="Kruti Dev 01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vkoj.k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izdkj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k.ks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b="1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458200" cy="5287963"/>
          </a:xfrm>
        </p:spPr>
        <p:txBody>
          <a:bodyPr/>
          <a:lstStyle/>
          <a:p>
            <a:pPr marL="514350" indent="-514350"/>
            <a:r>
              <a:rPr lang="en-US" b="1" dirty="0" err="1" smtClean="0">
                <a:latin typeface="Kruti Dev 010" pitchFamily="2" charset="0"/>
              </a:rPr>
              <a:t>fiRrko`r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okrkph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k.ks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Eg.ktsp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nkg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r`’.kk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Hkze</a:t>
            </a:r>
            <a:r>
              <a:rPr lang="en-US" dirty="0" smtClean="0">
                <a:latin typeface="Kruti Dev 010" pitchFamily="2" charset="0"/>
              </a:rPr>
              <a:t>] re] </a:t>
            </a:r>
            <a:r>
              <a:rPr lang="en-US" dirty="0" err="1" smtClean="0">
                <a:latin typeface="Kruti Dev 010" pitchFamily="2" charset="0"/>
              </a:rPr>
              <a:t>dVq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vkEy</a:t>
            </a:r>
            <a:r>
              <a:rPr lang="en-US" dirty="0" smtClean="0">
                <a:latin typeface="Kruti Dev 010" pitchFamily="2" charset="0"/>
              </a:rPr>
              <a:t>] you </a:t>
            </a:r>
            <a:r>
              <a:rPr lang="en-US" dirty="0" err="1" smtClean="0">
                <a:latin typeface="Kruti Dev 010" pitchFamily="2" charset="0"/>
              </a:rPr>
              <a:t>m’.k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inkFkZ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lsou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kus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o`f</a:t>
            </a:r>
            <a:r>
              <a:rPr lang="en-US" dirty="0" smtClean="0">
                <a:latin typeface="Kruti Dev 010" pitchFamily="2" charset="0"/>
              </a:rPr>
              <a:t>/n]  </a:t>
            </a:r>
            <a:r>
              <a:rPr lang="en-US" dirty="0" err="1" smtClean="0">
                <a:latin typeface="Kruti Dev 010" pitchFamily="2" charset="0"/>
              </a:rPr>
              <a:t>fonkg</a:t>
            </a:r>
            <a:r>
              <a:rPr lang="en-US" dirty="0" smtClean="0">
                <a:latin typeface="Kruti Dev 010" pitchFamily="2" charset="0"/>
              </a:rPr>
              <a:t> o “</a:t>
            </a:r>
            <a:r>
              <a:rPr lang="en-US" dirty="0" err="1" smtClean="0">
                <a:latin typeface="Kruti Dev 010" pitchFamily="2" charset="0"/>
              </a:rPr>
              <a:t>khrlsosph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bPNk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dQko`r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ok;q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dQk</a:t>
            </a:r>
            <a:r>
              <a:rPr lang="en-US" dirty="0" smtClean="0">
                <a:latin typeface="Kruti Dev 010" pitchFamily="2" charset="0"/>
              </a:rPr>
              <a:t>}</a:t>
            </a:r>
            <a:r>
              <a:rPr lang="en-US" dirty="0" err="1" smtClean="0">
                <a:latin typeface="Kruti Dev 010" pitchFamily="2" charset="0"/>
              </a:rPr>
              <a:t>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kY;kus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khrxkehRo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kjhjxkSjo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dVq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vkEy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yo.k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m’.k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inkFkZ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lsoukus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mi”ke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rlsp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ya?ku</a:t>
            </a:r>
            <a:r>
              <a:rPr lang="en-US" dirty="0" smtClean="0">
                <a:latin typeface="Kruti Dev 010" pitchFamily="2" charset="0"/>
              </a:rPr>
              <a:t> #{k o </a:t>
            </a:r>
            <a:r>
              <a:rPr lang="en-US" dirty="0" err="1" smtClean="0">
                <a:latin typeface="Kruti Dev 010" pitchFamily="2" charset="0"/>
              </a:rPr>
              <a:t>m’.k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inkFkkZph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bPNk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err="1" smtClean="0">
                <a:latin typeface="Kruti Dev 010" pitchFamily="2" charset="0"/>
              </a:rPr>
              <a:t>jDrko`r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okrkps</a:t>
            </a:r>
            <a:r>
              <a:rPr lang="en-US" b="1" dirty="0" smtClean="0">
                <a:latin typeface="Kruti Dev 010" pitchFamily="2" charset="0"/>
              </a:rPr>
              <a:t> y{</a:t>
            </a:r>
            <a:r>
              <a:rPr lang="en-US" b="1" dirty="0" err="1" smtClean="0">
                <a:latin typeface="Kruti Dev 010" pitchFamily="2" charset="0"/>
              </a:rPr>
              <a:t>k.k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%&amp; </a:t>
            </a:r>
            <a:r>
              <a:rPr lang="en-US" dirty="0" err="1" smtClean="0">
                <a:latin typeface="Kruti Dev 010" pitchFamily="2" charset="0"/>
              </a:rPr>
              <a:t>ok;q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jDrk</a:t>
            </a:r>
            <a:r>
              <a:rPr lang="en-US" dirty="0" smtClean="0">
                <a:latin typeface="Kruti Dev 010" pitchFamily="2" charset="0"/>
              </a:rPr>
              <a:t>}</a:t>
            </a:r>
            <a:r>
              <a:rPr lang="en-US" dirty="0" err="1" smtClean="0">
                <a:latin typeface="Kruti Dev 010" pitchFamily="2" charset="0"/>
              </a:rPr>
              <a:t>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vko`Rr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kjhjke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lqbZ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VkspY;kizekus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osnuk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Li”kZ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Kku</a:t>
            </a:r>
            <a:r>
              <a:rPr lang="en-US" dirty="0" smtClean="0">
                <a:latin typeface="Kruti Dev 010" pitchFamily="2" charset="0"/>
              </a:rPr>
              <a:t> u </a:t>
            </a:r>
            <a:r>
              <a:rPr lang="en-US" dirty="0" err="1" smtClean="0">
                <a:latin typeface="Kruti Dev 010" pitchFamily="2" charset="0"/>
              </a:rPr>
              <a:t>gks.ks</a:t>
            </a:r>
            <a:r>
              <a:rPr lang="en-US" dirty="0" smtClean="0">
                <a:latin typeface="Kruti Dev 010" pitchFamily="2" charset="0"/>
              </a:rPr>
              <a:t>- “</a:t>
            </a:r>
            <a:r>
              <a:rPr lang="en-US" dirty="0" err="1" smtClean="0">
                <a:latin typeface="Kruti Dev 010" pitchFamily="2" charset="0"/>
              </a:rPr>
              <a:t>khrfiRrknh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y{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gksrkr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1452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O;k[;k</vt:lpstr>
      <vt:lpstr>Slide 3</vt:lpstr>
      <vt:lpstr>vU;ksU;koj.k  </vt:lpstr>
      <vt:lpstr>vkoj.k izdkj</vt:lpstr>
      <vt:lpstr>Slide 6</vt:lpstr>
      <vt:lpstr>vkoj.k Kkukph vko”;drk </vt:lpstr>
      <vt:lpstr>vfpfdfRlr vkoj.kkaps nq’ifj.kke</vt:lpstr>
      <vt:lpstr>vkoj.k izdkj y{k.ks </vt:lpstr>
      <vt:lpstr>Slide 10</vt:lpstr>
      <vt:lpstr>Slide 11</vt:lpstr>
      <vt:lpstr>Slide 12</vt:lpstr>
      <vt:lpstr>Slide 13</vt:lpstr>
      <vt:lpstr>Slide 14</vt:lpstr>
      <vt:lpstr>Slide 15</vt:lpstr>
      <vt:lpstr>vkoj.k fpfdRlk </vt:lpstr>
      <vt:lpstr>Slide 17</vt:lpstr>
      <vt:lpstr>fiRr o dQnq’V okr fpfdRlk lq= </vt:lpstr>
      <vt:lpstr>/kkrq &amp; ey vkoj.k fpfdRlk </vt:lpstr>
      <vt:lpstr>iaPpokrkP;k vU;ksU;koj.kkph fpfdRlk 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Server</cp:lastModifiedBy>
  <cp:revision>801</cp:revision>
  <dcterms:created xsi:type="dcterms:W3CDTF">2020-05-02T05:10:47Z</dcterms:created>
  <dcterms:modified xsi:type="dcterms:W3CDTF">2021-06-01T07:21:13Z</dcterms:modified>
</cp:coreProperties>
</file>