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66" r:id="rId1"/>
  </p:sldMasterIdLst>
  <p:notesMasterIdLst>
    <p:notesMasterId r:id="rId2"/>
  </p:notesMasterIdLst>
  <p:sldIdLst>
    <p:sldId id="267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tableStyles" Target="tableStyles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9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>
          <a:xfrm>
            <a:off x="685799" y="554182"/>
            <a:ext cx="7772400" cy="2387600"/>
          </a:xfrm>
        </p:spPr>
        <p:txBody>
          <a:bodyPr/>
          <a:p>
            <a:r>
              <a:rPr altLang="zh-CN" lang="en-US"/>
              <a:t>D</a:t>
            </a:r>
            <a:r>
              <a:rPr altLang="zh-CN" lang="en-US"/>
              <a:t>u</a:t>
            </a:r>
            <a:r>
              <a:rPr altLang="zh-CN" lang="en-US"/>
              <a:t>s</a:t>
            </a:r>
            <a:r>
              <a:rPr altLang="zh-CN" lang="en-US"/>
              <a:t>h</a:t>
            </a:r>
            <a:r>
              <a:rPr altLang="zh-CN" lang="en-US"/>
              <a:t>i</a:t>
            </a:r>
            <a:r>
              <a:rPr altLang="zh-CN" lang="en-US"/>
              <a:t> </a:t>
            </a:r>
            <a:r>
              <a:rPr altLang="zh-CN" lang="en-US"/>
              <a:t>v</a:t>
            </a:r>
            <a:r>
              <a:rPr altLang="zh-CN" lang="en-US"/>
              <a:t>i</a:t>
            </a:r>
            <a:r>
              <a:rPr altLang="zh-CN" lang="en-US"/>
              <a:t>s</a:t>
            </a:r>
            <a:r>
              <a:rPr altLang="zh-CN" lang="en-US"/>
              <a:t>h</a:t>
            </a:r>
            <a:r>
              <a:rPr altLang="zh-CN" lang="en-US"/>
              <a:t>a</a:t>
            </a:r>
            <a:br>
              <a:rPr altLang="zh-CN" lang="en-US"/>
            </a:br>
            <a:r>
              <a:rPr altLang="zh-CN" lang="en-US"/>
              <a:t>(</a:t>
            </a:r>
            <a:r>
              <a:rPr altLang="zh-CN" lang="en-US"/>
              <a:t>c</a:t>
            </a:r>
            <a:r>
              <a:rPr altLang="zh-CN" lang="en-US"/>
              <a:t>u</a:t>
            </a:r>
            <a:r>
              <a:rPr altLang="zh-CN" lang="en-US"/>
              <a:t>m</a:t>
            </a:r>
            <a:r>
              <a:rPr altLang="zh-CN" lang="en-US"/>
              <a:t>u</a:t>
            </a:r>
            <a:r>
              <a:rPr altLang="zh-CN" lang="en-US"/>
              <a:t>l</a:t>
            </a:r>
            <a:r>
              <a:rPr altLang="zh-CN" lang="en-US"/>
              <a:t>a</a:t>
            </a:r>
            <a:r>
              <a:rPr altLang="zh-CN" lang="en-US"/>
              <a:t>tive </a:t>
            </a:r>
            <a:r>
              <a:rPr altLang="zh-CN" lang="en-US"/>
              <a:t>poison</a:t>
            </a:r>
            <a:r>
              <a:rPr altLang="zh-CN" lang="en-US"/>
              <a:t>) </a:t>
            </a:r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>
          <a:xfrm>
            <a:off x="978477" y="3486867"/>
            <a:ext cx="7151235" cy="2037858"/>
          </a:xfrm>
        </p:spPr>
        <p:txBody>
          <a:bodyPr/>
          <a:p>
            <a:r>
              <a:rPr altLang="zh-CN" lang="en-US"/>
              <a:t>S</a:t>
            </a:r>
            <a:r>
              <a:rPr altLang="zh-CN" lang="en-US"/>
              <a:t>u</a:t>
            </a:r>
            <a:r>
              <a:rPr altLang="zh-CN" lang="en-US"/>
              <a:t>b</a:t>
            </a:r>
            <a:r>
              <a:rPr altLang="zh-CN" lang="en-US"/>
              <a:t>ject </a:t>
            </a:r>
            <a:r>
              <a:rPr altLang="zh-CN" lang="en-US"/>
              <a:t>-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A</a:t>
            </a:r>
            <a:r>
              <a:rPr altLang="zh-CN" lang="en-US"/>
              <a:t>g</a:t>
            </a:r>
            <a:r>
              <a:rPr altLang="zh-CN" lang="en-US"/>
              <a:t>a</a:t>
            </a:r>
            <a:r>
              <a:rPr altLang="zh-CN" lang="en-US"/>
              <a:t>d</a:t>
            </a:r>
            <a:r>
              <a:rPr altLang="zh-CN" lang="en-US"/>
              <a:t>t</a:t>
            </a:r>
            <a:r>
              <a:rPr altLang="zh-CN" lang="en-US"/>
              <a:t>a</a:t>
            </a:r>
            <a:r>
              <a:rPr altLang="zh-CN" lang="en-US"/>
              <a:t>n</a:t>
            </a:r>
            <a:r>
              <a:rPr altLang="zh-CN" lang="en-US"/>
              <a:t>t</a:t>
            </a:r>
            <a:r>
              <a:rPr altLang="zh-CN" lang="en-US"/>
              <a:t>r</a:t>
            </a:r>
            <a:r>
              <a:rPr altLang="zh-CN" lang="en-US"/>
              <a:t>a</a:t>
            </a:r>
            <a:endParaRPr altLang="zh-CN" lang="en-US"/>
          </a:p>
          <a:p>
            <a:endParaRPr altLang="zh-CN"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4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sz="3400" lang="en-US">
                <a:solidFill>
                  <a:srgbClr val="99CCFF"/>
                </a:solidFill>
              </a:rPr>
              <a:t>T</a:t>
            </a:r>
            <a:r>
              <a:rPr altLang="zh-CN" sz="3400" lang="en-US">
                <a:solidFill>
                  <a:srgbClr val="99CCFF"/>
                </a:solidFill>
              </a:rPr>
              <a:t>r</a:t>
            </a:r>
            <a:r>
              <a:rPr altLang="zh-CN" sz="3400" lang="en-US">
                <a:solidFill>
                  <a:srgbClr val="99CCFF"/>
                </a:solidFill>
              </a:rPr>
              <a:t>e</a:t>
            </a:r>
            <a:r>
              <a:rPr altLang="zh-CN" sz="3400" lang="en-US">
                <a:solidFill>
                  <a:srgbClr val="99CCFF"/>
                </a:solidFill>
              </a:rPr>
              <a:t>atment </a:t>
            </a:r>
            <a:r>
              <a:rPr altLang="zh-CN" sz="3400" lang="en-US">
                <a:solidFill>
                  <a:srgbClr val="99CCFF"/>
                </a:solidFill>
              </a:rPr>
              <a:t>of </a:t>
            </a:r>
            <a:r>
              <a:rPr altLang="zh-CN" sz="3400" lang="en-US">
                <a:solidFill>
                  <a:srgbClr val="99CCFF"/>
                </a:solidFill>
              </a:rPr>
              <a:t>d</a:t>
            </a:r>
            <a:r>
              <a:rPr altLang="zh-CN" sz="3400" lang="en-US">
                <a:solidFill>
                  <a:srgbClr val="99CCFF"/>
                </a:solidFill>
              </a:rPr>
              <a:t>u</a:t>
            </a:r>
            <a:r>
              <a:rPr altLang="zh-CN" sz="3400" lang="en-US">
                <a:solidFill>
                  <a:srgbClr val="99CCFF"/>
                </a:solidFill>
              </a:rPr>
              <a:t>s</a:t>
            </a:r>
            <a:r>
              <a:rPr altLang="zh-CN" sz="3400" lang="en-US">
                <a:solidFill>
                  <a:srgbClr val="99CCFF"/>
                </a:solidFill>
              </a:rPr>
              <a:t>h</a:t>
            </a:r>
            <a:r>
              <a:rPr altLang="zh-CN" sz="3400" lang="en-US">
                <a:solidFill>
                  <a:srgbClr val="99CCFF"/>
                </a:solidFill>
              </a:rPr>
              <a:t>i</a:t>
            </a:r>
            <a:r>
              <a:rPr altLang="zh-CN" sz="3400" lang="en-US">
                <a:solidFill>
                  <a:srgbClr val="99CCFF"/>
                </a:solidFill>
              </a:rPr>
              <a:t> </a:t>
            </a:r>
            <a:r>
              <a:rPr altLang="zh-CN" sz="3400" lang="en-US">
                <a:solidFill>
                  <a:srgbClr val="99CCFF"/>
                </a:solidFill>
              </a:rPr>
              <a:t>v</a:t>
            </a:r>
            <a:r>
              <a:rPr altLang="zh-CN" sz="3400" lang="en-US">
                <a:solidFill>
                  <a:srgbClr val="99CCFF"/>
                </a:solidFill>
              </a:rPr>
              <a:t>i</a:t>
            </a:r>
            <a:r>
              <a:rPr altLang="zh-CN" sz="3400" lang="en-US">
                <a:solidFill>
                  <a:srgbClr val="99CCFF"/>
                </a:solidFill>
              </a:rPr>
              <a:t>s</a:t>
            </a:r>
            <a:r>
              <a:rPr altLang="zh-CN" sz="3400" lang="en-US">
                <a:solidFill>
                  <a:srgbClr val="99CCFF"/>
                </a:solidFill>
              </a:rPr>
              <a:t>h</a:t>
            </a:r>
            <a:r>
              <a:rPr altLang="zh-CN" sz="3400" lang="en-US">
                <a:solidFill>
                  <a:srgbClr val="99CCFF"/>
                </a:solidFill>
              </a:rPr>
              <a:t>a</a:t>
            </a:r>
            <a:r>
              <a:rPr altLang="zh-CN" sz="3400" lang="en-US">
                <a:solidFill>
                  <a:srgbClr val="99CCFF"/>
                </a:solidFill>
              </a:rPr>
              <a:t> </a:t>
            </a:r>
            <a:r>
              <a:rPr altLang="zh-CN" sz="3400" lang="en-US">
                <a:solidFill>
                  <a:srgbClr val="99CCFF"/>
                </a:solidFill>
              </a:rPr>
              <a:t>:</a:t>
            </a:r>
            <a:br>
              <a:rPr altLang="zh-CN" sz="3400" lang="en-US">
                <a:solidFill>
                  <a:srgbClr val="99CCFF"/>
                </a:solidFill>
              </a:rPr>
            </a:br>
            <a:endParaRPr lang="en-US"/>
          </a:p>
        </p:txBody>
      </p:sp>
      <p:sp>
        <p:nvSpPr>
          <p:cNvPr id="1048665" name="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 indent="0" marL="0">
              <a:buNone/>
            </a:pPr>
            <a:r>
              <a:rPr altLang="zh-CN" lang="en-US"/>
              <a:t>A</a:t>
            </a:r>
            <a:r>
              <a:rPr altLang="zh-CN" lang="en-US"/>
              <a:t>f</a:t>
            </a:r>
            <a:r>
              <a:rPr altLang="zh-CN" lang="en-US"/>
              <a:t>t</a:t>
            </a:r>
            <a:r>
              <a:rPr altLang="zh-CN" lang="en-US"/>
              <a:t>e</a:t>
            </a:r>
            <a:r>
              <a:rPr altLang="zh-CN" lang="en-US"/>
              <a:t>r</a:t>
            </a:r>
            <a:r>
              <a:rPr altLang="zh-CN" lang="en-US"/>
              <a:t> </a:t>
            </a:r>
            <a:r>
              <a:rPr altLang="zh-CN" lang="en-US"/>
              <a:t>the</a:t>
            </a:r>
            <a:r>
              <a:rPr altLang="zh-CN" lang="en-US"/>
              <a:t> </a:t>
            </a:r>
            <a:r>
              <a:rPr altLang="zh-CN" lang="en-US"/>
              <a:t>P</a:t>
            </a:r>
            <a:r>
              <a:rPr altLang="zh-CN" lang="en-US"/>
              <a:t>a</a:t>
            </a:r>
            <a:r>
              <a:rPr altLang="zh-CN" lang="en-US"/>
              <a:t>t</a:t>
            </a:r>
            <a:r>
              <a:rPr altLang="zh-CN" lang="en-US"/>
              <a:t>i</a:t>
            </a:r>
            <a:r>
              <a:rPr altLang="zh-CN" lang="en-US"/>
              <a:t>ent </a:t>
            </a:r>
            <a:r>
              <a:rPr altLang="zh-CN" lang="en-US"/>
              <a:t>is </a:t>
            </a:r>
            <a:r>
              <a:rPr altLang="zh-CN" lang="en-US"/>
              <a:t>subjecte</a:t>
            </a:r>
            <a:r>
              <a:rPr altLang="zh-CN" lang="en-US"/>
              <a:t>d</a:t>
            </a:r>
            <a:r>
              <a:rPr altLang="zh-CN" lang="en-US"/>
              <a:t> </a:t>
            </a:r>
            <a:r>
              <a:rPr altLang="zh-CN" lang="en-US"/>
              <a:t>s</a:t>
            </a:r>
            <a:r>
              <a:rPr altLang="zh-CN" lang="en-US"/>
              <a:t>u</a:t>
            </a:r>
            <a:r>
              <a:rPr altLang="zh-CN" lang="en-US"/>
              <a:t>d</a:t>
            </a:r>
            <a:r>
              <a:rPr altLang="zh-CN" lang="en-US"/>
              <a:t>a</a:t>
            </a:r>
            <a:r>
              <a:rPr altLang="zh-CN" lang="en-US"/>
              <a:t>t</a:t>
            </a:r>
            <a:r>
              <a:rPr altLang="zh-CN" lang="en-US"/>
              <a:t>i</a:t>
            </a:r>
            <a:r>
              <a:rPr altLang="zh-CN" lang="en-US"/>
              <a:t>o</a:t>
            </a:r>
            <a:r>
              <a:rPr altLang="zh-CN" lang="en-US"/>
              <a:t>n</a:t>
            </a:r>
            <a:r>
              <a:rPr altLang="zh-CN" lang="en-US"/>
              <a:t>, </a:t>
            </a:r>
            <a:r>
              <a:rPr altLang="zh-CN" lang="en-US"/>
              <a:t>e</a:t>
            </a:r>
            <a:r>
              <a:rPr altLang="zh-CN" lang="en-US"/>
              <a:t>m</a:t>
            </a:r>
            <a:r>
              <a:rPr altLang="zh-CN" lang="en-US"/>
              <a:t>e</a:t>
            </a:r>
            <a:r>
              <a:rPr altLang="zh-CN" lang="en-US"/>
              <a:t>s</a:t>
            </a:r>
            <a:r>
              <a:rPr altLang="zh-CN" lang="en-US"/>
              <a:t>i</a:t>
            </a:r>
            <a:r>
              <a:rPr altLang="zh-CN" lang="en-US"/>
              <a:t>s</a:t>
            </a:r>
            <a:r>
              <a:rPr altLang="zh-CN" lang="en-US"/>
              <a:t> </a:t>
            </a:r>
            <a:r>
              <a:rPr altLang="zh-CN" lang="en-US"/>
              <a:t>a</a:t>
            </a:r>
            <a:r>
              <a:rPr altLang="zh-CN" lang="en-US"/>
              <a:t>n</a:t>
            </a:r>
            <a:r>
              <a:rPr altLang="zh-CN" lang="en-US"/>
              <a:t>d</a:t>
            </a:r>
            <a:r>
              <a:rPr altLang="zh-CN" lang="en-US"/>
              <a:t> </a:t>
            </a:r>
            <a:r>
              <a:rPr altLang="zh-CN" lang="en-US"/>
              <a:t>p</a:t>
            </a:r>
            <a:r>
              <a:rPr altLang="zh-CN" lang="en-US"/>
              <a:t>u</a:t>
            </a:r>
            <a:r>
              <a:rPr altLang="zh-CN" lang="en-US"/>
              <a:t>r</a:t>
            </a:r>
            <a:r>
              <a:rPr altLang="zh-CN" lang="en-US"/>
              <a:t>g</a:t>
            </a:r>
            <a:r>
              <a:rPr altLang="zh-CN" lang="en-US"/>
              <a:t>a</a:t>
            </a:r>
            <a:r>
              <a:rPr altLang="zh-CN" lang="en-US"/>
              <a:t>t</a:t>
            </a:r>
            <a:r>
              <a:rPr altLang="zh-CN" lang="en-US"/>
              <a:t>i</a:t>
            </a:r>
            <a:r>
              <a:rPr altLang="zh-CN" lang="en-US"/>
              <a:t>o</a:t>
            </a:r>
            <a:r>
              <a:rPr altLang="zh-CN" lang="en-US"/>
              <a:t>n</a:t>
            </a:r>
            <a:r>
              <a:rPr altLang="zh-CN" lang="en-US"/>
              <a:t> </a:t>
            </a:r>
            <a:r>
              <a:rPr altLang="zh-CN" lang="en-US"/>
              <a:t>o</a:t>
            </a:r>
            <a:r>
              <a:rPr altLang="zh-CN" lang="en-US"/>
              <a:t>n</a:t>
            </a:r>
            <a:r>
              <a:rPr altLang="zh-CN" lang="en-US"/>
              <a:t>e</a:t>
            </a:r>
            <a:r>
              <a:rPr altLang="zh-CN" lang="en-US"/>
              <a:t> </a:t>
            </a:r>
            <a:r>
              <a:rPr altLang="zh-CN" lang="en-US"/>
              <a:t>s</a:t>
            </a:r>
            <a:r>
              <a:rPr altLang="zh-CN" lang="en-US"/>
              <a:t>h</a:t>
            </a:r>
            <a:r>
              <a:rPr altLang="zh-CN" lang="en-US"/>
              <a:t>o</a:t>
            </a:r>
            <a:r>
              <a:rPr altLang="zh-CN" lang="en-US"/>
              <a:t>u</a:t>
            </a:r>
            <a:r>
              <a:rPr altLang="zh-CN" lang="en-US"/>
              <a:t>ld </a:t>
            </a:r>
            <a:r>
              <a:rPr altLang="zh-CN" lang="en-US"/>
              <a:t>g</a:t>
            </a:r>
            <a:r>
              <a:rPr altLang="zh-CN" lang="en-US"/>
              <a:t>i</a:t>
            </a:r>
            <a:r>
              <a:rPr altLang="zh-CN" lang="en-US"/>
              <a:t>v</a:t>
            </a:r>
            <a:r>
              <a:rPr altLang="zh-CN" lang="en-US"/>
              <a:t>e</a:t>
            </a:r>
            <a:r>
              <a:rPr altLang="zh-CN" lang="en-US"/>
              <a:t> </a:t>
            </a:r>
            <a:r>
              <a:rPr altLang="zh-CN" lang="en-US"/>
              <a:t>h</a:t>
            </a:r>
            <a:r>
              <a:rPr altLang="zh-CN" lang="en-US"/>
              <a:t>i</a:t>
            </a:r>
            <a:r>
              <a:rPr altLang="zh-CN" lang="en-US"/>
              <a:t>m</a:t>
            </a:r>
            <a:r>
              <a:rPr altLang="zh-CN" lang="en-US"/>
              <a:t> </a:t>
            </a:r>
            <a:r>
              <a:rPr altLang="zh-CN" lang="en-US"/>
              <a:t>t</a:t>
            </a:r>
            <a:r>
              <a:rPr altLang="zh-CN" lang="en-US"/>
              <a:t>o</a:t>
            </a:r>
            <a:r>
              <a:rPr altLang="zh-CN" lang="en-US"/>
              <a:t> </a:t>
            </a:r>
            <a:r>
              <a:rPr altLang="zh-CN" lang="en-US"/>
              <a:t>d</a:t>
            </a:r>
            <a:r>
              <a:rPr altLang="zh-CN" lang="en-US"/>
              <a:t>r</a:t>
            </a:r>
            <a:r>
              <a:rPr altLang="zh-CN" lang="en-US"/>
              <a:t>i</a:t>
            </a:r>
            <a:r>
              <a:rPr altLang="zh-CN" lang="en-US"/>
              <a:t>n</a:t>
            </a:r>
            <a:r>
              <a:rPr altLang="zh-CN" lang="en-US"/>
              <a:t>k</a:t>
            </a:r>
            <a:r>
              <a:rPr altLang="zh-CN" lang="en-US"/>
              <a:t> </a:t>
            </a:r>
            <a:r>
              <a:rPr altLang="zh-CN" lang="en-US"/>
              <a:t>t</a:t>
            </a:r>
            <a:r>
              <a:rPr altLang="zh-CN" lang="en-US"/>
              <a:t>h</a:t>
            </a:r>
            <a:r>
              <a:rPr altLang="zh-CN" lang="en-US"/>
              <a:t>i</a:t>
            </a:r>
            <a:r>
              <a:rPr altLang="zh-CN" lang="en-US"/>
              <a:t>s</a:t>
            </a:r>
            <a:r>
              <a:rPr altLang="zh-CN" lang="en-US"/>
              <a:t> </a:t>
            </a:r>
            <a:r>
              <a:rPr altLang="zh-CN" lang="en-US"/>
              <a:t>a</a:t>
            </a:r>
            <a:r>
              <a:rPr altLang="zh-CN" lang="en-US"/>
              <a:t>n</a:t>
            </a:r>
            <a:r>
              <a:rPr altLang="zh-CN" lang="en-US"/>
              <a:t>t</a:t>
            </a:r>
            <a:r>
              <a:rPr altLang="zh-CN" lang="en-US"/>
              <a:t>i</a:t>
            </a:r>
            <a:r>
              <a:rPr altLang="zh-CN" lang="en-US"/>
              <a:t>p</a:t>
            </a:r>
            <a:r>
              <a:rPr altLang="zh-CN" lang="en-US"/>
              <a:t>o</a:t>
            </a:r>
            <a:r>
              <a:rPr altLang="zh-CN" lang="en-US"/>
              <a:t>i</a:t>
            </a:r>
            <a:r>
              <a:rPr altLang="zh-CN" lang="en-US"/>
              <a:t>s</a:t>
            </a:r>
            <a:r>
              <a:rPr altLang="zh-CN" lang="en-US"/>
              <a:t>o</a:t>
            </a:r>
            <a:r>
              <a:rPr altLang="zh-CN" lang="en-US"/>
              <a:t>n</a:t>
            </a:r>
            <a:r>
              <a:rPr altLang="zh-CN" lang="en-US"/>
              <a:t>u</a:t>
            </a:r>
            <a:r>
              <a:rPr altLang="zh-CN" lang="en-US"/>
              <a:t>s</a:t>
            </a:r>
            <a:r>
              <a:rPr altLang="zh-CN" lang="en-US"/>
              <a:t> </a:t>
            </a:r>
            <a:r>
              <a:rPr altLang="zh-CN" lang="en-US"/>
              <a:t>r</a:t>
            </a:r>
            <a:r>
              <a:rPr altLang="zh-CN" lang="en-US"/>
              <a:t>e</a:t>
            </a:r>
            <a:r>
              <a:rPr altLang="zh-CN" lang="en-US"/>
              <a:t>c</a:t>
            </a:r>
            <a:r>
              <a:rPr altLang="zh-CN" lang="en-US"/>
              <a:t>i</a:t>
            </a:r>
            <a:r>
              <a:rPr altLang="zh-CN" lang="en-US"/>
              <a:t>p</a:t>
            </a:r>
            <a:r>
              <a:rPr altLang="zh-CN" lang="en-US"/>
              <a:t>e</a:t>
            </a:r>
            <a:r>
              <a:rPr altLang="zh-CN" lang="en-US"/>
              <a:t> </a:t>
            </a:r>
            <a:r>
              <a:rPr altLang="zh-CN" lang="en-US"/>
              <a:t>r</a:t>
            </a:r>
            <a:r>
              <a:rPr altLang="zh-CN" lang="en-US"/>
              <a:t>e</a:t>
            </a:r>
            <a:r>
              <a:rPr altLang="zh-CN" lang="en-US"/>
              <a:t>g</a:t>
            </a:r>
            <a:r>
              <a:rPr altLang="zh-CN" lang="en-US"/>
              <a:t>u</a:t>
            </a:r>
            <a:r>
              <a:rPr altLang="zh-CN" lang="en-US"/>
              <a:t>l</a:t>
            </a:r>
            <a:r>
              <a:rPr altLang="zh-CN" lang="en-US"/>
              <a:t>arly </a:t>
            </a:r>
            <a:r>
              <a:rPr altLang="zh-CN" lang="en-US"/>
              <a:t>-</a:t>
            </a:r>
            <a:endParaRPr lang="en-US"/>
          </a:p>
          <a:p>
            <a:pPr indent="0" marL="0">
              <a:buNone/>
            </a:pPr>
            <a:r>
              <a:rPr altLang="zh-CN" lang="en-US"/>
              <a:t> </a:t>
            </a:r>
            <a:endParaRPr lang="en-US"/>
          </a:p>
          <a:p>
            <a:pPr indent="0" marL="0">
              <a:buNone/>
            </a:pPr>
            <a:r>
              <a:rPr altLang="zh-CN" lang="en-US"/>
              <a:t>-</a:t>
            </a:r>
            <a:r>
              <a:rPr altLang="zh-CN" lang="en-US"/>
              <a:t> </a:t>
            </a:r>
            <a:r>
              <a:rPr altLang="zh-CN" lang="en-US"/>
              <a:t>p</a:t>
            </a:r>
            <a:r>
              <a:rPr altLang="zh-CN" lang="en-US"/>
              <a:t>i</a:t>
            </a:r>
            <a:r>
              <a:rPr altLang="zh-CN" lang="en-US"/>
              <a:t>p</a:t>
            </a:r>
            <a:r>
              <a:rPr altLang="zh-CN" lang="en-US"/>
              <a:t>p</a:t>
            </a:r>
            <a:r>
              <a:rPr altLang="zh-CN" lang="en-US"/>
              <a:t>a</a:t>
            </a:r>
            <a:r>
              <a:rPr altLang="zh-CN" lang="en-US"/>
              <a:t>l</a:t>
            </a:r>
            <a:r>
              <a:rPr altLang="zh-CN" lang="en-US"/>
              <a:t>i</a:t>
            </a:r>
            <a:r>
              <a:rPr altLang="zh-CN" lang="en-US"/>
              <a:t>, </a:t>
            </a:r>
            <a:r>
              <a:rPr altLang="zh-CN" lang="en-US"/>
              <a:t>d</a:t>
            </a:r>
            <a:r>
              <a:rPr altLang="zh-CN" lang="en-US"/>
              <a:t>h</a:t>
            </a:r>
            <a:r>
              <a:rPr altLang="zh-CN" lang="en-US"/>
              <a:t>y</a:t>
            </a:r>
            <a:r>
              <a:rPr altLang="zh-CN" lang="en-US"/>
              <a:t>a</a:t>
            </a:r>
            <a:r>
              <a:rPr altLang="zh-CN" lang="en-US"/>
              <a:t>m</a:t>
            </a:r>
            <a:r>
              <a:rPr altLang="zh-CN" lang="en-US"/>
              <a:t>a</a:t>
            </a:r>
            <a:r>
              <a:rPr altLang="zh-CN" lang="en-US"/>
              <a:t>k</a:t>
            </a:r>
            <a:r>
              <a:rPr altLang="zh-CN" lang="en-US"/>
              <a:t>a</a:t>
            </a:r>
            <a:r>
              <a:rPr altLang="zh-CN" lang="en-US"/>
              <a:t>, </a:t>
            </a:r>
            <a:r>
              <a:rPr altLang="zh-CN" lang="en-US"/>
              <a:t>mam</a:t>
            </a:r>
            <a:r>
              <a:rPr altLang="zh-CN" lang="en-US"/>
              <a:t>s</a:t>
            </a:r>
            <a:r>
              <a:rPr altLang="zh-CN" lang="en-US"/>
              <a:t>i</a:t>
            </a:r>
            <a:r>
              <a:rPr altLang="zh-CN" lang="en-US"/>
              <a:t>, </a:t>
            </a:r>
            <a:r>
              <a:rPr altLang="zh-CN" lang="en-US"/>
              <a:t>r</a:t>
            </a:r>
            <a:r>
              <a:rPr altLang="zh-CN" lang="en-US"/>
              <a:t>o</a:t>
            </a:r>
            <a:r>
              <a:rPr altLang="zh-CN" lang="en-US"/>
              <a:t>d</a:t>
            </a:r>
            <a:r>
              <a:rPr altLang="zh-CN" lang="en-US"/>
              <a:t>h</a:t>
            </a:r>
            <a:r>
              <a:rPr altLang="zh-CN" lang="en-US"/>
              <a:t>r</a:t>
            </a:r>
            <a:r>
              <a:rPr altLang="zh-CN" lang="en-US"/>
              <a:t>a</a:t>
            </a:r>
            <a:r>
              <a:rPr altLang="zh-CN" lang="en-US"/>
              <a:t>, </a:t>
            </a:r>
            <a:r>
              <a:rPr altLang="zh-CN" lang="en-US"/>
              <a:t>p</a:t>
            </a:r>
            <a:r>
              <a:rPr altLang="zh-CN" lang="en-US"/>
              <a:t>a</a:t>
            </a:r>
            <a:r>
              <a:rPr altLang="zh-CN" lang="en-US"/>
              <a:t>r</a:t>
            </a:r>
            <a:r>
              <a:rPr altLang="zh-CN" lang="en-US"/>
              <a:t>i</a:t>
            </a:r>
            <a:r>
              <a:rPr altLang="zh-CN" lang="en-US"/>
              <a:t>p</a:t>
            </a:r>
            <a:r>
              <a:rPr altLang="zh-CN" lang="en-US"/>
              <a:t>e</a:t>
            </a:r>
            <a:r>
              <a:rPr altLang="zh-CN" lang="en-US"/>
              <a:t>l</a:t>
            </a:r>
            <a:r>
              <a:rPr altLang="zh-CN" lang="en-US"/>
              <a:t>a</a:t>
            </a:r>
            <a:r>
              <a:rPr altLang="zh-CN" lang="en-US"/>
              <a:t>v</a:t>
            </a:r>
            <a:r>
              <a:rPr altLang="zh-CN" lang="en-US"/>
              <a:t>a</a:t>
            </a:r>
            <a:r>
              <a:rPr altLang="zh-CN" lang="en-US"/>
              <a:t>, </a:t>
            </a:r>
            <a:r>
              <a:rPr altLang="zh-CN" lang="en-US"/>
              <a:t>s</a:t>
            </a:r>
            <a:r>
              <a:rPr altLang="zh-CN" lang="en-US"/>
              <a:t>u</a:t>
            </a:r>
            <a:r>
              <a:rPr altLang="zh-CN" lang="en-US"/>
              <a:t>v</a:t>
            </a:r>
            <a:r>
              <a:rPr altLang="zh-CN" lang="en-US"/>
              <a:t>a</a:t>
            </a:r>
            <a:r>
              <a:rPr altLang="zh-CN" lang="en-US"/>
              <a:t>r</a:t>
            </a:r>
            <a:r>
              <a:rPr altLang="zh-CN" lang="en-US"/>
              <a:t>c</a:t>
            </a:r>
            <a:r>
              <a:rPr altLang="zh-CN" lang="en-US"/>
              <a:t>h</a:t>
            </a:r>
            <a:r>
              <a:rPr altLang="zh-CN" lang="en-US"/>
              <a:t>i</a:t>
            </a:r>
            <a:r>
              <a:rPr altLang="zh-CN" lang="en-US"/>
              <a:t>k</a:t>
            </a:r>
            <a:r>
              <a:rPr altLang="zh-CN" lang="en-US"/>
              <a:t>a</a:t>
            </a:r>
            <a:r>
              <a:rPr altLang="zh-CN" lang="en-US"/>
              <a:t>, </a:t>
            </a:r>
            <a:r>
              <a:rPr altLang="zh-CN" lang="en-US"/>
              <a:t>s</a:t>
            </a:r>
            <a:r>
              <a:rPr altLang="zh-CN" lang="en-US"/>
              <a:t>u</a:t>
            </a:r>
            <a:r>
              <a:rPr altLang="zh-CN" lang="en-US"/>
              <a:t>k</a:t>
            </a:r>
            <a:r>
              <a:rPr altLang="zh-CN" lang="en-US"/>
              <a:t>s</a:t>
            </a:r>
            <a:r>
              <a:rPr altLang="zh-CN" lang="en-US"/>
              <a:t>m</a:t>
            </a:r>
            <a:r>
              <a:rPr altLang="zh-CN" lang="en-US"/>
              <a:t>a</a:t>
            </a:r>
            <a:r>
              <a:rPr altLang="zh-CN" lang="en-US"/>
              <a:t> </a:t>
            </a:r>
            <a:r>
              <a:rPr altLang="zh-CN" lang="en-US"/>
              <a:t>e</a:t>
            </a:r>
            <a:r>
              <a:rPr altLang="zh-CN" lang="en-US"/>
              <a:t>l</a:t>
            </a:r>
            <a:r>
              <a:rPr altLang="zh-CN" lang="en-US"/>
              <a:t>a</a:t>
            </a:r>
            <a:r>
              <a:rPr altLang="zh-CN" lang="en-US"/>
              <a:t>, </a:t>
            </a:r>
            <a:r>
              <a:rPr altLang="zh-CN" lang="en-US"/>
              <a:t>b</a:t>
            </a:r>
            <a:r>
              <a:rPr altLang="zh-CN" lang="en-US"/>
              <a:t>a</a:t>
            </a:r>
            <a:r>
              <a:rPr altLang="zh-CN" lang="en-US"/>
              <a:t>l</a:t>
            </a:r>
            <a:r>
              <a:rPr altLang="zh-CN" lang="en-US"/>
              <a:t>a</a:t>
            </a:r>
            <a:r>
              <a:rPr altLang="zh-CN" lang="en-US"/>
              <a:t>k</a:t>
            </a:r>
            <a:r>
              <a:rPr altLang="zh-CN" lang="en-US"/>
              <a:t>a</a:t>
            </a:r>
            <a:r>
              <a:rPr altLang="zh-CN" lang="en-US"/>
              <a:t> </a:t>
            </a:r>
            <a:r>
              <a:rPr altLang="zh-CN" lang="en-US"/>
              <a:t>a</a:t>
            </a:r>
            <a:r>
              <a:rPr altLang="zh-CN" lang="en-US"/>
              <a:t>n</a:t>
            </a:r>
            <a:r>
              <a:rPr altLang="zh-CN" lang="en-US"/>
              <a:t>d</a:t>
            </a:r>
            <a:r>
              <a:rPr altLang="zh-CN" lang="en-US"/>
              <a:t> </a:t>
            </a:r>
            <a:r>
              <a:rPr altLang="zh-CN" lang="en-US"/>
              <a:t>s</a:t>
            </a:r>
            <a:r>
              <a:rPr altLang="zh-CN" lang="en-US"/>
              <a:t>v</a:t>
            </a:r>
            <a:r>
              <a:rPr altLang="zh-CN" lang="en-US"/>
              <a:t>a</a:t>
            </a:r>
            <a:r>
              <a:rPr altLang="zh-CN" lang="en-US"/>
              <a:t>r</a:t>
            </a:r>
            <a:r>
              <a:rPr altLang="zh-CN" lang="en-US"/>
              <a:t>n</a:t>
            </a:r>
            <a:r>
              <a:rPr altLang="zh-CN" lang="en-US"/>
              <a:t>g</a:t>
            </a:r>
            <a:r>
              <a:rPr altLang="zh-CN" lang="en-US"/>
              <a:t>a</a:t>
            </a:r>
            <a:r>
              <a:rPr altLang="zh-CN" lang="en-US"/>
              <a:t>i</a:t>
            </a:r>
            <a:r>
              <a:rPr altLang="zh-CN" lang="en-US"/>
              <a:t>r</a:t>
            </a:r>
            <a:r>
              <a:rPr altLang="zh-CN" lang="en-US"/>
              <a:t>i</a:t>
            </a:r>
            <a:r>
              <a:rPr altLang="zh-CN" lang="en-US"/>
              <a:t>k</a:t>
            </a:r>
            <a:r>
              <a:rPr altLang="zh-CN" lang="en-US"/>
              <a:t>a</a:t>
            </a:r>
            <a:r>
              <a:rPr altLang="zh-CN" lang="en-US"/>
              <a:t> </a:t>
            </a:r>
            <a:r>
              <a:rPr altLang="zh-CN" lang="en-US"/>
              <a:t>,</a:t>
            </a:r>
            <a:r>
              <a:rPr altLang="zh-CN" lang="en-US"/>
              <a:t>mixed </a:t>
            </a:r>
            <a:r>
              <a:rPr altLang="zh-CN" lang="en-US"/>
              <a:t>with </a:t>
            </a:r>
            <a:r>
              <a:rPr altLang="zh-CN" lang="en-US"/>
              <a:t>h</a:t>
            </a:r>
            <a:r>
              <a:rPr altLang="zh-CN" lang="en-US"/>
              <a:t>o</a:t>
            </a:r>
            <a:r>
              <a:rPr altLang="zh-CN" lang="en-US"/>
              <a:t>n</a:t>
            </a:r>
            <a:r>
              <a:rPr altLang="zh-CN" lang="en-US"/>
              <a:t>e</a:t>
            </a:r>
            <a:r>
              <a:rPr altLang="zh-CN" lang="en-US"/>
              <a:t>y</a:t>
            </a:r>
            <a:r>
              <a:rPr altLang="zh-CN" lang="en-US"/>
              <a:t> </a:t>
            </a:r>
            <a:endParaRPr lang="en-US"/>
          </a:p>
          <a:p>
            <a:pPr indent="0" marL="0">
              <a:buNone/>
            </a:pPr>
            <a:r>
              <a:rPr altLang="zh-CN" lang="en-US"/>
              <a:t> </a:t>
            </a:r>
            <a:r>
              <a:rPr altLang="zh-CN" lang="en-US"/>
              <a:t> 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sz="3100" lang="en-US">
                <a:solidFill>
                  <a:srgbClr val="99CCFF"/>
                </a:solidFill>
              </a:rPr>
              <a:t> </a:t>
            </a:r>
            <a:r>
              <a:rPr altLang="zh-CN" sz="3100" lang="en-US">
                <a:solidFill>
                  <a:srgbClr val="99CCFF"/>
                </a:solidFill>
              </a:rPr>
              <a:t>C</a:t>
            </a:r>
            <a:r>
              <a:rPr altLang="zh-CN" sz="3100" lang="en-US">
                <a:solidFill>
                  <a:srgbClr val="99CCFF"/>
                </a:solidFill>
              </a:rPr>
              <a:t>o</a:t>
            </a:r>
            <a:r>
              <a:rPr altLang="zh-CN" sz="3100" lang="en-US">
                <a:solidFill>
                  <a:srgbClr val="99CCFF"/>
                </a:solidFill>
              </a:rPr>
              <a:t>mplications </a:t>
            </a:r>
            <a:r>
              <a:rPr altLang="zh-CN" sz="3100" lang="en-US">
                <a:solidFill>
                  <a:srgbClr val="99CCFF"/>
                </a:solidFill>
              </a:rPr>
              <a:t>o</a:t>
            </a:r>
            <a:r>
              <a:rPr altLang="zh-CN" sz="3100" lang="en-US">
                <a:solidFill>
                  <a:srgbClr val="99CCFF"/>
                </a:solidFill>
              </a:rPr>
              <a:t>f</a:t>
            </a:r>
            <a:r>
              <a:rPr altLang="zh-CN" sz="3100" lang="en-US">
                <a:solidFill>
                  <a:srgbClr val="99CCFF"/>
                </a:solidFill>
              </a:rPr>
              <a:t> </a:t>
            </a:r>
            <a:r>
              <a:rPr altLang="zh-CN" sz="3100" lang="en-US">
                <a:solidFill>
                  <a:srgbClr val="99CCFF"/>
                </a:solidFill>
              </a:rPr>
              <a:t>d</a:t>
            </a:r>
            <a:r>
              <a:rPr altLang="zh-CN" sz="3100" lang="en-US">
                <a:solidFill>
                  <a:srgbClr val="99CCFF"/>
                </a:solidFill>
              </a:rPr>
              <a:t>u</a:t>
            </a:r>
            <a:r>
              <a:rPr altLang="zh-CN" sz="3100" lang="en-US">
                <a:solidFill>
                  <a:srgbClr val="99CCFF"/>
                </a:solidFill>
              </a:rPr>
              <a:t>s</a:t>
            </a:r>
            <a:r>
              <a:rPr altLang="zh-CN" sz="3100" lang="en-US">
                <a:solidFill>
                  <a:srgbClr val="99CCFF"/>
                </a:solidFill>
              </a:rPr>
              <a:t>h</a:t>
            </a:r>
            <a:r>
              <a:rPr altLang="zh-CN" sz="3100" lang="en-US">
                <a:solidFill>
                  <a:srgbClr val="99CCFF"/>
                </a:solidFill>
              </a:rPr>
              <a:t>i</a:t>
            </a:r>
            <a:r>
              <a:rPr altLang="zh-CN" sz="3100" lang="en-US">
                <a:solidFill>
                  <a:srgbClr val="99CCFF"/>
                </a:solidFill>
              </a:rPr>
              <a:t> </a:t>
            </a:r>
            <a:r>
              <a:rPr altLang="zh-CN" sz="3100" lang="en-US">
                <a:solidFill>
                  <a:srgbClr val="99CCFF"/>
                </a:solidFill>
              </a:rPr>
              <a:t>v</a:t>
            </a:r>
            <a:r>
              <a:rPr altLang="zh-CN" sz="3100" lang="en-US">
                <a:solidFill>
                  <a:srgbClr val="99CCFF"/>
                </a:solidFill>
              </a:rPr>
              <a:t>I</a:t>
            </a:r>
            <a:r>
              <a:rPr altLang="zh-CN" sz="3100" lang="en-US">
                <a:solidFill>
                  <a:srgbClr val="99CCFF"/>
                </a:solidFill>
              </a:rPr>
              <a:t>s</a:t>
            </a:r>
            <a:r>
              <a:rPr altLang="zh-CN" sz="3100" lang="en-US">
                <a:solidFill>
                  <a:srgbClr val="99CCFF"/>
                </a:solidFill>
              </a:rPr>
              <a:t>h</a:t>
            </a:r>
            <a:r>
              <a:rPr altLang="zh-CN" sz="3100" lang="en-US">
                <a:solidFill>
                  <a:srgbClr val="99CCFF"/>
                </a:solidFill>
              </a:rPr>
              <a:t>a</a:t>
            </a:r>
            <a:r>
              <a:rPr altLang="zh-CN" sz="3100" lang="en-US">
                <a:solidFill>
                  <a:srgbClr val="99CCFF"/>
                </a:solidFill>
              </a:rPr>
              <a:t>:</a:t>
            </a:r>
            <a:endParaRPr lang="en-US"/>
          </a:p>
        </p:txBody>
      </p:sp>
      <p:sp>
        <p:nvSpPr>
          <p:cNvPr id="1048667" name=""/>
          <p:cNvSpPr>
            <a:spLocks noGrp="1"/>
          </p:cNvSpPr>
          <p:nvPr>
            <p:ph idx="1"/>
          </p:nvPr>
        </p:nvSpPr>
        <p:spPr/>
        <p:txBody>
          <a:bodyPr>
            <a:normAutofit fontScale="85714" lnSpcReduction="20000"/>
          </a:bodyPr>
          <a:p>
            <a:r>
              <a:rPr altLang="zh-CN" lang="en-US"/>
              <a:t>F</a:t>
            </a:r>
            <a:r>
              <a:rPr altLang="zh-CN" lang="en-US"/>
              <a:t>e</a:t>
            </a:r>
            <a:r>
              <a:rPr altLang="zh-CN" lang="en-US"/>
              <a:t>v</a:t>
            </a:r>
            <a:r>
              <a:rPr altLang="zh-CN" lang="en-US"/>
              <a:t>e</a:t>
            </a:r>
            <a:r>
              <a:rPr altLang="zh-CN" lang="en-US"/>
              <a:t>r</a:t>
            </a:r>
            <a:endParaRPr lang="en-US"/>
          </a:p>
          <a:p>
            <a:r>
              <a:rPr altLang="zh-CN" lang="en-US"/>
              <a:t>Burning </a:t>
            </a:r>
            <a:r>
              <a:rPr altLang="zh-CN" lang="en-US"/>
              <a:t>s</a:t>
            </a:r>
            <a:r>
              <a:rPr altLang="zh-CN" lang="en-US"/>
              <a:t>e</a:t>
            </a:r>
            <a:r>
              <a:rPr altLang="zh-CN" lang="en-US"/>
              <a:t>n</a:t>
            </a:r>
            <a:r>
              <a:rPr altLang="zh-CN" lang="en-US"/>
              <a:t>s</a:t>
            </a:r>
            <a:r>
              <a:rPr altLang="zh-CN" lang="en-US"/>
              <a:t>ation </a:t>
            </a:r>
            <a:endParaRPr lang="en-US"/>
          </a:p>
          <a:p>
            <a:r>
              <a:rPr altLang="zh-CN" lang="en-US"/>
              <a:t>H</a:t>
            </a:r>
            <a:r>
              <a:rPr altLang="zh-CN" lang="en-US"/>
              <a:t>i</a:t>
            </a:r>
            <a:r>
              <a:rPr altLang="zh-CN" lang="en-US"/>
              <a:t>c</a:t>
            </a:r>
            <a:r>
              <a:rPr altLang="zh-CN" lang="en-US"/>
              <a:t>c</a:t>
            </a:r>
            <a:r>
              <a:rPr altLang="zh-CN" lang="en-US"/>
              <a:t>o</a:t>
            </a:r>
            <a:r>
              <a:rPr altLang="zh-CN" lang="en-US"/>
              <a:t>u</a:t>
            </a:r>
            <a:r>
              <a:rPr altLang="zh-CN" lang="en-US"/>
              <a:t>g</a:t>
            </a:r>
            <a:r>
              <a:rPr altLang="zh-CN" lang="en-US"/>
              <a:t>h</a:t>
            </a:r>
            <a:endParaRPr lang="en-US"/>
          </a:p>
          <a:p>
            <a:r>
              <a:rPr altLang="zh-CN" lang="en-US"/>
              <a:t>T</a:t>
            </a:r>
            <a:r>
              <a:rPr altLang="zh-CN" lang="en-US"/>
              <a:t>y</a:t>
            </a:r>
            <a:r>
              <a:rPr altLang="zh-CN" lang="en-US"/>
              <a:t>m</a:t>
            </a:r>
            <a:r>
              <a:rPr altLang="zh-CN" lang="en-US"/>
              <a:t>p</a:t>
            </a:r>
            <a:r>
              <a:rPr altLang="zh-CN" lang="en-US"/>
              <a:t>a</a:t>
            </a:r>
            <a:r>
              <a:rPr altLang="zh-CN" lang="en-US"/>
              <a:t>n</a:t>
            </a:r>
            <a:r>
              <a:rPr altLang="zh-CN" lang="en-US"/>
              <a:t>i</a:t>
            </a:r>
            <a:r>
              <a:rPr altLang="zh-CN" lang="en-US"/>
              <a:t>t</a:t>
            </a:r>
            <a:r>
              <a:rPr altLang="zh-CN" lang="en-US"/>
              <a:t>e</a:t>
            </a:r>
            <a:r>
              <a:rPr altLang="zh-CN" lang="en-US"/>
              <a:t>s</a:t>
            </a:r>
            <a:endParaRPr lang="en-US"/>
          </a:p>
          <a:p>
            <a:r>
              <a:rPr altLang="zh-CN" lang="en-US"/>
              <a:t>L</a:t>
            </a:r>
            <a:r>
              <a:rPr altLang="zh-CN" lang="en-US"/>
              <a:t>o</a:t>
            </a:r>
            <a:r>
              <a:rPr altLang="zh-CN" lang="en-US"/>
              <a:t>s</a:t>
            </a:r>
            <a:r>
              <a:rPr altLang="zh-CN" lang="en-US"/>
              <a:t>s</a:t>
            </a:r>
            <a:r>
              <a:rPr altLang="zh-CN" lang="en-US"/>
              <a:t> </a:t>
            </a:r>
            <a:r>
              <a:rPr altLang="zh-CN" lang="en-US"/>
              <a:t>of </a:t>
            </a:r>
            <a:r>
              <a:rPr altLang="zh-CN" lang="en-US"/>
              <a:t>s</a:t>
            </a:r>
            <a:r>
              <a:rPr altLang="zh-CN" lang="en-US"/>
              <a:t>e</a:t>
            </a:r>
            <a:r>
              <a:rPr altLang="zh-CN" lang="en-US"/>
              <a:t>m</a:t>
            </a:r>
            <a:r>
              <a:rPr altLang="zh-CN" lang="en-US"/>
              <a:t>e</a:t>
            </a:r>
            <a:r>
              <a:rPr altLang="zh-CN" lang="en-US"/>
              <a:t>n</a:t>
            </a:r>
            <a:r>
              <a:rPr altLang="zh-CN" lang="en-US"/>
              <a:t> </a:t>
            </a:r>
            <a:endParaRPr lang="en-US"/>
          </a:p>
          <a:p>
            <a:r>
              <a:rPr altLang="zh-CN" lang="en-US"/>
              <a:t>O</a:t>
            </a:r>
            <a:r>
              <a:rPr altLang="zh-CN" lang="en-US"/>
              <a:t>e</a:t>
            </a:r>
            <a:r>
              <a:rPr altLang="zh-CN" lang="en-US"/>
              <a:t>d</a:t>
            </a:r>
            <a:r>
              <a:rPr altLang="zh-CN" lang="en-US"/>
              <a:t>e</a:t>
            </a:r>
            <a:r>
              <a:rPr altLang="zh-CN" lang="en-US"/>
              <a:t>m</a:t>
            </a:r>
            <a:r>
              <a:rPr altLang="zh-CN" lang="en-US"/>
              <a:t>a</a:t>
            </a:r>
            <a:endParaRPr lang="en-US"/>
          </a:p>
          <a:p>
            <a:r>
              <a:rPr altLang="zh-CN" lang="en-US"/>
              <a:t>D</a:t>
            </a:r>
            <a:r>
              <a:rPr altLang="zh-CN" lang="en-US"/>
              <a:t>i</a:t>
            </a:r>
            <a:r>
              <a:rPr altLang="zh-CN" lang="en-US"/>
              <a:t>a</a:t>
            </a:r>
            <a:r>
              <a:rPr altLang="zh-CN" lang="en-US"/>
              <a:t>r</a:t>
            </a:r>
            <a:r>
              <a:rPr altLang="zh-CN" lang="en-US"/>
              <a:t>r</a:t>
            </a:r>
            <a:r>
              <a:rPr altLang="zh-CN" lang="en-US"/>
              <a:t>hea </a:t>
            </a:r>
            <a:endParaRPr lang="en-US"/>
          </a:p>
          <a:p>
            <a:r>
              <a:rPr altLang="zh-CN" lang="en-US"/>
              <a:t>F</a:t>
            </a:r>
            <a:r>
              <a:rPr altLang="zh-CN" lang="en-US"/>
              <a:t>a</a:t>
            </a:r>
            <a:r>
              <a:rPr altLang="zh-CN" lang="en-US"/>
              <a:t>i</a:t>
            </a:r>
            <a:r>
              <a:rPr altLang="zh-CN" lang="en-US"/>
              <a:t>n</a:t>
            </a:r>
            <a:r>
              <a:rPr altLang="zh-CN" lang="en-US"/>
              <a:t>t</a:t>
            </a:r>
            <a:r>
              <a:rPr altLang="zh-CN" lang="en-US"/>
              <a:t>ing </a:t>
            </a:r>
            <a:endParaRPr lang="en-US"/>
          </a:p>
          <a:p>
            <a:r>
              <a:rPr altLang="zh-CN" lang="en-US"/>
              <a:t>C</a:t>
            </a:r>
            <a:r>
              <a:rPr altLang="zh-CN" lang="en-US"/>
              <a:t>a</a:t>
            </a:r>
            <a:r>
              <a:rPr altLang="zh-CN" lang="en-US"/>
              <a:t>r</a:t>
            </a:r>
            <a:r>
              <a:rPr altLang="zh-CN" lang="en-US"/>
              <a:t>d</a:t>
            </a:r>
            <a:r>
              <a:rPr altLang="zh-CN" lang="en-US"/>
              <a:t>i</a:t>
            </a:r>
            <a:r>
              <a:rPr altLang="zh-CN" lang="en-US"/>
              <a:t>a</a:t>
            </a:r>
            <a:r>
              <a:rPr altLang="zh-CN" lang="en-US"/>
              <a:t>c </a:t>
            </a:r>
            <a:r>
              <a:rPr altLang="zh-CN" lang="en-US"/>
              <a:t>a</a:t>
            </a:r>
            <a:r>
              <a:rPr altLang="zh-CN" lang="en-US"/>
              <a:t>i</a:t>
            </a:r>
            <a:r>
              <a:rPr altLang="zh-CN" lang="en-US"/>
              <a:t>l</a:t>
            </a:r>
            <a:r>
              <a:rPr altLang="zh-CN" lang="en-US"/>
              <a:t>m</a:t>
            </a:r>
            <a:r>
              <a:rPr altLang="zh-CN" lang="en-US"/>
              <a:t>ent</a:t>
            </a:r>
            <a:endParaRPr lang="en-US"/>
          </a:p>
          <a:p>
            <a:r>
              <a:rPr altLang="zh-CN" lang="en-US"/>
              <a:t>T</a:t>
            </a:r>
            <a:r>
              <a:rPr altLang="zh-CN" lang="en-US"/>
              <a:t>r</a:t>
            </a:r>
            <a:r>
              <a:rPr altLang="zh-CN" lang="en-US"/>
              <a:t>e</a:t>
            </a:r>
            <a:r>
              <a:rPr altLang="zh-CN" lang="en-US"/>
              <a:t>m</a:t>
            </a:r>
            <a:r>
              <a:rPr altLang="zh-CN" lang="en-US"/>
              <a:t>o</a:t>
            </a:r>
            <a:r>
              <a:rPr altLang="zh-CN" lang="en-US"/>
              <a:t>rs </a:t>
            </a:r>
            <a:endParaRPr lang="en-US"/>
          </a:p>
          <a:p>
            <a:pPr indent="0" marL="0">
              <a:buNone/>
            </a:pP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8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sz="3200" lang="en-US">
                <a:solidFill>
                  <a:srgbClr val="99CCFF"/>
                </a:solidFill>
              </a:rPr>
              <a:t>Treatment </a:t>
            </a:r>
            <a:r>
              <a:rPr altLang="zh-CN" sz="3200" lang="en-US">
                <a:solidFill>
                  <a:srgbClr val="99CCFF"/>
                </a:solidFill>
              </a:rPr>
              <a:t>for </a:t>
            </a:r>
            <a:r>
              <a:rPr altLang="zh-CN" sz="3200" lang="en-US">
                <a:solidFill>
                  <a:srgbClr val="99CCFF"/>
                </a:solidFill>
              </a:rPr>
              <a:t>c</a:t>
            </a:r>
            <a:r>
              <a:rPr altLang="zh-CN" sz="3200" lang="en-US">
                <a:solidFill>
                  <a:srgbClr val="99CCFF"/>
                </a:solidFill>
              </a:rPr>
              <a:t>o</a:t>
            </a:r>
            <a:r>
              <a:rPr altLang="zh-CN" sz="3200" lang="en-US">
                <a:solidFill>
                  <a:srgbClr val="99CCFF"/>
                </a:solidFill>
              </a:rPr>
              <a:t>m</a:t>
            </a:r>
            <a:r>
              <a:rPr altLang="zh-CN" sz="3200" lang="en-US">
                <a:solidFill>
                  <a:srgbClr val="99CCFF"/>
                </a:solidFill>
              </a:rPr>
              <a:t>p</a:t>
            </a:r>
            <a:r>
              <a:rPr altLang="zh-CN" sz="3200" lang="en-US">
                <a:solidFill>
                  <a:srgbClr val="99CCFF"/>
                </a:solidFill>
              </a:rPr>
              <a:t>l</a:t>
            </a:r>
            <a:r>
              <a:rPr altLang="zh-CN" sz="3200" lang="en-US">
                <a:solidFill>
                  <a:srgbClr val="99CCFF"/>
                </a:solidFill>
              </a:rPr>
              <a:t>i</a:t>
            </a:r>
            <a:r>
              <a:rPr altLang="zh-CN" sz="3200" lang="en-US">
                <a:solidFill>
                  <a:srgbClr val="99CCFF"/>
                </a:solidFill>
              </a:rPr>
              <a:t>c</a:t>
            </a:r>
            <a:r>
              <a:rPr altLang="zh-CN" sz="3200" lang="en-US">
                <a:solidFill>
                  <a:srgbClr val="99CCFF"/>
                </a:solidFill>
              </a:rPr>
              <a:t>ations </a:t>
            </a:r>
            <a:r>
              <a:rPr altLang="zh-CN" sz="3200" lang="en-US">
                <a:solidFill>
                  <a:srgbClr val="99CCFF"/>
                </a:solidFill>
              </a:rPr>
              <a:t>o</a:t>
            </a:r>
            <a:r>
              <a:rPr altLang="zh-CN" sz="3200" lang="en-US">
                <a:solidFill>
                  <a:srgbClr val="99CCFF"/>
                </a:solidFill>
              </a:rPr>
              <a:t>f</a:t>
            </a:r>
            <a:r>
              <a:rPr altLang="zh-CN" sz="3200" lang="en-US">
                <a:solidFill>
                  <a:srgbClr val="99CCFF"/>
                </a:solidFill>
              </a:rPr>
              <a:t> </a:t>
            </a:r>
            <a:r>
              <a:rPr altLang="zh-CN" sz="3200" lang="en-US">
                <a:solidFill>
                  <a:srgbClr val="99CCFF"/>
                </a:solidFill>
              </a:rPr>
              <a:t>d</a:t>
            </a:r>
            <a:r>
              <a:rPr altLang="zh-CN" sz="3200" lang="en-US">
                <a:solidFill>
                  <a:srgbClr val="99CCFF"/>
                </a:solidFill>
              </a:rPr>
              <a:t>u</a:t>
            </a:r>
            <a:r>
              <a:rPr altLang="zh-CN" sz="3200" lang="en-US">
                <a:solidFill>
                  <a:srgbClr val="99CCFF"/>
                </a:solidFill>
              </a:rPr>
              <a:t>s</a:t>
            </a:r>
            <a:r>
              <a:rPr altLang="zh-CN" sz="3200" lang="en-US">
                <a:solidFill>
                  <a:srgbClr val="99CCFF"/>
                </a:solidFill>
              </a:rPr>
              <a:t>h</a:t>
            </a:r>
            <a:r>
              <a:rPr altLang="zh-CN" sz="3200" lang="en-US">
                <a:solidFill>
                  <a:srgbClr val="99CCFF"/>
                </a:solidFill>
              </a:rPr>
              <a:t>i</a:t>
            </a:r>
            <a:r>
              <a:rPr altLang="zh-CN" sz="3200" lang="en-US">
                <a:solidFill>
                  <a:srgbClr val="99CCFF"/>
                </a:solidFill>
              </a:rPr>
              <a:t> </a:t>
            </a:r>
            <a:r>
              <a:rPr altLang="zh-CN" sz="3200" lang="en-US">
                <a:solidFill>
                  <a:srgbClr val="99CCFF"/>
                </a:solidFill>
              </a:rPr>
              <a:t>v</a:t>
            </a:r>
            <a:r>
              <a:rPr altLang="zh-CN" sz="3200" lang="en-US">
                <a:solidFill>
                  <a:srgbClr val="99CCFF"/>
                </a:solidFill>
              </a:rPr>
              <a:t>I</a:t>
            </a:r>
            <a:r>
              <a:rPr altLang="zh-CN" sz="3200" lang="en-US">
                <a:solidFill>
                  <a:srgbClr val="99CCFF"/>
                </a:solidFill>
              </a:rPr>
              <a:t>s</a:t>
            </a:r>
            <a:r>
              <a:rPr altLang="zh-CN" sz="3200" lang="en-US">
                <a:solidFill>
                  <a:srgbClr val="99CCFF"/>
                </a:solidFill>
              </a:rPr>
              <a:t>h</a:t>
            </a:r>
            <a:r>
              <a:rPr altLang="zh-CN" sz="3200" lang="en-US">
                <a:solidFill>
                  <a:srgbClr val="99CCFF"/>
                </a:solidFill>
              </a:rPr>
              <a:t>a</a:t>
            </a:r>
            <a:r>
              <a:rPr altLang="zh-CN" sz="3200" lang="en-US">
                <a:solidFill>
                  <a:srgbClr val="99CCFF"/>
                </a:solidFill>
              </a:rPr>
              <a:t> </a:t>
            </a:r>
            <a:r>
              <a:rPr altLang="zh-CN" sz="3200" lang="en-US">
                <a:solidFill>
                  <a:srgbClr val="99CCFF"/>
                </a:solidFill>
              </a:rPr>
              <a:t>:</a:t>
            </a:r>
            <a:endParaRPr lang="en-US"/>
          </a:p>
        </p:txBody>
      </p:sp>
      <p:sp>
        <p:nvSpPr>
          <p:cNvPr id="1048669" name=""/>
          <p:cNvSpPr>
            <a:spLocks noGrp="1"/>
          </p:cNvSpPr>
          <p:nvPr>
            <p:ph idx="1"/>
          </p:nvPr>
        </p:nvSpPr>
        <p:spPr/>
        <p:txBody>
          <a:bodyPr>
            <a:normAutofit fontScale="82143" lnSpcReduction="20000"/>
          </a:bodyPr>
          <a:p>
            <a:r>
              <a:rPr altLang="zh-CN" lang="en-US"/>
              <a:t>S</a:t>
            </a:r>
            <a:r>
              <a:rPr altLang="zh-CN" lang="en-US"/>
              <a:t>p</a:t>
            </a:r>
            <a:r>
              <a:rPr altLang="zh-CN" lang="en-US"/>
              <a:t>e</a:t>
            </a:r>
            <a:r>
              <a:rPr altLang="zh-CN" lang="en-US"/>
              <a:t>cial </a:t>
            </a:r>
            <a:r>
              <a:rPr altLang="zh-CN" lang="en-US"/>
              <a:t>formulation </a:t>
            </a:r>
            <a:r>
              <a:rPr altLang="zh-CN" lang="en-US"/>
              <a:t>: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t</a:t>
            </a:r>
            <a:r>
              <a:rPr altLang="zh-CN" lang="en-US"/>
              <a:t>u</a:t>
            </a:r>
            <a:r>
              <a:rPr altLang="zh-CN" lang="en-US"/>
              <a:t>t</a:t>
            </a:r>
            <a:r>
              <a:rPr altLang="zh-CN" lang="en-US"/>
              <a:t>t</a:t>
            </a:r>
            <a:r>
              <a:rPr altLang="zh-CN" lang="en-US"/>
              <a:t>h</a:t>
            </a:r>
            <a:r>
              <a:rPr altLang="zh-CN" lang="en-US"/>
              <a:t>a</a:t>
            </a:r>
            <a:r>
              <a:rPr altLang="zh-CN" lang="en-US"/>
              <a:t> </a:t>
            </a:r>
            <a:r>
              <a:rPr altLang="zh-CN" lang="en-US"/>
              <a:t>b</a:t>
            </a:r>
            <a:r>
              <a:rPr altLang="zh-CN" lang="en-US"/>
              <a:t>h</a:t>
            </a:r>
            <a:r>
              <a:rPr altLang="zh-CN" lang="en-US"/>
              <a:t>a</a:t>
            </a:r>
            <a:r>
              <a:rPr altLang="zh-CN" lang="en-US"/>
              <a:t>s</a:t>
            </a:r>
            <a:r>
              <a:rPr altLang="zh-CN" lang="en-US"/>
              <a:t>m</a:t>
            </a:r>
            <a:r>
              <a:rPr altLang="zh-CN" lang="en-US"/>
              <a:t>a</a:t>
            </a:r>
            <a:r>
              <a:rPr altLang="zh-CN" lang="en-US"/>
              <a:t>, </a:t>
            </a:r>
            <a:r>
              <a:rPr altLang="zh-CN" lang="en-US"/>
              <a:t>gandhali </a:t>
            </a:r>
            <a:r>
              <a:rPr altLang="zh-CN" lang="en-US"/>
              <a:t>Ramayana </a:t>
            </a:r>
            <a:r>
              <a:rPr altLang="zh-CN" lang="en-US"/>
              <a:t>a</a:t>
            </a:r>
            <a:r>
              <a:rPr altLang="zh-CN" lang="en-US"/>
              <a:t>n</a:t>
            </a:r>
            <a:r>
              <a:rPr altLang="zh-CN" lang="en-US"/>
              <a:t>d</a:t>
            </a:r>
            <a:r>
              <a:rPr altLang="zh-CN" lang="en-US"/>
              <a:t> </a:t>
            </a:r>
            <a:r>
              <a:rPr altLang="zh-CN" lang="en-US"/>
              <a:t>k</a:t>
            </a:r>
            <a:r>
              <a:rPr altLang="zh-CN" lang="en-US"/>
              <a:t>a</a:t>
            </a:r>
            <a:r>
              <a:rPr altLang="zh-CN" lang="en-US"/>
              <a:t>l</a:t>
            </a:r>
            <a:r>
              <a:rPr altLang="zh-CN" lang="en-US"/>
              <a:t>y</a:t>
            </a:r>
            <a:r>
              <a:rPr altLang="zh-CN" lang="en-US"/>
              <a:t>a</a:t>
            </a:r>
            <a:r>
              <a:rPr altLang="zh-CN" lang="en-US"/>
              <a:t>n</a:t>
            </a:r>
            <a:r>
              <a:rPr altLang="zh-CN" lang="en-US"/>
              <a:t>a</a:t>
            </a:r>
            <a:r>
              <a:rPr altLang="zh-CN" lang="en-US"/>
              <a:t>k</a:t>
            </a:r>
            <a:r>
              <a:rPr altLang="zh-CN" lang="en-US"/>
              <a:t>a</a:t>
            </a:r>
            <a:r>
              <a:rPr altLang="zh-CN" lang="en-US"/>
              <a:t> </a:t>
            </a:r>
            <a:r>
              <a:rPr altLang="zh-CN" lang="en-US"/>
              <a:t>g</a:t>
            </a:r>
            <a:r>
              <a:rPr altLang="zh-CN" lang="en-US"/>
              <a:t>h</a:t>
            </a:r>
            <a:r>
              <a:rPr altLang="zh-CN" lang="en-US"/>
              <a:t>r</a:t>
            </a:r>
            <a:r>
              <a:rPr altLang="zh-CN" lang="en-US"/>
              <a:t>I</a:t>
            </a:r>
            <a:r>
              <a:rPr altLang="zh-CN" lang="en-US"/>
              <a:t>t</a:t>
            </a:r>
            <a:r>
              <a:rPr altLang="zh-CN" lang="en-US"/>
              <a:t>a</a:t>
            </a:r>
            <a:r>
              <a:rPr altLang="zh-CN" lang="en-US"/>
              <a:t>m</a:t>
            </a:r>
            <a:r>
              <a:rPr altLang="zh-CN" lang="en-US"/>
              <a:t> </a:t>
            </a:r>
            <a:r>
              <a:rPr altLang="zh-CN" lang="en-US"/>
              <a:t>are </a:t>
            </a:r>
            <a:r>
              <a:rPr altLang="zh-CN" lang="en-US"/>
              <a:t>u</a:t>
            </a:r>
            <a:r>
              <a:rPr altLang="zh-CN" lang="en-US"/>
              <a:t>s</a:t>
            </a:r>
            <a:r>
              <a:rPr altLang="zh-CN" lang="en-US"/>
              <a:t>e</a:t>
            </a:r>
            <a:r>
              <a:rPr altLang="zh-CN" lang="en-US"/>
              <a:t>f</a:t>
            </a:r>
            <a:r>
              <a:rPr altLang="zh-CN" lang="en-US"/>
              <a:t>ul </a:t>
            </a:r>
            <a:r>
              <a:rPr altLang="zh-CN" lang="en-US"/>
              <a:t>i</a:t>
            </a:r>
            <a:r>
              <a:rPr altLang="zh-CN" lang="en-US"/>
              <a:t>n</a:t>
            </a:r>
            <a:r>
              <a:rPr altLang="zh-CN" lang="en-US"/>
              <a:t> </a:t>
            </a:r>
            <a:r>
              <a:rPr altLang="zh-CN" lang="en-US"/>
              <a:t>t</a:t>
            </a:r>
            <a:r>
              <a:rPr altLang="zh-CN" lang="en-US"/>
              <a:t>h</a:t>
            </a:r>
            <a:r>
              <a:rPr altLang="zh-CN" lang="en-US"/>
              <a:t>e</a:t>
            </a:r>
            <a:r>
              <a:rPr altLang="zh-CN" lang="en-US"/>
              <a:t> </a:t>
            </a:r>
            <a:r>
              <a:rPr altLang="zh-CN" lang="en-US"/>
              <a:t>m</a:t>
            </a:r>
            <a:r>
              <a:rPr altLang="zh-CN" lang="en-US"/>
              <a:t>a</a:t>
            </a:r>
            <a:r>
              <a:rPr altLang="zh-CN" lang="en-US"/>
              <a:t>n</a:t>
            </a:r>
            <a:r>
              <a:rPr altLang="zh-CN" lang="en-US"/>
              <a:t>a</a:t>
            </a:r>
            <a:r>
              <a:rPr altLang="zh-CN" lang="en-US"/>
              <a:t>g</a:t>
            </a:r>
            <a:r>
              <a:rPr altLang="zh-CN" lang="en-US"/>
              <a:t>e</a:t>
            </a:r>
            <a:r>
              <a:rPr altLang="zh-CN" lang="en-US"/>
              <a:t>m</a:t>
            </a:r>
            <a:r>
              <a:rPr altLang="zh-CN" lang="en-US"/>
              <a:t>ent </a:t>
            </a:r>
            <a:r>
              <a:rPr altLang="zh-CN" lang="en-US"/>
              <a:t>o</a:t>
            </a:r>
            <a:r>
              <a:rPr altLang="zh-CN" lang="en-US"/>
              <a:t>f</a:t>
            </a:r>
            <a:r>
              <a:rPr altLang="zh-CN" lang="en-US"/>
              <a:t> </a:t>
            </a:r>
            <a:r>
              <a:rPr altLang="zh-CN" lang="en-US"/>
              <a:t>d</a:t>
            </a:r>
            <a:r>
              <a:rPr altLang="zh-CN" lang="en-US"/>
              <a:t>u</a:t>
            </a:r>
            <a:r>
              <a:rPr altLang="zh-CN" lang="en-US"/>
              <a:t>s</a:t>
            </a:r>
            <a:r>
              <a:rPr altLang="zh-CN" lang="en-US"/>
              <a:t>h</a:t>
            </a:r>
            <a:r>
              <a:rPr altLang="zh-CN" lang="en-US"/>
              <a:t>i</a:t>
            </a:r>
            <a:r>
              <a:rPr altLang="zh-CN" lang="en-US"/>
              <a:t> </a:t>
            </a:r>
            <a:r>
              <a:rPr altLang="zh-CN" lang="en-US"/>
              <a:t>v</a:t>
            </a:r>
            <a:r>
              <a:rPr altLang="zh-CN" lang="en-US"/>
              <a:t>i</a:t>
            </a:r>
            <a:r>
              <a:rPr altLang="zh-CN" lang="en-US"/>
              <a:t>s</a:t>
            </a:r>
            <a:r>
              <a:rPr altLang="zh-CN" lang="en-US"/>
              <a:t>h</a:t>
            </a:r>
            <a:r>
              <a:rPr altLang="zh-CN" lang="en-US"/>
              <a:t>a</a:t>
            </a:r>
            <a:r>
              <a:rPr altLang="zh-CN" lang="en-US"/>
              <a:t>.</a:t>
            </a:r>
            <a:endParaRPr lang="en-US"/>
          </a:p>
          <a:p>
            <a:r>
              <a:rPr altLang="zh-CN" lang="en-US"/>
              <a:t>V</a:t>
            </a:r>
            <a:r>
              <a:rPr altLang="zh-CN" lang="en-US"/>
              <a:t>i</a:t>
            </a:r>
            <a:r>
              <a:rPr altLang="zh-CN" lang="en-US"/>
              <a:t>r</a:t>
            </a:r>
            <a:r>
              <a:rPr altLang="zh-CN" lang="en-US"/>
              <a:t>e</a:t>
            </a:r>
            <a:r>
              <a:rPr altLang="zh-CN" lang="en-US"/>
              <a:t>c</a:t>
            </a:r>
            <a:r>
              <a:rPr altLang="zh-CN" lang="en-US"/>
              <a:t>a</a:t>
            </a:r>
            <a:r>
              <a:rPr altLang="zh-CN" lang="en-US"/>
              <a:t>n</a:t>
            </a:r>
            <a:r>
              <a:rPr altLang="zh-CN" lang="en-US"/>
              <a:t>a</a:t>
            </a:r>
            <a:r>
              <a:rPr altLang="zh-CN" lang="en-US"/>
              <a:t> </a:t>
            </a:r>
            <a:r>
              <a:rPr altLang="zh-CN" lang="en-US"/>
              <a:t>(</a:t>
            </a:r>
            <a:r>
              <a:rPr altLang="zh-CN" lang="en-US"/>
              <a:t>p</a:t>
            </a:r>
            <a:r>
              <a:rPr altLang="zh-CN" lang="en-US"/>
              <a:t>u</a:t>
            </a:r>
            <a:r>
              <a:rPr altLang="zh-CN" lang="en-US"/>
              <a:t>r</a:t>
            </a:r>
            <a:r>
              <a:rPr altLang="zh-CN" lang="en-US"/>
              <a:t>g</a:t>
            </a:r>
            <a:r>
              <a:rPr altLang="zh-CN" lang="en-US"/>
              <a:t>a</a:t>
            </a:r>
            <a:r>
              <a:rPr altLang="zh-CN" lang="en-US"/>
              <a:t>t</a:t>
            </a:r>
            <a:r>
              <a:rPr altLang="zh-CN" lang="en-US"/>
              <a:t>i</a:t>
            </a:r>
            <a:r>
              <a:rPr altLang="zh-CN" lang="en-US"/>
              <a:t>o</a:t>
            </a:r>
            <a:r>
              <a:rPr altLang="zh-CN" lang="en-US"/>
              <a:t>n</a:t>
            </a:r>
            <a:r>
              <a:rPr altLang="zh-CN" lang="en-US"/>
              <a:t>) </a:t>
            </a:r>
            <a:endParaRPr lang="en-US"/>
          </a:p>
          <a:p>
            <a:r>
              <a:rPr altLang="zh-CN" lang="en-US"/>
              <a:t>Use</a:t>
            </a:r>
            <a:r>
              <a:rPr altLang="zh-CN" lang="en-US"/>
              <a:t> </a:t>
            </a:r>
            <a:r>
              <a:rPr altLang="zh-CN" lang="en-US"/>
              <a:t>of</a:t>
            </a:r>
            <a:r>
              <a:rPr altLang="zh-CN" lang="en-US"/>
              <a:t> </a:t>
            </a:r>
            <a:r>
              <a:rPr altLang="zh-CN" lang="en-US"/>
              <a:t>r</a:t>
            </a:r>
            <a:r>
              <a:rPr altLang="zh-CN" lang="en-US"/>
              <a:t>a</a:t>
            </a:r>
            <a:r>
              <a:rPr altLang="zh-CN" lang="en-US"/>
              <a:t>s</a:t>
            </a:r>
            <a:r>
              <a:rPr altLang="zh-CN" lang="en-US"/>
              <a:t>a</a:t>
            </a:r>
            <a:r>
              <a:rPr altLang="zh-CN" lang="en-US"/>
              <a:t>y</a:t>
            </a:r>
            <a:r>
              <a:rPr altLang="zh-CN" lang="en-US"/>
              <a:t>a</a:t>
            </a:r>
            <a:r>
              <a:rPr altLang="zh-CN" lang="en-US"/>
              <a:t>n</a:t>
            </a:r>
            <a:r>
              <a:rPr altLang="zh-CN" lang="en-US"/>
              <a:t>a</a:t>
            </a:r>
            <a:r>
              <a:rPr altLang="zh-CN" lang="en-US"/>
              <a:t>(</a:t>
            </a:r>
            <a:r>
              <a:rPr altLang="zh-CN" lang="en-US"/>
              <a:t>r</a:t>
            </a:r>
            <a:r>
              <a:rPr altLang="zh-CN" lang="en-US"/>
              <a:t>e</a:t>
            </a:r>
            <a:r>
              <a:rPr altLang="zh-CN" lang="en-US"/>
              <a:t>j</a:t>
            </a:r>
            <a:r>
              <a:rPr altLang="zh-CN" lang="en-US"/>
              <a:t>u</a:t>
            </a:r>
            <a:r>
              <a:rPr altLang="zh-CN" lang="en-US"/>
              <a:t>v</a:t>
            </a:r>
            <a:r>
              <a:rPr altLang="zh-CN" lang="en-US"/>
              <a:t>a</a:t>
            </a:r>
            <a:r>
              <a:rPr altLang="zh-CN" lang="en-US"/>
              <a:t>t</a:t>
            </a:r>
            <a:r>
              <a:rPr altLang="zh-CN" lang="en-US"/>
              <a:t>i</a:t>
            </a:r>
            <a:r>
              <a:rPr altLang="zh-CN" lang="en-US"/>
              <a:t>o</a:t>
            </a:r>
            <a:r>
              <a:rPr altLang="zh-CN" lang="en-US"/>
              <a:t>n</a:t>
            </a:r>
            <a:r>
              <a:rPr altLang="zh-CN" lang="en-US"/>
              <a:t> </a:t>
            </a:r>
            <a:r>
              <a:rPr altLang="zh-CN" lang="en-US"/>
              <a:t>t</a:t>
            </a:r>
            <a:r>
              <a:rPr altLang="zh-CN" lang="en-US"/>
              <a:t>h</a:t>
            </a:r>
            <a:r>
              <a:rPr altLang="zh-CN" lang="en-US"/>
              <a:t>e</a:t>
            </a:r>
            <a:r>
              <a:rPr altLang="zh-CN" lang="en-US"/>
              <a:t>r</a:t>
            </a:r>
            <a:r>
              <a:rPr altLang="zh-CN" lang="en-US"/>
              <a:t>a</a:t>
            </a:r>
            <a:r>
              <a:rPr altLang="zh-CN" lang="en-US"/>
              <a:t>py</a:t>
            </a:r>
            <a:r>
              <a:rPr altLang="zh-CN" lang="en-US"/>
              <a:t>)</a:t>
            </a:r>
            <a:endParaRPr lang="en-US"/>
          </a:p>
          <a:p>
            <a:r>
              <a:rPr altLang="zh-CN" lang="en-US"/>
              <a:t>D</a:t>
            </a:r>
            <a:r>
              <a:rPr altLang="zh-CN" lang="en-US"/>
              <a:t>r</a:t>
            </a:r>
            <a:r>
              <a:rPr altLang="zh-CN" lang="en-US"/>
              <a:t>u</a:t>
            </a:r>
            <a:r>
              <a:rPr altLang="zh-CN" lang="en-US"/>
              <a:t>g</a:t>
            </a:r>
            <a:r>
              <a:rPr altLang="zh-CN" lang="en-US"/>
              <a:t>s</a:t>
            </a:r>
            <a:r>
              <a:rPr altLang="zh-CN" lang="en-US"/>
              <a:t> </a:t>
            </a:r>
            <a:r>
              <a:rPr altLang="zh-CN" lang="en-US"/>
              <a:t>useful </a:t>
            </a:r>
            <a:r>
              <a:rPr altLang="zh-CN" lang="en-US"/>
              <a:t>i</a:t>
            </a:r>
            <a:r>
              <a:rPr altLang="zh-CN" lang="en-US"/>
              <a:t>n</a:t>
            </a:r>
            <a:r>
              <a:rPr altLang="zh-CN" lang="en-US"/>
              <a:t> </a:t>
            </a:r>
            <a:r>
              <a:rPr altLang="zh-CN" lang="en-US"/>
              <a:t>c</a:t>
            </a:r>
            <a:r>
              <a:rPr altLang="zh-CN" lang="en-US"/>
              <a:t>a</a:t>
            </a:r>
            <a:r>
              <a:rPr altLang="zh-CN" lang="en-US"/>
              <a:t>s</a:t>
            </a:r>
            <a:r>
              <a:rPr altLang="zh-CN" lang="en-US"/>
              <a:t>e</a:t>
            </a:r>
            <a:r>
              <a:rPr altLang="zh-CN" lang="en-US"/>
              <a:t> </a:t>
            </a:r>
            <a:r>
              <a:rPr altLang="zh-CN" lang="en-US"/>
              <a:t>o</a:t>
            </a:r>
            <a:r>
              <a:rPr altLang="zh-CN" lang="en-US"/>
              <a:t>f</a:t>
            </a:r>
            <a:r>
              <a:rPr altLang="zh-CN" lang="en-US"/>
              <a:t> </a:t>
            </a:r>
            <a:r>
              <a:rPr altLang="zh-CN" lang="en-US"/>
              <a:t>chronic </a:t>
            </a:r>
            <a:r>
              <a:rPr altLang="zh-CN" lang="en-US"/>
              <a:t>a</a:t>
            </a:r>
            <a:r>
              <a:rPr altLang="zh-CN" lang="en-US"/>
              <a:t>g</a:t>
            </a:r>
            <a:r>
              <a:rPr altLang="zh-CN" lang="en-US"/>
              <a:t>g</a:t>
            </a:r>
            <a:r>
              <a:rPr altLang="zh-CN" lang="en-US"/>
              <a:t>r</a:t>
            </a:r>
            <a:r>
              <a:rPr altLang="zh-CN" lang="en-US"/>
              <a:t>a</a:t>
            </a:r>
            <a:r>
              <a:rPr altLang="zh-CN" lang="en-US"/>
              <a:t>v</a:t>
            </a:r>
            <a:r>
              <a:rPr altLang="zh-CN" lang="en-US"/>
              <a:t>a</a:t>
            </a:r>
            <a:r>
              <a:rPr altLang="zh-CN" lang="en-US"/>
              <a:t>t</a:t>
            </a:r>
            <a:r>
              <a:rPr altLang="zh-CN" lang="en-US"/>
              <a:t>i</a:t>
            </a:r>
            <a:r>
              <a:rPr altLang="zh-CN" lang="en-US"/>
              <a:t>o</a:t>
            </a:r>
            <a:r>
              <a:rPr altLang="zh-CN" lang="en-US"/>
              <a:t>n</a:t>
            </a:r>
            <a:r>
              <a:rPr altLang="zh-CN" lang="en-US"/>
              <a:t> </a:t>
            </a:r>
            <a:r>
              <a:rPr altLang="zh-CN" lang="en-US"/>
              <a:t>o</a:t>
            </a:r>
            <a:r>
              <a:rPr altLang="zh-CN" lang="en-US"/>
              <a:t>f</a:t>
            </a:r>
            <a:r>
              <a:rPr altLang="zh-CN" lang="en-US"/>
              <a:t> </a:t>
            </a:r>
            <a:r>
              <a:rPr altLang="zh-CN" lang="en-US"/>
              <a:t>p</a:t>
            </a:r>
            <a:r>
              <a:rPr altLang="zh-CN" lang="en-US"/>
              <a:t>o</a:t>
            </a:r>
            <a:r>
              <a:rPr altLang="zh-CN" lang="en-US"/>
              <a:t>i</a:t>
            </a:r>
            <a:r>
              <a:rPr altLang="zh-CN" lang="en-US"/>
              <a:t>son </a:t>
            </a:r>
            <a:r>
              <a:rPr altLang="zh-CN" lang="en-US"/>
              <a:t>:</a:t>
            </a:r>
            <a:endParaRPr lang="en-US"/>
          </a:p>
          <a:p>
            <a:endParaRPr lang="en-US"/>
          </a:p>
          <a:p>
            <a:r>
              <a:rPr altLang="zh-CN" lang="en-US"/>
              <a:t>S</a:t>
            </a:r>
            <a:r>
              <a:rPr altLang="zh-CN" lang="en-US"/>
              <a:t>u</a:t>
            </a:r>
            <a:r>
              <a:rPr altLang="zh-CN" lang="en-US"/>
              <a:t>v</a:t>
            </a:r>
            <a:r>
              <a:rPr altLang="zh-CN" lang="en-US"/>
              <a:t>a</a:t>
            </a:r>
            <a:r>
              <a:rPr altLang="zh-CN" lang="en-US"/>
              <a:t>r</a:t>
            </a:r>
            <a:r>
              <a:rPr altLang="zh-CN" lang="en-US"/>
              <a:t>n</a:t>
            </a:r>
            <a:r>
              <a:rPr altLang="zh-CN" lang="en-US"/>
              <a:t>a</a:t>
            </a:r>
            <a:r>
              <a:rPr altLang="zh-CN" lang="en-US"/>
              <a:t> </a:t>
            </a:r>
            <a:r>
              <a:rPr altLang="zh-CN" lang="en-US"/>
              <a:t>b</a:t>
            </a:r>
            <a:r>
              <a:rPr altLang="zh-CN" lang="en-US"/>
              <a:t>h</a:t>
            </a:r>
            <a:r>
              <a:rPr altLang="zh-CN" lang="en-US"/>
              <a:t>a</a:t>
            </a:r>
            <a:r>
              <a:rPr altLang="zh-CN" lang="en-US"/>
              <a:t>s</a:t>
            </a:r>
            <a:r>
              <a:rPr altLang="zh-CN" lang="en-US"/>
              <a:t>m</a:t>
            </a:r>
            <a:r>
              <a:rPr altLang="zh-CN" lang="en-US"/>
              <a:t>a</a:t>
            </a:r>
            <a:endParaRPr lang="en-US"/>
          </a:p>
          <a:p>
            <a:r>
              <a:rPr altLang="zh-CN" lang="en-US"/>
              <a:t>S</a:t>
            </a:r>
            <a:r>
              <a:rPr altLang="zh-CN" lang="en-US"/>
              <a:t>u</a:t>
            </a:r>
            <a:r>
              <a:rPr altLang="zh-CN" lang="en-US"/>
              <a:t>v</a:t>
            </a:r>
            <a:r>
              <a:rPr altLang="zh-CN" lang="en-US"/>
              <a:t>a</a:t>
            </a:r>
            <a:r>
              <a:rPr altLang="zh-CN" lang="en-US"/>
              <a:t>r</a:t>
            </a:r>
            <a:r>
              <a:rPr altLang="zh-CN" lang="en-US"/>
              <a:t>n</a:t>
            </a:r>
            <a:r>
              <a:rPr altLang="zh-CN" lang="en-US"/>
              <a:t>a</a:t>
            </a:r>
            <a:r>
              <a:rPr altLang="zh-CN" lang="en-US"/>
              <a:t>m</a:t>
            </a:r>
            <a:r>
              <a:rPr altLang="zh-CN" lang="en-US"/>
              <a:t>a</a:t>
            </a:r>
            <a:r>
              <a:rPr altLang="zh-CN" lang="en-US"/>
              <a:t>k</a:t>
            </a:r>
            <a:r>
              <a:rPr altLang="zh-CN" lang="en-US"/>
              <a:t>s</a:t>
            </a:r>
            <a:r>
              <a:rPr altLang="zh-CN" lang="en-US"/>
              <a:t>i</a:t>
            </a:r>
            <a:r>
              <a:rPr altLang="zh-CN" lang="en-US"/>
              <a:t>k</a:t>
            </a:r>
            <a:r>
              <a:rPr altLang="zh-CN" lang="en-US"/>
              <a:t>a</a:t>
            </a:r>
            <a:r>
              <a:rPr altLang="zh-CN" lang="en-US"/>
              <a:t> </a:t>
            </a:r>
            <a:r>
              <a:rPr altLang="zh-CN" lang="en-US"/>
              <a:t>b</a:t>
            </a:r>
            <a:r>
              <a:rPr altLang="zh-CN" lang="en-US"/>
              <a:t>h</a:t>
            </a:r>
            <a:r>
              <a:rPr altLang="zh-CN" lang="en-US"/>
              <a:t>a</a:t>
            </a:r>
            <a:r>
              <a:rPr altLang="zh-CN" lang="en-US"/>
              <a:t>s</a:t>
            </a:r>
            <a:r>
              <a:rPr altLang="zh-CN" lang="en-US"/>
              <a:t>m</a:t>
            </a:r>
            <a:r>
              <a:rPr altLang="zh-CN" lang="en-US"/>
              <a:t>a</a:t>
            </a:r>
            <a:endParaRPr lang="en-US"/>
          </a:p>
          <a:p>
            <a:r>
              <a:rPr altLang="zh-CN" lang="en-US"/>
              <a:t>R</a:t>
            </a:r>
            <a:r>
              <a:rPr altLang="zh-CN" lang="en-US"/>
              <a:t>a</a:t>
            </a:r>
            <a:r>
              <a:rPr altLang="zh-CN" lang="en-US"/>
              <a:t>s</a:t>
            </a:r>
            <a:r>
              <a:rPr altLang="zh-CN" lang="en-US"/>
              <a:t>a</a:t>
            </a:r>
            <a:r>
              <a:rPr altLang="zh-CN" lang="en-US"/>
              <a:t>d</a:t>
            </a:r>
            <a:r>
              <a:rPr altLang="zh-CN" lang="en-US"/>
              <a:t>i</a:t>
            </a:r>
            <a:r>
              <a:rPr altLang="zh-CN" lang="en-US"/>
              <a:t> </a:t>
            </a:r>
            <a:r>
              <a:rPr altLang="zh-CN" lang="en-US"/>
              <a:t>c</a:t>
            </a:r>
            <a:r>
              <a:rPr altLang="zh-CN" lang="en-US"/>
              <a:t>h</a:t>
            </a:r>
            <a:r>
              <a:rPr altLang="zh-CN" lang="en-US"/>
              <a:t>u</a:t>
            </a:r>
            <a:r>
              <a:rPr altLang="zh-CN" lang="en-US"/>
              <a:t>r</a:t>
            </a:r>
            <a:r>
              <a:rPr altLang="zh-CN" lang="en-US"/>
              <a:t>n</a:t>
            </a:r>
            <a:r>
              <a:rPr altLang="zh-CN" lang="en-US"/>
              <a:t>a</a:t>
            </a:r>
            <a:endParaRPr lang="en-US"/>
          </a:p>
          <a:p>
            <a:r>
              <a:rPr altLang="zh-CN" lang="en-US"/>
              <a:t>T</a:t>
            </a:r>
            <a:r>
              <a:rPr altLang="zh-CN" lang="en-US"/>
              <a:t>a</a:t>
            </a:r>
            <a:r>
              <a:rPr altLang="zh-CN" lang="en-US"/>
              <a:t>p</a:t>
            </a:r>
            <a:r>
              <a:rPr altLang="zh-CN" lang="en-US"/>
              <a:t>y</a:t>
            </a:r>
            <a:r>
              <a:rPr altLang="zh-CN" lang="en-US"/>
              <a:t>a</a:t>
            </a:r>
            <a:r>
              <a:rPr altLang="zh-CN" lang="en-US"/>
              <a:t>d</a:t>
            </a:r>
            <a:r>
              <a:rPr altLang="zh-CN" lang="en-US"/>
              <a:t>i</a:t>
            </a:r>
            <a:r>
              <a:rPr altLang="zh-CN" lang="en-US"/>
              <a:t> </a:t>
            </a:r>
            <a:r>
              <a:rPr altLang="zh-CN" lang="en-US"/>
              <a:t>l</a:t>
            </a:r>
            <a:r>
              <a:rPr altLang="zh-CN" lang="en-US"/>
              <a:t>a</a:t>
            </a:r>
            <a:r>
              <a:rPr altLang="zh-CN" lang="en-US"/>
              <a:t>u</a:t>
            </a:r>
            <a:r>
              <a:rPr altLang="zh-CN" lang="en-US"/>
              <a:t>h</a:t>
            </a:r>
            <a:r>
              <a:rPr altLang="zh-CN" lang="en-US"/>
              <a:t>a</a:t>
            </a:r>
            <a:r>
              <a:rPr altLang="zh-CN" lang="en-US"/>
              <a:t> 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0" name=""/>
          <p:cNvSpPr>
            <a:spLocks noGrp="1"/>
          </p:cNvSpPr>
          <p:nvPr>
            <p:ph type="title"/>
          </p:nvPr>
        </p:nvSpPr>
        <p:spPr>
          <a:xfrm rot="21600000">
            <a:off x="2516704" y="348435"/>
            <a:ext cx="7886700" cy="2852737"/>
          </a:xfrm>
        </p:spPr>
        <p:txBody>
          <a:bodyPr/>
          <a:p>
            <a:r>
              <a:rPr altLang="zh-CN" lang="en-US"/>
              <a:t>T</a:t>
            </a:r>
            <a:r>
              <a:rPr altLang="zh-CN" lang="en-US"/>
              <a:t>h</a:t>
            </a:r>
            <a:r>
              <a:rPr altLang="zh-CN" lang="en-US"/>
              <a:t>a</a:t>
            </a:r>
            <a:r>
              <a:rPr altLang="zh-CN" lang="en-US"/>
              <a:t>n</a:t>
            </a:r>
            <a:r>
              <a:rPr altLang="zh-CN" lang="en-US"/>
              <a:t>k</a:t>
            </a:r>
            <a:r>
              <a:rPr altLang="zh-CN" lang="en-US"/>
              <a:t> </a:t>
            </a:r>
            <a:r>
              <a:rPr altLang="zh-CN" lang="en-US"/>
              <a:t>you </a:t>
            </a:r>
            <a:endParaRPr lang="en-US"/>
          </a:p>
        </p:txBody>
      </p:sp>
      <p:sp>
        <p:nvSpPr>
          <p:cNvPr id="1048671" name=""/>
          <p:cNvSpPr>
            <a:spLocks noGrp="1"/>
          </p:cNvSpPr>
          <p:nvPr>
            <p:ph type="body" idx="1"/>
          </p:nvPr>
        </p:nvSpPr>
        <p:spPr>
          <a:xfrm>
            <a:off x="0" y="5554818"/>
            <a:ext cx="7886700" cy="1500187"/>
          </a:xfrm>
        </p:spPr>
        <p:txBody>
          <a:bodyPr/>
          <a:p>
            <a:r>
              <a:rPr altLang="zh-CN" lang="en-US"/>
              <a:t>Presente</a:t>
            </a:r>
            <a:r>
              <a:rPr altLang="zh-CN" lang="en-US"/>
              <a:t>d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b</a:t>
            </a:r>
            <a:r>
              <a:rPr altLang="zh-CN" lang="en-US"/>
              <a:t>y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-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S</a:t>
            </a:r>
            <a:r>
              <a:rPr altLang="zh-CN" lang="en-US"/>
              <a:t>a</a:t>
            </a:r>
            <a:r>
              <a:rPr altLang="zh-CN" lang="en-US"/>
              <a:t>m</a:t>
            </a:r>
            <a:r>
              <a:rPr altLang="zh-CN" lang="en-US"/>
              <a:t>r</a:t>
            </a:r>
            <a:r>
              <a:rPr altLang="zh-CN" lang="en-US"/>
              <a:t>u</a:t>
            </a:r>
            <a:r>
              <a:rPr altLang="zh-CN" lang="en-US"/>
              <a:t>ddhi </a:t>
            </a:r>
            <a:r>
              <a:rPr altLang="zh-CN" lang="en-US"/>
              <a:t>Khandekar 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/>
              <a:t>D</a:t>
            </a:r>
            <a:r>
              <a:rPr altLang="zh-CN" lang="en-US"/>
              <a:t>u</a:t>
            </a:r>
            <a:r>
              <a:rPr altLang="zh-CN" lang="en-US"/>
              <a:t>s</a:t>
            </a:r>
            <a:r>
              <a:rPr altLang="zh-CN" lang="en-US"/>
              <a:t>h</a:t>
            </a:r>
            <a:r>
              <a:rPr altLang="zh-CN" lang="en-US"/>
              <a:t>i</a:t>
            </a:r>
            <a:r>
              <a:rPr altLang="zh-CN" lang="en-US"/>
              <a:t> </a:t>
            </a:r>
            <a:r>
              <a:rPr altLang="zh-CN" lang="en-US"/>
              <a:t>vis</a:t>
            </a:r>
            <a:r>
              <a:rPr altLang="zh-CN" lang="en-US"/>
              <a:t>h</a:t>
            </a:r>
            <a:r>
              <a:rPr altLang="zh-CN" lang="en-US"/>
              <a:t>a </a:t>
            </a:r>
            <a:r>
              <a:rPr altLang="zh-CN" lang="en-US"/>
              <a:t>:</a:t>
            </a:r>
            <a:r>
              <a:rPr altLang="zh-CN" lang="en-US"/>
              <a:t> </a:t>
            </a:r>
            <a:endParaRPr lang="en-US"/>
          </a:p>
        </p:txBody>
      </p:sp>
      <p:sp>
        <p:nvSpPr>
          <p:cNvPr id="1048648" name=""/>
          <p:cNvSpPr>
            <a:spLocks noGrp="1"/>
          </p:cNvSpPr>
          <p:nvPr>
            <p:ph idx="1"/>
          </p:nvPr>
        </p:nvSpPr>
        <p:spPr/>
        <p:txBody>
          <a:bodyPr>
            <a:normAutofit fontScale="92857" lnSpcReduction="20000"/>
          </a:bodyPr>
          <a:p>
            <a:r>
              <a:rPr altLang="zh-CN" lang="en-US">
                <a:solidFill>
                  <a:srgbClr val="99CCFF"/>
                </a:solidFill>
              </a:rPr>
              <a:t>I</a:t>
            </a:r>
            <a:r>
              <a:rPr altLang="zh-CN" lang="en-US">
                <a:solidFill>
                  <a:srgbClr val="99CCFF"/>
                </a:solidFill>
              </a:rPr>
              <a:t>n</a:t>
            </a:r>
            <a:r>
              <a:rPr altLang="zh-CN" lang="en-US">
                <a:solidFill>
                  <a:srgbClr val="99CCFF"/>
                </a:solidFill>
              </a:rPr>
              <a:t>t</a:t>
            </a:r>
            <a:r>
              <a:rPr altLang="zh-CN" lang="en-US">
                <a:solidFill>
                  <a:srgbClr val="99CCFF"/>
                </a:solidFill>
              </a:rPr>
              <a:t>r</a:t>
            </a:r>
            <a:r>
              <a:rPr altLang="zh-CN" lang="en-US">
                <a:solidFill>
                  <a:srgbClr val="99CCFF"/>
                </a:solidFill>
              </a:rPr>
              <a:t>oduction </a:t>
            </a:r>
            <a:r>
              <a:rPr altLang="zh-CN" lang="en-US">
                <a:solidFill>
                  <a:srgbClr val="99CCFF"/>
                </a:solidFill>
              </a:rPr>
              <a:t>:</a:t>
            </a:r>
            <a:endParaRPr lang="en-US"/>
          </a:p>
          <a:p>
            <a:endParaRPr lang="en-US"/>
          </a:p>
          <a:p>
            <a:endParaRPr lang="en-US"/>
          </a:p>
          <a:p>
            <a:r>
              <a:rPr altLang="zh-CN" lang="en-US"/>
              <a:t>I</a:t>
            </a:r>
            <a:r>
              <a:rPr altLang="zh-CN" lang="en-US"/>
              <a:t>t</a:t>
            </a:r>
            <a:r>
              <a:rPr altLang="zh-CN" lang="en-US"/>
              <a:t> </a:t>
            </a:r>
            <a:r>
              <a:rPr altLang="zh-CN" lang="en-US"/>
              <a:t>is </a:t>
            </a:r>
            <a:r>
              <a:rPr altLang="zh-CN" lang="en-US"/>
              <a:t>a</a:t>
            </a:r>
            <a:r>
              <a:rPr altLang="zh-CN" lang="en-US"/>
              <a:t> </a:t>
            </a:r>
            <a:r>
              <a:rPr altLang="zh-CN" lang="en-US"/>
              <a:t>c</a:t>
            </a:r>
            <a:r>
              <a:rPr altLang="zh-CN" lang="en-US"/>
              <a:t>u</a:t>
            </a:r>
            <a:r>
              <a:rPr altLang="zh-CN" lang="en-US"/>
              <a:t>m</a:t>
            </a:r>
            <a:r>
              <a:rPr altLang="zh-CN" lang="en-US"/>
              <a:t>u</a:t>
            </a:r>
            <a:r>
              <a:rPr altLang="zh-CN" lang="en-US"/>
              <a:t>l</a:t>
            </a:r>
            <a:r>
              <a:rPr altLang="zh-CN" lang="en-US"/>
              <a:t>a</a:t>
            </a:r>
            <a:r>
              <a:rPr altLang="zh-CN" lang="en-US"/>
              <a:t>tive </a:t>
            </a:r>
            <a:r>
              <a:rPr altLang="zh-CN" lang="en-US"/>
              <a:t>p</a:t>
            </a:r>
            <a:r>
              <a:rPr altLang="zh-CN" lang="en-US"/>
              <a:t>o</a:t>
            </a:r>
            <a:r>
              <a:rPr altLang="zh-CN" lang="en-US"/>
              <a:t>ison </a:t>
            </a:r>
            <a:r>
              <a:rPr altLang="zh-CN" lang="en-US"/>
              <a:t>which </a:t>
            </a:r>
            <a:r>
              <a:rPr altLang="zh-CN" lang="en-US"/>
              <a:t>retains </a:t>
            </a:r>
            <a:r>
              <a:rPr altLang="zh-CN" lang="en-US"/>
              <a:t>a</a:t>
            </a:r>
            <a:r>
              <a:rPr altLang="zh-CN" lang="en-US"/>
              <a:t>n</a:t>
            </a:r>
            <a:r>
              <a:rPr altLang="zh-CN" lang="en-US"/>
              <a:t>d</a:t>
            </a:r>
            <a:r>
              <a:rPr altLang="zh-CN" lang="en-US"/>
              <a:t> </a:t>
            </a:r>
            <a:r>
              <a:rPr altLang="zh-CN" lang="en-US"/>
              <a:t>a</a:t>
            </a:r>
            <a:r>
              <a:rPr altLang="zh-CN" lang="en-US"/>
              <a:t>c</a:t>
            </a:r>
            <a:r>
              <a:rPr altLang="zh-CN" lang="en-US"/>
              <a:t>c</a:t>
            </a:r>
            <a:r>
              <a:rPr altLang="zh-CN" lang="en-US"/>
              <a:t>u</a:t>
            </a:r>
            <a:r>
              <a:rPr altLang="zh-CN" lang="en-US"/>
              <a:t>m</a:t>
            </a:r>
            <a:r>
              <a:rPr altLang="zh-CN" lang="en-US"/>
              <a:t>u</a:t>
            </a:r>
            <a:r>
              <a:rPr altLang="zh-CN" lang="en-US"/>
              <a:t>late </a:t>
            </a:r>
            <a:r>
              <a:rPr altLang="zh-CN" lang="en-US"/>
              <a:t>w</a:t>
            </a:r>
            <a:r>
              <a:rPr altLang="zh-CN" lang="en-US"/>
              <a:t>i</a:t>
            </a:r>
            <a:r>
              <a:rPr altLang="zh-CN" lang="en-US"/>
              <a:t>t</a:t>
            </a:r>
            <a:r>
              <a:rPr altLang="zh-CN" lang="en-US"/>
              <a:t>h</a:t>
            </a:r>
            <a:r>
              <a:rPr altLang="zh-CN" lang="en-US"/>
              <a:t>i</a:t>
            </a:r>
            <a:r>
              <a:rPr altLang="zh-CN" lang="en-US"/>
              <a:t>n </a:t>
            </a:r>
            <a:r>
              <a:rPr altLang="zh-CN" lang="en-US"/>
              <a:t>t</a:t>
            </a:r>
            <a:r>
              <a:rPr altLang="zh-CN" lang="en-US"/>
              <a:t>h</a:t>
            </a:r>
            <a:r>
              <a:rPr altLang="zh-CN" lang="en-US"/>
              <a:t>e</a:t>
            </a:r>
            <a:r>
              <a:rPr altLang="zh-CN" lang="en-US"/>
              <a:t> </a:t>
            </a:r>
            <a:r>
              <a:rPr altLang="zh-CN" lang="en-US"/>
              <a:t>t</a:t>
            </a:r>
            <a:r>
              <a:rPr altLang="zh-CN" lang="en-US"/>
              <a:t>i</a:t>
            </a:r>
            <a:r>
              <a:rPr altLang="zh-CN" lang="en-US"/>
              <a:t>s</a:t>
            </a:r>
            <a:r>
              <a:rPr altLang="zh-CN" lang="en-US"/>
              <a:t>s</a:t>
            </a:r>
            <a:r>
              <a:rPr altLang="zh-CN" lang="en-US"/>
              <a:t>u</a:t>
            </a:r>
            <a:r>
              <a:rPr altLang="zh-CN" lang="en-US"/>
              <a:t>e</a:t>
            </a:r>
            <a:r>
              <a:rPr altLang="zh-CN" lang="en-US"/>
              <a:t> </a:t>
            </a:r>
            <a:r>
              <a:rPr altLang="zh-CN" lang="en-US"/>
              <a:t>o</a:t>
            </a:r>
            <a:r>
              <a:rPr altLang="zh-CN" lang="en-US"/>
              <a:t>f</a:t>
            </a:r>
            <a:r>
              <a:rPr altLang="zh-CN" lang="en-US"/>
              <a:t> </a:t>
            </a:r>
            <a:r>
              <a:rPr altLang="zh-CN" lang="en-US"/>
              <a:t>h</a:t>
            </a:r>
            <a:r>
              <a:rPr altLang="zh-CN" lang="en-US"/>
              <a:t>u</a:t>
            </a:r>
            <a:r>
              <a:rPr altLang="zh-CN" lang="en-US"/>
              <a:t>m</a:t>
            </a:r>
            <a:r>
              <a:rPr altLang="zh-CN" lang="en-US"/>
              <a:t>a</a:t>
            </a:r>
            <a:r>
              <a:rPr altLang="zh-CN" lang="en-US"/>
              <a:t>n </a:t>
            </a:r>
            <a:r>
              <a:rPr altLang="zh-CN" lang="en-US"/>
              <a:t>beings</a:t>
            </a:r>
            <a:r>
              <a:rPr altLang="zh-CN" lang="en-US"/>
              <a:t> </a:t>
            </a:r>
            <a:r>
              <a:rPr altLang="zh-CN" lang="en-US"/>
              <a:t>d</a:t>
            </a:r>
            <a:r>
              <a:rPr altLang="zh-CN" lang="en-US"/>
              <a:t>u</a:t>
            </a:r>
            <a:r>
              <a:rPr altLang="zh-CN" lang="en-US"/>
              <a:t>e</a:t>
            </a:r>
            <a:r>
              <a:rPr altLang="zh-CN" lang="en-US"/>
              <a:t> </a:t>
            </a:r>
            <a:r>
              <a:rPr altLang="zh-CN" lang="en-US"/>
              <a:t>t</a:t>
            </a:r>
            <a:r>
              <a:rPr altLang="zh-CN" lang="en-US"/>
              <a:t>o</a:t>
            </a:r>
            <a:r>
              <a:rPr altLang="zh-CN" lang="en-US"/>
              <a:t> </a:t>
            </a:r>
            <a:r>
              <a:rPr altLang="zh-CN" lang="en-US"/>
              <a:t>exposure </a:t>
            </a:r>
            <a:r>
              <a:rPr altLang="zh-CN" lang="en-US"/>
              <a:t>s</a:t>
            </a:r>
            <a:r>
              <a:rPr altLang="zh-CN" lang="en-US"/>
              <a:t>e</a:t>
            </a:r>
            <a:r>
              <a:rPr altLang="zh-CN" lang="en-US"/>
              <a:t>e</a:t>
            </a:r>
            <a:r>
              <a:rPr altLang="zh-CN" lang="en-US"/>
              <a:t>m</a:t>
            </a:r>
            <a:r>
              <a:rPr altLang="zh-CN" lang="en-US"/>
              <a:t>s</a:t>
            </a:r>
            <a:r>
              <a:rPr altLang="zh-CN" lang="en-US"/>
              <a:t> </a:t>
            </a:r>
            <a:r>
              <a:rPr altLang="zh-CN" lang="en-US"/>
              <a:t>p</a:t>
            </a:r>
            <a:r>
              <a:rPr altLang="zh-CN" lang="en-US"/>
              <a:t>r</a:t>
            </a:r>
            <a:r>
              <a:rPr altLang="zh-CN" lang="en-US"/>
              <a:t>o</a:t>
            </a:r>
            <a:r>
              <a:rPr altLang="zh-CN" lang="en-US"/>
              <a:t>l</a:t>
            </a:r>
            <a:r>
              <a:rPr altLang="zh-CN" lang="en-US"/>
              <a:t>o</a:t>
            </a:r>
            <a:r>
              <a:rPr altLang="zh-CN" lang="en-US"/>
              <a:t>nged </a:t>
            </a:r>
            <a:r>
              <a:rPr altLang="zh-CN" lang="en-US"/>
              <a:t>p</a:t>
            </a:r>
            <a:r>
              <a:rPr altLang="zh-CN" lang="en-US"/>
              <a:t>e</a:t>
            </a:r>
            <a:r>
              <a:rPr altLang="zh-CN" lang="en-US"/>
              <a:t>r</a:t>
            </a:r>
            <a:r>
              <a:rPr altLang="zh-CN" lang="en-US"/>
              <a:t>i</a:t>
            </a:r>
            <a:r>
              <a:rPr altLang="zh-CN" lang="en-US"/>
              <a:t>o</a:t>
            </a:r>
            <a:r>
              <a:rPr altLang="zh-CN" lang="en-US"/>
              <a:t>d </a:t>
            </a:r>
            <a:r>
              <a:rPr altLang="zh-CN" lang="en-US"/>
              <a:t>persistentl</a:t>
            </a:r>
            <a:r>
              <a:rPr altLang="zh-CN" lang="en-US"/>
              <a:t>y</a:t>
            </a:r>
            <a:r>
              <a:rPr altLang="zh-CN" lang="en-US"/>
              <a:t>.</a:t>
            </a:r>
            <a:endParaRPr lang="en-US"/>
          </a:p>
          <a:p>
            <a:r>
              <a:rPr altLang="zh-CN" lang="en-US"/>
              <a:t> </a:t>
            </a:r>
            <a:endParaRPr lang="en-US"/>
          </a:p>
          <a:p>
            <a:r>
              <a:rPr altLang="zh-CN" lang="en-US"/>
              <a:t>It</a:t>
            </a:r>
            <a:r>
              <a:rPr altLang="zh-CN" lang="en-US"/>
              <a:t> </a:t>
            </a:r>
            <a:r>
              <a:rPr altLang="zh-CN" lang="en-US"/>
              <a:t>m</a:t>
            </a:r>
            <a:r>
              <a:rPr altLang="zh-CN" lang="en-US"/>
              <a:t>a</a:t>
            </a:r>
            <a:r>
              <a:rPr altLang="zh-CN" lang="en-US"/>
              <a:t>y</a:t>
            </a:r>
            <a:r>
              <a:rPr altLang="zh-CN" lang="en-US"/>
              <a:t> </a:t>
            </a:r>
            <a:r>
              <a:rPr altLang="zh-CN" lang="en-US"/>
              <a:t>b</a:t>
            </a:r>
            <a:r>
              <a:rPr altLang="zh-CN" lang="en-US"/>
              <a:t>e</a:t>
            </a:r>
            <a:r>
              <a:rPr altLang="zh-CN" lang="en-US"/>
              <a:t> </a:t>
            </a:r>
            <a:r>
              <a:rPr altLang="zh-CN" lang="en-US"/>
              <a:t>o</a:t>
            </a:r>
            <a:r>
              <a:rPr altLang="zh-CN" lang="en-US"/>
              <a:t>r</a:t>
            </a:r>
            <a:r>
              <a:rPr altLang="zh-CN" lang="en-US"/>
              <a:t>i</a:t>
            </a:r>
            <a:r>
              <a:rPr altLang="zh-CN" lang="en-US"/>
              <a:t>g</a:t>
            </a:r>
            <a:r>
              <a:rPr altLang="zh-CN" lang="en-US"/>
              <a:t>i</a:t>
            </a:r>
            <a:r>
              <a:rPr altLang="zh-CN" lang="en-US"/>
              <a:t>n</a:t>
            </a:r>
            <a:r>
              <a:rPr altLang="zh-CN" lang="en-US"/>
              <a:t>a</a:t>
            </a:r>
            <a:r>
              <a:rPr altLang="zh-CN" lang="en-US"/>
              <a:t>t</a:t>
            </a:r>
            <a:r>
              <a:rPr altLang="zh-CN" lang="en-US"/>
              <a:t>e</a:t>
            </a:r>
            <a:r>
              <a:rPr altLang="zh-CN" lang="en-US"/>
              <a:t>d</a:t>
            </a:r>
            <a:r>
              <a:rPr altLang="zh-CN" lang="en-US"/>
              <a:t> </a:t>
            </a:r>
            <a:r>
              <a:rPr altLang="zh-CN" lang="en-US"/>
              <a:t>f</a:t>
            </a:r>
            <a:r>
              <a:rPr altLang="zh-CN" lang="en-US"/>
              <a:t>r</a:t>
            </a:r>
            <a:r>
              <a:rPr altLang="zh-CN" lang="en-US"/>
              <a:t>o</a:t>
            </a:r>
            <a:r>
              <a:rPr altLang="zh-CN" lang="en-US"/>
              <a:t>m</a:t>
            </a:r>
            <a:r>
              <a:rPr altLang="zh-CN" lang="en-US"/>
              <a:t> </a:t>
            </a:r>
            <a:r>
              <a:rPr altLang="zh-CN" lang="en-US"/>
              <a:t>i</a:t>
            </a:r>
            <a:r>
              <a:rPr altLang="zh-CN" lang="en-US"/>
              <a:t>n</a:t>
            </a:r>
            <a:r>
              <a:rPr altLang="zh-CN" lang="en-US"/>
              <a:t>a</a:t>
            </a:r>
            <a:r>
              <a:rPr altLang="zh-CN" lang="en-US"/>
              <a:t>n</a:t>
            </a:r>
            <a:r>
              <a:rPr altLang="zh-CN" lang="en-US"/>
              <a:t>i</a:t>
            </a:r>
            <a:r>
              <a:rPr altLang="zh-CN" lang="en-US"/>
              <a:t>mate</a:t>
            </a:r>
            <a:r>
              <a:rPr altLang="zh-CN" lang="en-US"/>
              <a:t>, </a:t>
            </a:r>
            <a:r>
              <a:rPr altLang="zh-CN" lang="en-US"/>
              <a:t>a</a:t>
            </a:r>
            <a:r>
              <a:rPr altLang="zh-CN" lang="en-US"/>
              <a:t>n</a:t>
            </a:r>
            <a:r>
              <a:rPr altLang="zh-CN" lang="en-US"/>
              <a:t>i</a:t>
            </a:r>
            <a:r>
              <a:rPr altLang="zh-CN" lang="en-US"/>
              <a:t>m</a:t>
            </a:r>
            <a:r>
              <a:rPr altLang="zh-CN" lang="en-US"/>
              <a:t>a</a:t>
            </a:r>
            <a:r>
              <a:rPr altLang="zh-CN" lang="en-US"/>
              <a:t>t</a:t>
            </a:r>
            <a:r>
              <a:rPr altLang="zh-CN" lang="en-US"/>
              <a:t>e</a:t>
            </a:r>
            <a:r>
              <a:rPr altLang="zh-CN" lang="en-US"/>
              <a:t>, </a:t>
            </a:r>
            <a:r>
              <a:rPr altLang="zh-CN" lang="en-US"/>
              <a:t>o</a:t>
            </a:r>
            <a:r>
              <a:rPr altLang="zh-CN" lang="en-US"/>
              <a:t>r</a:t>
            </a:r>
            <a:r>
              <a:rPr altLang="zh-CN" lang="en-US"/>
              <a:t> </a:t>
            </a:r>
            <a:r>
              <a:rPr altLang="zh-CN" lang="en-US"/>
              <a:t>artificial </a:t>
            </a:r>
            <a:r>
              <a:rPr altLang="zh-CN" lang="en-US"/>
              <a:t>s</a:t>
            </a:r>
            <a:r>
              <a:rPr altLang="zh-CN" lang="en-US"/>
              <a:t>o</a:t>
            </a:r>
            <a:r>
              <a:rPr altLang="zh-CN" lang="en-US"/>
              <a:t>u</a:t>
            </a:r>
            <a:r>
              <a:rPr altLang="zh-CN" lang="en-US"/>
              <a:t>r</a:t>
            </a:r>
            <a:r>
              <a:rPr altLang="zh-CN" lang="en-US"/>
              <a:t>ces </a:t>
            </a:r>
            <a:r>
              <a:rPr altLang="zh-CN" lang="en-US"/>
              <a:t> </a:t>
            </a:r>
            <a:r>
              <a:rPr altLang="zh-CN" lang="en-US"/>
              <a:t>o</a:t>
            </a:r>
            <a:r>
              <a:rPr altLang="zh-CN" lang="en-US"/>
              <a:t>f</a:t>
            </a:r>
            <a:r>
              <a:rPr altLang="zh-CN" lang="en-US"/>
              <a:t> </a:t>
            </a:r>
            <a:r>
              <a:rPr altLang="zh-CN" lang="en-US"/>
              <a:t>p</a:t>
            </a:r>
            <a:r>
              <a:rPr altLang="zh-CN" lang="en-US"/>
              <a:t>o</a:t>
            </a:r>
            <a:r>
              <a:rPr altLang="zh-CN" lang="en-US"/>
              <a:t>i</a:t>
            </a:r>
            <a:r>
              <a:rPr altLang="zh-CN" lang="en-US"/>
              <a:t>son 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sz="3000" lang="en-US">
                <a:solidFill>
                  <a:srgbClr val="99CCFF"/>
                </a:solidFill>
              </a:rPr>
              <a:t>Etiological </a:t>
            </a:r>
            <a:r>
              <a:rPr altLang="zh-CN" sz="3000" lang="en-US">
                <a:solidFill>
                  <a:srgbClr val="99CCFF"/>
                </a:solidFill>
              </a:rPr>
              <a:t>derivation </a:t>
            </a:r>
            <a:r>
              <a:rPr altLang="zh-CN" sz="3000" lang="en-US">
                <a:solidFill>
                  <a:srgbClr val="99CCFF"/>
                </a:solidFill>
              </a:rPr>
              <a:t>o</a:t>
            </a:r>
            <a:r>
              <a:rPr altLang="zh-CN" sz="3000" lang="en-US">
                <a:solidFill>
                  <a:srgbClr val="99CCFF"/>
                </a:solidFill>
              </a:rPr>
              <a:t>f</a:t>
            </a:r>
            <a:r>
              <a:rPr altLang="zh-CN" sz="3000" lang="en-US">
                <a:solidFill>
                  <a:srgbClr val="99CCFF"/>
                </a:solidFill>
              </a:rPr>
              <a:t> </a:t>
            </a:r>
            <a:r>
              <a:rPr altLang="zh-CN" sz="3000" lang="en-US">
                <a:solidFill>
                  <a:srgbClr val="99CCFF"/>
                </a:solidFill>
              </a:rPr>
              <a:t>d</a:t>
            </a:r>
            <a:r>
              <a:rPr altLang="zh-CN" sz="3000" lang="en-US">
                <a:solidFill>
                  <a:srgbClr val="99CCFF"/>
                </a:solidFill>
              </a:rPr>
              <a:t>u</a:t>
            </a:r>
            <a:r>
              <a:rPr altLang="zh-CN" sz="3000" lang="en-US">
                <a:solidFill>
                  <a:srgbClr val="99CCFF"/>
                </a:solidFill>
              </a:rPr>
              <a:t>s</a:t>
            </a:r>
            <a:r>
              <a:rPr altLang="zh-CN" sz="3000" lang="en-US">
                <a:solidFill>
                  <a:srgbClr val="99CCFF"/>
                </a:solidFill>
              </a:rPr>
              <a:t>h</a:t>
            </a:r>
            <a:r>
              <a:rPr altLang="zh-CN" sz="3000" lang="en-US">
                <a:solidFill>
                  <a:srgbClr val="99CCFF"/>
                </a:solidFill>
              </a:rPr>
              <a:t>i</a:t>
            </a:r>
            <a:r>
              <a:rPr altLang="zh-CN" sz="3000" lang="en-US">
                <a:solidFill>
                  <a:srgbClr val="99CCFF"/>
                </a:solidFill>
              </a:rPr>
              <a:t> </a:t>
            </a:r>
            <a:r>
              <a:rPr altLang="zh-CN" sz="3000" lang="en-US">
                <a:solidFill>
                  <a:srgbClr val="99CCFF"/>
                </a:solidFill>
              </a:rPr>
              <a:t>v</a:t>
            </a:r>
            <a:r>
              <a:rPr altLang="zh-CN" sz="3000" lang="en-US">
                <a:solidFill>
                  <a:srgbClr val="99CCFF"/>
                </a:solidFill>
              </a:rPr>
              <a:t>i</a:t>
            </a:r>
            <a:r>
              <a:rPr altLang="zh-CN" sz="3000" lang="en-US">
                <a:solidFill>
                  <a:srgbClr val="99CCFF"/>
                </a:solidFill>
              </a:rPr>
              <a:t>s</a:t>
            </a:r>
            <a:r>
              <a:rPr altLang="zh-CN" sz="3000" lang="en-US">
                <a:solidFill>
                  <a:srgbClr val="99CCFF"/>
                </a:solidFill>
              </a:rPr>
              <a:t>h</a:t>
            </a:r>
            <a:r>
              <a:rPr altLang="zh-CN" sz="3000" lang="en-US">
                <a:solidFill>
                  <a:srgbClr val="99CCFF"/>
                </a:solidFill>
              </a:rPr>
              <a:t>a</a:t>
            </a:r>
            <a:r>
              <a:rPr altLang="zh-CN" sz="3000" lang="en-US">
                <a:solidFill>
                  <a:srgbClr val="99CCFF"/>
                </a:solidFill>
              </a:rPr>
              <a:t> </a:t>
            </a:r>
            <a:r>
              <a:rPr altLang="zh-CN" sz="3000" lang="en-US">
                <a:solidFill>
                  <a:srgbClr val="99CCFF"/>
                </a:solidFill>
              </a:rPr>
              <a:t>:</a:t>
            </a:r>
            <a:r>
              <a:rPr altLang="zh-CN" sz="3000" lang="en-US">
                <a:solidFill>
                  <a:srgbClr val="99CCFF"/>
                </a:solidFill>
              </a:rPr>
              <a:t> </a:t>
            </a:r>
            <a:endParaRPr lang="en-US"/>
          </a:p>
        </p:txBody>
      </p:sp>
      <p:sp>
        <p:nvSpPr>
          <p:cNvPr id="1048650" name="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/>
              <a:t>क</a:t>
            </a:r>
            <a:r>
              <a:rPr lang="zh-CN"/>
              <a:t>ा</a:t>
            </a:r>
            <a:r>
              <a:rPr lang="zh-CN"/>
              <a:t>ल</a:t>
            </a:r>
            <a:r>
              <a:rPr lang="zh-CN"/>
              <a:t>ा</a:t>
            </a:r>
            <a:r>
              <a:rPr lang="zh-CN"/>
              <a:t>न</a:t>
            </a:r>
            <a:r>
              <a:rPr lang="zh-CN"/>
              <a:t>्</a:t>
            </a:r>
            <a:r>
              <a:rPr lang="zh-CN"/>
              <a:t>त</a:t>
            </a:r>
            <a:r>
              <a:rPr lang="zh-CN"/>
              <a:t>र</a:t>
            </a:r>
            <a:r>
              <a:rPr lang="zh-CN"/>
              <a:t>प</a:t>
            </a:r>
            <a:r>
              <a:rPr lang="zh-CN"/>
              <a:t>्</a:t>
            </a:r>
            <a:r>
              <a:rPr lang="zh-CN"/>
              <a:t>र</a:t>
            </a:r>
            <a:r>
              <a:rPr lang="zh-CN"/>
              <a:t>क</a:t>
            </a:r>
            <a:r>
              <a:rPr lang="zh-CN"/>
              <a:t>ो</a:t>
            </a:r>
            <a:r>
              <a:rPr lang="zh-CN"/>
              <a:t>प</a:t>
            </a:r>
            <a:r>
              <a:rPr lang="zh-CN"/>
              <a:t>ि</a:t>
            </a:r>
            <a:r>
              <a:rPr altLang="zh-CN" lang="en-US"/>
              <a:t> </a:t>
            </a:r>
            <a:r>
              <a:rPr altLang="zh-CN" lang="zh-CN"/>
              <a:t>वि</a:t>
            </a:r>
            <a:r>
              <a:rPr altLang="zh-CN" lang="zh-CN"/>
              <a:t>ष</a:t>
            </a:r>
            <a:r>
              <a:rPr altLang="zh-CN" lang="zh-CN"/>
              <a:t>ं</a:t>
            </a:r>
            <a:r>
              <a:rPr altLang="zh-CN" lang="en-US"/>
              <a:t> </a:t>
            </a:r>
            <a:r>
              <a:rPr altLang="zh-CN" lang="zh-CN"/>
              <a:t>दूषीव</a:t>
            </a:r>
            <a:r>
              <a:rPr altLang="zh-CN" lang="zh-CN"/>
              <a:t>ि</a:t>
            </a:r>
            <a:r>
              <a:rPr altLang="zh-CN" lang="zh-CN"/>
              <a:t>ष</a:t>
            </a:r>
            <a:r>
              <a:rPr altLang="zh-CN" lang="zh-CN"/>
              <a:t>ं</a:t>
            </a:r>
            <a:r>
              <a:rPr altLang="zh-CN" lang="en-US"/>
              <a:t> </a:t>
            </a:r>
            <a:r>
              <a:rPr altLang="zh-CN" lang="zh-CN"/>
              <a:t>।</a:t>
            </a:r>
            <a:endParaRPr lang="en-US"/>
          </a:p>
          <a:p>
            <a:endParaRPr lang="en-US"/>
          </a:p>
          <a:p>
            <a:r>
              <a:rPr altLang="zh-CN" lang="en-US"/>
              <a:t>I</a:t>
            </a:r>
            <a:r>
              <a:rPr altLang="zh-CN" lang="en-US"/>
              <a:t>t</a:t>
            </a:r>
            <a:r>
              <a:rPr altLang="zh-CN" lang="en-US"/>
              <a:t> </a:t>
            </a:r>
            <a:r>
              <a:rPr altLang="zh-CN" lang="en-US"/>
              <a:t>is</a:t>
            </a:r>
            <a:r>
              <a:rPr altLang="zh-CN" lang="en-US"/>
              <a:t> </a:t>
            </a:r>
            <a:r>
              <a:rPr altLang="zh-CN" lang="en-US"/>
              <a:t>a</a:t>
            </a:r>
            <a:r>
              <a:rPr altLang="zh-CN" lang="en-US"/>
              <a:t> </a:t>
            </a:r>
            <a:r>
              <a:rPr altLang="zh-CN" lang="en-US"/>
              <a:t>k</a:t>
            </a:r>
            <a:r>
              <a:rPr altLang="zh-CN" lang="en-US"/>
              <a:t>i</a:t>
            </a:r>
            <a:r>
              <a:rPr altLang="zh-CN" lang="en-US"/>
              <a:t>n</a:t>
            </a:r>
            <a:r>
              <a:rPr altLang="zh-CN" lang="en-US"/>
              <a:t>d</a:t>
            </a:r>
            <a:r>
              <a:rPr altLang="zh-CN" lang="en-US"/>
              <a:t> </a:t>
            </a:r>
            <a:r>
              <a:rPr altLang="zh-CN" lang="en-US"/>
              <a:t>o</a:t>
            </a:r>
            <a:r>
              <a:rPr altLang="zh-CN" lang="en-US"/>
              <a:t>f</a:t>
            </a:r>
            <a:r>
              <a:rPr altLang="zh-CN" lang="en-US"/>
              <a:t> </a:t>
            </a:r>
            <a:r>
              <a:rPr altLang="zh-CN" lang="en-US"/>
              <a:t>p</a:t>
            </a:r>
            <a:r>
              <a:rPr altLang="zh-CN" lang="en-US"/>
              <a:t>o</a:t>
            </a:r>
            <a:r>
              <a:rPr altLang="zh-CN" lang="en-US"/>
              <a:t>i</a:t>
            </a:r>
            <a:r>
              <a:rPr altLang="zh-CN" lang="en-US"/>
              <a:t>s</a:t>
            </a:r>
            <a:r>
              <a:rPr altLang="zh-CN" lang="en-US"/>
              <a:t>o</a:t>
            </a:r>
            <a:r>
              <a:rPr altLang="zh-CN" lang="en-US"/>
              <a:t>n</a:t>
            </a:r>
            <a:r>
              <a:rPr altLang="zh-CN" lang="en-US"/>
              <a:t> </a:t>
            </a:r>
            <a:r>
              <a:rPr altLang="zh-CN" lang="en-US"/>
              <a:t>t</a:t>
            </a:r>
            <a:r>
              <a:rPr altLang="zh-CN" lang="en-US"/>
              <a:t>h</a:t>
            </a:r>
            <a:r>
              <a:rPr altLang="zh-CN" lang="en-US"/>
              <a:t>a</a:t>
            </a:r>
            <a:r>
              <a:rPr altLang="zh-CN" lang="en-US"/>
              <a:t>t</a:t>
            </a:r>
            <a:r>
              <a:rPr altLang="zh-CN" lang="en-US"/>
              <a:t> </a:t>
            </a:r>
            <a:r>
              <a:rPr altLang="zh-CN" lang="en-US"/>
              <a:t>m</a:t>
            </a:r>
            <a:r>
              <a:rPr altLang="zh-CN" lang="en-US"/>
              <a:t>a</a:t>
            </a:r>
            <a:r>
              <a:rPr altLang="zh-CN" lang="en-US"/>
              <a:t>n</a:t>
            </a:r>
            <a:r>
              <a:rPr altLang="zh-CN" lang="en-US"/>
              <a:t>i</a:t>
            </a:r>
            <a:r>
              <a:rPr altLang="zh-CN" lang="en-US"/>
              <a:t>f</a:t>
            </a:r>
            <a:r>
              <a:rPr altLang="zh-CN" lang="en-US"/>
              <a:t>e</a:t>
            </a:r>
            <a:r>
              <a:rPr altLang="zh-CN" lang="en-US"/>
              <a:t>s</a:t>
            </a:r>
            <a:r>
              <a:rPr altLang="zh-CN" lang="en-US"/>
              <a:t>t</a:t>
            </a:r>
            <a:r>
              <a:rPr altLang="zh-CN" lang="en-US"/>
              <a:t>s</a:t>
            </a:r>
            <a:r>
              <a:rPr altLang="zh-CN" lang="en-US"/>
              <a:t> </a:t>
            </a:r>
            <a:r>
              <a:rPr altLang="zh-CN" lang="en-US"/>
              <a:t>it's </a:t>
            </a:r>
            <a:r>
              <a:rPr altLang="zh-CN" lang="en-US"/>
              <a:t>poisoning </a:t>
            </a:r>
            <a:r>
              <a:rPr altLang="zh-CN" lang="en-US"/>
              <a:t>effects </a:t>
            </a:r>
            <a:r>
              <a:rPr altLang="zh-CN" lang="en-US"/>
              <a:t>a</a:t>
            </a:r>
            <a:r>
              <a:rPr altLang="zh-CN" lang="en-US"/>
              <a:t>f</a:t>
            </a:r>
            <a:r>
              <a:rPr altLang="zh-CN" lang="en-US"/>
              <a:t>ter </a:t>
            </a:r>
            <a:r>
              <a:rPr altLang="zh-CN" lang="en-US"/>
              <a:t>a</a:t>
            </a:r>
            <a:r>
              <a:rPr altLang="zh-CN" lang="en-US"/>
              <a:t> </a:t>
            </a:r>
            <a:r>
              <a:rPr altLang="zh-CN" lang="en-US"/>
              <a:t>l</a:t>
            </a:r>
            <a:r>
              <a:rPr altLang="zh-CN" lang="en-US"/>
              <a:t>a</a:t>
            </a:r>
            <a:r>
              <a:rPr altLang="zh-CN" lang="en-US"/>
              <a:t>p</a:t>
            </a:r>
            <a:r>
              <a:rPr altLang="zh-CN" lang="en-US"/>
              <a:t>s</a:t>
            </a:r>
            <a:r>
              <a:rPr altLang="zh-CN" lang="en-US"/>
              <a:t>e</a:t>
            </a:r>
            <a:r>
              <a:rPr altLang="zh-CN" lang="en-US"/>
              <a:t> </a:t>
            </a:r>
            <a:r>
              <a:rPr altLang="zh-CN" lang="en-US"/>
              <a:t>of </a:t>
            </a:r>
            <a:r>
              <a:rPr altLang="zh-CN" lang="en-US"/>
              <a:t>t</a:t>
            </a:r>
            <a:r>
              <a:rPr altLang="zh-CN" lang="en-US"/>
              <a:t>i</a:t>
            </a:r>
            <a:r>
              <a:rPr altLang="zh-CN" lang="en-US"/>
              <a:t>m</a:t>
            </a:r>
            <a:r>
              <a:rPr altLang="zh-CN" lang="en-US"/>
              <a:t>e</a:t>
            </a:r>
            <a:r>
              <a:rPr altLang="zh-CN" lang="en-US"/>
              <a:t>.</a:t>
            </a:r>
            <a:endParaRPr lang="en-US"/>
          </a:p>
          <a:p>
            <a:endParaRPr lang="en-US"/>
          </a:p>
          <a:p>
            <a:r>
              <a:rPr altLang="zh-CN" lang="en-US"/>
              <a:t>I</a:t>
            </a:r>
            <a:r>
              <a:rPr altLang="zh-CN" lang="en-US"/>
              <a:t>t</a:t>
            </a:r>
            <a:r>
              <a:rPr altLang="zh-CN" lang="en-US"/>
              <a:t> </a:t>
            </a:r>
            <a:r>
              <a:rPr altLang="zh-CN" lang="en-US"/>
              <a:t>v</a:t>
            </a:r>
            <a:r>
              <a:rPr altLang="zh-CN" lang="en-US"/>
              <a:t>i</a:t>
            </a:r>
            <a:r>
              <a:rPr altLang="zh-CN" lang="en-US"/>
              <a:t>t</a:t>
            </a:r>
            <a:r>
              <a:rPr altLang="zh-CN" lang="en-US"/>
              <a:t>i</a:t>
            </a:r>
            <a:r>
              <a:rPr altLang="zh-CN" lang="en-US"/>
              <a:t>a</a:t>
            </a:r>
            <a:r>
              <a:rPr altLang="zh-CN" lang="en-US"/>
              <a:t>t</a:t>
            </a:r>
            <a:r>
              <a:rPr altLang="zh-CN" lang="en-US"/>
              <a:t>e</a:t>
            </a:r>
            <a:r>
              <a:rPr altLang="zh-CN" lang="en-US"/>
              <a:t>s</a:t>
            </a:r>
            <a:r>
              <a:rPr altLang="zh-CN" lang="en-US"/>
              <a:t> </a:t>
            </a:r>
            <a:r>
              <a:rPr altLang="zh-CN" lang="en-US"/>
              <a:t>d</a:t>
            </a:r>
            <a:r>
              <a:rPr altLang="zh-CN" lang="en-US"/>
              <a:t>h</a:t>
            </a:r>
            <a:r>
              <a:rPr altLang="zh-CN" lang="en-US"/>
              <a:t>a</a:t>
            </a:r>
            <a:r>
              <a:rPr altLang="zh-CN" lang="en-US"/>
              <a:t>t</a:t>
            </a:r>
            <a:r>
              <a:rPr altLang="zh-CN" lang="en-US"/>
              <a:t>u</a:t>
            </a:r>
            <a:r>
              <a:rPr altLang="zh-CN" lang="en-US"/>
              <a:t>s</a:t>
            </a:r>
            <a:r>
              <a:rPr altLang="zh-CN" lang="en-US"/>
              <a:t> </a:t>
            </a:r>
            <a:r>
              <a:rPr altLang="zh-CN" lang="en-US"/>
              <a:t>o</a:t>
            </a:r>
            <a:r>
              <a:rPr altLang="zh-CN" lang="en-US"/>
              <a:t>n</a:t>
            </a:r>
            <a:r>
              <a:rPr altLang="zh-CN" lang="en-US"/>
              <a:t> </a:t>
            </a:r>
            <a:r>
              <a:rPr altLang="zh-CN" lang="en-US"/>
              <a:t>b</a:t>
            </a:r>
            <a:r>
              <a:rPr altLang="zh-CN" lang="en-US"/>
              <a:t>e</a:t>
            </a:r>
            <a:r>
              <a:rPr altLang="zh-CN" lang="en-US"/>
              <a:t>i</a:t>
            </a:r>
            <a:r>
              <a:rPr altLang="zh-CN" lang="en-US"/>
              <a:t>n</a:t>
            </a:r>
            <a:r>
              <a:rPr altLang="zh-CN" lang="en-US"/>
              <a:t>g </a:t>
            </a:r>
            <a:r>
              <a:rPr altLang="zh-CN" lang="en-US"/>
              <a:t>e</a:t>
            </a:r>
            <a:r>
              <a:rPr altLang="zh-CN" lang="en-US"/>
              <a:t>x</a:t>
            </a:r>
            <a:r>
              <a:rPr altLang="zh-CN" lang="en-US"/>
              <a:t>i</a:t>
            </a:r>
            <a:r>
              <a:rPr altLang="zh-CN" lang="en-US"/>
              <a:t>ted</a:t>
            </a:r>
            <a:r>
              <a:rPr altLang="zh-CN" lang="en-US"/>
              <a:t> </a:t>
            </a:r>
            <a:r>
              <a:rPr altLang="zh-CN" lang="en-US"/>
              <a:t>i</a:t>
            </a:r>
            <a:r>
              <a:rPr altLang="zh-CN" lang="en-US"/>
              <a:t>t</a:t>
            </a:r>
            <a:r>
              <a:rPr altLang="zh-CN" lang="en-US"/>
              <a:t>s</a:t>
            </a:r>
            <a:r>
              <a:rPr altLang="zh-CN" lang="en-US"/>
              <a:t>e</a:t>
            </a:r>
            <a:r>
              <a:rPr altLang="zh-CN" lang="en-US"/>
              <a:t>l</a:t>
            </a:r>
            <a:r>
              <a:rPr altLang="zh-CN" lang="en-US"/>
              <a:t>f</a:t>
            </a:r>
            <a:r>
              <a:rPr altLang="zh-CN" lang="en-US"/>
              <a:t> </a:t>
            </a:r>
            <a:r>
              <a:rPr altLang="zh-CN" lang="en-US"/>
              <a:t>b</a:t>
            </a:r>
            <a:r>
              <a:rPr altLang="zh-CN" lang="en-US"/>
              <a:t>y</a:t>
            </a:r>
            <a:r>
              <a:rPr altLang="zh-CN" lang="en-US"/>
              <a:t> </a:t>
            </a:r>
            <a:r>
              <a:rPr altLang="zh-CN" lang="en-US"/>
              <a:t>p</a:t>
            </a:r>
            <a:r>
              <a:rPr altLang="zh-CN" lang="en-US"/>
              <a:t>l</a:t>
            </a:r>
            <a:r>
              <a:rPr altLang="zh-CN" lang="en-US"/>
              <a:t>a</a:t>
            </a:r>
            <a:r>
              <a:rPr altLang="zh-CN" lang="en-US"/>
              <a:t>c</a:t>
            </a:r>
            <a:r>
              <a:rPr altLang="zh-CN" lang="en-US"/>
              <a:t>e</a:t>
            </a:r>
            <a:r>
              <a:rPr altLang="zh-CN" lang="en-US"/>
              <a:t> </a:t>
            </a:r>
            <a:r>
              <a:rPr altLang="zh-CN" lang="en-US"/>
              <a:t>t</a:t>
            </a:r>
            <a:r>
              <a:rPr altLang="zh-CN" lang="en-US"/>
              <a:t>i</a:t>
            </a:r>
            <a:r>
              <a:rPr altLang="zh-CN" lang="en-US"/>
              <a:t>m</a:t>
            </a:r>
            <a:r>
              <a:rPr altLang="zh-CN" lang="en-US"/>
              <a:t>e</a:t>
            </a:r>
            <a:r>
              <a:rPr altLang="zh-CN" lang="en-US"/>
              <a:t> </a:t>
            </a:r>
            <a:r>
              <a:rPr altLang="zh-CN" lang="en-US"/>
              <a:t>a</a:t>
            </a:r>
            <a:r>
              <a:rPr altLang="zh-CN" lang="en-US"/>
              <a:t>n</a:t>
            </a:r>
            <a:r>
              <a:rPr altLang="zh-CN" lang="en-US"/>
              <a:t>d</a:t>
            </a:r>
            <a:r>
              <a:rPr altLang="zh-CN" lang="en-US"/>
              <a:t> </a:t>
            </a:r>
            <a:r>
              <a:rPr altLang="zh-CN" lang="en-US"/>
              <a:t>f</a:t>
            </a:r>
            <a:r>
              <a:rPr altLang="zh-CN" lang="en-US"/>
              <a:t>o</a:t>
            </a:r>
            <a:r>
              <a:rPr altLang="zh-CN" lang="en-US"/>
              <a:t>o</a:t>
            </a:r>
            <a:r>
              <a:rPr altLang="zh-CN" lang="en-US"/>
              <a:t>d</a:t>
            </a:r>
            <a:r>
              <a:rPr altLang="zh-CN" lang="en-US"/>
              <a:t> </a:t>
            </a:r>
            <a:r>
              <a:rPr altLang="zh-CN" lang="en-US"/>
              <a:t>a</a:t>
            </a:r>
            <a:r>
              <a:rPr altLang="zh-CN" lang="en-US"/>
              <a:t>n</a:t>
            </a:r>
            <a:r>
              <a:rPr altLang="zh-CN" lang="en-US"/>
              <a:t>d</a:t>
            </a:r>
            <a:r>
              <a:rPr altLang="zh-CN" lang="en-US"/>
              <a:t> </a:t>
            </a:r>
            <a:r>
              <a:rPr altLang="zh-CN" lang="en-US"/>
              <a:t>d</a:t>
            </a:r>
            <a:r>
              <a:rPr altLang="zh-CN" lang="en-US"/>
              <a:t>a</a:t>
            </a:r>
            <a:r>
              <a:rPr altLang="zh-CN" lang="en-US"/>
              <a:t>y</a:t>
            </a:r>
            <a:r>
              <a:rPr altLang="zh-CN" lang="en-US"/>
              <a:t> </a:t>
            </a:r>
            <a:r>
              <a:rPr altLang="zh-CN" lang="en-US"/>
              <a:t>s</a:t>
            </a:r>
            <a:r>
              <a:rPr altLang="zh-CN" lang="en-US"/>
              <a:t>l</a:t>
            </a:r>
            <a:r>
              <a:rPr altLang="zh-CN" lang="en-US"/>
              <a:t>e</a:t>
            </a:r>
            <a:r>
              <a:rPr altLang="zh-CN" lang="en-US"/>
              <a:t>e</a:t>
            </a:r>
            <a:r>
              <a:rPr altLang="zh-CN" lang="en-US"/>
              <a:t>p</a:t>
            </a:r>
            <a:r>
              <a:rPr altLang="zh-CN" lang="en-US"/>
              <a:t> </a:t>
            </a:r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sz="3000" lang="en-US">
                <a:solidFill>
                  <a:srgbClr val="99CCFF"/>
                </a:solidFill>
              </a:rPr>
              <a:t>D</a:t>
            </a:r>
            <a:r>
              <a:rPr altLang="zh-CN" sz="3000" lang="en-US">
                <a:solidFill>
                  <a:srgbClr val="99CCFF"/>
                </a:solidFill>
              </a:rPr>
              <a:t>e</a:t>
            </a:r>
            <a:r>
              <a:rPr altLang="zh-CN" sz="3000" lang="en-US">
                <a:solidFill>
                  <a:srgbClr val="99CCFF"/>
                </a:solidFill>
              </a:rPr>
              <a:t>f</a:t>
            </a:r>
            <a:r>
              <a:rPr altLang="zh-CN" sz="3000" lang="en-US">
                <a:solidFill>
                  <a:srgbClr val="99CCFF"/>
                </a:solidFill>
              </a:rPr>
              <a:t>i</a:t>
            </a:r>
            <a:r>
              <a:rPr altLang="zh-CN" sz="3000" lang="en-US">
                <a:solidFill>
                  <a:srgbClr val="99CCFF"/>
                </a:solidFill>
              </a:rPr>
              <a:t>nition </a:t>
            </a:r>
            <a:r>
              <a:rPr altLang="zh-CN" sz="3000" lang="en-US">
                <a:solidFill>
                  <a:srgbClr val="99CCFF"/>
                </a:solidFill>
              </a:rPr>
              <a:t>:</a:t>
            </a:r>
            <a:endParaRPr lang="en-US"/>
          </a:p>
        </p:txBody>
      </p:sp>
      <p:sp>
        <p:nvSpPr>
          <p:cNvPr id="1048652" name=""/>
          <p:cNvSpPr>
            <a:spLocks noGrp="1"/>
          </p:cNvSpPr>
          <p:nvPr>
            <p:ph idx="1"/>
          </p:nvPr>
        </p:nvSpPr>
        <p:spPr/>
        <p:txBody>
          <a:bodyPr>
            <a:normAutofit fontScale="96429" lnSpcReduction="20000"/>
          </a:bodyPr>
          <a:p>
            <a:r>
              <a:rPr altLang="zh-CN" lang="en-US"/>
              <a:t>I</a:t>
            </a:r>
            <a:r>
              <a:rPr altLang="zh-CN" lang="en-US"/>
              <a:t>m</a:t>
            </a:r>
            <a:r>
              <a:rPr altLang="zh-CN" lang="en-US"/>
              <a:t>m</a:t>
            </a:r>
            <a:r>
              <a:rPr altLang="zh-CN" lang="en-US"/>
              <a:t>o</a:t>
            </a:r>
            <a:r>
              <a:rPr altLang="zh-CN" lang="en-US"/>
              <a:t>b</a:t>
            </a:r>
            <a:r>
              <a:rPr altLang="zh-CN" lang="en-US"/>
              <a:t>ile</a:t>
            </a:r>
            <a:r>
              <a:rPr altLang="zh-CN" lang="en-US"/>
              <a:t>, </a:t>
            </a:r>
            <a:r>
              <a:rPr altLang="zh-CN" lang="en-US"/>
              <a:t>mobile</a:t>
            </a:r>
            <a:r>
              <a:rPr altLang="zh-CN" lang="en-US"/>
              <a:t>, </a:t>
            </a:r>
            <a:r>
              <a:rPr altLang="zh-CN" lang="en-US"/>
              <a:t>o</a:t>
            </a:r>
            <a:r>
              <a:rPr altLang="zh-CN" lang="en-US"/>
              <a:t>r</a:t>
            </a:r>
            <a:r>
              <a:rPr altLang="zh-CN" lang="en-US"/>
              <a:t> </a:t>
            </a:r>
            <a:r>
              <a:rPr altLang="zh-CN" lang="en-US"/>
              <a:t>a</a:t>
            </a:r>
            <a:r>
              <a:rPr altLang="zh-CN" lang="en-US"/>
              <a:t>r</a:t>
            </a:r>
            <a:r>
              <a:rPr altLang="zh-CN" lang="en-US"/>
              <a:t>t</a:t>
            </a:r>
            <a:r>
              <a:rPr altLang="zh-CN" lang="en-US"/>
              <a:t>i</a:t>
            </a:r>
            <a:r>
              <a:rPr altLang="zh-CN" lang="en-US"/>
              <a:t>ficial </a:t>
            </a:r>
            <a:r>
              <a:rPr altLang="zh-CN" lang="en-US"/>
              <a:t>p</a:t>
            </a:r>
            <a:r>
              <a:rPr altLang="zh-CN" lang="en-US"/>
              <a:t>o</a:t>
            </a:r>
            <a:r>
              <a:rPr altLang="zh-CN" lang="en-US"/>
              <a:t>i</a:t>
            </a:r>
            <a:r>
              <a:rPr altLang="zh-CN" lang="en-US"/>
              <a:t>s</a:t>
            </a:r>
            <a:r>
              <a:rPr altLang="zh-CN" lang="en-US"/>
              <a:t>o</a:t>
            </a:r>
            <a:r>
              <a:rPr altLang="zh-CN" lang="en-US"/>
              <a:t>n</a:t>
            </a:r>
            <a:r>
              <a:rPr altLang="zh-CN" lang="en-US"/>
              <a:t> </a:t>
            </a:r>
            <a:r>
              <a:rPr altLang="zh-CN" lang="en-US"/>
              <a:t>which </a:t>
            </a:r>
            <a:r>
              <a:rPr altLang="zh-CN" lang="en-US"/>
              <a:t>i</a:t>
            </a:r>
            <a:r>
              <a:rPr altLang="zh-CN" lang="en-US"/>
              <a:t>s</a:t>
            </a:r>
            <a:r>
              <a:rPr altLang="zh-CN" lang="en-US"/>
              <a:t> </a:t>
            </a:r>
            <a:r>
              <a:rPr altLang="zh-CN" lang="en-US"/>
              <a:t>o</a:t>
            </a:r>
            <a:r>
              <a:rPr altLang="zh-CN" lang="en-US"/>
              <a:t>l</a:t>
            </a:r>
            <a:r>
              <a:rPr altLang="zh-CN" lang="en-US"/>
              <a:t>d</a:t>
            </a:r>
            <a:r>
              <a:rPr altLang="zh-CN" lang="en-US"/>
              <a:t> </a:t>
            </a:r>
            <a:r>
              <a:rPr altLang="zh-CN" lang="en-US"/>
              <a:t>s</a:t>
            </a:r>
            <a:r>
              <a:rPr altLang="zh-CN" lang="en-US"/>
              <a:t>t</a:t>
            </a:r>
            <a:r>
              <a:rPr altLang="zh-CN" lang="en-US"/>
              <a:t>o</a:t>
            </a:r>
            <a:r>
              <a:rPr altLang="zh-CN" lang="en-US"/>
              <a:t>r</a:t>
            </a:r>
            <a:r>
              <a:rPr altLang="zh-CN" lang="en-US"/>
              <a:t>e</a:t>
            </a:r>
            <a:r>
              <a:rPr altLang="zh-CN" lang="en-US"/>
              <a:t>d</a:t>
            </a:r>
            <a:r>
              <a:rPr altLang="zh-CN" lang="en-US"/>
              <a:t> </a:t>
            </a:r>
            <a:r>
              <a:rPr altLang="zh-CN" lang="en-US"/>
              <a:t>o</a:t>
            </a:r>
            <a:r>
              <a:rPr altLang="zh-CN" lang="en-US"/>
              <a:t>r</a:t>
            </a:r>
            <a:r>
              <a:rPr altLang="zh-CN" lang="en-US"/>
              <a:t> </a:t>
            </a:r>
            <a:r>
              <a:rPr altLang="zh-CN" lang="en-US"/>
              <a:t>a</a:t>
            </a:r>
            <a:r>
              <a:rPr altLang="zh-CN" lang="en-US"/>
              <a:t>t</a:t>
            </a:r>
            <a:r>
              <a:rPr altLang="zh-CN" lang="en-US"/>
              <a:t>t</a:t>
            </a:r>
            <a:r>
              <a:rPr altLang="zh-CN" lang="en-US"/>
              <a:t>e</a:t>
            </a:r>
            <a:r>
              <a:rPr altLang="zh-CN" lang="en-US"/>
              <a:t>n</a:t>
            </a:r>
            <a:r>
              <a:rPr altLang="zh-CN" lang="en-US"/>
              <a:t>u</a:t>
            </a:r>
            <a:r>
              <a:rPr altLang="zh-CN" lang="en-US"/>
              <a:t>ated </a:t>
            </a:r>
            <a:r>
              <a:rPr altLang="zh-CN" lang="en-US"/>
              <a:t>b</a:t>
            </a:r>
            <a:r>
              <a:rPr altLang="zh-CN" lang="en-US"/>
              <a:t>y</a:t>
            </a:r>
            <a:r>
              <a:rPr altLang="zh-CN" lang="en-US"/>
              <a:t> </a:t>
            </a:r>
            <a:r>
              <a:rPr altLang="zh-CN" lang="en-US"/>
              <a:t>a</a:t>
            </a:r>
            <a:r>
              <a:rPr altLang="zh-CN" lang="en-US"/>
              <a:t>n</a:t>
            </a:r>
            <a:r>
              <a:rPr altLang="zh-CN" lang="en-US"/>
              <a:t>t</a:t>
            </a:r>
            <a:r>
              <a:rPr altLang="zh-CN" lang="en-US"/>
              <a:t>i</a:t>
            </a:r>
            <a:r>
              <a:rPr altLang="zh-CN" lang="en-US"/>
              <a:t>-</a:t>
            </a:r>
            <a:r>
              <a:rPr altLang="zh-CN" lang="en-US"/>
              <a:t>p</a:t>
            </a:r>
            <a:r>
              <a:rPr altLang="zh-CN" lang="en-US"/>
              <a:t>o</a:t>
            </a:r>
            <a:r>
              <a:rPr altLang="zh-CN" lang="en-US"/>
              <a:t>i</a:t>
            </a:r>
            <a:r>
              <a:rPr altLang="zh-CN" lang="en-US"/>
              <a:t>s</a:t>
            </a:r>
            <a:r>
              <a:rPr altLang="zh-CN" lang="en-US"/>
              <a:t>onous </a:t>
            </a:r>
            <a:r>
              <a:rPr altLang="zh-CN" lang="en-US"/>
              <a:t>r</a:t>
            </a:r>
            <a:r>
              <a:rPr altLang="zh-CN" lang="en-US"/>
              <a:t>e</a:t>
            </a:r>
            <a:r>
              <a:rPr altLang="zh-CN" lang="en-US"/>
              <a:t>m</a:t>
            </a:r>
            <a:r>
              <a:rPr altLang="zh-CN" lang="en-US"/>
              <a:t>e</a:t>
            </a:r>
            <a:r>
              <a:rPr altLang="zh-CN" lang="en-US"/>
              <a:t>d</a:t>
            </a:r>
            <a:r>
              <a:rPr altLang="zh-CN" lang="en-US"/>
              <a:t>ies </a:t>
            </a:r>
            <a:r>
              <a:rPr altLang="zh-CN" lang="en-US"/>
              <a:t> </a:t>
            </a:r>
            <a:r>
              <a:rPr altLang="zh-CN" lang="en-US"/>
              <a:t>o</a:t>
            </a:r>
            <a:r>
              <a:rPr altLang="zh-CN" lang="en-US"/>
              <a:t>r</a:t>
            </a:r>
            <a:r>
              <a:rPr altLang="zh-CN" lang="en-US"/>
              <a:t> </a:t>
            </a:r>
            <a:r>
              <a:rPr altLang="zh-CN" lang="en-US"/>
              <a:t>d</a:t>
            </a:r>
            <a:r>
              <a:rPr altLang="zh-CN" lang="en-US"/>
              <a:t>r</a:t>
            </a:r>
            <a:r>
              <a:rPr altLang="zh-CN" lang="en-US"/>
              <a:t>i</a:t>
            </a:r>
            <a:r>
              <a:rPr altLang="zh-CN" lang="en-US"/>
              <a:t>e</a:t>
            </a:r>
            <a:r>
              <a:rPr altLang="zh-CN" lang="en-US"/>
              <a:t>d</a:t>
            </a:r>
            <a:r>
              <a:rPr altLang="zh-CN" lang="en-US"/>
              <a:t> </a:t>
            </a:r>
            <a:r>
              <a:rPr altLang="zh-CN" lang="en-US"/>
              <a:t>i</a:t>
            </a:r>
            <a:r>
              <a:rPr altLang="zh-CN" lang="en-US"/>
              <a:t>n</a:t>
            </a:r>
            <a:r>
              <a:rPr altLang="zh-CN" lang="en-US"/>
              <a:t> </a:t>
            </a:r>
            <a:r>
              <a:rPr altLang="zh-CN" lang="en-US"/>
              <a:t>f</a:t>
            </a:r>
            <a:r>
              <a:rPr altLang="zh-CN" lang="en-US"/>
              <a:t>o</a:t>
            </a:r>
            <a:r>
              <a:rPr altLang="zh-CN" lang="en-US"/>
              <a:t>r</a:t>
            </a:r>
            <a:r>
              <a:rPr altLang="zh-CN" lang="en-US"/>
              <a:t>e</a:t>
            </a:r>
            <a:r>
              <a:rPr altLang="zh-CN" lang="en-US"/>
              <a:t>s</a:t>
            </a:r>
            <a:r>
              <a:rPr altLang="zh-CN" lang="en-US"/>
              <a:t>t</a:t>
            </a:r>
            <a:r>
              <a:rPr altLang="zh-CN" lang="en-US"/>
              <a:t> </a:t>
            </a:r>
            <a:r>
              <a:rPr altLang="zh-CN" lang="en-US"/>
              <a:t>f</a:t>
            </a:r>
            <a:r>
              <a:rPr altLang="zh-CN" lang="en-US"/>
              <a:t>i</a:t>
            </a:r>
            <a:r>
              <a:rPr altLang="zh-CN" lang="en-US"/>
              <a:t>r</a:t>
            </a:r>
            <a:r>
              <a:rPr altLang="zh-CN" lang="en-US"/>
              <a:t>e</a:t>
            </a:r>
            <a:r>
              <a:rPr altLang="zh-CN" lang="en-US"/>
              <a:t>, </a:t>
            </a:r>
            <a:r>
              <a:rPr altLang="zh-CN" lang="en-US"/>
              <a:t>w</a:t>
            </a:r>
            <a:r>
              <a:rPr altLang="zh-CN" lang="en-US"/>
              <a:t>i</a:t>
            </a:r>
            <a:r>
              <a:rPr altLang="zh-CN" lang="en-US"/>
              <a:t>n</a:t>
            </a:r>
            <a:r>
              <a:rPr altLang="zh-CN" lang="en-US"/>
              <a:t>d</a:t>
            </a:r>
            <a:r>
              <a:rPr altLang="zh-CN" lang="en-US"/>
              <a:t> </a:t>
            </a:r>
            <a:r>
              <a:rPr altLang="zh-CN" lang="en-US"/>
              <a:t>a</a:t>
            </a:r>
            <a:r>
              <a:rPr altLang="zh-CN" lang="en-US"/>
              <a:t>n</a:t>
            </a:r>
            <a:r>
              <a:rPr altLang="zh-CN" lang="en-US"/>
              <a:t>d</a:t>
            </a:r>
            <a:r>
              <a:rPr altLang="zh-CN" lang="en-US"/>
              <a:t> </a:t>
            </a:r>
            <a:r>
              <a:rPr altLang="zh-CN" lang="en-US"/>
              <a:t>t</a:t>
            </a:r>
            <a:r>
              <a:rPr altLang="zh-CN" lang="en-US"/>
              <a:t>h</a:t>
            </a:r>
            <a:r>
              <a:rPr altLang="zh-CN" lang="en-US"/>
              <a:t>e</a:t>
            </a:r>
            <a:r>
              <a:rPr altLang="zh-CN" lang="en-US"/>
              <a:t> </a:t>
            </a:r>
            <a:r>
              <a:rPr altLang="zh-CN" lang="en-US"/>
              <a:t>s</a:t>
            </a:r>
            <a:r>
              <a:rPr altLang="zh-CN" lang="en-US"/>
              <a:t>u</a:t>
            </a:r>
            <a:r>
              <a:rPr altLang="zh-CN" lang="en-US"/>
              <a:t>n</a:t>
            </a:r>
            <a:r>
              <a:rPr altLang="zh-CN" lang="en-US"/>
              <a:t> </a:t>
            </a:r>
            <a:r>
              <a:rPr altLang="zh-CN" lang="en-US"/>
              <a:t>o</a:t>
            </a:r>
            <a:r>
              <a:rPr altLang="zh-CN" lang="en-US"/>
              <a:t>r</a:t>
            </a:r>
            <a:r>
              <a:rPr altLang="zh-CN" lang="en-US"/>
              <a:t> </a:t>
            </a:r>
            <a:r>
              <a:rPr altLang="zh-CN" lang="en-US"/>
              <a:t>n</a:t>
            </a:r>
            <a:r>
              <a:rPr altLang="zh-CN" lang="en-US"/>
              <a:t>a</a:t>
            </a:r>
            <a:r>
              <a:rPr altLang="zh-CN" lang="en-US"/>
              <a:t>t</a:t>
            </a:r>
            <a:r>
              <a:rPr altLang="zh-CN" lang="en-US"/>
              <a:t>u</a:t>
            </a:r>
            <a:r>
              <a:rPr altLang="zh-CN" lang="en-US"/>
              <a:t>rally </a:t>
            </a:r>
            <a:r>
              <a:rPr altLang="zh-CN" lang="en-US"/>
              <a:t>d</a:t>
            </a:r>
            <a:r>
              <a:rPr altLang="zh-CN" lang="en-US"/>
              <a:t>e</a:t>
            </a:r>
            <a:r>
              <a:rPr altLang="zh-CN" lang="en-US"/>
              <a:t>f</a:t>
            </a:r>
            <a:r>
              <a:rPr altLang="zh-CN" lang="en-US"/>
              <a:t>i</a:t>
            </a:r>
            <a:r>
              <a:rPr altLang="zh-CN" lang="en-US"/>
              <a:t>c</a:t>
            </a:r>
            <a:r>
              <a:rPr altLang="zh-CN" lang="en-US"/>
              <a:t>i</a:t>
            </a:r>
            <a:r>
              <a:rPr altLang="zh-CN" lang="en-US"/>
              <a:t>e</a:t>
            </a:r>
            <a:r>
              <a:rPr altLang="zh-CN" lang="en-US"/>
              <a:t>n</a:t>
            </a:r>
            <a:r>
              <a:rPr altLang="zh-CN" lang="en-US"/>
              <a:t>t</a:t>
            </a:r>
            <a:r>
              <a:rPr altLang="zh-CN" lang="en-US"/>
              <a:t> </a:t>
            </a:r>
            <a:r>
              <a:rPr altLang="zh-CN" lang="en-US"/>
              <a:t>i</a:t>
            </a:r>
            <a:r>
              <a:rPr altLang="zh-CN" lang="en-US"/>
              <a:t>n</a:t>
            </a:r>
            <a:r>
              <a:rPr altLang="zh-CN" lang="en-US"/>
              <a:t> </a:t>
            </a:r>
            <a:r>
              <a:rPr altLang="zh-CN" lang="en-US"/>
              <a:t>p</a:t>
            </a:r>
            <a:r>
              <a:rPr altLang="zh-CN" lang="en-US"/>
              <a:t>r</a:t>
            </a:r>
            <a:r>
              <a:rPr altLang="zh-CN" lang="en-US"/>
              <a:t>o</a:t>
            </a:r>
            <a:r>
              <a:rPr altLang="zh-CN" lang="en-US"/>
              <a:t>p</a:t>
            </a:r>
            <a:r>
              <a:rPr altLang="zh-CN" lang="en-US"/>
              <a:t>e</a:t>
            </a:r>
            <a:r>
              <a:rPr altLang="zh-CN" lang="en-US"/>
              <a:t>r</a:t>
            </a:r>
            <a:r>
              <a:rPr altLang="zh-CN" lang="en-US"/>
              <a:t>t</a:t>
            </a:r>
            <a:r>
              <a:rPr altLang="zh-CN" lang="en-US"/>
              <a:t>i</a:t>
            </a:r>
            <a:r>
              <a:rPr altLang="zh-CN" lang="en-US"/>
              <a:t>es </a:t>
            </a:r>
            <a:r>
              <a:rPr altLang="zh-CN" lang="en-US"/>
              <a:t>a</a:t>
            </a:r>
            <a:r>
              <a:rPr altLang="zh-CN" lang="en-US"/>
              <a:t>t</a:t>
            </a:r>
            <a:r>
              <a:rPr altLang="zh-CN" lang="en-US"/>
              <a:t>t</a:t>
            </a:r>
            <a:r>
              <a:rPr altLang="zh-CN" lang="en-US"/>
              <a:t>a</a:t>
            </a:r>
            <a:r>
              <a:rPr altLang="zh-CN" lang="en-US"/>
              <a:t>i</a:t>
            </a:r>
            <a:r>
              <a:rPr altLang="zh-CN" lang="en-US"/>
              <a:t>n</a:t>
            </a:r>
            <a:r>
              <a:rPr altLang="zh-CN" lang="en-US"/>
              <a:t>s</a:t>
            </a:r>
            <a:r>
              <a:rPr altLang="zh-CN" lang="en-US"/>
              <a:t> </a:t>
            </a:r>
            <a:r>
              <a:rPr altLang="zh-CN" lang="en-US"/>
              <a:t>t</a:t>
            </a:r>
            <a:r>
              <a:rPr altLang="zh-CN" lang="en-US"/>
              <a:t>h</a:t>
            </a:r>
            <a:r>
              <a:rPr altLang="zh-CN" lang="en-US"/>
              <a:t>e</a:t>
            </a:r>
            <a:r>
              <a:rPr altLang="zh-CN" lang="en-US"/>
              <a:t> </a:t>
            </a:r>
            <a:r>
              <a:rPr altLang="zh-CN" lang="en-US"/>
              <a:t>n</a:t>
            </a:r>
            <a:r>
              <a:rPr altLang="zh-CN" lang="en-US"/>
              <a:t>a</a:t>
            </a:r>
            <a:r>
              <a:rPr altLang="zh-CN" lang="en-US"/>
              <a:t>t</a:t>
            </a:r>
            <a:r>
              <a:rPr altLang="zh-CN" lang="en-US"/>
              <a:t>u</a:t>
            </a:r>
            <a:r>
              <a:rPr altLang="zh-CN" lang="en-US"/>
              <a:t>re </a:t>
            </a:r>
            <a:r>
              <a:rPr altLang="zh-CN" lang="en-US"/>
              <a:t>o</a:t>
            </a:r>
            <a:r>
              <a:rPr altLang="zh-CN" lang="en-US"/>
              <a:t>f</a:t>
            </a:r>
            <a:r>
              <a:rPr altLang="zh-CN" lang="en-US"/>
              <a:t> </a:t>
            </a:r>
            <a:r>
              <a:rPr altLang="zh-CN" lang="en-US"/>
              <a:t>d</a:t>
            </a:r>
            <a:r>
              <a:rPr altLang="zh-CN" lang="en-US"/>
              <a:t>u</a:t>
            </a:r>
            <a:r>
              <a:rPr altLang="zh-CN" lang="en-US"/>
              <a:t>s</a:t>
            </a:r>
            <a:r>
              <a:rPr altLang="zh-CN" lang="en-US"/>
              <a:t>h</a:t>
            </a:r>
            <a:r>
              <a:rPr altLang="zh-CN" lang="en-US"/>
              <a:t>i</a:t>
            </a:r>
            <a:r>
              <a:rPr altLang="zh-CN" lang="en-US"/>
              <a:t> </a:t>
            </a:r>
            <a:r>
              <a:rPr altLang="zh-CN" lang="en-US"/>
              <a:t>v</a:t>
            </a:r>
            <a:r>
              <a:rPr altLang="zh-CN" lang="en-US"/>
              <a:t>i</a:t>
            </a:r>
            <a:r>
              <a:rPr altLang="zh-CN" lang="en-US"/>
              <a:t>s</a:t>
            </a:r>
            <a:r>
              <a:rPr altLang="zh-CN" lang="en-US"/>
              <a:t>h</a:t>
            </a:r>
            <a:r>
              <a:rPr altLang="zh-CN" lang="en-US"/>
              <a:t>a</a:t>
            </a:r>
            <a:endParaRPr lang="en-US"/>
          </a:p>
          <a:p>
            <a:endParaRPr lang="en-US"/>
          </a:p>
          <a:p>
            <a:r>
              <a:rPr altLang="zh-CN" lang="en-US"/>
              <a:t>I</a:t>
            </a:r>
            <a:r>
              <a:rPr altLang="zh-CN" lang="en-US"/>
              <a:t>t</a:t>
            </a:r>
            <a:r>
              <a:rPr altLang="zh-CN" lang="en-US"/>
              <a:t> </a:t>
            </a:r>
            <a:r>
              <a:rPr altLang="zh-CN" lang="en-US"/>
              <a:t>i</a:t>
            </a:r>
            <a:r>
              <a:rPr altLang="zh-CN" lang="en-US"/>
              <a:t>s</a:t>
            </a:r>
            <a:r>
              <a:rPr altLang="zh-CN" lang="en-US"/>
              <a:t> </a:t>
            </a:r>
            <a:r>
              <a:rPr altLang="zh-CN" lang="en-US"/>
              <a:t>n</a:t>
            </a:r>
            <a:r>
              <a:rPr altLang="zh-CN" lang="en-US"/>
              <a:t>o</a:t>
            </a:r>
            <a:r>
              <a:rPr altLang="zh-CN" lang="en-US"/>
              <a:t>t</a:t>
            </a:r>
            <a:r>
              <a:rPr altLang="zh-CN" lang="en-US"/>
              <a:t> </a:t>
            </a:r>
            <a:r>
              <a:rPr altLang="zh-CN" lang="en-US"/>
              <a:t>f</a:t>
            </a:r>
            <a:r>
              <a:rPr altLang="zh-CN" lang="en-US"/>
              <a:t>a</a:t>
            </a:r>
            <a:r>
              <a:rPr altLang="zh-CN" lang="en-US"/>
              <a:t>t</a:t>
            </a:r>
            <a:r>
              <a:rPr altLang="zh-CN" lang="en-US"/>
              <a:t>a</a:t>
            </a:r>
            <a:r>
              <a:rPr altLang="zh-CN" lang="en-US"/>
              <a:t>l</a:t>
            </a:r>
            <a:r>
              <a:rPr altLang="zh-CN" lang="en-US"/>
              <a:t> </a:t>
            </a:r>
            <a:r>
              <a:rPr altLang="zh-CN" lang="en-US"/>
              <a:t>d</a:t>
            </a:r>
            <a:r>
              <a:rPr altLang="zh-CN" lang="en-US"/>
              <a:t>u</a:t>
            </a:r>
            <a:r>
              <a:rPr altLang="zh-CN" lang="en-US"/>
              <a:t>e</a:t>
            </a:r>
            <a:r>
              <a:rPr altLang="zh-CN" lang="en-US"/>
              <a:t> </a:t>
            </a:r>
            <a:r>
              <a:rPr altLang="zh-CN" lang="en-US"/>
              <a:t>t</a:t>
            </a:r>
            <a:r>
              <a:rPr altLang="zh-CN" lang="en-US"/>
              <a:t>o</a:t>
            </a:r>
            <a:r>
              <a:rPr altLang="zh-CN" lang="en-US"/>
              <a:t> </a:t>
            </a:r>
            <a:r>
              <a:rPr altLang="zh-CN" lang="en-US"/>
              <a:t>m</a:t>
            </a:r>
            <a:r>
              <a:rPr altLang="zh-CN" lang="en-US"/>
              <a:t>i</a:t>
            </a:r>
            <a:r>
              <a:rPr altLang="zh-CN" lang="en-US"/>
              <a:t>l</a:t>
            </a:r>
            <a:r>
              <a:rPr altLang="zh-CN" lang="en-US"/>
              <a:t>d</a:t>
            </a:r>
            <a:r>
              <a:rPr altLang="zh-CN" lang="en-US"/>
              <a:t> </a:t>
            </a:r>
            <a:r>
              <a:rPr altLang="zh-CN" lang="en-US"/>
              <a:t>p</a:t>
            </a:r>
            <a:r>
              <a:rPr altLang="zh-CN" lang="en-US"/>
              <a:t>o</a:t>
            </a:r>
            <a:r>
              <a:rPr altLang="zh-CN" lang="en-US"/>
              <a:t>t</a:t>
            </a:r>
            <a:r>
              <a:rPr altLang="zh-CN" lang="en-US"/>
              <a:t>e</a:t>
            </a:r>
            <a:r>
              <a:rPr altLang="zh-CN" lang="en-US"/>
              <a:t>n</a:t>
            </a:r>
            <a:r>
              <a:rPr altLang="zh-CN" lang="en-US"/>
              <a:t>c</a:t>
            </a:r>
            <a:r>
              <a:rPr altLang="zh-CN" lang="en-US"/>
              <a:t>y</a:t>
            </a:r>
            <a:r>
              <a:rPr altLang="zh-CN" lang="en-US"/>
              <a:t> </a:t>
            </a:r>
            <a:r>
              <a:rPr altLang="zh-CN" lang="en-US"/>
              <a:t>a</a:t>
            </a:r>
            <a:r>
              <a:rPr altLang="zh-CN" lang="en-US"/>
              <a:t>n</a:t>
            </a:r>
            <a:r>
              <a:rPr altLang="zh-CN" lang="en-US"/>
              <a:t>d</a:t>
            </a:r>
            <a:r>
              <a:rPr altLang="zh-CN" lang="en-US"/>
              <a:t> </a:t>
            </a:r>
            <a:r>
              <a:rPr altLang="zh-CN" lang="en-US"/>
              <a:t>being </a:t>
            </a:r>
            <a:r>
              <a:rPr altLang="zh-CN" lang="en-US"/>
              <a:t> </a:t>
            </a:r>
            <a:r>
              <a:rPr altLang="zh-CN" lang="en-US"/>
              <a:t>covere</a:t>
            </a:r>
            <a:r>
              <a:rPr altLang="zh-CN" lang="en-US"/>
              <a:t>d</a:t>
            </a:r>
            <a:r>
              <a:rPr altLang="zh-CN" lang="en-US"/>
              <a:t> </a:t>
            </a:r>
            <a:r>
              <a:rPr altLang="zh-CN" lang="en-US"/>
              <a:t>w</a:t>
            </a:r>
            <a:r>
              <a:rPr altLang="zh-CN" lang="en-US"/>
              <a:t>i</a:t>
            </a:r>
            <a:r>
              <a:rPr altLang="zh-CN" lang="en-US"/>
              <a:t>t</a:t>
            </a:r>
            <a:r>
              <a:rPr altLang="zh-CN" lang="en-US"/>
              <a:t>h</a:t>
            </a:r>
            <a:r>
              <a:rPr altLang="zh-CN" lang="en-US"/>
              <a:t> </a:t>
            </a:r>
            <a:r>
              <a:rPr altLang="zh-CN" lang="en-US"/>
              <a:t>k</a:t>
            </a:r>
            <a:r>
              <a:rPr altLang="zh-CN" lang="en-US"/>
              <a:t>a</a:t>
            </a:r>
            <a:r>
              <a:rPr altLang="zh-CN" lang="en-US"/>
              <a:t>p</a:t>
            </a:r>
            <a:r>
              <a:rPr altLang="zh-CN" lang="en-US"/>
              <a:t>h</a:t>
            </a:r>
            <a:r>
              <a:rPr altLang="zh-CN" lang="en-US"/>
              <a:t>a</a:t>
            </a:r>
            <a:endParaRPr lang="en-US"/>
          </a:p>
          <a:p>
            <a:endParaRPr lang="en-US"/>
          </a:p>
          <a:p>
            <a:r>
              <a:rPr altLang="zh-CN" lang="en-US"/>
              <a:t>I</a:t>
            </a:r>
            <a:r>
              <a:rPr altLang="zh-CN" lang="en-US"/>
              <a:t>t</a:t>
            </a:r>
            <a:r>
              <a:rPr altLang="zh-CN" lang="en-US"/>
              <a:t> </a:t>
            </a:r>
            <a:r>
              <a:rPr altLang="zh-CN" lang="en-US"/>
              <a:t>s</a:t>
            </a:r>
            <a:r>
              <a:rPr altLang="zh-CN" lang="en-US"/>
              <a:t>t</a:t>
            </a:r>
            <a:r>
              <a:rPr altLang="zh-CN" lang="en-US"/>
              <a:t>a</a:t>
            </a:r>
            <a:r>
              <a:rPr altLang="zh-CN" lang="en-US"/>
              <a:t>y</a:t>
            </a:r>
            <a:r>
              <a:rPr altLang="zh-CN" lang="en-US"/>
              <a:t>s</a:t>
            </a:r>
            <a:r>
              <a:rPr altLang="zh-CN" lang="en-US"/>
              <a:t> </a:t>
            </a:r>
            <a:r>
              <a:rPr altLang="zh-CN" lang="en-US"/>
              <a:t>i</a:t>
            </a:r>
            <a:r>
              <a:rPr altLang="zh-CN" lang="en-US"/>
              <a:t>n</a:t>
            </a:r>
            <a:r>
              <a:rPr altLang="zh-CN" lang="en-US"/>
              <a:t> </a:t>
            </a:r>
            <a:r>
              <a:rPr altLang="zh-CN" lang="en-US"/>
              <a:t>b</a:t>
            </a:r>
            <a:r>
              <a:rPr altLang="zh-CN" lang="en-US"/>
              <a:t>o</a:t>
            </a:r>
            <a:r>
              <a:rPr altLang="zh-CN" lang="en-US"/>
              <a:t>d</a:t>
            </a:r>
            <a:r>
              <a:rPr altLang="zh-CN" lang="en-US"/>
              <a:t>y</a:t>
            </a:r>
            <a:r>
              <a:rPr altLang="zh-CN" lang="en-US"/>
              <a:t> </a:t>
            </a:r>
            <a:r>
              <a:rPr altLang="zh-CN" lang="en-US"/>
              <a:t>f</a:t>
            </a:r>
            <a:r>
              <a:rPr altLang="zh-CN" lang="en-US"/>
              <a:t>o</a:t>
            </a:r>
            <a:r>
              <a:rPr altLang="zh-CN" lang="en-US"/>
              <a:t>r</a:t>
            </a:r>
            <a:r>
              <a:rPr altLang="zh-CN" lang="en-US"/>
              <a:t> </a:t>
            </a:r>
            <a:r>
              <a:rPr altLang="zh-CN" lang="en-US"/>
              <a:t>y</a:t>
            </a:r>
            <a:r>
              <a:rPr altLang="zh-CN" lang="en-US"/>
              <a:t>e</a:t>
            </a:r>
            <a:r>
              <a:rPr altLang="zh-CN" lang="en-US"/>
              <a:t>a</a:t>
            </a:r>
            <a:r>
              <a:rPr altLang="zh-CN" lang="en-US"/>
              <a:t>r</a:t>
            </a:r>
            <a:r>
              <a:rPr altLang="zh-CN" lang="en-US"/>
              <a:t>s</a:t>
            </a:r>
            <a:r>
              <a:rPr altLang="zh-CN" lang="en-US"/>
              <a:t> </a:t>
            </a:r>
            <a:r>
              <a:rPr altLang="zh-CN" lang="en-US"/>
              <a:t>t</a:t>
            </a:r>
            <a:r>
              <a:rPr altLang="zh-CN" lang="en-US"/>
              <a:t>o</a:t>
            </a:r>
            <a:r>
              <a:rPr altLang="zh-CN" lang="en-US"/>
              <a:t> </a:t>
            </a:r>
            <a:r>
              <a:rPr altLang="zh-CN" lang="en-US"/>
              <a:t>c</a:t>
            </a:r>
            <a:r>
              <a:rPr altLang="zh-CN" lang="en-US"/>
              <a:t>o</a:t>
            </a:r>
            <a:r>
              <a:rPr altLang="zh-CN" lang="en-US"/>
              <a:t>m</a:t>
            </a:r>
            <a:r>
              <a:rPr altLang="zh-CN" lang="en-US"/>
              <a:t>e</a:t>
            </a:r>
            <a:r>
              <a:rPr altLang="zh-CN" lang="en-US"/>
              <a:t> </a:t>
            </a:r>
            <a:endParaRPr lang="en-US"/>
          </a:p>
          <a:p>
            <a:pPr indent="0" marL="0">
              <a:buNone/>
            </a:pPr>
            <a:endParaRPr lang="en-US"/>
          </a:p>
          <a:p>
            <a:endParaRPr lang="en-US"/>
          </a:p>
          <a:p>
            <a:pPr indent="0" marL="0">
              <a:buNone/>
            </a:pPr>
            <a:endParaRPr lang="en-US"/>
          </a:p>
          <a:p>
            <a:pPr indent="0" marL="0">
              <a:buNone/>
            </a:pP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"/>
          <p:cNvSpPr>
            <a:spLocks noGrp="1"/>
          </p:cNvSpPr>
          <p:nvPr>
            <p:ph type="title"/>
          </p:nvPr>
        </p:nvSpPr>
        <p:spPr>
          <a:xfrm>
            <a:off x="407383" y="-180350"/>
            <a:ext cx="2949178" cy="1600200"/>
          </a:xfrm>
        </p:spPr>
        <p:txBody>
          <a:bodyPr/>
          <a:p>
            <a:r>
              <a:rPr altLang="zh-CN" sz="3200" lang="en-US">
                <a:solidFill>
                  <a:srgbClr val="99CCFF"/>
                </a:solidFill>
              </a:rPr>
              <a:t>E</a:t>
            </a:r>
            <a:r>
              <a:rPr altLang="zh-CN" sz="3200" lang="en-US">
                <a:solidFill>
                  <a:srgbClr val="99CCFF"/>
                </a:solidFill>
              </a:rPr>
              <a:t>t</a:t>
            </a:r>
            <a:r>
              <a:rPr altLang="zh-CN" sz="3200" lang="en-US">
                <a:solidFill>
                  <a:srgbClr val="99CCFF"/>
                </a:solidFill>
              </a:rPr>
              <a:t>i</a:t>
            </a:r>
            <a:r>
              <a:rPr altLang="zh-CN" sz="3200" lang="en-US">
                <a:solidFill>
                  <a:srgbClr val="99CCFF"/>
                </a:solidFill>
              </a:rPr>
              <a:t>o</a:t>
            </a:r>
            <a:r>
              <a:rPr altLang="zh-CN" sz="3200" lang="en-US">
                <a:solidFill>
                  <a:srgbClr val="99CCFF"/>
                </a:solidFill>
              </a:rPr>
              <a:t>l</a:t>
            </a:r>
            <a:r>
              <a:rPr altLang="zh-CN" sz="3200" lang="en-US">
                <a:solidFill>
                  <a:srgbClr val="99CCFF"/>
                </a:solidFill>
              </a:rPr>
              <a:t>o</a:t>
            </a:r>
            <a:r>
              <a:rPr altLang="zh-CN" sz="3200" lang="en-US">
                <a:solidFill>
                  <a:srgbClr val="99CCFF"/>
                </a:solidFill>
              </a:rPr>
              <a:t>gy </a:t>
            </a:r>
            <a:r>
              <a:rPr altLang="zh-CN" sz="3200" lang="en-US">
                <a:solidFill>
                  <a:srgbClr val="99CCFF"/>
                </a:solidFill>
              </a:rPr>
              <a:t>o</a:t>
            </a:r>
            <a:r>
              <a:rPr altLang="zh-CN" sz="3200" lang="en-US">
                <a:solidFill>
                  <a:srgbClr val="99CCFF"/>
                </a:solidFill>
              </a:rPr>
              <a:t>f</a:t>
            </a:r>
            <a:r>
              <a:rPr altLang="zh-CN" sz="3200" lang="en-US">
                <a:solidFill>
                  <a:srgbClr val="99CCFF"/>
                </a:solidFill>
              </a:rPr>
              <a:t> </a:t>
            </a:r>
            <a:r>
              <a:rPr altLang="zh-CN" sz="3200" lang="en-US">
                <a:solidFill>
                  <a:srgbClr val="99CCFF"/>
                </a:solidFill>
              </a:rPr>
              <a:t>d</a:t>
            </a:r>
            <a:r>
              <a:rPr altLang="zh-CN" sz="3200" lang="en-US">
                <a:solidFill>
                  <a:srgbClr val="99CCFF"/>
                </a:solidFill>
              </a:rPr>
              <a:t>u</a:t>
            </a:r>
            <a:r>
              <a:rPr altLang="zh-CN" sz="3200" lang="en-US">
                <a:solidFill>
                  <a:srgbClr val="99CCFF"/>
                </a:solidFill>
              </a:rPr>
              <a:t>s</a:t>
            </a:r>
            <a:r>
              <a:rPr altLang="zh-CN" sz="3200" lang="en-US">
                <a:solidFill>
                  <a:srgbClr val="99CCFF"/>
                </a:solidFill>
              </a:rPr>
              <a:t>h</a:t>
            </a:r>
            <a:r>
              <a:rPr altLang="zh-CN" sz="3200" lang="en-US">
                <a:solidFill>
                  <a:srgbClr val="99CCFF"/>
                </a:solidFill>
              </a:rPr>
              <a:t>i</a:t>
            </a:r>
            <a:r>
              <a:rPr altLang="zh-CN" sz="3200" lang="en-US">
                <a:solidFill>
                  <a:srgbClr val="99CCFF"/>
                </a:solidFill>
              </a:rPr>
              <a:t> </a:t>
            </a:r>
            <a:r>
              <a:rPr altLang="zh-CN" sz="3200" lang="en-US">
                <a:solidFill>
                  <a:srgbClr val="99CCFF"/>
                </a:solidFill>
              </a:rPr>
              <a:t>v</a:t>
            </a:r>
            <a:r>
              <a:rPr altLang="zh-CN" sz="3200" lang="en-US">
                <a:solidFill>
                  <a:srgbClr val="99CCFF"/>
                </a:solidFill>
              </a:rPr>
              <a:t>i</a:t>
            </a:r>
            <a:r>
              <a:rPr altLang="zh-CN" sz="3200" lang="en-US">
                <a:solidFill>
                  <a:srgbClr val="99CCFF"/>
                </a:solidFill>
              </a:rPr>
              <a:t>s</a:t>
            </a:r>
            <a:r>
              <a:rPr altLang="zh-CN" sz="3200" lang="en-US">
                <a:solidFill>
                  <a:srgbClr val="99CCFF"/>
                </a:solidFill>
              </a:rPr>
              <a:t>h</a:t>
            </a:r>
            <a:r>
              <a:rPr altLang="zh-CN" sz="3200" lang="en-US">
                <a:solidFill>
                  <a:srgbClr val="99CCFF"/>
                </a:solidFill>
              </a:rPr>
              <a:t>a</a:t>
            </a:r>
            <a:r>
              <a:rPr altLang="zh-CN" sz="3200" lang="en-US">
                <a:solidFill>
                  <a:srgbClr val="99CCFF"/>
                </a:solidFill>
              </a:rPr>
              <a:t> </a:t>
            </a:r>
            <a:r>
              <a:rPr altLang="zh-CN" sz="3200" lang="en-US">
                <a:solidFill>
                  <a:srgbClr val="99CCFF"/>
                </a:solidFill>
              </a:rPr>
              <a:t>:</a:t>
            </a:r>
            <a:endParaRPr lang="en-US"/>
          </a:p>
        </p:txBody>
      </p:sp>
      <p:sp>
        <p:nvSpPr>
          <p:cNvPr id="1048655" name=""/>
          <p:cNvSpPr>
            <a:spLocks noGrp="1"/>
          </p:cNvSpPr>
          <p:nvPr>
            <p:ph type="body" sz="half" idx="2"/>
          </p:nvPr>
        </p:nvSpPr>
        <p:spPr>
          <a:xfrm>
            <a:off x="407383" y="2057400"/>
            <a:ext cx="2949178" cy="3811588"/>
          </a:xfrm>
        </p:spPr>
        <p:txBody>
          <a:bodyPr/>
          <a:p>
            <a:r>
              <a:rPr altLang="zh-CN" sz="2500" lang="en-US"/>
              <a:t>I</a:t>
            </a:r>
            <a:r>
              <a:rPr altLang="zh-CN" sz="2500" lang="en-US"/>
              <a:t>n</a:t>
            </a:r>
            <a:r>
              <a:rPr altLang="zh-CN" sz="2500" lang="en-US"/>
              <a:t>a</a:t>
            </a:r>
            <a:r>
              <a:rPr altLang="zh-CN" sz="2500" lang="en-US"/>
              <a:t>p</a:t>
            </a:r>
            <a:r>
              <a:rPr altLang="zh-CN" sz="2500" lang="en-US"/>
              <a:t>p</a:t>
            </a:r>
            <a:r>
              <a:rPr altLang="zh-CN" sz="2500" lang="en-US"/>
              <a:t>ropriate </a:t>
            </a:r>
            <a:r>
              <a:rPr altLang="zh-CN" sz="2500" lang="en-US"/>
              <a:t> </a:t>
            </a:r>
            <a:r>
              <a:rPr altLang="zh-CN" sz="2500" lang="en-US"/>
              <a:t>h</a:t>
            </a:r>
            <a:r>
              <a:rPr altLang="zh-CN" sz="2500" lang="en-US"/>
              <a:t>a</a:t>
            </a:r>
            <a:r>
              <a:rPr altLang="zh-CN" sz="2500" lang="en-US"/>
              <a:t>b</a:t>
            </a:r>
            <a:r>
              <a:rPr altLang="zh-CN" sz="2500" lang="en-US"/>
              <a:t>i</a:t>
            </a:r>
            <a:r>
              <a:rPr altLang="zh-CN" sz="2500" lang="en-US"/>
              <a:t>t</a:t>
            </a:r>
            <a:r>
              <a:rPr altLang="zh-CN" sz="2500" lang="en-US"/>
              <a:t>a</a:t>
            </a:r>
            <a:r>
              <a:rPr altLang="zh-CN" sz="2500" lang="en-US"/>
              <a:t>t</a:t>
            </a:r>
            <a:r>
              <a:rPr altLang="zh-CN" sz="2500" lang="en-US"/>
              <a:t>, </a:t>
            </a:r>
            <a:r>
              <a:rPr altLang="zh-CN" sz="2500" lang="en-US"/>
              <a:t>schedule</a:t>
            </a:r>
            <a:r>
              <a:rPr altLang="zh-CN" sz="2500" lang="en-US"/>
              <a:t>, </a:t>
            </a:r>
            <a:r>
              <a:rPr altLang="zh-CN" sz="2500" lang="en-US"/>
              <a:t>d</a:t>
            </a:r>
            <a:r>
              <a:rPr altLang="zh-CN" sz="2500" lang="en-US"/>
              <a:t>i</a:t>
            </a:r>
            <a:r>
              <a:rPr altLang="zh-CN" sz="2500" lang="en-US"/>
              <a:t>e</a:t>
            </a:r>
            <a:r>
              <a:rPr altLang="zh-CN" sz="2500" lang="en-US"/>
              <a:t>t</a:t>
            </a:r>
            <a:r>
              <a:rPr altLang="zh-CN" sz="2500" lang="en-US"/>
              <a:t>, </a:t>
            </a:r>
            <a:r>
              <a:rPr altLang="zh-CN" sz="2500" lang="en-US"/>
              <a:t>l</a:t>
            </a:r>
            <a:r>
              <a:rPr altLang="zh-CN" sz="2500" lang="en-US"/>
              <a:t>i</a:t>
            </a:r>
            <a:r>
              <a:rPr altLang="zh-CN" sz="2500" lang="en-US"/>
              <a:t>f</a:t>
            </a:r>
            <a:r>
              <a:rPr altLang="zh-CN" sz="2500" lang="en-US"/>
              <a:t>e</a:t>
            </a:r>
            <a:r>
              <a:rPr altLang="zh-CN" sz="2500" lang="en-US"/>
              <a:t>s</a:t>
            </a:r>
            <a:r>
              <a:rPr altLang="zh-CN" sz="2500" lang="en-US"/>
              <a:t>t</a:t>
            </a:r>
            <a:r>
              <a:rPr altLang="zh-CN" sz="2500" lang="en-US"/>
              <a:t>yle</a:t>
            </a:r>
            <a:r>
              <a:rPr altLang="zh-CN" sz="2500" lang="en-US"/>
              <a:t>, </a:t>
            </a:r>
            <a:r>
              <a:rPr altLang="zh-CN" sz="2500" lang="en-US"/>
              <a:t>p</a:t>
            </a:r>
            <a:r>
              <a:rPr altLang="zh-CN" sz="2500" lang="en-US"/>
              <a:t>h</a:t>
            </a:r>
            <a:r>
              <a:rPr altLang="zh-CN" sz="2500" lang="en-US"/>
              <a:t>y</a:t>
            </a:r>
            <a:r>
              <a:rPr altLang="zh-CN" sz="2500" lang="en-US"/>
              <a:t>s</a:t>
            </a:r>
            <a:r>
              <a:rPr altLang="zh-CN" sz="2500" lang="en-US"/>
              <a:t>i</a:t>
            </a:r>
            <a:r>
              <a:rPr altLang="zh-CN" sz="2500" lang="en-US"/>
              <a:t>cal </a:t>
            </a:r>
            <a:r>
              <a:rPr altLang="zh-CN" sz="2500" lang="en-US"/>
              <a:t>l</a:t>
            </a:r>
            <a:r>
              <a:rPr altLang="zh-CN" sz="2500" lang="en-US"/>
              <a:t>a</a:t>
            </a:r>
            <a:r>
              <a:rPr altLang="zh-CN" sz="2500" lang="en-US"/>
              <a:t>b</a:t>
            </a:r>
            <a:r>
              <a:rPr altLang="zh-CN" sz="2500" lang="en-US"/>
              <a:t>o</a:t>
            </a:r>
            <a:r>
              <a:rPr altLang="zh-CN" sz="2500" lang="en-US"/>
              <a:t>u</a:t>
            </a:r>
            <a:r>
              <a:rPr altLang="zh-CN" sz="2500" lang="en-US"/>
              <a:t>r</a:t>
            </a:r>
            <a:r>
              <a:rPr altLang="zh-CN" sz="2500" lang="en-US"/>
              <a:t>, </a:t>
            </a:r>
            <a:r>
              <a:rPr altLang="zh-CN" sz="2500" lang="en-US"/>
              <a:t>s</a:t>
            </a:r>
            <a:r>
              <a:rPr altLang="zh-CN" sz="2500" lang="en-US"/>
              <a:t>e</a:t>
            </a:r>
            <a:r>
              <a:rPr altLang="zh-CN" sz="2500" lang="en-US"/>
              <a:t>x</a:t>
            </a:r>
            <a:r>
              <a:rPr altLang="zh-CN" sz="2500" lang="en-US"/>
              <a:t>u</a:t>
            </a:r>
            <a:r>
              <a:rPr altLang="zh-CN" sz="2500" lang="en-US"/>
              <a:t>a</a:t>
            </a:r>
            <a:r>
              <a:rPr altLang="zh-CN" sz="2500" lang="en-US"/>
              <a:t>l</a:t>
            </a:r>
            <a:r>
              <a:rPr altLang="zh-CN" sz="2500" lang="en-US"/>
              <a:t> </a:t>
            </a:r>
            <a:r>
              <a:rPr altLang="zh-CN" sz="2500" lang="en-US"/>
              <a:t>indulgence</a:t>
            </a:r>
            <a:r>
              <a:rPr altLang="zh-CN" sz="2500" lang="en-US"/>
              <a:t>, </a:t>
            </a:r>
            <a:r>
              <a:rPr altLang="zh-CN" sz="2500" lang="en-US"/>
              <a:t>m</a:t>
            </a:r>
            <a:r>
              <a:rPr altLang="zh-CN" sz="2500" lang="en-US"/>
              <a:t>e</a:t>
            </a:r>
            <a:r>
              <a:rPr altLang="zh-CN" sz="2500" lang="en-US"/>
              <a:t>n</a:t>
            </a:r>
            <a:r>
              <a:rPr altLang="zh-CN" sz="2500" lang="en-US"/>
              <a:t>t</a:t>
            </a:r>
            <a:r>
              <a:rPr altLang="zh-CN" sz="2500" lang="en-US"/>
              <a:t>a</a:t>
            </a:r>
            <a:r>
              <a:rPr altLang="zh-CN" sz="2500" lang="en-US"/>
              <a:t>l</a:t>
            </a:r>
            <a:r>
              <a:rPr altLang="zh-CN" sz="2500" lang="en-US"/>
              <a:t> </a:t>
            </a:r>
            <a:r>
              <a:rPr altLang="zh-CN" sz="2500" lang="en-US"/>
              <a:t>conflicts </a:t>
            </a:r>
            <a:r>
              <a:rPr altLang="zh-CN" sz="2500" lang="en-US"/>
              <a:t>e</a:t>
            </a:r>
            <a:r>
              <a:rPr altLang="zh-CN" sz="2500" lang="en-US"/>
              <a:t>t</a:t>
            </a:r>
            <a:r>
              <a:rPr altLang="zh-CN" sz="2500" lang="en-US"/>
              <a:t>c</a:t>
            </a:r>
            <a:r>
              <a:rPr altLang="zh-CN" sz="2500" lang="en-US"/>
              <a:t> </a:t>
            </a:r>
            <a:r>
              <a:rPr altLang="zh-CN" sz="2500" lang="en-US"/>
              <a:t>l</a:t>
            </a:r>
            <a:r>
              <a:rPr altLang="zh-CN" sz="2500" lang="en-US"/>
              <a:t>e</a:t>
            </a:r>
            <a:r>
              <a:rPr altLang="zh-CN" sz="2500" lang="en-US"/>
              <a:t>s</a:t>
            </a:r>
            <a:r>
              <a:rPr altLang="zh-CN" sz="2500" lang="en-US"/>
              <a:t>s</a:t>
            </a:r>
            <a:r>
              <a:rPr altLang="zh-CN" sz="2500" lang="en-US"/>
              <a:t>e</a:t>
            </a:r>
            <a:r>
              <a:rPr altLang="zh-CN" sz="2500" lang="en-US"/>
              <a:t>n</a:t>
            </a:r>
            <a:r>
              <a:rPr altLang="zh-CN" sz="2500" lang="en-US"/>
              <a:t> </a:t>
            </a:r>
            <a:r>
              <a:rPr altLang="zh-CN" sz="2500" lang="en-US"/>
              <a:t>t</a:t>
            </a:r>
            <a:r>
              <a:rPr altLang="zh-CN" sz="2500" lang="en-US"/>
              <a:t>h</a:t>
            </a:r>
            <a:r>
              <a:rPr altLang="zh-CN" sz="2500" lang="en-US"/>
              <a:t>e</a:t>
            </a:r>
            <a:r>
              <a:rPr altLang="zh-CN" sz="2500" lang="en-US"/>
              <a:t> </a:t>
            </a:r>
            <a:r>
              <a:rPr altLang="zh-CN" sz="2500" lang="en-US"/>
              <a:t>i</a:t>
            </a:r>
            <a:r>
              <a:rPr altLang="zh-CN" sz="2500" lang="en-US"/>
              <a:t>m</a:t>
            </a:r>
            <a:r>
              <a:rPr altLang="zh-CN" sz="2500" lang="en-US"/>
              <a:t>m</a:t>
            </a:r>
            <a:r>
              <a:rPr altLang="zh-CN" sz="2500" lang="en-US"/>
              <a:t>u</a:t>
            </a:r>
            <a:r>
              <a:rPr altLang="zh-CN" sz="2500" lang="en-US"/>
              <a:t>nity </a:t>
            </a:r>
            <a:r>
              <a:rPr altLang="zh-CN" sz="2500" lang="en-US"/>
              <a:t>and </a:t>
            </a:r>
            <a:r>
              <a:rPr altLang="zh-CN" sz="2500" lang="en-US"/>
              <a:t>v</a:t>
            </a:r>
            <a:r>
              <a:rPr altLang="zh-CN" sz="2500" lang="en-US"/>
              <a:t>i</a:t>
            </a:r>
            <a:r>
              <a:rPr altLang="zh-CN" sz="2500" lang="en-US"/>
              <a:t>g</a:t>
            </a:r>
            <a:r>
              <a:rPr altLang="zh-CN" sz="2500" lang="en-US"/>
              <a:t>o</a:t>
            </a:r>
            <a:r>
              <a:rPr altLang="zh-CN" sz="2500" lang="en-US"/>
              <a:t>u</a:t>
            </a:r>
            <a:r>
              <a:rPr altLang="zh-CN" sz="2500" lang="en-US"/>
              <a:t>r</a:t>
            </a:r>
            <a:r>
              <a:rPr altLang="zh-CN" sz="2500" lang="en-US"/>
              <a:t> </a:t>
            </a:r>
            <a:r>
              <a:rPr altLang="zh-CN" sz="2500" lang="en-US"/>
              <a:t>o</a:t>
            </a:r>
            <a:r>
              <a:rPr altLang="zh-CN" sz="2500" lang="en-US"/>
              <a:t>f</a:t>
            </a:r>
            <a:r>
              <a:rPr altLang="zh-CN" sz="2500" lang="en-US"/>
              <a:t> </a:t>
            </a:r>
            <a:r>
              <a:rPr altLang="zh-CN" sz="2500" lang="en-US"/>
              <a:t>t</a:t>
            </a:r>
            <a:r>
              <a:rPr altLang="zh-CN" sz="2500" lang="en-US"/>
              <a:t>h</a:t>
            </a:r>
            <a:r>
              <a:rPr altLang="zh-CN" sz="2500" lang="en-US"/>
              <a:t>e </a:t>
            </a:r>
            <a:r>
              <a:rPr altLang="zh-CN" sz="2500" lang="en-US"/>
              <a:t>p</a:t>
            </a:r>
            <a:r>
              <a:rPr altLang="zh-CN" sz="2500" lang="en-US"/>
              <a:t>e</a:t>
            </a:r>
            <a:r>
              <a:rPr altLang="zh-CN" sz="2500" lang="en-US"/>
              <a:t>rson</a:t>
            </a:r>
            <a:r>
              <a:rPr altLang="zh-CN" sz="2500" lang="en-US"/>
              <a:t>.</a:t>
            </a:r>
            <a:endParaRPr lang="en-US"/>
          </a:p>
        </p:txBody>
      </p:sp>
      <p:pic>
        <p:nvPicPr>
          <p:cNvPr id="2097154" name=""/>
          <p:cNvPicPr>
            <a:picLocks/>
          </p:cNvPicPr>
          <p:nvPr>
            <p:ph type="pic" idx="1"/>
          </p:nvPr>
        </p:nvPicPr>
        <p:blipFill>
          <a:blip xmlns:r="http://schemas.openxmlformats.org/officeDocument/2006/relationships" r:embed="rId1"/>
          <a:srcRect l="6544" r="6544"/>
          <a:stretch>
            <a:fillRect/>
          </a:stretch>
        </p:blipFill>
        <p:spPr>
          <a:xfrm>
            <a:off x="3579018" y="2057400"/>
            <a:ext cx="4629150" cy="2995911"/>
          </a:xfrm>
          <a:prstGeom prst="rect"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6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sz="2900" lang="en-US">
                <a:solidFill>
                  <a:srgbClr val="99CCFF"/>
                </a:solidFill>
              </a:rPr>
              <a:t>P</a:t>
            </a:r>
            <a:r>
              <a:rPr altLang="zh-CN" sz="2900" lang="en-US">
                <a:solidFill>
                  <a:srgbClr val="99CCFF"/>
                </a:solidFill>
              </a:rPr>
              <a:t>u</a:t>
            </a:r>
            <a:r>
              <a:rPr altLang="zh-CN" sz="2900" lang="en-US">
                <a:solidFill>
                  <a:srgbClr val="99CCFF"/>
                </a:solidFill>
              </a:rPr>
              <a:t>r</a:t>
            </a:r>
            <a:r>
              <a:rPr altLang="zh-CN" sz="2900" lang="en-US">
                <a:solidFill>
                  <a:srgbClr val="99CCFF"/>
                </a:solidFill>
              </a:rPr>
              <a:t>v</a:t>
            </a:r>
            <a:r>
              <a:rPr altLang="zh-CN" sz="2900" lang="en-US">
                <a:solidFill>
                  <a:srgbClr val="99CCFF"/>
                </a:solidFill>
              </a:rPr>
              <a:t>a</a:t>
            </a:r>
            <a:r>
              <a:rPr altLang="zh-CN" sz="2900" lang="en-US">
                <a:solidFill>
                  <a:srgbClr val="99CCFF"/>
                </a:solidFill>
              </a:rPr>
              <a:t>r</a:t>
            </a:r>
            <a:r>
              <a:rPr altLang="zh-CN" sz="2900" lang="en-US">
                <a:solidFill>
                  <a:srgbClr val="99CCFF"/>
                </a:solidFill>
              </a:rPr>
              <a:t>u</a:t>
            </a:r>
            <a:r>
              <a:rPr altLang="zh-CN" sz="2900" lang="en-US">
                <a:solidFill>
                  <a:srgbClr val="99CCFF"/>
                </a:solidFill>
              </a:rPr>
              <a:t>p</a:t>
            </a:r>
            <a:r>
              <a:rPr altLang="zh-CN" sz="2900" lang="en-US">
                <a:solidFill>
                  <a:srgbClr val="99CCFF"/>
                </a:solidFill>
              </a:rPr>
              <a:t>a</a:t>
            </a:r>
            <a:r>
              <a:rPr altLang="zh-CN" sz="2900" lang="en-US">
                <a:solidFill>
                  <a:srgbClr val="99CCFF"/>
                </a:solidFill>
              </a:rPr>
              <a:t> </a:t>
            </a:r>
            <a:r>
              <a:rPr altLang="zh-CN" sz="2900" lang="en-US">
                <a:solidFill>
                  <a:srgbClr val="99CCFF"/>
                </a:solidFill>
              </a:rPr>
              <a:t>o</a:t>
            </a:r>
            <a:r>
              <a:rPr altLang="zh-CN" sz="2900" lang="en-US">
                <a:solidFill>
                  <a:srgbClr val="99CCFF"/>
                </a:solidFill>
              </a:rPr>
              <a:t>f</a:t>
            </a:r>
            <a:r>
              <a:rPr altLang="zh-CN" sz="2900" lang="en-US">
                <a:solidFill>
                  <a:srgbClr val="99CCFF"/>
                </a:solidFill>
              </a:rPr>
              <a:t> </a:t>
            </a:r>
            <a:r>
              <a:rPr altLang="zh-CN" sz="2900" lang="en-US">
                <a:solidFill>
                  <a:srgbClr val="99CCFF"/>
                </a:solidFill>
              </a:rPr>
              <a:t>d</a:t>
            </a:r>
            <a:r>
              <a:rPr altLang="zh-CN" sz="2900" lang="en-US">
                <a:solidFill>
                  <a:srgbClr val="99CCFF"/>
                </a:solidFill>
              </a:rPr>
              <a:t>u</a:t>
            </a:r>
            <a:r>
              <a:rPr altLang="zh-CN" sz="2900" lang="en-US">
                <a:solidFill>
                  <a:srgbClr val="99CCFF"/>
                </a:solidFill>
              </a:rPr>
              <a:t>s</a:t>
            </a:r>
            <a:r>
              <a:rPr altLang="zh-CN" sz="2900" lang="en-US">
                <a:solidFill>
                  <a:srgbClr val="99CCFF"/>
                </a:solidFill>
              </a:rPr>
              <a:t>h</a:t>
            </a:r>
            <a:r>
              <a:rPr altLang="zh-CN" sz="2900" lang="en-US">
                <a:solidFill>
                  <a:srgbClr val="99CCFF"/>
                </a:solidFill>
              </a:rPr>
              <a:t>i</a:t>
            </a:r>
            <a:r>
              <a:rPr altLang="zh-CN" sz="2900" lang="en-US">
                <a:solidFill>
                  <a:srgbClr val="99CCFF"/>
                </a:solidFill>
              </a:rPr>
              <a:t> </a:t>
            </a:r>
            <a:r>
              <a:rPr altLang="zh-CN" sz="2900" lang="en-US">
                <a:solidFill>
                  <a:srgbClr val="99CCFF"/>
                </a:solidFill>
              </a:rPr>
              <a:t>vis</a:t>
            </a:r>
            <a:r>
              <a:rPr altLang="zh-CN" sz="2900" lang="en-US">
                <a:solidFill>
                  <a:srgbClr val="99CCFF"/>
                </a:solidFill>
              </a:rPr>
              <a:t>h</a:t>
            </a:r>
            <a:r>
              <a:rPr altLang="zh-CN" sz="2900" lang="en-US">
                <a:solidFill>
                  <a:srgbClr val="99CCFF"/>
                </a:solidFill>
              </a:rPr>
              <a:t>a </a:t>
            </a:r>
            <a:r>
              <a:rPr altLang="zh-CN" sz="2900" lang="en-US">
                <a:solidFill>
                  <a:srgbClr val="99CCFF"/>
                </a:solidFill>
              </a:rPr>
              <a:t>:</a:t>
            </a:r>
            <a:endParaRPr sz="2900" lang="en-US">
              <a:solidFill>
                <a:srgbClr val="99CCFF"/>
              </a:solidFill>
            </a:endParaRPr>
          </a:p>
        </p:txBody>
      </p:sp>
      <p:sp>
        <p:nvSpPr>
          <p:cNvPr id="1048657" name=""/>
          <p:cNvSpPr>
            <a:spLocks noGrp="1"/>
          </p:cNvSpPr>
          <p:nvPr>
            <p:ph idx="1"/>
          </p:nvPr>
        </p:nvSpPr>
        <p:spPr/>
        <p:txBody>
          <a:bodyPr>
            <a:normAutofit fontScale="92857" lnSpcReduction="20000"/>
          </a:bodyPr>
          <a:p>
            <a:r>
              <a:rPr altLang="zh-CN" lang="en-US"/>
              <a:t>T</a:t>
            </a:r>
            <a:r>
              <a:rPr altLang="zh-CN" lang="en-US"/>
              <a:t>h</a:t>
            </a:r>
            <a:r>
              <a:rPr altLang="zh-CN" lang="en-US"/>
              <a:t>e</a:t>
            </a:r>
            <a:r>
              <a:rPr altLang="zh-CN" lang="en-US"/>
              <a:t> </a:t>
            </a:r>
            <a:r>
              <a:rPr altLang="zh-CN" lang="en-US"/>
              <a:t>premonito</a:t>
            </a:r>
            <a:r>
              <a:rPr altLang="zh-CN" lang="en-US"/>
              <a:t>r</a:t>
            </a:r>
            <a:r>
              <a:rPr altLang="zh-CN" lang="en-US"/>
              <a:t>y</a:t>
            </a:r>
            <a:r>
              <a:rPr altLang="zh-CN" lang="en-US"/>
              <a:t> </a:t>
            </a:r>
            <a:r>
              <a:rPr altLang="zh-CN" lang="en-US"/>
              <a:t>symptoms </a:t>
            </a:r>
            <a:r>
              <a:rPr altLang="zh-CN" lang="en-US"/>
              <a:t>a</a:t>
            </a:r>
            <a:r>
              <a:rPr altLang="zh-CN" lang="en-US"/>
              <a:t>r</a:t>
            </a:r>
            <a:r>
              <a:rPr altLang="zh-CN" lang="en-US"/>
              <a:t>e</a:t>
            </a:r>
            <a:r>
              <a:rPr altLang="zh-CN" lang="en-US"/>
              <a:t> </a:t>
            </a:r>
            <a:r>
              <a:rPr altLang="zh-CN" lang="en-US"/>
              <a:t>a</a:t>
            </a:r>
            <a:r>
              <a:rPr altLang="zh-CN" lang="en-US"/>
              <a:t>s</a:t>
            </a:r>
            <a:r>
              <a:rPr altLang="zh-CN" lang="en-US"/>
              <a:t> </a:t>
            </a:r>
            <a:r>
              <a:rPr altLang="zh-CN" lang="en-US"/>
              <a:t>follows </a:t>
            </a:r>
            <a:r>
              <a:rPr altLang="zh-CN" lang="en-US"/>
              <a:t>:</a:t>
            </a:r>
            <a:endParaRPr lang="en-US"/>
          </a:p>
          <a:p>
            <a:endParaRPr lang="en-US"/>
          </a:p>
          <a:p>
            <a:endParaRPr lang="en-US"/>
          </a:p>
          <a:p>
            <a:r>
              <a:rPr altLang="zh-CN" lang="en-US"/>
              <a:t>E</a:t>
            </a:r>
            <a:r>
              <a:rPr altLang="zh-CN" lang="en-US"/>
              <a:t>x</a:t>
            </a:r>
            <a:r>
              <a:rPr altLang="zh-CN" lang="en-US"/>
              <a:t>c</a:t>
            </a:r>
            <a:r>
              <a:rPr altLang="zh-CN" lang="en-US"/>
              <a:t>e</a:t>
            </a:r>
            <a:r>
              <a:rPr altLang="zh-CN" lang="en-US"/>
              <a:t>s</a:t>
            </a:r>
            <a:r>
              <a:rPr altLang="zh-CN" lang="en-US"/>
              <a:t>s</a:t>
            </a:r>
            <a:r>
              <a:rPr altLang="zh-CN" lang="en-US"/>
              <a:t>ive </a:t>
            </a:r>
            <a:r>
              <a:rPr altLang="zh-CN" lang="en-US"/>
              <a:t>sleep </a:t>
            </a:r>
            <a:endParaRPr lang="en-US"/>
          </a:p>
          <a:p>
            <a:r>
              <a:rPr altLang="zh-CN" lang="en-US"/>
              <a:t>H</a:t>
            </a:r>
            <a:r>
              <a:rPr altLang="zh-CN" lang="en-US"/>
              <a:t>e</a:t>
            </a:r>
            <a:r>
              <a:rPr altLang="zh-CN" lang="en-US"/>
              <a:t>a</a:t>
            </a:r>
            <a:r>
              <a:rPr altLang="zh-CN" lang="en-US"/>
              <a:t>v</a:t>
            </a:r>
            <a:r>
              <a:rPr altLang="zh-CN" lang="en-US"/>
              <a:t>i</a:t>
            </a:r>
            <a:r>
              <a:rPr altLang="zh-CN" lang="en-US"/>
              <a:t>n</a:t>
            </a:r>
            <a:r>
              <a:rPr altLang="zh-CN" lang="en-US"/>
              <a:t>e</a:t>
            </a:r>
            <a:r>
              <a:rPr altLang="zh-CN" lang="en-US"/>
              <a:t>s</a:t>
            </a:r>
            <a:r>
              <a:rPr altLang="zh-CN" lang="en-US"/>
              <a:t>s</a:t>
            </a:r>
            <a:r>
              <a:rPr altLang="zh-CN" lang="en-US"/>
              <a:t> </a:t>
            </a:r>
            <a:endParaRPr lang="en-US"/>
          </a:p>
          <a:p>
            <a:r>
              <a:rPr altLang="zh-CN" lang="en-US"/>
              <a:t>E</a:t>
            </a:r>
            <a:r>
              <a:rPr altLang="zh-CN" lang="en-US"/>
              <a:t>x</a:t>
            </a:r>
            <a:r>
              <a:rPr altLang="zh-CN" lang="en-US"/>
              <a:t>c</a:t>
            </a:r>
            <a:r>
              <a:rPr altLang="zh-CN" lang="en-US"/>
              <a:t>e</a:t>
            </a:r>
            <a:r>
              <a:rPr altLang="zh-CN" lang="en-US"/>
              <a:t>s</a:t>
            </a:r>
            <a:r>
              <a:rPr altLang="zh-CN" lang="en-US"/>
              <a:t>s</a:t>
            </a:r>
            <a:r>
              <a:rPr altLang="zh-CN" lang="en-US"/>
              <a:t>ive </a:t>
            </a:r>
            <a:r>
              <a:rPr altLang="zh-CN" lang="en-US"/>
              <a:t>y</a:t>
            </a:r>
            <a:r>
              <a:rPr altLang="zh-CN" lang="en-US"/>
              <a:t>a</a:t>
            </a:r>
            <a:r>
              <a:rPr altLang="zh-CN" lang="en-US"/>
              <a:t>w</a:t>
            </a:r>
            <a:r>
              <a:rPr altLang="zh-CN" lang="en-US"/>
              <a:t>n</a:t>
            </a:r>
            <a:r>
              <a:rPr altLang="zh-CN" lang="en-US"/>
              <a:t>i</a:t>
            </a:r>
            <a:r>
              <a:rPr altLang="zh-CN" lang="en-US"/>
              <a:t>ng </a:t>
            </a:r>
            <a:endParaRPr lang="en-US"/>
          </a:p>
          <a:p>
            <a:r>
              <a:rPr altLang="zh-CN" lang="en-US"/>
              <a:t>L</a:t>
            </a:r>
            <a:r>
              <a:rPr altLang="zh-CN" lang="en-US"/>
              <a:t>o</a:t>
            </a:r>
            <a:r>
              <a:rPr altLang="zh-CN" lang="en-US"/>
              <a:t>o</a:t>
            </a:r>
            <a:r>
              <a:rPr altLang="zh-CN" lang="en-US"/>
              <a:t>s</a:t>
            </a:r>
            <a:r>
              <a:rPr altLang="zh-CN" lang="en-US"/>
              <a:t>e</a:t>
            </a:r>
            <a:r>
              <a:rPr altLang="zh-CN" lang="en-US"/>
              <a:t>n</a:t>
            </a:r>
            <a:r>
              <a:rPr altLang="zh-CN" lang="en-US"/>
              <a:t>e</a:t>
            </a:r>
            <a:r>
              <a:rPr altLang="zh-CN" lang="en-US"/>
              <a:t>s</a:t>
            </a:r>
            <a:r>
              <a:rPr altLang="zh-CN" lang="en-US"/>
              <a:t>s</a:t>
            </a:r>
            <a:r>
              <a:rPr altLang="zh-CN" lang="en-US"/>
              <a:t> </a:t>
            </a:r>
            <a:endParaRPr lang="en-US"/>
          </a:p>
          <a:p>
            <a:r>
              <a:rPr altLang="zh-CN" lang="en-US"/>
              <a:t>H</a:t>
            </a:r>
            <a:r>
              <a:rPr altLang="zh-CN" lang="en-US"/>
              <a:t>o</a:t>
            </a:r>
            <a:r>
              <a:rPr altLang="zh-CN" lang="en-US"/>
              <a:t>r</a:t>
            </a:r>
            <a:r>
              <a:rPr altLang="zh-CN" lang="en-US"/>
              <a:t>r</a:t>
            </a:r>
            <a:r>
              <a:rPr altLang="zh-CN" lang="en-US"/>
              <a:t>i</a:t>
            </a:r>
            <a:r>
              <a:rPr altLang="zh-CN" lang="en-US"/>
              <a:t>p</a:t>
            </a:r>
            <a:r>
              <a:rPr altLang="zh-CN" lang="en-US"/>
              <a:t>i</a:t>
            </a:r>
            <a:r>
              <a:rPr altLang="zh-CN" lang="en-US"/>
              <a:t>l</a:t>
            </a:r>
            <a:r>
              <a:rPr altLang="zh-CN" lang="en-US"/>
              <a:t>a</a:t>
            </a:r>
            <a:r>
              <a:rPr altLang="zh-CN" lang="en-US"/>
              <a:t>t</a:t>
            </a:r>
            <a:r>
              <a:rPr altLang="zh-CN" lang="en-US"/>
              <a:t>i</a:t>
            </a:r>
            <a:r>
              <a:rPr altLang="zh-CN" lang="en-US"/>
              <a:t>o</a:t>
            </a:r>
            <a:r>
              <a:rPr altLang="zh-CN" lang="en-US"/>
              <a:t>n</a:t>
            </a:r>
            <a:endParaRPr lang="en-US"/>
          </a:p>
          <a:p>
            <a:r>
              <a:rPr altLang="zh-CN" lang="en-US"/>
              <a:t>M</a:t>
            </a:r>
            <a:r>
              <a:rPr altLang="zh-CN" lang="en-US"/>
              <a:t>a</a:t>
            </a:r>
            <a:r>
              <a:rPr altLang="zh-CN" lang="en-US"/>
              <a:t>l</a:t>
            </a:r>
            <a:r>
              <a:rPr altLang="zh-CN" lang="en-US"/>
              <a:t>a</a:t>
            </a:r>
            <a:r>
              <a:rPr altLang="zh-CN" lang="en-US"/>
              <a:t>i</a:t>
            </a:r>
            <a:r>
              <a:rPr altLang="zh-CN" lang="en-US"/>
              <a:t>s</a:t>
            </a:r>
            <a:r>
              <a:rPr altLang="zh-CN" lang="en-US"/>
              <a:t>e</a:t>
            </a:r>
            <a:endParaRPr lang="en-US"/>
          </a:p>
          <a:p>
            <a:endParaRPr lang="en-US"/>
          </a:p>
          <a:p>
            <a:pPr indent="0" marL="0">
              <a:buNone/>
            </a:pP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8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sz="3100" lang="en-US">
                <a:solidFill>
                  <a:srgbClr val="99CCFF"/>
                </a:solidFill>
              </a:rPr>
              <a:t>Signs </a:t>
            </a:r>
            <a:r>
              <a:rPr altLang="zh-CN" sz="3100" lang="en-US">
                <a:solidFill>
                  <a:srgbClr val="99CCFF"/>
                </a:solidFill>
              </a:rPr>
              <a:t>a</a:t>
            </a:r>
            <a:r>
              <a:rPr altLang="zh-CN" sz="3100" lang="en-US">
                <a:solidFill>
                  <a:srgbClr val="99CCFF"/>
                </a:solidFill>
              </a:rPr>
              <a:t>n</a:t>
            </a:r>
            <a:r>
              <a:rPr altLang="zh-CN" sz="3100" lang="en-US">
                <a:solidFill>
                  <a:srgbClr val="99CCFF"/>
                </a:solidFill>
              </a:rPr>
              <a:t>d</a:t>
            </a:r>
            <a:r>
              <a:rPr altLang="zh-CN" sz="3100" lang="en-US">
                <a:solidFill>
                  <a:srgbClr val="99CCFF"/>
                </a:solidFill>
              </a:rPr>
              <a:t> </a:t>
            </a:r>
            <a:r>
              <a:rPr altLang="zh-CN" sz="3100" lang="en-US">
                <a:solidFill>
                  <a:srgbClr val="99CCFF"/>
                </a:solidFill>
              </a:rPr>
              <a:t>s</a:t>
            </a:r>
            <a:r>
              <a:rPr altLang="zh-CN" sz="3100" lang="en-US">
                <a:solidFill>
                  <a:srgbClr val="99CCFF"/>
                </a:solidFill>
              </a:rPr>
              <a:t>ymptoms </a:t>
            </a:r>
            <a:r>
              <a:rPr altLang="zh-CN" sz="3100" lang="en-US">
                <a:solidFill>
                  <a:srgbClr val="99CCFF"/>
                </a:solidFill>
              </a:rPr>
              <a:t>:</a:t>
            </a:r>
            <a:r>
              <a:rPr altLang="zh-CN" sz="3100" lang="en-US">
                <a:solidFill>
                  <a:srgbClr val="99CCFF"/>
                </a:solidFill>
              </a:rPr>
              <a:t> </a:t>
            </a:r>
            <a:br>
              <a:rPr altLang="zh-CN" sz="3100" lang="en-US">
                <a:solidFill>
                  <a:srgbClr val="99CCFF"/>
                </a:solidFill>
              </a:rPr>
            </a:br>
            <a:endParaRPr lang="en-US">
              <a:solidFill>
                <a:srgbClr val="99CCFF"/>
              </a:solidFill>
            </a:endParaRPr>
          </a:p>
        </p:txBody>
      </p:sp>
      <p:sp>
        <p:nvSpPr>
          <p:cNvPr id="1048659" name=""/>
          <p:cNvSpPr>
            <a:spLocks noGrp="1"/>
          </p:cNvSpPr>
          <p:nvPr>
            <p:ph idx="1"/>
          </p:nvPr>
        </p:nvSpPr>
        <p:spPr/>
        <p:txBody>
          <a:bodyPr>
            <a:normAutofit fontScale="60714" lnSpcReduction="20000"/>
          </a:bodyPr>
          <a:p>
            <a:r>
              <a:rPr altLang="zh-CN" sz="2900" lang="en-US"/>
              <a:t>D</a:t>
            </a:r>
            <a:r>
              <a:rPr altLang="zh-CN" sz="2900" lang="en-US"/>
              <a:t>u</a:t>
            </a:r>
            <a:r>
              <a:rPr altLang="zh-CN" sz="2900" lang="en-US"/>
              <a:t>s</a:t>
            </a:r>
            <a:r>
              <a:rPr altLang="zh-CN" sz="2900" lang="en-US"/>
              <a:t>h</a:t>
            </a:r>
            <a:r>
              <a:rPr altLang="zh-CN" sz="2900" lang="en-US"/>
              <a:t>i</a:t>
            </a:r>
            <a:r>
              <a:rPr altLang="zh-CN" sz="2900" lang="en-US"/>
              <a:t> </a:t>
            </a:r>
            <a:r>
              <a:rPr altLang="zh-CN" sz="2900" lang="en-US"/>
              <a:t>v</a:t>
            </a:r>
            <a:r>
              <a:rPr altLang="zh-CN" sz="2900" lang="en-US"/>
              <a:t>i</a:t>
            </a:r>
            <a:r>
              <a:rPr altLang="zh-CN" sz="2900" lang="en-US"/>
              <a:t>s</a:t>
            </a:r>
            <a:r>
              <a:rPr altLang="zh-CN" sz="2900" lang="en-US"/>
              <a:t>h</a:t>
            </a:r>
            <a:r>
              <a:rPr altLang="zh-CN" sz="2900" lang="en-US"/>
              <a:t>a</a:t>
            </a:r>
            <a:r>
              <a:rPr altLang="zh-CN" sz="2900" lang="en-US"/>
              <a:t> </a:t>
            </a:r>
            <a:r>
              <a:rPr altLang="zh-CN" sz="2900" lang="en-US"/>
              <a:t>v</a:t>
            </a:r>
            <a:r>
              <a:rPr altLang="zh-CN" sz="2900" lang="en-US"/>
              <a:t>i</a:t>
            </a:r>
            <a:r>
              <a:rPr altLang="zh-CN" sz="2900" lang="en-US"/>
              <a:t>t</a:t>
            </a:r>
            <a:r>
              <a:rPr altLang="zh-CN" sz="2900" lang="en-US"/>
              <a:t>i</a:t>
            </a:r>
            <a:r>
              <a:rPr altLang="zh-CN" sz="2900" lang="en-US"/>
              <a:t>a</a:t>
            </a:r>
            <a:r>
              <a:rPr altLang="zh-CN" sz="2900" lang="en-US"/>
              <a:t>t</a:t>
            </a:r>
            <a:r>
              <a:rPr altLang="zh-CN" sz="2900" lang="en-US"/>
              <a:t>e</a:t>
            </a:r>
            <a:r>
              <a:rPr altLang="zh-CN" sz="2900" lang="en-US"/>
              <a:t>s</a:t>
            </a:r>
            <a:r>
              <a:rPr altLang="zh-CN" sz="2900" lang="en-US"/>
              <a:t> </a:t>
            </a:r>
            <a:r>
              <a:rPr altLang="zh-CN" sz="2900" lang="en-US"/>
              <a:t>b</a:t>
            </a:r>
            <a:r>
              <a:rPr altLang="zh-CN" sz="2900" lang="en-US"/>
              <a:t>l</a:t>
            </a:r>
            <a:r>
              <a:rPr altLang="zh-CN" sz="2900" lang="en-US"/>
              <a:t>o</a:t>
            </a:r>
            <a:r>
              <a:rPr altLang="zh-CN" sz="2900" lang="en-US"/>
              <a:t>o</a:t>
            </a:r>
            <a:r>
              <a:rPr altLang="zh-CN" sz="2900" lang="en-US"/>
              <a:t>d</a:t>
            </a:r>
            <a:r>
              <a:rPr altLang="zh-CN" sz="2900" lang="en-US"/>
              <a:t> </a:t>
            </a:r>
            <a:r>
              <a:rPr altLang="zh-CN" sz="2900" lang="en-US"/>
              <a:t>a</a:t>
            </a:r>
            <a:r>
              <a:rPr altLang="zh-CN" sz="2900" lang="en-US"/>
              <a:t>n</a:t>
            </a:r>
            <a:r>
              <a:rPr altLang="zh-CN" sz="2900" lang="en-US"/>
              <a:t>d</a:t>
            </a:r>
            <a:r>
              <a:rPr altLang="zh-CN" sz="2900" lang="en-US"/>
              <a:t> </a:t>
            </a:r>
            <a:r>
              <a:rPr altLang="zh-CN" sz="2900" lang="en-US"/>
              <a:t>p</a:t>
            </a:r>
            <a:r>
              <a:rPr altLang="zh-CN" sz="2900" lang="en-US"/>
              <a:t>r</a:t>
            </a:r>
            <a:r>
              <a:rPr altLang="zh-CN" sz="2900" lang="en-US"/>
              <a:t>o</a:t>
            </a:r>
            <a:r>
              <a:rPr altLang="zh-CN" sz="2900" lang="en-US"/>
              <a:t>d</a:t>
            </a:r>
            <a:r>
              <a:rPr altLang="zh-CN" sz="2900" lang="en-US"/>
              <a:t>u</a:t>
            </a:r>
            <a:r>
              <a:rPr altLang="zh-CN" sz="2900" lang="en-US"/>
              <a:t>c</a:t>
            </a:r>
            <a:r>
              <a:rPr altLang="zh-CN" sz="2900" lang="en-US"/>
              <a:t>e</a:t>
            </a:r>
            <a:r>
              <a:rPr altLang="zh-CN" sz="2900" lang="en-US"/>
              <a:t>s</a:t>
            </a:r>
            <a:r>
              <a:rPr altLang="zh-CN" sz="2900" lang="en-US"/>
              <a:t> </a:t>
            </a:r>
            <a:r>
              <a:rPr altLang="zh-CN" sz="2900" lang="en-US"/>
              <a:t> </a:t>
            </a:r>
            <a:r>
              <a:rPr altLang="zh-CN" sz="2900" lang="en-US"/>
              <a:t>s</a:t>
            </a:r>
            <a:r>
              <a:rPr altLang="zh-CN" sz="2900" lang="en-US"/>
              <a:t>y</a:t>
            </a:r>
            <a:r>
              <a:rPr altLang="zh-CN" sz="2900" lang="en-US"/>
              <a:t>m</a:t>
            </a:r>
            <a:r>
              <a:rPr altLang="zh-CN" sz="2900" lang="en-US"/>
              <a:t>p</a:t>
            </a:r>
            <a:r>
              <a:rPr altLang="zh-CN" sz="2900" lang="en-US"/>
              <a:t>toms </a:t>
            </a:r>
            <a:r>
              <a:rPr altLang="zh-CN" sz="2900" lang="en-US"/>
              <a:t>l</a:t>
            </a:r>
            <a:r>
              <a:rPr altLang="zh-CN" sz="2900" lang="en-US"/>
              <a:t>i</a:t>
            </a:r>
            <a:r>
              <a:rPr altLang="zh-CN" sz="2900" lang="en-US"/>
              <a:t>k</a:t>
            </a:r>
            <a:r>
              <a:rPr altLang="zh-CN" sz="2900" lang="en-US"/>
              <a:t>e</a:t>
            </a:r>
            <a:r>
              <a:rPr altLang="zh-CN" sz="2900" lang="en-US"/>
              <a:t> </a:t>
            </a:r>
            <a:endParaRPr lang="en-US"/>
          </a:p>
          <a:p>
            <a:endParaRPr lang="en-US"/>
          </a:p>
          <a:p>
            <a:r>
              <a:rPr altLang="zh-CN" sz="2900" lang="en-US"/>
              <a:t>E</a:t>
            </a:r>
            <a:r>
              <a:rPr altLang="zh-CN" sz="2900" lang="en-US"/>
              <a:t>c</a:t>
            </a:r>
            <a:r>
              <a:rPr altLang="zh-CN" sz="2900" lang="en-US"/>
              <a:t>z</a:t>
            </a:r>
            <a:r>
              <a:rPr altLang="zh-CN" sz="2900" lang="en-US"/>
              <a:t>e</a:t>
            </a:r>
            <a:r>
              <a:rPr altLang="zh-CN" sz="2900" lang="en-US"/>
              <a:t>m</a:t>
            </a:r>
            <a:r>
              <a:rPr altLang="zh-CN" sz="2900" lang="en-US"/>
              <a:t>a </a:t>
            </a:r>
            <a:r>
              <a:rPr altLang="zh-CN" sz="2900" lang="en-US"/>
              <a:t>i</a:t>
            </a:r>
            <a:r>
              <a:rPr altLang="zh-CN" sz="2900" lang="en-US"/>
              <a:t>n</a:t>
            </a:r>
            <a:r>
              <a:rPr altLang="zh-CN" sz="2900" lang="en-US"/>
              <a:t> </a:t>
            </a:r>
            <a:r>
              <a:rPr altLang="zh-CN" sz="2900" lang="en-US"/>
              <a:t>h</a:t>
            </a:r>
            <a:r>
              <a:rPr altLang="zh-CN" sz="2900" lang="en-US"/>
              <a:t>e</a:t>
            </a:r>
            <a:r>
              <a:rPr altLang="zh-CN" sz="2900" lang="en-US"/>
              <a:t>a</a:t>
            </a:r>
            <a:r>
              <a:rPr altLang="zh-CN" sz="2900" lang="en-US"/>
              <a:t>d</a:t>
            </a:r>
            <a:r>
              <a:rPr altLang="zh-CN" sz="2900" lang="en-US"/>
              <a:t> </a:t>
            </a:r>
            <a:r>
              <a:rPr altLang="zh-CN" sz="2900" lang="en-US"/>
              <a:t>r</a:t>
            </a:r>
            <a:r>
              <a:rPr altLang="zh-CN" sz="2900" lang="en-US"/>
              <a:t>e</a:t>
            </a:r>
            <a:r>
              <a:rPr altLang="zh-CN" sz="2900" lang="en-US"/>
              <a:t>g</a:t>
            </a:r>
            <a:r>
              <a:rPr altLang="zh-CN" sz="2900" lang="en-US"/>
              <a:t>i</a:t>
            </a:r>
            <a:r>
              <a:rPr altLang="zh-CN" sz="2900" lang="en-US"/>
              <a:t>o</a:t>
            </a:r>
            <a:r>
              <a:rPr altLang="zh-CN" sz="2900" lang="en-US"/>
              <a:t>n </a:t>
            </a:r>
            <a:endParaRPr lang="en-US"/>
          </a:p>
          <a:p>
            <a:r>
              <a:rPr altLang="zh-CN" sz="2900" lang="en-US"/>
              <a:t>P</a:t>
            </a:r>
            <a:r>
              <a:rPr altLang="zh-CN" sz="2900" lang="en-US"/>
              <a:t>s</a:t>
            </a:r>
            <a:r>
              <a:rPr altLang="zh-CN" sz="2900" lang="en-US"/>
              <a:t>o</a:t>
            </a:r>
            <a:r>
              <a:rPr altLang="zh-CN" sz="2900" lang="en-US"/>
              <a:t>r</a:t>
            </a:r>
            <a:r>
              <a:rPr altLang="zh-CN" sz="2900" lang="en-US"/>
              <a:t>i</a:t>
            </a:r>
            <a:r>
              <a:rPr altLang="zh-CN" sz="2900" lang="en-US"/>
              <a:t>asis </a:t>
            </a:r>
            <a:endParaRPr lang="en-US"/>
          </a:p>
          <a:p>
            <a:r>
              <a:rPr altLang="zh-CN" sz="2900" lang="en-US"/>
              <a:t>U</a:t>
            </a:r>
            <a:r>
              <a:rPr altLang="zh-CN" sz="2900" lang="en-US"/>
              <a:t>r</a:t>
            </a:r>
            <a:r>
              <a:rPr altLang="zh-CN" sz="2900" lang="en-US"/>
              <a:t>t</a:t>
            </a:r>
            <a:r>
              <a:rPr altLang="zh-CN" sz="2900" lang="en-US"/>
              <a:t>i</a:t>
            </a:r>
            <a:r>
              <a:rPr altLang="zh-CN" sz="2900" lang="en-US"/>
              <a:t>c</a:t>
            </a:r>
            <a:r>
              <a:rPr altLang="zh-CN" sz="2900" lang="en-US"/>
              <a:t>a</a:t>
            </a:r>
            <a:r>
              <a:rPr altLang="zh-CN" sz="2900" lang="en-US"/>
              <a:t>ria</a:t>
            </a:r>
            <a:endParaRPr lang="en-US"/>
          </a:p>
          <a:p>
            <a:r>
              <a:rPr altLang="zh-CN" sz="2900" lang="en-US"/>
              <a:t>D</a:t>
            </a:r>
            <a:r>
              <a:rPr altLang="zh-CN" sz="2900" lang="en-US"/>
              <a:t>i</a:t>
            </a:r>
            <a:r>
              <a:rPr altLang="zh-CN" sz="2900" lang="en-US"/>
              <a:t>a</a:t>
            </a:r>
            <a:r>
              <a:rPr altLang="zh-CN" sz="2900" lang="en-US"/>
              <a:t>r</a:t>
            </a:r>
            <a:r>
              <a:rPr altLang="zh-CN" sz="2900" lang="en-US"/>
              <a:t>r</a:t>
            </a:r>
            <a:r>
              <a:rPr altLang="zh-CN" sz="2900" lang="en-US"/>
              <a:t>hea</a:t>
            </a:r>
            <a:r>
              <a:rPr altLang="zh-CN" sz="2900" lang="en-US"/>
              <a:t> </a:t>
            </a:r>
            <a:endParaRPr lang="en-US"/>
          </a:p>
          <a:p>
            <a:r>
              <a:rPr altLang="zh-CN" sz="2900" lang="en-US"/>
              <a:t>H</a:t>
            </a:r>
            <a:r>
              <a:rPr altLang="zh-CN" sz="2900" lang="en-US"/>
              <a:t>a</a:t>
            </a:r>
            <a:r>
              <a:rPr altLang="zh-CN" sz="2900" lang="en-US"/>
              <a:t>l</a:t>
            </a:r>
            <a:r>
              <a:rPr altLang="zh-CN" sz="2900" lang="en-US"/>
              <a:t>i</a:t>
            </a:r>
            <a:r>
              <a:rPr altLang="zh-CN" sz="2900" lang="en-US"/>
              <a:t>t</a:t>
            </a:r>
            <a:r>
              <a:rPr altLang="zh-CN" sz="2900" lang="en-US"/>
              <a:t>o</a:t>
            </a:r>
            <a:r>
              <a:rPr altLang="zh-CN" sz="2900" lang="en-US"/>
              <a:t>sis </a:t>
            </a:r>
            <a:endParaRPr lang="en-US"/>
          </a:p>
          <a:p>
            <a:r>
              <a:rPr altLang="zh-CN" sz="2900" lang="en-US"/>
              <a:t>L</a:t>
            </a:r>
            <a:r>
              <a:rPr altLang="zh-CN" sz="2900" lang="en-US"/>
              <a:t>o</a:t>
            </a:r>
            <a:r>
              <a:rPr altLang="zh-CN" sz="2900" lang="en-US"/>
              <a:t>s</a:t>
            </a:r>
            <a:r>
              <a:rPr altLang="zh-CN" sz="2900" lang="en-US"/>
              <a:t>s</a:t>
            </a:r>
            <a:r>
              <a:rPr altLang="zh-CN" sz="2900" lang="en-US"/>
              <a:t> </a:t>
            </a:r>
            <a:r>
              <a:rPr altLang="zh-CN" sz="2900" lang="en-US"/>
              <a:t>of </a:t>
            </a:r>
            <a:r>
              <a:rPr altLang="zh-CN" sz="2900" lang="en-US"/>
              <a:t>t</a:t>
            </a:r>
            <a:r>
              <a:rPr altLang="zh-CN" sz="2900" lang="en-US"/>
              <a:t>a</a:t>
            </a:r>
            <a:r>
              <a:rPr altLang="zh-CN" sz="2900" lang="en-US"/>
              <a:t>s</a:t>
            </a:r>
            <a:r>
              <a:rPr altLang="zh-CN" sz="2900" lang="en-US"/>
              <a:t>t</a:t>
            </a:r>
            <a:r>
              <a:rPr altLang="zh-CN" sz="2900" lang="en-US"/>
              <a:t>e </a:t>
            </a:r>
            <a:r>
              <a:rPr altLang="zh-CN" sz="2900" lang="en-US"/>
              <a:t>i</a:t>
            </a:r>
            <a:r>
              <a:rPr altLang="zh-CN" sz="2900" lang="en-US"/>
              <a:t>n</a:t>
            </a:r>
            <a:r>
              <a:rPr altLang="zh-CN" sz="2900" lang="en-US"/>
              <a:t> </a:t>
            </a:r>
            <a:r>
              <a:rPr altLang="zh-CN" sz="2900" lang="en-US"/>
              <a:t>m</a:t>
            </a:r>
            <a:r>
              <a:rPr altLang="zh-CN" sz="2900" lang="en-US"/>
              <a:t>o</a:t>
            </a:r>
            <a:r>
              <a:rPr altLang="zh-CN" sz="2900" lang="en-US"/>
              <a:t>u</a:t>
            </a:r>
            <a:r>
              <a:rPr altLang="zh-CN" sz="2900" lang="en-US"/>
              <a:t>th </a:t>
            </a:r>
            <a:endParaRPr lang="en-US"/>
          </a:p>
          <a:p>
            <a:r>
              <a:rPr altLang="zh-CN" sz="2900" lang="en-US"/>
              <a:t>P</a:t>
            </a:r>
            <a:r>
              <a:rPr altLang="zh-CN" sz="2900" lang="en-US"/>
              <a:t>r</a:t>
            </a:r>
            <a:r>
              <a:rPr altLang="zh-CN" sz="2900" lang="en-US"/>
              <a:t>o</a:t>
            </a:r>
            <a:r>
              <a:rPr altLang="zh-CN" sz="2900" lang="en-US"/>
              <a:t>f</a:t>
            </a:r>
            <a:r>
              <a:rPr altLang="zh-CN" sz="2900" lang="en-US"/>
              <a:t>u</a:t>
            </a:r>
            <a:r>
              <a:rPr altLang="zh-CN" sz="2900" lang="en-US"/>
              <a:t>s</a:t>
            </a:r>
            <a:r>
              <a:rPr altLang="zh-CN" sz="2900" lang="en-US"/>
              <a:t>e</a:t>
            </a:r>
            <a:r>
              <a:rPr altLang="zh-CN" sz="2900" lang="en-US"/>
              <a:t> </a:t>
            </a:r>
            <a:r>
              <a:rPr altLang="zh-CN" sz="2900" lang="en-US"/>
              <a:t>t</a:t>
            </a:r>
            <a:r>
              <a:rPr altLang="zh-CN" sz="2900" lang="en-US"/>
              <a:t>h</a:t>
            </a:r>
            <a:r>
              <a:rPr altLang="zh-CN" sz="2900" lang="en-US"/>
              <a:t>i</a:t>
            </a:r>
            <a:r>
              <a:rPr altLang="zh-CN" sz="2900" lang="en-US"/>
              <a:t>r</a:t>
            </a:r>
            <a:r>
              <a:rPr altLang="zh-CN" sz="2900" lang="en-US"/>
              <a:t>s</a:t>
            </a:r>
            <a:r>
              <a:rPr altLang="zh-CN" sz="2900" lang="en-US"/>
              <a:t>t</a:t>
            </a:r>
            <a:r>
              <a:rPr altLang="zh-CN" sz="2900" lang="en-US"/>
              <a:t> </a:t>
            </a:r>
            <a:endParaRPr lang="en-US"/>
          </a:p>
          <a:p>
            <a:r>
              <a:rPr altLang="zh-CN" sz="2900" lang="en-US"/>
              <a:t>F</a:t>
            </a:r>
            <a:r>
              <a:rPr altLang="zh-CN" sz="2900" lang="en-US"/>
              <a:t>a</a:t>
            </a:r>
            <a:r>
              <a:rPr altLang="zh-CN" sz="2900" lang="en-US"/>
              <a:t>i</a:t>
            </a:r>
            <a:r>
              <a:rPr altLang="zh-CN" sz="2900" lang="en-US"/>
              <a:t>n</a:t>
            </a:r>
            <a:r>
              <a:rPr altLang="zh-CN" sz="2900" lang="en-US"/>
              <a:t>t</a:t>
            </a:r>
            <a:r>
              <a:rPr altLang="zh-CN" sz="2900" lang="en-US"/>
              <a:t>i</a:t>
            </a:r>
            <a:r>
              <a:rPr altLang="zh-CN" sz="2900" lang="en-US"/>
              <a:t>ng </a:t>
            </a:r>
            <a:endParaRPr lang="en-US"/>
          </a:p>
          <a:p>
            <a:r>
              <a:rPr altLang="zh-CN" sz="2900" lang="en-US"/>
              <a:t>V</a:t>
            </a:r>
            <a:r>
              <a:rPr altLang="zh-CN" sz="2900" lang="en-US"/>
              <a:t>o</a:t>
            </a:r>
            <a:r>
              <a:rPr altLang="zh-CN" sz="2900" lang="en-US"/>
              <a:t>m</a:t>
            </a:r>
            <a:r>
              <a:rPr altLang="zh-CN" sz="2900" lang="en-US"/>
              <a:t>i</a:t>
            </a:r>
            <a:r>
              <a:rPr altLang="zh-CN" sz="2900" lang="en-US"/>
              <a:t>ting </a:t>
            </a:r>
            <a:endParaRPr lang="en-US"/>
          </a:p>
          <a:p>
            <a:r>
              <a:rPr altLang="zh-CN" sz="2900" lang="en-US"/>
              <a:t>Muffled </a:t>
            </a:r>
            <a:r>
              <a:rPr altLang="zh-CN" sz="2900" lang="en-US"/>
              <a:t>v</a:t>
            </a:r>
            <a:r>
              <a:rPr altLang="zh-CN" sz="2900" lang="en-US"/>
              <a:t>o</a:t>
            </a:r>
            <a:r>
              <a:rPr altLang="zh-CN" sz="2900" lang="en-US"/>
              <a:t>i</a:t>
            </a:r>
            <a:r>
              <a:rPr altLang="zh-CN" sz="2900" lang="en-US"/>
              <a:t>ce </a:t>
            </a:r>
            <a:endParaRPr lang="en-US"/>
          </a:p>
          <a:p>
            <a:pPr indent="0" marL="0">
              <a:buNone/>
            </a:pPr>
            <a:endParaRPr lang="en-US"/>
          </a:p>
          <a:p>
            <a:pPr indent="0" marL="0">
              <a:buNone/>
            </a:pPr>
            <a:r>
              <a:rPr altLang="zh-CN" sz="2900" lang="en-US"/>
              <a:t> 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0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sz="3300" lang="en-US">
                <a:solidFill>
                  <a:srgbClr val="99CCFF"/>
                </a:solidFill>
              </a:rPr>
              <a:t>S</a:t>
            </a:r>
            <a:r>
              <a:rPr altLang="zh-CN" sz="3300" lang="en-US">
                <a:solidFill>
                  <a:srgbClr val="99CCFF"/>
                </a:solidFill>
              </a:rPr>
              <a:t>y</a:t>
            </a:r>
            <a:r>
              <a:rPr altLang="zh-CN" sz="3300" lang="en-US">
                <a:solidFill>
                  <a:srgbClr val="99CCFF"/>
                </a:solidFill>
              </a:rPr>
              <a:t>m</a:t>
            </a:r>
            <a:r>
              <a:rPr altLang="zh-CN" sz="3300" lang="en-US">
                <a:solidFill>
                  <a:srgbClr val="99CCFF"/>
                </a:solidFill>
              </a:rPr>
              <a:t>p</a:t>
            </a:r>
            <a:r>
              <a:rPr altLang="zh-CN" sz="3300" lang="en-US">
                <a:solidFill>
                  <a:srgbClr val="99CCFF"/>
                </a:solidFill>
              </a:rPr>
              <a:t>toms </a:t>
            </a:r>
            <a:r>
              <a:rPr altLang="zh-CN" sz="3300" lang="en-US">
                <a:solidFill>
                  <a:srgbClr val="99CCFF"/>
                </a:solidFill>
              </a:rPr>
              <a:t>of </a:t>
            </a:r>
            <a:r>
              <a:rPr altLang="zh-CN" sz="3300" lang="en-US">
                <a:solidFill>
                  <a:srgbClr val="99CCFF"/>
                </a:solidFill>
              </a:rPr>
              <a:t>d</a:t>
            </a:r>
            <a:r>
              <a:rPr altLang="zh-CN" sz="3300" lang="en-US">
                <a:solidFill>
                  <a:srgbClr val="99CCFF"/>
                </a:solidFill>
              </a:rPr>
              <a:t>u</a:t>
            </a:r>
            <a:r>
              <a:rPr altLang="zh-CN" sz="3300" lang="en-US">
                <a:solidFill>
                  <a:srgbClr val="99CCFF"/>
                </a:solidFill>
              </a:rPr>
              <a:t>s</a:t>
            </a:r>
            <a:r>
              <a:rPr altLang="zh-CN" sz="3300" lang="en-US">
                <a:solidFill>
                  <a:srgbClr val="99CCFF"/>
                </a:solidFill>
              </a:rPr>
              <a:t>h</a:t>
            </a:r>
            <a:r>
              <a:rPr altLang="zh-CN" sz="3300" lang="en-US">
                <a:solidFill>
                  <a:srgbClr val="99CCFF"/>
                </a:solidFill>
              </a:rPr>
              <a:t>i</a:t>
            </a:r>
            <a:r>
              <a:rPr altLang="zh-CN" sz="3300" lang="en-US">
                <a:solidFill>
                  <a:srgbClr val="99CCFF"/>
                </a:solidFill>
              </a:rPr>
              <a:t> </a:t>
            </a:r>
            <a:r>
              <a:rPr altLang="zh-CN" sz="3300" lang="en-US">
                <a:solidFill>
                  <a:srgbClr val="99CCFF"/>
                </a:solidFill>
              </a:rPr>
              <a:t>visha</a:t>
            </a:r>
            <a:r>
              <a:rPr altLang="zh-CN" sz="3300" lang="en-US">
                <a:solidFill>
                  <a:srgbClr val="99CCFF"/>
                </a:solidFill>
              </a:rPr>
              <a:t> </a:t>
            </a:r>
            <a:r>
              <a:rPr altLang="zh-CN" sz="3300" lang="en-US">
                <a:solidFill>
                  <a:srgbClr val="99CCFF"/>
                </a:solidFill>
              </a:rPr>
              <a:t>e</a:t>
            </a:r>
            <a:r>
              <a:rPr altLang="zh-CN" sz="3300" lang="en-US">
                <a:solidFill>
                  <a:srgbClr val="99CCFF"/>
                </a:solidFill>
              </a:rPr>
              <a:t>m</a:t>
            </a:r>
            <a:r>
              <a:rPr altLang="zh-CN" sz="3300" lang="en-US">
                <a:solidFill>
                  <a:srgbClr val="99CCFF"/>
                </a:solidFill>
              </a:rPr>
              <a:t>b</a:t>
            </a:r>
            <a:r>
              <a:rPr altLang="zh-CN" sz="3300" lang="en-US">
                <a:solidFill>
                  <a:srgbClr val="99CCFF"/>
                </a:solidFill>
              </a:rPr>
              <a:t>e</a:t>
            </a:r>
            <a:r>
              <a:rPr altLang="zh-CN" sz="3300" lang="en-US">
                <a:solidFill>
                  <a:srgbClr val="99CCFF"/>
                </a:solidFill>
              </a:rPr>
              <a:t>dded </a:t>
            </a:r>
            <a:r>
              <a:rPr altLang="zh-CN" sz="3300" lang="en-US">
                <a:solidFill>
                  <a:srgbClr val="99CCFF"/>
                </a:solidFill>
              </a:rPr>
              <a:t>i</a:t>
            </a:r>
            <a:r>
              <a:rPr altLang="zh-CN" sz="3300" lang="en-US">
                <a:solidFill>
                  <a:srgbClr val="99CCFF"/>
                </a:solidFill>
              </a:rPr>
              <a:t>n</a:t>
            </a:r>
            <a:r>
              <a:rPr altLang="zh-CN" sz="3300" lang="en-US">
                <a:solidFill>
                  <a:srgbClr val="99CCFF"/>
                </a:solidFill>
              </a:rPr>
              <a:t> </a:t>
            </a:r>
            <a:r>
              <a:rPr altLang="zh-CN" sz="3300" lang="en-US">
                <a:solidFill>
                  <a:srgbClr val="99CCFF"/>
                </a:solidFill>
              </a:rPr>
              <a:t>v</a:t>
            </a:r>
            <a:r>
              <a:rPr altLang="zh-CN" sz="3300" lang="en-US">
                <a:solidFill>
                  <a:srgbClr val="99CCFF"/>
                </a:solidFill>
              </a:rPr>
              <a:t>a</a:t>
            </a:r>
            <a:r>
              <a:rPr altLang="zh-CN" sz="3300" lang="en-US">
                <a:solidFill>
                  <a:srgbClr val="99CCFF"/>
                </a:solidFill>
              </a:rPr>
              <a:t>r</a:t>
            </a:r>
            <a:r>
              <a:rPr altLang="zh-CN" sz="3300" lang="en-US">
                <a:solidFill>
                  <a:srgbClr val="99CCFF"/>
                </a:solidFill>
              </a:rPr>
              <a:t>i</a:t>
            </a:r>
            <a:r>
              <a:rPr altLang="zh-CN" sz="3300" lang="en-US">
                <a:solidFill>
                  <a:srgbClr val="99CCFF"/>
                </a:solidFill>
              </a:rPr>
              <a:t>ous </a:t>
            </a:r>
            <a:r>
              <a:rPr altLang="zh-CN" sz="3300" lang="en-US">
                <a:solidFill>
                  <a:srgbClr val="99CCFF"/>
                </a:solidFill>
              </a:rPr>
              <a:t>o</a:t>
            </a:r>
            <a:r>
              <a:rPr altLang="zh-CN" sz="3300" lang="en-US">
                <a:solidFill>
                  <a:srgbClr val="99CCFF"/>
                </a:solidFill>
              </a:rPr>
              <a:t>r</a:t>
            </a:r>
            <a:r>
              <a:rPr altLang="zh-CN" sz="3300" lang="en-US">
                <a:solidFill>
                  <a:srgbClr val="99CCFF"/>
                </a:solidFill>
              </a:rPr>
              <a:t>g</a:t>
            </a:r>
            <a:r>
              <a:rPr altLang="zh-CN" sz="3300" lang="en-US">
                <a:solidFill>
                  <a:srgbClr val="99CCFF"/>
                </a:solidFill>
              </a:rPr>
              <a:t>ans </a:t>
            </a:r>
            <a:r>
              <a:rPr altLang="zh-CN" sz="3300" lang="en-US">
                <a:solidFill>
                  <a:srgbClr val="99CCFF"/>
                </a:solidFill>
              </a:rPr>
              <a:t>:</a:t>
            </a:r>
            <a:endParaRPr lang="en-US"/>
          </a:p>
        </p:txBody>
      </p:sp>
      <p:sp>
        <p:nvSpPr>
          <p:cNvPr id="1048661" name=""/>
          <p:cNvSpPr>
            <a:spLocks noGrp="1"/>
          </p:cNvSpPr>
          <p:nvPr>
            <p:ph idx="1"/>
          </p:nvPr>
        </p:nvSpPr>
        <p:spPr/>
        <p:txBody>
          <a:bodyPr>
            <a:normAutofit fontScale="96429" lnSpcReduction="20000"/>
          </a:bodyPr>
          <a:p>
            <a:r>
              <a:rPr altLang="zh-CN" lang="en-US"/>
              <a:t>I</a:t>
            </a:r>
            <a:r>
              <a:rPr altLang="zh-CN" lang="en-US"/>
              <a:t>f</a:t>
            </a:r>
            <a:r>
              <a:rPr altLang="zh-CN" lang="en-US"/>
              <a:t> </a:t>
            </a:r>
            <a:r>
              <a:rPr altLang="zh-CN" lang="en-US"/>
              <a:t>i</a:t>
            </a:r>
            <a:r>
              <a:rPr altLang="zh-CN" lang="en-US"/>
              <a:t>t</a:t>
            </a:r>
            <a:r>
              <a:rPr altLang="zh-CN" lang="en-US"/>
              <a:t> </a:t>
            </a:r>
            <a:r>
              <a:rPr altLang="zh-CN" lang="en-US"/>
              <a:t>i</a:t>
            </a:r>
            <a:r>
              <a:rPr altLang="zh-CN" lang="en-US"/>
              <a:t>s</a:t>
            </a:r>
            <a:r>
              <a:rPr altLang="zh-CN" lang="en-US"/>
              <a:t> </a:t>
            </a:r>
            <a:r>
              <a:rPr altLang="zh-CN" lang="en-US"/>
              <a:t>located </a:t>
            </a:r>
            <a:r>
              <a:rPr altLang="zh-CN" lang="en-US"/>
              <a:t>in </a:t>
            </a:r>
            <a:r>
              <a:rPr altLang="zh-CN" lang="en-US"/>
              <a:t>s</a:t>
            </a:r>
            <a:r>
              <a:rPr altLang="zh-CN" lang="en-US"/>
              <a:t>t</a:t>
            </a:r>
            <a:r>
              <a:rPr altLang="zh-CN" lang="en-US"/>
              <a:t>o</a:t>
            </a:r>
            <a:r>
              <a:rPr altLang="zh-CN" lang="en-US"/>
              <a:t>m</a:t>
            </a:r>
            <a:r>
              <a:rPr altLang="zh-CN" lang="en-US"/>
              <a:t>ach </a:t>
            </a:r>
            <a:r>
              <a:rPr altLang="zh-CN" lang="en-US"/>
              <a:t>t</a:t>
            </a:r>
            <a:r>
              <a:rPr altLang="zh-CN" lang="en-US"/>
              <a:t>h</a:t>
            </a:r>
            <a:r>
              <a:rPr altLang="zh-CN" lang="en-US"/>
              <a:t>e</a:t>
            </a:r>
            <a:r>
              <a:rPr altLang="zh-CN" lang="en-US"/>
              <a:t> </a:t>
            </a:r>
            <a:r>
              <a:rPr altLang="zh-CN" lang="en-US"/>
              <a:t>p</a:t>
            </a:r>
            <a:r>
              <a:rPr altLang="zh-CN" lang="en-US"/>
              <a:t>e</a:t>
            </a:r>
            <a:r>
              <a:rPr altLang="zh-CN" lang="en-US"/>
              <a:t>r</a:t>
            </a:r>
            <a:r>
              <a:rPr altLang="zh-CN" lang="en-US"/>
              <a:t>son </a:t>
            </a:r>
            <a:r>
              <a:rPr altLang="zh-CN" lang="en-US"/>
              <a:t>s</a:t>
            </a:r>
            <a:r>
              <a:rPr altLang="zh-CN" lang="en-US"/>
              <a:t>u</a:t>
            </a:r>
            <a:r>
              <a:rPr altLang="zh-CN" lang="en-US"/>
              <a:t>f</a:t>
            </a:r>
            <a:r>
              <a:rPr altLang="zh-CN" lang="en-US"/>
              <a:t>f</a:t>
            </a:r>
            <a:r>
              <a:rPr altLang="zh-CN" lang="en-US"/>
              <a:t>e</a:t>
            </a:r>
            <a:r>
              <a:rPr altLang="zh-CN" lang="en-US"/>
              <a:t>r</a:t>
            </a:r>
            <a:r>
              <a:rPr altLang="zh-CN" lang="en-US"/>
              <a:t>s</a:t>
            </a:r>
            <a:r>
              <a:rPr altLang="zh-CN" lang="en-US"/>
              <a:t> </a:t>
            </a:r>
            <a:r>
              <a:rPr altLang="zh-CN" lang="en-US"/>
              <a:t>f</a:t>
            </a:r>
            <a:r>
              <a:rPr altLang="zh-CN" lang="en-US"/>
              <a:t>r</a:t>
            </a:r>
            <a:r>
              <a:rPr altLang="zh-CN" lang="en-US"/>
              <a:t>o</a:t>
            </a:r>
            <a:r>
              <a:rPr altLang="zh-CN" lang="en-US"/>
              <a:t>m</a:t>
            </a:r>
            <a:r>
              <a:rPr altLang="zh-CN" lang="en-US"/>
              <a:t> </a:t>
            </a:r>
            <a:r>
              <a:rPr altLang="zh-CN" lang="en-US"/>
              <a:t>disorders </a:t>
            </a:r>
            <a:r>
              <a:rPr altLang="zh-CN" lang="en-US"/>
              <a:t>o</a:t>
            </a:r>
            <a:r>
              <a:rPr altLang="zh-CN" lang="en-US"/>
              <a:t>f</a:t>
            </a:r>
            <a:r>
              <a:rPr altLang="zh-CN" lang="en-US"/>
              <a:t> </a:t>
            </a:r>
            <a:r>
              <a:rPr altLang="zh-CN" lang="en-US"/>
              <a:t>k</a:t>
            </a:r>
            <a:r>
              <a:rPr altLang="zh-CN" lang="en-US"/>
              <a:t>a</a:t>
            </a:r>
            <a:r>
              <a:rPr altLang="zh-CN" lang="en-US"/>
              <a:t>p</a:t>
            </a:r>
            <a:r>
              <a:rPr altLang="zh-CN" lang="en-US"/>
              <a:t>h</a:t>
            </a:r>
            <a:r>
              <a:rPr altLang="zh-CN" lang="en-US"/>
              <a:t>a</a:t>
            </a:r>
            <a:r>
              <a:rPr altLang="zh-CN" lang="en-US"/>
              <a:t> </a:t>
            </a:r>
            <a:r>
              <a:rPr altLang="zh-CN" lang="en-US"/>
              <a:t>a</a:t>
            </a:r>
            <a:r>
              <a:rPr altLang="zh-CN" lang="en-US"/>
              <a:t>n</a:t>
            </a:r>
            <a:r>
              <a:rPr altLang="zh-CN" lang="en-US"/>
              <a:t>d</a:t>
            </a:r>
            <a:r>
              <a:rPr altLang="zh-CN" lang="en-US"/>
              <a:t> </a:t>
            </a:r>
            <a:r>
              <a:rPr altLang="zh-CN" lang="en-US"/>
              <a:t>v</a:t>
            </a:r>
            <a:r>
              <a:rPr altLang="zh-CN" lang="en-US"/>
              <a:t>a</a:t>
            </a:r>
            <a:r>
              <a:rPr altLang="zh-CN" lang="en-US"/>
              <a:t>t</a:t>
            </a:r>
            <a:r>
              <a:rPr altLang="zh-CN" lang="en-US"/>
              <a:t>a</a:t>
            </a:r>
            <a:endParaRPr lang="en-US"/>
          </a:p>
          <a:p>
            <a:pPr indent="0" marL="0">
              <a:buNone/>
            </a:pPr>
            <a:r>
              <a:rPr altLang="zh-CN" lang="en-US"/>
              <a:t> </a:t>
            </a:r>
            <a:endParaRPr lang="en-US"/>
          </a:p>
          <a:p>
            <a:r>
              <a:rPr altLang="zh-CN" lang="en-US"/>
              <a:t>I</a:t>
            </a:r>
            <a:r>
              <a:rPr altLang="zh-CN" lang="en-US"/>
              <a:t>f</a:t>
            </a:r>
            <a:r>
              <a:rPr altLang="zh-CN" lang="en-US"/>
              <a:t> </a:t>
            </a:r>
            <a:r>
              <a:rPr altLang="zh-CN" lang="en-US"/>
              <a:t>i</a:t>
            </a:r>
            <a:r>
              <a:rPr altLang="zh-CN" lang="en-US"/>
              <a:t>t</a:t>
            </a:r>
            <a:r>
              <a:rPr altLang="zh-CN" lang="en-US"/>
              <a:t> </a:t>
            </a:r>
            <a:r>
              <a:rPr altLang="zh-CN" lang="en-US"/>
              <a:t>i</a:t>
            </a:r>
            <a:r>
              <a:rPr altLang="zh-CN" lang="en-US"/>
              <a:t>s</a:t>
            </a:r>
            <a:r>
              <a:rPr altLang="zh-CN" lang="en-US"/>
              <a:t> </a:t>
            </a:r>
            <a:r>
              <a:rPr altLang="zh-CN" lang="en-US"/>
              <a:t>l</a:t>
            </a:r>
            <a:r>
              <a:rPr altLang="zh-CN" lang="en-US"/>
              <a:t>o</a:t>
            </a:r>
            <a:r>
              <a:rPr altLang="zh-CN" lang="en-US"/>
              <a:t>c</a:t>
            </a:r>
            <a:r>
              <a:rPr altLang="zh-CN" lang="en-US"/>
              <a:t>a</a:t>
            </a:r>
            <a:r>
              <a:rPr altLang="zh-CN" lang="en-US"/>
              <a:t>ted </a:t>
            </a:r>
            <a:r>
              <a:rPr altLang="zh-CN" lang="en-US"/>
              <a:t>i</a:t>
            </a:r>
            <a:r>
              <a:rPr altLang="zh-CN" lang="en-US"/>
              <a:t>n</a:t>
            </a:r>
            <a:r>
              <a:rPr altLang="zh-CN" lang="en-US"/>
              <a:t> </a:t>
            </a:r>
            <a:r>
              <a:rPr altLang="zh-CN" lang="en-US"/>
              <a:t>i</a:t>
            </a:r>
            <a:r>
              <a:rPr altLang="zh-CN" lang="en-US"/>
              <a:t>n</a:t>
            </a:r>
            <a:r>
              <a:rPr altLang="zh-CN" lang="en-US"/>
              <a:t>t</a:t>
            </a:r>
            <a:r>
              <a:rPr altLang="zh-CN" lang="en-US"/>
              <a:t>e</a:t>
            </a:r>
            <a:r>
              <a:rPr altLang="zh-CN" lang="en-US"/>
              <a:t>s</a:t>
            </a:r>
            <a:r>
              <a:rPr altLang="zh-CN" lang="en-US"/>
              <a:t>tines</a:t>
            </a:r>
            <a:r>
              <a:rPr altLang="zh-CN" lang="en-US"/>
              <a:t>, </a:t>
            </a:r>
            <a:r>
              <a:rPr altLang="zh-CN" lang="en-US"/>
              <a:t>h</a:t>
            </a:r>
            <a:r>
              <a:rPr altLang="zh-CN" lang="en-US"/>
              <a:t>e</a:t>
            </a:r>
            <a:r>
              <a:rPr altLang="zh-CN" lang="en-US"/>
              <a:t> </a:t>
            </a:r>
            <a:r>
              <a:rPr altLang="zh-CN" lang="en-US"/>
              <a:t>b</a:t>
            </a:r>
            <a:r>
              <a:rPr altLang="zh-CN" lang="en-US"/>
              <a:t>e</a:t>
            </a:r>
            <a:r>
              <a:rPr altLang="zh-CN" lang="en-US"/>
              <a:t>c</a:t>
            </a:r>
            <a:r>
              <a:rPr altLang="zh-CN" lang="en-US"/>
              <a:t>o</a:t>
            </a:r>
            <a:r>
              <a:rPr altLang="zh-CN" lang="en-US"/>
              <a:t>m</a:t>
            </a:r>
            <a:r>
              <a:rPr altLang="zh-CN" lang="en-US"/>
              <a:t>es </a:t>
            </a:r>
            <a:r>
              <a:rPr altLang="zh-CN" lang="en-US"/>
              <a:t>a</a:t>
            </a:r>
            <a:r>
              <a:rPr altLang="zh-CN" lang="en-US"/>
              <a:t> </a:t>
            </a:r>
            <a:r>
              <a:rPr altLang="zh-CN" lang="en-US"/>
              <a:t>v</a:t>
            </a:r>
            <a:r>
              <a:rPr altLang="zh-CN" lang="en-US"/>
              <a:t>i</a:t>
            </a:r>
            <a:r>
              <a:rPr altLang="zh-CN" lang="en-US"/>
              <a:t>c</a:t>
            </a:r>
            <a:r>
              <a:rPr altLang="zh-CN" lang="en-US"/>
              <a:t>tim </a:t>
            </a:r>
            <a:r>
              <a:rPr altLang="zh-CN" lang="en-US"/>
              <a:t>of </a:t>
            </a:r>
            <a:r>
              <a:rPr altLang="zh-CN" lang="en-US"/>
              <a:t>t</a:t>
            </a:r>
            <a:r>
              <a:rPr altLang="zh-CN" lang="en-US"/>
              <a:t>h</a:t>
            </a:r>
            <a:r>
              <a:rPr altLang="zh-CN" lang="en-US"/>
              <a:t>e</a:t>
            </a:r>
            <a:r>
              <a:rPr altLang="zh-CN" lang="en-US"/>
              <a:t> </a:t>
            </a:r>
            <a:r>
              <a:rPr altLang="zh-CN" lang="en-US"/>
              <a:t>disorders</a:t>
            </a:r>
            <a:r>
              <a:rPr altLang="zh-CN" lang="en-US"/>
              <a:t> </a:t>
            </a:r>
            <a:r>
              <a:rPr altLang="zh-CN" lang="en-US"/>
              <a:t>c</a:t>
            </a:r>
            <a:r>
              <a:rPr altLang="zh-CN" lang="en-US"/>
              <a:t>a</a:t>
            </a:r>
            <a:r>
              <a:rPr altLang="zh-CN" lang="en-US"/>
              <a:t>u</a:t>
            </a:r>
            <a:r>
              <a:rPr altLang="zh-CN" lang="en-US"/>
              <a:t>s</a:t>
            </a:r>
            <a:r>
              <a:rPr altLang="zh-CN" lang="en-US"/>
              <a:t>e</a:t>
            </a:r>
            <a:r>
              <a:rPr altLang="zh-CN" lang="en-US"/>
              <a:t>d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by </a:t>
            </a:r>
            <a:r>
              <a:rPr altLang="zh-CN" lang="en-US"/>
              <a:t>v</a:t>
            </a:r>
            <a:r>
              <a:rPr altLang="zh-CN" lang="en-US"/>
              <a:t>a</a:t>
            </a:r>
            <a:r>
              <a:rPr altLang="zh-CN" lang="en-US"/>
              <a:t>t</a:t>
            </a:r>
            <a:r>
              <a:rPr altLang="zh-CN" lang="en-US"/>
              <a:t>a</a:t>
            </a:r>
            <a:r>
              <a:rPr altLang="zh-CN" lang="en-US"/>
              <a:t> </a:t>
            </a:r>
            <a:r>
              <a:rPr altLang="zh-CN" lang="en-US"/>
              <a:t>and </a:t>
            </a:r>
            <a:r>
              <a:rPr altLang="zh-CN" lang="en-US"/>
              <a:t>p</a:t>
            </a:r>
            <a:r>
              <a:rPr altLang="zh-CN" lang="en-US"/>
              <a:t>i</a:t>
            </a:r>
            <a:r>
              <a:rPr altLang="zh-CN" lang="en-US"/>
              <a:t>t</a:t>
            </a:r>
            <a:r>
              <a:rPr altLang="zh-CN" lang="en-US"/>
              <a:t>t</a:t>
            </a:r>
            <a:r>
              <a:rPr altLang="zh-CN" lang="en-US"/>
              <a:t>a</a:t>
            </a:r>
            <a:r>
              <a:rPr altLang="zh-CN" lang="en-US"/>
              <a:t>. </a:t>
            </a:r>
            <a:r>
              <a:rPr altLang="zh-CN" lang="en-US"/>
              <a:t>I</a:t>
            </a:r>
            <a:r>
              <a:rPr altLang="zh-CN" lang="en-US"/>
              <a:t>n</a:t>
            </a:r>
            <a:r>
              <a:rPr altLang="zh-CN" lang="en-US"/>
              <a:t> </a:t>
            </a:r>
            <a:r>
              <a:rPr altLang="zh-CN" lang="en-US"/>
              <a:t>these </a:t>
            </a:r>
            <a:r>
              <a:rPr altLang="zh-CN" lang="en-US"/>
              <a:t>c</a:t>
            </a:r>
            <a:r>
              <a:rPr altLang="zh-CN" lang="en-US"/>
              <a:t>a</a:t>
            </a:r>
            <a:r>
              <a:rPr altLang="zh-CN" lang="en-US"/>
              <a:t>s</a:t>
            </a:r>
            <a:r>
              <a:rPr altLang="zh-CN" lang="en-US"/>
              <a:t>e</a:t>
            </a:r>
            <a:r>
              <a:rPr altLang="zh-CN" lang="en-US"/>
              <a:t> </a:t>
            </a:r>
            <a:r>
              <a:rPr altLang="zh-CN" lang="en-US"/>
              <a:t>h</a:t>
            </a:r>
            <a:r>
              <a:rPr altLang="zh-CN" lang="en-US"/>
              <a:t>a</a:t>
            </a:r>
            <a:r>
              <a:rPr altLang="zh-CN" lang="en-US"/>
              <a:t>i</a:t>
            </a:r>
            <a:r>
              <a:rPr altLang="zh-CN" lang="en-US"/>
              <a:t>r</a:t>
            </a:r>
            <a:r>
              <a:rPr altLang="zh-CN" lang="en-US"/>
              <a:t>s</a:t>
            </a:r>
            <a:r>
              <a:rPr altLang="zh-CN" lang="en-US"/>
              <a:t> </a:t>
            </a:r>
            <a:r>
              <a:rPr altLang="zh-CN" lang="en-US"/>
              <a:t>f</a:t>
            </a:r>
            <a:r>
              <a:rPr altLang="zh-CN" lang="en-US"/>
              <a:t>a</a:t>
            </a:r>
            <a:r>
              <a:rPr altLang="zh-CN" lang="en-US"/>
              <a:t>l</a:t>
            </a:r>
            <a:r>
              <a:rPr altLang="zh-CN" lang="en-US"/>
              <a:t>l</a:t>
            </a:r>
            <a:r>
              <a:rPr altLang="zh-CN" lang="en-US"/>
              <a:t> </a:t>
            </a:r>
            <a:r>
              <a:rPr altLang="zh-CN" lang="en-US"/>
              <a:t>o</a:t>
            </a:r>
            <a:r>
              <a:rPr altLang="zh-CN" lang="en-US"/>
              <a:t>f</a:t>
            </a:r>
            <a:r>
              <a:rPr altLang="zh-CN" lang="en-US"/>
              <a:t>f</a:t>
            </a:r>
            <a:r>
              <a:rPr altLang="zh-CN" lang="en-US"/>
              <a:t> </a:t>
            </a:r>
            <a:r>
              <a:rPr altLang="zh-CN" lang="en-US"/>
              <a:t>and </a:t>
            </a:r>
            <a:r>
              <a:rPr altLang="zh-CN" lang="en-US"/>
              <a:t>t</a:t>
            </a:r>
            <a:r>
              <a:rPr altLang="zh-CN" lang="en-US"/>
              <a:t>h</a:t>
            </a:r>
            <a:r>
              <a:rPr altLang="zh-CN" lang="en-US"/>
              <a:t>e</a:t>
            </a:r>
            <a:r>
              <a:rPr altLang="zh-CN" lang="en-US"/>
              <a:t> </a:t>
            </a:r>
            <a:r>
              <a:rPr altLang="zh-CN" lang="en-US"/>
              <a:t>p</a:t>
            </a:r>
            <a:r>
              <a:rPr altLang="zh-CN" lang="en-US"/>
              <a:t>e</a:t>
            </a:r>
            <a:r>
              <a:rPr altLang="zh-CN" lang="en-US"/>
              <a:t>rson </a:t>
            </a:r>
            <a:r>
              <a:rPr altLang="zh-CN" lang="en-US"/>
              <a:t>r</a:t>
            </a:r>
            <a:r>
              <a:rPr altLang="zh-CN" lang="en-US"/>
              <a:t>e</a:t>
            </a:r>
            <a:r>
              <a:rPr altLang="zh-CN" lang="en-US"/>
              <a:t>s</a:t>
            </a:r>
            <a:r>
              <a:rPr altLang="zh-CN" lang="en-US"/>
              <a:t>e</a:t>
            </a:r>
            <a:r>
              <a:rPr altLang="zh-CN" lang="en-US"/>
              <a:t>mbles </a:t>
            </a:r>
            <a:r>
              <a:rPr altLang="zh-CN" lang="en-US"/>
              <a:t>a</a:t>
            </a:r>
            <a:r>
              <a:rPr altLang="zh-CN" lang="en-US"/>
              <a:t> </a:t>
            </a:r>
            <a:r>
              <a:rPr altLang="zh-CN" lang="en-US"/>
              <a:t>bird </a:t>
            </a:r>
            <a:r>
              <a:rPr altLang="zh-CN" lang="en-US"/>
              <a:t>w</a:t>
            </a:r>
            <a:r>
              <a:rPr altLang="zh-CN" lang="en-US"/>
              <a:t>i</a:t>
            </a:r>
            <a:r>
              <a:rPr altLang="zh-CN" lang="en-US"/>
              <a:t>t</a:t>
            </a:r>
            <a:r>
              <a:rPr altLang="zh-CN" lang="en-US"/>
              <a:t>h</a:t>
            </a:r>
            <a:r>
              <a:rPr altLang="zh-CN" lang="en-US"/>
              <a:t> </a:t>
            </a:r>
            <a:r>
              <a:rPr altLang="zh-CN" lang="en-US"/>
              <a:t>s</a:t>
            </a:r>
            <a:r>
              <a:rPr altLang="zh-CN" lang="en-US"/>
              <a:t>e</a:t>
            </a:r>
            <a:r>
              <a:rPr altLang="zh-CN" lang="en-US"/>
              <a:t>v</a:t>
            </a:r>
            <a:r>
              <a:rPr altLang="zh-CN" lang="en-US"/>
              <a:t>e</a:t>
            </a:r>
            <a:r>
              <a:rPr altLang="zh-CN" lang="en-US"/>
              <a:t>r</a:t>
            </a:r>
            <a:r>
              <a:rPr altLang="zh-CN" lang="en-US"/>
              <a:t>e</a:t>
            </a:r>
            <a:r>
              <a:rPr altLang="zh-CN" lang="en-US"/>
              <a:t>d</a:t>
            </a:r>
            <a:r>
              <a:rPr altLang="zh-CN" lang="en-US"/>
              <a:t> </a:t>
            </a:r>
            <a:r>
              <a:rPr altLang="zh-CN" lang="en-US"/>
              <a:t>w</a:t>
            </a:r>
            <a:r>
              <a:rPr altLang="zh-CN" lang="en-US"/>
              <a:t>i</a:t>
            </a:r>
            <a:r>
              <a:rPr altLang="zh-CN" lang="en-US"/>
              <a:t>n</a:t>
            </a:r>
            <a:r>
              <a:rPr altLang="zh-CN" lang="en-US"/>
              <a:t>g</a:t>
            </a:r>
            <a:r>
              <a:rPr altLang="zh-CN" lang="en-US"/>
              <a:t>s</a:t>
            </a:r>
            <a:endParaRPr lang="en-US"/>
          </a:p>
          <a:p>
            <a:endParaRPr lang="en-US"/>
          </a:p>
          <a:p>
            <a:r>
              <a:rPr altLang="zh-CN" lang="en-US"/>
              <a:t>I</a:t>
            </a:r>
            <a:r>
              <a:rPr altLang="zh-CN" lang="en-US"/>
              <a:t>f</a:t>
            </a:r>
            <a:r>
              <a:rPr altLang="zh-CN" lang="en-US"/>
              <a:t> </a:t>
            </a:r>
            <a:r>
              <a:rPr altLang="zh-CN" lang="en-US"/>
              <a:t>situated </a:t>
            </a:r>
            <a:r>
              <a:rPr altLang="zh-CN" lang="en-US"/>
              <a:t>i</a:t>
            </a:r>
            <a:r>
              <a:rPr altLang="zh-CN" lang="en-US"/>
              <a:t>n</a:t>
            </a:r>
            <a:r>
              <a:rPr altLang="zh-CN" lang="en-US"/>
              <a:t> </a:t>
            </a:r>
            <a:r>
              <a:rPr altLang="zh-CN" lang="en-US"/>
              <a:t>r</a:t>
            </a:r>
            <a:r>
              <a:rPr altLang="zh-CN" lang="en-US"/>
              <a:t>a</a:t>
            </a:r>
            <a:r>
              <a:rPr altLang="zh-CN" lang="en-US"/>
              <a:t>s</a:t>
            </a:r>
            <a:r>
              <a:rPr altLang="zh-CN" lang="en-US"/>
              <a:t>a</a:t>
            </a:r>
            <a:r>
              <a:rPr altLang="zh-CN" lang="en-US"/>
              <a:t> </a:t>
            </a:r>
            <a:r>
              <a:rPr altLang="zh-CN" lang="en-US"/>
              <a:t>e</a:t>
            </a:r>
            <a:r>
              <a:rPr altLang="zh-CN" lang="en-US"/>
              <a:t>t</a:t>
            </a:r>
            <a:r>
              <a:rPr altLang="zh-CN" lang="en-US"/>
              <a:t>c</a:t>
            </a:r>
            <a:r>
              <a:rPr altLang="zh-CN" lang="en-US"/>
              <a:t> </a:t>
            </a:r>
            <a:r>
              <a:rPr altLang="zh-CN" lang="en-US"/>
              <a:t>i</a:t>
            </a:r>
            <a:r>
              <a:rPr altLang="zh-CN" lang="en-US"/>
              <a:t>t</a:t>
            </a:r>
            <a:r>
              <a:rPr altLang="zh-CN" lang="en-US"/>
              <a:t> </a:t>
            </a:r>
            <a:r>
              <a:rPr altLang="zh-CN" lang="en-US"/>
              <a:t>p</a:t>
            </a:r>
            <a:r>
              <a:rPr altLang="zh-CN" lang="en-US"/>
              <a:t>r</a:t>
            </a:r>
            <a:r>
              <a:rPr altLang="zh-CN" lang="en-US"/>
              <a:t>o</a:t>
            </a:r>
            <a:r>
              <a:rPr altLang="zh-CN" lang="en-US"/>
              <a:t>d</a:t>
            </a:r>
            <a:r>
              <a:rPr altLang="zh-CN" lang="en-US"/>
              <a:t>u</a:t>
            </a:r>
            <a:r>
              <a:rPr altLang="zh-CN" lang="en-US"/>
              <a:t>ces </a:t>
            </a:r>
            <a:r>
              <a:rPr altLang="zh-CN" lang="en-US"/>
              <a:t>respective </a:t>
            </a:r>
            <a:r>
              <a:rPr altLang="zh-CN" lang="en-US"/>
              <a:t>d</a:t>
            </a:r>
            <a:r>
              <a:rPr altLang="zh-CN" lang="en-US"/>
              <a:t>i</a:t>
            </a:r>
            <a:r>
              <a:rPr altLang="zh-CN" lang="en-US"/>
              <a:t>s</a:t>
            </a:r>
            <a:r>
              <a:rPr altLang="zh-CN" lang="en-US"/>
              <a:t>o</a:t>
            </a:r>
            <a:r>
              <a:rPr altLang="zh-CN" lang="en-US"/>
              <a:t>rders </a:t>
            </a:r>
            <a:r>
              <a:rPr altLang="zh-CN" lang="en-US"/>
              <a:t>o</a:t>
            </a:r>
            <a:r>
              <a:rPr altLang="zh-CN" lang="en-US"/>
              <a:t>f</a:t>
            </a:r>
            <a:r>
              <a:rPr altLang="zh-CN" lang="en-US"/>
              <a:t> </a:t>
            </a:r>
            <a:r>
              <a:rPr altLang="zh-CN" lang="en-US"/>
              <a:t>d</a:t>
            </a:r>
            <a:r>
              <a:rPr altLang="zh-CN" lang="en-US"/>
              <a:t>h</a:t>
            </a:r>
            <a:r>
              <a:rPr altLang="zh-CN" lang="en-US"/>
              <a:t>a</a:t>
            </a:r>
            <a:r>
              <a:rPr altLang="zh-CN" lang="en-US"/>
              <a:t>t</a:t>
            </a:r>
            <a:r>
              <a:rPr altLang="zh-CN" lang="en-US"/>
              <a:t>u</a:t>
            </a:r>
            <a:r>
              <a:rPr altLang="zh-CN" lang="en-US"/>
              <a:t>s</a:t>
            </a:r>
            <a:r>
              <a:rPr altLang="zh-CN" lang="en-US"/>
              <a:t> </a:t>
            </a:r>
            <a:r>
              <a:rPr altLang="zh-CN" lang="en-US"/>
              <a:t>a</a:t>
            </a:r>
            <a:r>
              <a:rPr altLang="zh-CN" lang="en-US"/>
              <a:t>s</a:t>
            </a:r>
            <a:r>
              <a:rPr altLang="zh-CN" lang="en-US"/>
              <a:t> </a:t>
            </a:r>
            <a:r>
              <a:rPr altLang="zh-CN" lang="en-US"/>
              <a:t>m</a:t>
            </a:r>
            <a:r>
              <a:rPr altLang="zh-CN" lang="en-US"/>
              <a:t>e</a:t>
            </a:r>
            <a:r>
              <a:rPr altLang="zh-CN" lang="en-US"/>
              <a:t>n</a:t>
            </a:r>
            <a:r>
              <a:rPr altLang="zh-CN" lang="en-US"/>
              <a:t>t</a:t>
            </a:r>
            <a:r>
              <a:rPr altLang="zh-CN" lang="en-US"/>
              <a:t>ioned</a:t>
            </a:r>
            <a:r>
              <a:rPr altLang="zh-CN" lang="en-US"/>
              <a:t>. 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2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sz="3100" lang="en-US">
                <a:solidFill>
                  <a:srgbClr val="99CCFF"/>
                </a:solidFill>
              </a:rPr>
              <a:t>P</a:t>
            </a:r>
            <a:r>
              <a:rPr altLang="zh-CN" sz="3100" lang="en-US">
                <a:solidFill>
                  <a:srgbClr val="99CCFF"/>
                </a:solidFill>
              </a:rPr>
              <a:t>r</a:t>
            </a:r>
            <a:r>
              <a:rPr altLang="zh-CN" sz="3100" lang="en-US">
                <a:solidFill>
                  <a:srgbClr val="99CCFF"/>
                </a:solidFill>
              </a:rPr>
              <a:t>o</a:t>
            </a:r>
            <a:r>
              <a:rPr altLang="zh-CN" sz="3100" lang="en-US">
                <a:solidFill>
                  <a:srgbClr val="99CCFF"/>
                </a:solidFill>
              </a:rPr>
              <a:t>g</a:t>
            </a:r>
            <a:r>
              <a:rPr altLang="zh-CN" sz="3100" lang="en-US">
                <a:solidFill>
                  <a:srgbClr val="99CCFF"/>
                </a:solidFill>
              </a:rPr>
              <a:t>n</a:t>
            </a:r>
            <a:r>
              <a:rPr altLang="zh-CN" sz="3100" lang="en-US">
                <a:solidFill>
                  <a:srgbClr val="99CCFF"/>
                </a:solidFill>
              </a:rPr>
              <a:t>o</a:t>
            </a:r>
            <a:r>
              <a:rPr altLang="zh-CN" sz="3100" lang="en-US">
                <a:solidFill>
                  <a:srgbClr val="99CCFF"/>
                </a:solidFill>
              </a:rPr>
              <a:t>sis </a:t>
            </a:r>
            <a:r>
              <a:rPr altLang="zh-CN" sz="3100" lang="en-US">
                <a:solidFill>
                  <a:srgbClr val="99CCFF"/>
                </a:solidFill>
              </a:rPr>
              <a:t>o</a:t>
            </a:r>
            <a:r>
              <a:rPr altLang="zh-CN" sz="3100" lang="en-US">
                <a:solidFill>
                  <a:srgbClr val="99CCFF"/>
                </a:solidFill>
              </a:rPr>
              <a:t>f</a:t>
            </a:r>
            <a:r>
              <a:rPr altLang="zh-CN" sz="3100" lang="en-US">
                <a:solidFill>
                  <a:srgbClr val="99CCFF"/>
                </a:solidFill>
              </a:rPr>
              <a:t> </a:t>
            </a:r>
            <a:r>
              <a:rPr altLang="zh-CN" sz="3100" lang="en-US">
                <a:solidFill>
                  <a:srgbClr val="99CCFF"/>
                </a:solidFill>
              </a:rPr>
              <a:t>d</a:t>
            </a:r>
            <a:r>
              <a:rPr altLang="zh-CN" sz="3100" lang="en-US">
                <a:solidFill>
                  <a:srgbClr val="99CCFF"/>
                </a:solidFill>
              </a:rPr>
              <a:t>u</a:t>
            </a:r>
            <a:r>
              <a:rPr altLang="zh-CN" sz="3100" lang="en-US">
                <a:solidFill>
                  <a:srgbClr val="99CCFF"/>
                </a:solidFill>
              </a:rPr>
              <a:t>s</a:t>
            </a:r>
            <a:r>
              <a:rPr altLang="zh-CN" sz="3100" lang="en-US">
                <a:solidFill>
                  <a:srgbClr val="99CCFF"/>
                </a:solidFill>
              </a:rPr>
              <a:t>h</a:t>
            </a:r>
            <a:r>
              <a:rPr altLang="zh-CN" sz="3100" lang="en-US">
                <a:solidFill>
                  <a:srgbClr val="99CCFF"/>
                </a:solidFill>
              </a:rPr>
              <a:t>i</a:t>
            </a:r>
            <a:r>
              <a:rPr altLang="zh-CN" sz="3100" lang="en-US">
                <a:solidFill>
                  <a:srgbClr val="99CCFF"/>
                </a:solidFill>
              </a:rPr>
              <a:t> </a:t>
            </a:r>
            <a:r>
              <a:rPr altLang="zh-CN" sz="3100" lang="en-US">
                <a:solidFill>
                  <a:srgbClr val="99CCFF"/>
                </a:solidFill>
              </a:rPr>
              <a:t>V</a:t>
            </a:r>
            <a:r>
              <a:rPr altLang="zh-CN" sz="3100" lang="en-US">
                <a:solidFill>
                  <a:srgbClr val="99CCFF"/>
                </a:solidFill>
              </a:rPr>
              <a:t>i</a:t>
            </a:r>
            <a:r>
              <a:rPr altLang="zh-CN" sz="3100" lang="en-US">
                <a:solidFill>
                  <a:srgbClr val="99CCFF"/>
                </a:solidFill>
              </a:rPr>
              <a:t>s</a:t>
            </a:r>
            <a:r>
              <a:rPr altLang="zh-CN" sz="3100" lang="en-US">
                <a:solidFill>
                  <a:srgbClr val="99CCFF"/>
                </a:solidFill>
              </a:rPr>
              <a:t>h</a:t>
            </a:r>
            <a:r>
              <a:rPr altLang="zh-CN" sz="3100" lang="en-US">
                <a:solidFill>
                  <a:srgbClr val="99CCFF"/>
                </a:solidFill>
              </a:rPr>
              <a:t>a</a:t>
            </a:r>
            <a:r>
              <a:rPr altLang="zh-CN" sz="3100" lang="en-US">
                <a:solidFill>
                  <a:srgbClr val="99CCFF"/>
                </a:solidFill>
              </a:rPr>
              <a:t> </a:t>
            </a:r>
            <a:r>
              <a:rPr altLang="zh-CN" sz="3100" lang="en-US">
                <a:solidFill>
                  <a:srgbClr val="99CCFF"/>
                </a:solidFill>
              </a:rPr>
              <a:t>:</a:t>
            </a:r>
            <a:endParaRPr lang="en-US"/>
          </a:p>
        </p:txBody>
      </p:sp>
      <p:sp>
        <p:nvSpPr>
          <p:cNvPr id="1048663" name="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altLang="zh-CN" lang="en-US"/>
              <a:t>T</a:t>
            </a:r>
            <a:r>
              <a:rPr altLang="zh-CN" lang="en-US"/>
              <a:t>h</a:t>
            </a:r>
            <a:r>
              <a:rPr altLang="zh-CN" lang="en-US"/>
              <a:t>e</a:t>
            </a:r>
            <a:r>
              <a:rPr altLang="zh-CN" lang="en-US"/>
              <a:t> </a:t>
            </a:r>
            <a:r>
              <a:rPr altLang="zh-CN" lang="en-US"/>
              <a:t>c</a:t>
            </a:r>
            <a:r>
              <a:rPr altLang="zh-CN" lang="en-US"/>
              <a:t>a</a:t>
            </a:r>
            <a:r>
              <a:rPr altLang="zh-CN" lang="en-US"/>
              <a:t>s</a:t>
            </a:r>
            <a:r>
              <a:rPr altLang="zh-CN" lang="en-US"/>
              <a:t>e</a:t>
            </a:r>
            <a:r>
              <a:rPr altLang="zh-CN" lang="en-US"/>
              <a:t> </a:t>
            </a:r>
            <a:r>
              <a:rPr altLang="zh-CN" lang="en-US"/>
              <a:t>of </a:t>
            </a:r>
            <a:r>
              <a:rPr altLang="zh-CN" lang="en-US"/>
              <a:t>poisoning </a:t>
            </a:r>
            <a:r>
              <a:rPr altLang="zh-CN" lang="en-US"/>
              <a:t>of </a:t>
            </a:r>
            <a:r>
              <a:rPr altLang="zh-CN" lang="en-US"/>
              <a:t>i</a:t>
            </a:r>
            <a:r>
              <a:rPr altLang="zh-CN" lang="en-US"/>
              <a:t>n</a:t>
            </a:r>
            <a:r>
              <a:rPr altLang="zh-CN" lang="en-US"/>
              <a:t>s</a:t>
            </a:r>
            <a:r>
              <a:rPr altLang="zh-CN" lang="en-US"/>
              <a:t>t</a:t>
            </a:r>
            <a:r>
              <a:rPr altLang="zh-CN" lang="en-US"/>
              <a:t>a</a:t>
            </a:r>
            <a:r>
              <a:rPr altLang="zh-CN" lang="en-US"/>
              <a:t>n</a:t>
            </a:r>
            <a:r>
              <a:rPr altLang="zh-CN" lang="en-US"/>
              <a:t>t</a:t>
            </a:r>
            <a:r>
              <a:rPr altLang="zh-CN" lang="en-US"/>
              <a:t>aneous</a:t>
            </a:r>
            <a:r>
              <a:rPr altLang="zh-CN" lang="en-US"/>
              <a:t> </a:t>
            </a:r>
            <a:r>
              <a:rPr altLang="zh-CN" lang="en-US"/>
              <a:t>o</a:t>
            </a:r>
            <a:r>
              <a:rPr altLang="zh-CN" lang="en-US"/>
              <a:t>r</a:t>
            </a:r>
            <a:r>
              <a:rPr altLang="zh-CN" lang="en-US"/>
              <a:t>i</a:t>
            </a:r>
            <a:r>
              <a:rPr altLang="zh-CN" lang="en-US"/>
              <a:t>g</a:t>
            </a:r>
            <a:r>
              <a:rPr altLang="zh-CN" lang="en-US"/>
              <a:t>i</a:t>
            </a:r>
            <a:r>
              <a:rPr altLang="zh-CN" lang="en-US"/>
              <a:t>n</a:t>
            </a:r>
            <a:r>
              <a:rPr altLang="zh-CN" lang="en-US"/>
              <a:t> </a:t>
            </a:r>
            <a:r>
              <a:rPr altLang="zh-CN" lang="en-US"/>
              <a:t>a</a:t>
            </a:r>
            <a:r>
              <a:rPr altLang="zh-CN" lang="en-US"/>
              <a:t>n</a:t>
            </a:r>
            <a:r>
              <a:rPr altLang="zh-CN" lang="en-US"/>
              <a:t>d</a:t>
            </a:r>
            <a:r>
              <a:rPr altLang="zh-CN" lang="en-US"/>
              <a:t> </a:t>
            </a:r>
            <a:r>
              <a:rPr altLang="zh-CN" lang="en-US"/>
              <a:t>i</a:t>
            </a:r>
            <a:r>
              <a:rPr altLang="zh-CN" lang="en-US"/>
              <a:t>n</a:t>
            </a:r>
            <a:r>
              <a:rPr altLang="zh-CN" lang="en-US"/>
              <a:t> </a:t>
            </a:r>
            <a:r>
              <a:rPr altLang="zh-CN" lang="en-US"/>
              <a:t>the </a:t>
            </a:r>
            <a:r>
              <a:rPr altLang="zh-CN" lang="en-US"/>
              <a:t>patient </a:t>
            </a:r>
            <a:r>
              <a:rPr altLang="zh-CN" lang="en-US"/>
              <a:t>o</a:t>
            </a:r>
            <a:r>
              <a:rPr altLang="zh-CN" lang="en-US"/>
              <a:t>f </a:t>
            </a:r>
            <a:r>
              <a:rPr altLang="zh-CN" lang="en-US"/>
              <a:t>s</a:t>
            </a:r>
            <a:r>
              <a:rPr altLang="zh-CN" lang="en-US"/>
              <a:t>t</a:t>
            </a:r>
            <a:r>
              <a:rPr altLang="zh-CN" lang="en-US"/>
              <a:t>r</a:t>
            </a:r>
            <a:r>
              <a:rPr altLang="zh-CN" lang="en-US"/>
              <a:t>o</a:t>
            </a:r>
            <a:r>
              <a:rPr altLang="zh-CN" lang="en-US"/>
              <a:t>ng </a:t>
            </a:r>
            <a:r>
              <a:rPr altLang="zh-CN" lang="en-US"/>
              <a:t>w</a:t>
            </a:r>
            <a:r>
              <a:rPr altLang="zh-CN" lang="en-US"/>
              <a:t>i</a:t>
            </a:r>
            <a:r>
              <a:rPr altLang="zh-CN" lang="en-US"/>
              <a:t>l</a:t>
            </a:r>
            <a:r>
              <a:rPr altLang="zh-CN" lang="en-US"/>
              <a:t>l</a:t>
            </a:r>
            <a:r>
              <a:rPr altLang="zh-CN" lang="en-US"/>
              <a:t> </a:t>
            </a:r>
            <a:r>
              <a:rPr altLang="zh-CN" lang="en-US"/>
              <a:t>i</a:t>
            </a:r>
            <a:r>
              <a:rPr altLang="zh-CN" lang="en-US"/>
              <a:t>s</a:t>
            </a:r>
            <a:r>
              <a:rPr altLang="zh-CN" lang="en-US"/>
              <a:t> </a:t>
            </a:r>
            <a:r>
              <a:rPr altLang="zh-CN" lang="en-US"/>
              <a:t>c</a:t>
            </a:r>
            <a:r>
              <a:rPr altLang="zh-CN" lang="en-US"/>
              <a:t>u</a:t>
            </a:r>
            <a:r>
              <a:rPr altLang="zh-CN" lang="en-US"/>
              <a:t>r</a:t>
            </a:r>
            <a:r>
              <a:rPr altLang="zh-CN" lang="en-US"/>
              <a:t>a</a:t>
            </a:r>
            <a:r>
              <a:rPr altLang="zh-CN" lang="en-US"/>
              <a:t>ble</a:t>
            </a:r>
            <a:r>
              <a:rPr altLang="zh-CN" lang="en-US"/>
              <a:t>, </a:t>
            </a:r>
            <a:r>
              <a:rPr altLang="zh-CN" lang="en-US"/>
              <a:t>t</a:t>
            </a:r>
            <a:r>
              <a:rPr altLang="zh-CN" lang="en-US"/>
              <a:t>h</a:t>
            </a:r>
            <a:r>
              <a:rPr altLang="zh-CN" lang="en-US"/>
              <a:t>e</a:t>
            </a:r>
            <a:r>
              <a:rPr altLang="zh-CN" lang="en-US"/>
              <a:t> </a:t>
            </a:r>
            <a:r>
              <a:rPr altLang="zh-CN" lang="en-US"/>
              <a:t>same </a:t>
            </a:r>
            <a:r>
              <a:rPr altLang="zh-CN" lang="en-US"/>
              <a:t>o</a:t>
            </a:r>
            <a:r>
              <a:rPr altLang="zh-CN" lang="en-US"/>
              <a:t>f</a:t>
            </a:r>
            <a:r>
              <a:rPr altLang="zh-CN" lang="en-US"/>
              <a:t> </a:t>
            </a:r>
            <a:r>
              <a:rPr altLang="zh-CN" lang="en-US"/>
              <a:t>o</a:t>
            </a:r>
            <a:r>
              <a:rPr altLang="zh-CN" lang="en-US"/>
              <a:t>n</a:t>
            </a:r>
            <a:r>
              <a:rPr altLang="zh-CN" lang="en-US"/>
              <a:t>e</a:t>
            </a:r>
            <a:r>
              <a:rPr altLang="zh-CN" lang="en-US"/>
              <a:t> </a:t>
            </a:r>
            <a:r>
              <a:rPr altLang="zh-CN" lang="en-US"/>
              <a:t>year's </a:t>
            </a:r>
            <a:r>
              <a:rPr altLang="zh-CN" lang="en-US"/>
              <a:t>d</a:t>
            </a:r>
            <a:r>
              <a:rPr altLang="zh-CN" lang="en-US"/>
              <a:t>u</a:t>
            </a:r>
            <a:r>
              <a:rPr altLang="zh-CN" lang="en-US"/>
              <a:t>r</a:t>
            </a:r>
            <a:r>
              <a:rPr altLang="zh-CN" lang="en-US"/>
              <a:t>a</a:t>
            </a:r>
            <a:r>
              <a:rPr altLang="zh-CN" lang="en-US"/>
              <a:t>t</a:t>
            </a:r>
            <a:r>
              <a:rPr altLang="zh-CN" lang="en-US"/>
              <a:t>i</a:t>
            </a:r>
            <a:r>
              <a:rPr altLang="zh-CN" lang="en-US"/>
              <a:t>on</a:t>
            </a:r>
            <a:r>
              <a:rPr altLang="zh-CN" lang="en-US"/>
              <a:t> </a:t>
            </a:r>
            <a:r>
              <a:rPr altLang="zh-CN" lang="en-US"/>
              <a:t>i</a:t>
            </a:r>
            <a:r>
              <a:rPr altLang="zh-CN" lang="en-US"/>
              <a:t>s</a:t>
            </a:r>
            <a:r>
              <a:rPr altLang="zh-CN" lang="en-US"/>
              <a:t> </a:t>
            </a:r>
            <a:r>
              <a:rPr altLang="zh-CN" lang="en-US"/>
              <a:t>p</a:t>
            </a:r>
            <a:r>
              <a:rPr altLang="zh-CN" lang="en-US"/>
              <a:t>a</a:t>
            </a:r>
            <a:r>
              <a:rPr altLang="zh-CN" lang="en-US"/>
              <a:t>l</a:t>
            </a:r>
            <a:r>
              <a:rPr altLang="zh-CN" lang="en-US"/>
              <a:t>l</a:t>
            </a:r>
            <a:r>
              <a:rPr altLang="zh-CN" lang="en-US"/>
              <a:t>i</a:t>
            </a:r>
            <a:r>
              <a:rPr altLang="zh-CN" lang="en-US"/>
              <a:t>a</a:t>
            </a:r>
            <a:r>
              <a:rPr altLang="zh-CN" lang="en-US"/>
              <a:t>b</a:t>
            </a:r>
            <a:r>
              <a:rPr altLang="zh-CN" lang="en-US"/>
              <a:t>l</a:t>
            </a:r>
            <a:r>
              <a:rPr altLang="zh-CN" lang="en-US"/>
              <a:t>e</a:t>
            </a:r>
            <a:r>
              <a:rPr altLang="zh-CN" lang="en-US"/>
              <a:t> </a:t>
            </a:r>
            <a:r>
              <a:rPr altLang="zh-CN" lang="en-US"/>
              <a:t>a</a:t>
            </a:r>
            <a:r>
              <a:rPr altLang="zh-CN" lang="en-US"/>
              <a:t>n</a:t>
            </a:r>
            <a:r>
              <a:rPr altLang="zh-CN" lang="en-US"/>
              <a:t>d</a:t>
            </a:r>
            <a:r>
              <a:rPr altLang="zh-CN" lang="en-US"/>
              <a:t> </a:t>
            </a:r>
            <a:r>
              <a:rPr altLang="zh-CN" lang="en-US"/>
              <a:t>i</a:t>
            </a:r>
            <a:r>
              <a:rPr altLang="zh-CN" lang="en-US"/>
              <a:t>t</a:t>
            </a:r>
            <a:r>
              <a:rPr altLang="zh-CN" lang="en-US"/>
              <a:t> </a:t>
            </a:r>
            <a:r>
              <a:rPr altLang="zh-CN" lang="en-US"/>
              <a:t>i</a:t>
            </a:r>
            <a:r>
              <a:rPr altLang="zh-CN" lang="en-US"/>
              <a:t>s</a:t>
            </a:r>
            <a:r>
              <a:rPr altLang="zh-CN" lang="en-US"/>
              <a:t> </a:t>
            </a:r>
            <a:r>
              <a:rPr altLang="zh-CN" lang="en-US"/>
              <a:t>i</a:t>
            </a:r>
            <a:r>
              <a:rPr altLang="zh-CN" lang="en-US"/>
              <a:t>n</a:t>
            </a:r>
            <a:r>
              <a:rPr altLang="zh-CN" lang="en-US"/>
              <a:t>c</a:t>
            </a:r>
            <a:r>
              <a:rPr altLang="zh-CN" lang="en-US"/>
              <a:t>u</a:t>
            </a:r>
            <a:r>
              <a:rPr altLang="zh-CN" lang="en-US"/>
              <a:t>r</a:t>
            </a:r>
            <a:r>
              <a:rPr altLang="zh-CN" lang="en-US"/>
              <a:t>a</a:t>
            </a:r>
            <a:r>
              <a:rPr altLang="zh-CN" lang="en-US"/>
              <a:t>ble </a:t>
            </a:r>
            <a:r>
              <a:rPr altLang="zh-CN" lang="en-US"/>
              <a:t>particularly </a:t>
            </a:r>
            <a:r>
              <a:rPr altLang="zh-CN" lang="en-US"/>
              <a:t>i</a:t>
            </a:r>
            <a:r>
              <a:rPr altLang="zh-CN" lang="en-US"/>
              <a:t>n</a:t>
            </a:r>
            <a:r>
              <a:rPr altLang="zh-CN" lang="en-US"/>
              <a:t> </a:t>
            </a:r>
            <a:r>
              <a:rPr altLang="zh-CN" lang="en-US"/>
              <a:t>t</a:t>
            </a:r>
            <a:r>
              <a:rPr altLang="zh-CN" lang="en-US"/>
              <a:t>he </a:t>
            </a:r>
            <a:r>
              <a:rPr altLang="zh-CN" lang="en-US"/>
              <a:t>patient </a:t>
            </a:r>
            <a:r>
              <a:rPr altLang="zh-CN" lang="en-US"/>
              <a:t>w</a:t>
            </a:r>
            <a:r>
              <a:rPr altLang="zh-CN" lang="en-US"/>
              <a:t>h</a:t>
            </a:r>
            <a:r>
              <a:rPr altLang="zh-CN" lang="en-US"/>
              <a:t>o</a:t>
            </a:r>
            <a:r>
              <a:rPr altLang="zh-CN" lang="en-US"/>
              <a:t> </a:t>
            </a:r>
            <a:r>
              <a:rPr altLang="zh-CN" lang="en-US"/>
              <a:t>i</a:t>
            </a:r>
            <a:r>
              <a:rPr altLang="zh-CN" lang="en-US"/>
              <a:t>s</a:t>
            </a:r>
            <a:r>
              <a:rPr altLang="zh-CN" lang="en-US"/>
              <a:t> </a:t>
            </a:r>
            <a:r>
              <a:rPr altLang="zh-CN" lang="en-US"/>
              <a:t>e</a:t>
            </a:r>
            <a:r>
              <a:rPr altLang="zh-CN" lang="en-US"/>
              <a:t>m</a:t>
            </a:r>
            <a:r>
              <a:rPr altLang="zh-CN" lang="en-US"/>
              <a:t>a</a:t>
            </a:r>
            <a:r>
              <a:rPr altLang="zh-CN" lang="en-US"/>
              <a:t>c</a:t>
            </a:r>
            <a:r>
              <a:rPr altLang="zh-CN" lang="en-US"/>
              <a:t>i</a:t>
            </a:r>
            <a:r>
              <a:rPr altLang="zh-CN" lang="en-US"/>
              <a:t>ated </a:t>
            </a:r>
            <a:r>
              <a:rPr altLang="zh-CN" lang="en-US"/>
              <a:t>a</a:t>
            </a:r>
            <a:r>
              <a:rPr altLang="zh-CN" lang="en-US"/>
              <a:t>n</a:t>
            </a:r>
            <a:r>
              <a:rPr altLang="zh-CN" lang="en-US"/>
              <a:t>d</a:t>
            </a:r>
            <a:r>
              <a:rPr altLang="zh-CN" lang="en-US"/>
              <a:t> </a:t>
            </a:r>
            <a:r>
              <a:rPr altLang="zh-CN" lang="en-US"/>
              <a:t>i</a:t>
            </a:r>
            <a:r>
              <a:rPr altLang="zh-CN" lang="en-US"/>
              <a:t>n</a:t>
            </a:r>
            <a:r>
              <a:rPr altLang="zh-CN" lang="en-US"/>
              <a:t>d</a:t>
            </a:r>
            <a:r>
              <a:rPr altLang="zh-CN" lang="en-US"/>
              <a:t>u</a:t>
            </a:r>
            <a:r>
              <a:rPr altLang="zh-CN" lang="en-US"/>
              <a:t>l</a:t>
            </a:r>
            <a:r>
              <a:rPr altLang="zh-CN" lang="en-US"/>
              <a:t>g</a:t>
            </a:r>
            <a:r>
              <a:rPr altLang="zh-CN" lang="en-US"/>
              <a:t>e</a:t>
            </a:r>
            <a:r>
              <a:rPr altLang="zh-CN" lang="en-US"/>
              <a:t>s</a:t>
            </a:r>
            <a:r>
              <a:rPr altLang="zh-CN" lang="en-US"/>
              <a:t> </a:t>
            </a:r>
            <a:r>
              <a:rPr altLang="zh-CN" lang="en-US"/>
              <a:t>i</a:t>
            </a:r>
            <a:r>
              <a:rPr altLang="zh-CN" lang="en-US"/>
              <a:t>n</a:t>
            </a:r>
            <a:r>
              <a:rPr altLang="zh-CN" lang="en-US"/>
              <a:t> </a:t>
            </a:r>
            <a:r>
              <a:rPr altLang="zh-CN" lang="en-US"/>
              <a:t>c</a:t>
            </a:r>
            <a:r>
              <a:rPr altLang="zh-CN" lang="en-US"/>
              <a:t>o</a:t>
            </a:r>
            <a:r>
              <a:rPr altLang="zh-CN" lang="en-US"/>
              <a:t>n</a:t>
            </a:r>
            <a:r>
              <a:rPr altLang="zh-CN" lang="en-US"/>
              <a:t>s</a:t>
            </a:r>
            <a:r>
              <a:rPr altLang="zh-CN" lang="en-US"/>
              <a:t>u</a:t>
            </a:r>
            <a:r>
              <a:rPr altLang="zh-CN" lang="en-US"/>
              <a:t>m</a:t>
            </a:r>
            <a:r>
              <a:rPr altLang="zh-CN" lang="en-US"/>
              <a:t>p</a:t>
            </a:r>
            <a:r>
              <a:rPr altLang="zh-CN" lang="en-US"/>
              <a:t>tion </a:t>
            </a:r>
            <a:r>
              <a:rPr altLang="zh-CN" lang="en-US"/>
              <a:t>o</a:t>
            </a:r>
            <a:r>
              <a:rPr altLang="zh-CN" lang="en-US"/>
              <a:t>f</a:t>
            </a:r>
            <a:r>
              <a:rPr altLang="zh-CN" lang="en-US"/>
              <a:t> </a:t>
            </a:r>
            <a:r>
              <a:rPr altLang="zh-CN" lang="en-US"/>
              <a:t>inapt </a:t>
            </a:r>
            <a:r>
              <a:rPr altLang="zh-CN" lang="en-US"/>
              <a:t>a</a:t>
            </a:r>
            <a:r>
              <a:rPr altLang="zh-CN" lang="en-US"/>
              <a:t>r</a:t>
            </a:r>
            <a:r>
              <a:rPr altLang="zh-CN" lang="en-US"/>
              <a:t>t</a:t>
            </a:r>
            <a:r>
              <a:rPr altLang="zh-CN" lang="en-US"/>
              <a:t>i</a:t>
            </a:r>
            <a:r>
              <a:rPr altLang="zh-CN" lang="en-US"/>
              <a:t>cles</a:t>
            </a:r>
            <a:r>
              <a:rPr altLang="zh-CN" lang="en-US"/>
              <a:t>. 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vivo 1907</dc:creator>
  <dcterms:created xsi:type="dcterms:W3CDTF">2015-05-11T22:30:45Z</dcterms:created>
  <dcterms:modified xsi:type="dcterms:W3CDTF">2021-06-05T04:04:24Z</dcterms:modified>
</cp:coreProperties>
</file>