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1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8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6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9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YOGA AND MENTAL HEALTH</a:t>
            </a:r>
          </a:p>
        </p:txBody>
      </p:sp>
      <p:sp>
        <p:nvSpPr>
          <p:cNvPr id="3" name="AutoShape 2" descr="Is there any side effect of quitting Yoga Practice? - YogaTute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s there any side effect of quitting Yoga Practice? - YogaTute Health"/>
          <p:cNvSpPr>
            <a:spLocks noChangeAspect="1" noChangeArrowheads="1"/>
          </p:cNvSpPr>
          <p:nvPr/>
        </p:nvSpPr>
        <p:spPr bwMode="auto">
          <a:xfrm>
            <a:off x="2111017" y="34208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s there any side effect of quitting Yoga Practice? - YogaTute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s there any side effect of quitting Yoga Practice? - YogaTute Healt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0" y="1992782"/>
            <a:ext cx="6117465" cy="38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41668"/>
            <a:ext cx="8641723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7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56" y="0"/>
            <a:ext cx="9221273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41668"/>
            <a:ext cx="8744756" cy="6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0"/>
            <a:ext cx="8809151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115910"/>
            <a:ext cx="8860665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54546"/>
            <a:ext cx="8680360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67424"/>
            <a:ext cx="8976575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4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54546"/>
            <a:ext cx="8435662" cy="65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7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0"/>
            <a:ext cx="8796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0" y="154546"/>
            <a:ext cx="8581079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0"/>
            <a:ext cx="8680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8744755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90152"/>
            <a:ext cx="873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0"/>
            <a:ext cx="8783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" y="309093"/>
            <a:ext cx="8754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28789"/>
            <a:ext cx="8731876" cy="6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YOGA AND MENTAL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AND MENTAL HEALTH</dc:title>
  <dc:creator>santosh dakhane</dc:creator>
  <cp:lastModifiedBy>Unknown User</cp:lastModifiedBy>
  <cp:revision>20</cp:revision>
  <dcterms:created xsi:type="dcterms:W3CDTF">2021-06-17T18:17:34Z</dcterms:created>
  <dcterms:modified xsi:type="dcterms:W3CDTF">2021-06-17T18:49:48Z</dcterms:modified>
</cp:coreProperties>
</file>