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200024"/>
            <a:ext cx="11020425" cy="66579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7550" y="0"/>
            <a:ext cx="5124450" cy="68579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448424" cy="6496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70542" cy="67627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10350" y="95246"/>
            <a:ext cx="5172963" cy="6762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82449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7575" y="361950"/>
            <a:ext cx="4509770" cy="64960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038" y="0"/>
            <a:ext cx="6815201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060173" cy="6629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642725" cy="6858000"/>
            <a:chOff x="0" y="0"/>
            <a:chExt cx="116427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0350" y="0"/>
              <a:ext cx="5031994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61946"/>
              <a:ext cx="6800849" cy="6496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677650" cy="6496050"/>
            <a:chOff x="0" y="0"/>
            <a:chExt cx="11677650" cy="6496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48450" y="0"/>
              <a:ext cx="5029200" cy="64960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2875"/>
              <a:ext cx="7305624" cy="63531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01195" cy="6858000"/>
            <a:chOff x="0" y="0"/>
            <a:chExt cx="1210119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8500" y="0"/>
              <a:ext cx="5052186" cy="64960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486649" cy="68579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2023-04-06T04:54:21Z</dcterms:created>
  <dcterms:modified xsi:type="dcterms:W3CDTF">2023-04-06T04:54:21Z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2021-08-25T00:00:00Z</vt:filetime>
  </property>
  <property fmtid="{D5CDD505-2E9C-101B-9397-08002B2CF9AE}" pid="3" name="LastSaved">
    <vt:filetime>2023-04-06T00:00:00Z</vt:filetime>
  </property>
</Properties>
</file>