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365" r:id="rId4"/>
    <p:sldId id="366" r:id="rId5"/>
    <p:sldId id="367" r:id="rId6"/>
    <p:sldId id="368" r:id="rId7"/>
    <p:sldId id="369" r:id="rId8"/>
    <p:sldId id="360" r:id="rId9"/>
    <p:sldId id="361" r:id="rId10"/>
    <p:sldId id="258" r:id="rId11"/>
    <p:sldId id="363" r:id="rId12"/>
    <p:sldId id="364" r:id="rId13"/>
    <p:sldId id="259" r:id="rId14"/>
    <p:sldId id="362" r:id="rId15"/>
    <p:sldId id="420" r:id="rId16"/>
    <p:sldId id="421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370" r:id="rId33"/>
    <p:sldId id="372" r:id="rId34"/>
    <p:sldId id="418" r:id="rId35"/>
    <p:sldId id="419" r:id="rId36"/>
    <p:sldId id="414" r:id="rId37"/>
    <p:sldId id="415" r:id="rId38"/>
    <p:sldId id="416" r:id="rId39"/>
    <p:sldId id="417" r:id="rId40"/>
    <p:sldId id="374" r:id="rId41"/>
    <p:sldId id="398" r:id="rId42"/>
    <p:sldId id="42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86380" autoAdjust="0"/>
  </p:normalViewPr>
  <p:slideViewPr>
    <p:cSldViewPr>
      <p:cViewPr>
        <p:scale>
          <a:sx n="73" d="100"/>
          <a:sy n="73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16" pitchFamily="2" charset="0"/>
              </a:rPr>
              <a:t>dk;fpfdRlk</a:t>
            </a:r>
            <a:r>
              <a:rPr lang="en-US" sz="4400" b="1" u="sng" dirty="0" smtClean="0">
                <a:solidFill>
                  <a:srgbClr val="FF0000"/>
                </a:solidFill>
                <a:latin typeface="Kruti Dev 016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16" pitchFamily="2" charset="0"/>
              </a:rPr>
              <a:t>ifjp</a:t>
            </a:r>
            <a:r>
              <a:rPr lang="en-US" sz="4400" b="1" u="sng" dirty="0" smtClean="0">
                <a:solidFill>
                  <a:srgbClr val="FF0000"/>
                </a:solidFill>
                <a:latin typeface="Kruti Dev 016" pitchFamily="2" charset="0"/>
              </a:rPr>
              <a:t>;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[;k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7048"/>
            <a:ext cx="8577072" cy="50261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^;k </a:t>
            </a:r>
            <a:r>
              <a:rPr lang="en-US" b="1" dirty="0" err="1" smtClean="0">
                <a:latin typeface="Kruti Dev 055" pitchFamily="2" charset="0"/>
              </a:rPr>
              <a:t>fdz;k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O;kf</a:t>
            </a:r>
            <a:r>
              <a:rPr lang="en-US" b="1" dirty="0" smtClean="0">
                <a:latin typeface="Kruti Dev 055" pitchFamily="2" charset="0"/>
              </a:rPr>
              <a:t>/kgj.kh </a:t>
            </a:r>
            <a:r>
              <a:rPr lang="en-US" b="1" dirty="0" err="1" smtClean="0">
                <a:latin typeface="Kruti Dev 055" pitchFamily="2" charset="0"/>
              </a:rPr>
              <a:t>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fuxn;rsAA</a:t>
            </a:r>
            <a:r>
              <a:rPr lang="en-US" b="1" dirty="0" smtClean="0">
                <a:latin typeface="Kruti Dev 055" pitchFamily="2" charset="0"/>
              </a:rPr>
              <a:t>* </a:t>
            </a:r>
            <a:r>
              <a:rPr lang="en-US" dirty="0" err="1" smtClean="0">
                <a:latin typeface="Kruti Dev 055" pitchFamily="2" charset="0"/>
              </a:rPr>
              <a:t>oSn;d’kOnkfla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kq</a:t>
            </a:r>
            <a:endParaRPr lang="en-US" dirty="0" smtClean="0">
              <a:latin typeface="Kruti Dev 055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Kruti Dev 055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^;</a:t>
            </a:r>
            <a:r>
              <a:rPr lang="en-US" b="1" dirty="0" err="1" smtClean="0">
                <a:latin typeface="Kruti Dev 055" pitchFamily="2" charset="0"/>
              </a:rPr>
              <a:t>kfHk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fdz;kfHk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tk;Urs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kjhjs</a:t>
            </a:r>
            <a:r>
              <a:rPr lang="en-US" b="1" dirty="0" smtClean="0">
                <a:latin typeface="Kruti Dev 055" pitchFamily="2" charset="0"/>
              </a:rPr>
              <a:t> /</a:t>
            </a:r>
            <a:r>
              <a:rPr lang="en-US" b="1" dirty="0" err="1" smtClean="0">
                <a:latin typeface="Kruti Dev 055" pitchFamily="2" charset="0"/>
              </a:rPr>
              <a:t>kkro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lek%A</a:t>
            </a:r>
            <a:endParaRPr lang="en-US" b="1" dirty="0" smtClean="0">
              <a:latin typeface="Kruti Dev 055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b="1" dirty="0" err="1" smtClean="0">
                <a:latin typeface="Kruti Dev 055" pitchFamily="2" charset="0"/>
              </a:rPr>
              <a:t>Lkk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fodkjk.kka </a:t>
            </a:r>
            <a:r>
              <a:rPr lang="en-US" b="1" dirty="0" err="1" smtClean="0">
                <a:latin typeface="Kruti Dev 055" pitchFamily="2" charset="0"/>
              </a:rPr>
              <a:t>deZ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rn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fHk”ktk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Le`re~AA</a:t>
            </a:r>
            <a:r>
              <a:rPr lang="en-US" b="1" dirty="0" smtClean="0">
                <a:latin typeface="Kruti Dev 055" pitchFamily="2" charset="0"/>
              </a:rPr>
              <a:t>*</a:t>
            </a:r>
            <a:r>
              <a:rPr lang="en-US" dirty="0" smtClean="0">
                <a:latin typeface="Kruti Dev 055" pitchFamily="2" charset="0"/>
              </a:rPr>
              <a:t> p-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- 16@34</a:t>
            </a:r>
          </a:p>
          <a:p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/</a:t>
            </a:r>
            <a:r>
              <a:rPr lang="en-US" dirty="0" err="1" smtClean="0">
                <a:latin typeface="Kruti Dev 055" pitchFamily="2" charset="0"/>
              </a:rPr>
              <a:t>kkrq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eykph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fo”kerk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Eg.ktsp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fdz;keqGs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fo”ke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fLFkrhr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iksgpysys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/</a:t>
            </a:r>
            <a:r>
              <a:rPr lang="en-US" dirty="0" err="1" smtClean="0">
                <a:latin typeface="Kruti Dev 055" pitchFamily="2" charset="0"/>
              </a:rPr>
              <a:t>kkrq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ey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lekfLFkrhr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vk.kY;k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izfdz;syk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[;k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77072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#d~ </a:t>
            </a:r>
            <a:r>
              <a:rPr lang="en-US" b="1" dirty="0" err="1" smtClean="0">
                <a:latin typeface="Kruti Dev 010" pitchFamily="2" charset="0"/>
              </a:rPr>
              <a:t>izfrfdz;k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r>
              <a:rPr lang="en-US" dirty="0" smtClean="0">
                <a:latin typeface="Kruti Dev 010" pitchFamily="2" charset="0"/>
              </a:rPr>
              <a:t>#d~ Eg.kts </a:t>
            </a:r>
            <a:r>
              <a:rPr lang="en-US" b="1" dirty="0" smtClean="0">
                <a:latin typeface="Kruti Dev 010" pitchFamily="2" charset="0"/>
              </a:rPr>
              <a:t>#</a:t>
            </a:r>
            <a:r>
              <a:rPr lang="en-US" b="1" dirty="0" err="1" smtClean="0">
                <a:latin typeface="Kruti Dev 010" pitchFamily="2" charset="0"/>
              </a:rPr>
              <a:t>tk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R;kpk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izfrdkj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 Eg.kts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la{</a:t>
            </a:r>
            <a:r>
              <a:rPr lang="en-US" b="1" dirty="0" err="1" smtClean="0">
                <a:latin typeface="Kruti Dev 010" pitchFamily="2" charset="0"/>
              </a:rPr>
              <a:t>ksir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fdz;k;ksxks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funkuifjotZue</a:t>
            </a:r>
            <a:r>
              <a:rPr lang="en-US" b="1" dirty="0" smtClean="0">
                <a:latin typeface="Kruti Dev 010" pitchFamily="2" charset="0"/>
              </a:rPr>
              <a:t>~ A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jksxfunku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izfrdkfj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r>
              <a:rPr lang="en-US" dirty="0" err="1" smtClean="0">
                <a:latin typeface="Kruti Dev 010" pitchFamily="2" charset="0"/>
              </a:rPr>
              <a:t>gsrq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khlaizkIrhe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izeq</a:t>
            </a:r>
            <a:r>
              <a:rPr lang="en-US" dirty="0" smtClean="0">
                <a:latin typeface="Kruti Dev 010" pitchFamily="2" charset="0"/>
              </a:rPr>
              <a:t>[k ?</a:t>
            </a:r>
            <a:r>
              <a:rPr lang="en-US" dirty="0" err="1" smtClean="0">
                <a:latin typeface="Kruti Dev 010" pitchFamily="2" charset="0"/>
              </a:rPr>
              <a:t>kVd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  <a:r>
              <a:rPr lang="en-US" dirty="0" err="1" smtClean="0">
                <a:latin typeface="Kruti Dev 010" pitchFamily="2" charset="0"/>
              </a:rPr>
              <a:t>gsrwa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ksjht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mRiUup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err="1" smtClean="0">
                <a:latin typeface="Kruti Dev 010"/>
              </a:rPr>
              <a:t>Å</a:t>
            </a:r>
            <a:r>
              <a:rPr lang="en-US" dirty="0" smtClean="0">
                <a:latin typeface="Kruti Dev 010"/>
              </a:rPr>
              <a:t> “</a:t>
            </a:r>
            <a:r>
              <a:rPr lang="en-US" dirty="0" err="1" smtClean="0">
                <a:latin typeface="Kruti Dev 010"/>
              </a:rPr>
              <a:t>kdr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ukgh</a:t>
            </a:r>
            <a:r>
              <a:rPr lang="en-US" dirty="0" smtClean="0">
                <a:latin typeface="Kruti Dev 010"/>
              </a:rPr>
              <a:t>- Eg.kwu </a:t>
            </a:r>
            <a:r>
              <a:rPr lang="en-US" dirty="0" err="1" smtClean="0">
                <a:latin typeface="Kruti Dev 010"/>
              </a:rPr>
              <a:t>gsrwapk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izfrdkj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dj.ks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fdaok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gsrwapk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R;kx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dj.ks</a:t>
            </a:r>
            <a:r>
              <a:rPr lang="en-US" dirty="0" smtClean="0">
                <a:latin typeface="Kruti Dev 010"/>
              </a:rPr>
              <a:t> Eg.kts </a:t>
            </a:r>
            <a:r>
              <a:rPr lang="en-US" dirty="0" err="1" smtClean="0">
                <a:latin typeface="Kruti Dev 010"/>
              </a:rPr>
              <a:t>fpfdRlk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v”kh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O;k</a:t>
            </a:r>
            <a:r>
              <a:rPr lang="en-US" dirty="0" smtClean="0">
                <a:latin typeface="Kruti Dev 010"/>
              </a:rPr>
              <a:t>[;k </a:t>
            </a:r>
            <a:r>
              <a:rPr lang="en-US" dirty="0" err="1" smtClean="0">
                <a:latin typeface="Kruti Dev 010"/>
              </a:rPr>
              <a:t>dsyh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vkgs</a:t>
            </a:r>
            <a:r>
              <a:rPr lang="en-US" dirty="0" smtClean="0">
                <a:latin typeface="Kruti Dev 010"/>
              </a:rPr>
              <a:t>- </a:t>
            </a:r>
          </a:p>
          <a:p>
            <a:endParaRPr lang="en-US" dirty="0" smtClean="0">
              <a:latin typeface="Kruti Dev 010"/>
            </a:endParaRP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nks’knq’;laeqPNZukfo?kVueso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r>
              <a:rPr lang="en-US" dirty="0" err="1" smtClean="0">
                <a:latin typeface="Kruti Dev 010" pitchFamily="2" charset="0"/>
              </a:rPr>
              <a:t>nks’knq’;laeqPNZukHkax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00872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;k </a:t>
            </a:r>
            <a:r>
              <a:rPr lang="en-US" b="1" dirty="0" err="1" smtClean="0">
                <a:latin typeface="Kruti Dev 010" pitchFamily="2" charset="0"/>
              </a:rPr>
              <a:t>fdz;k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O;kf</a:t>
            </a:r>
            <a:r>
              <a:rPr lang="en-US" b="1" dirty="0" smtClean="0">
                <a:latin typeface="Kruti Dev 010" pitchFamily="2" charset="0"/>
              </a:rPr>
              <a:t>/kgj.kh </a:t>
            </a:r>
            <a:r>
              <a:rPr lang="en-US" b="1" dirty="0" err="1" smtClean="0">
                <a:latin typeface="Kruti Dev 010" pitchFamily="2" charset="0"/>
              </a:rPr>
              <a:t>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fux|rs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nks’k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kkrqeykuka</a:t>
            </a:r>
            <a:r>
              <a:rPr lang="en-US" b="1" dirty="0" smtClean="0">
                <a:latin typeface="Kruti Dev 010" pitchFamily="2" charset="0"/>
              </a:rPr>
              <a:t> ok </a:t>
            </a:r>
            <a:r>
              <a:rPr lang="en-US" b="1" dirty="0" err="1" smtClean="0">
                <a:latin typeface="Kruti Dev 010" pitchFamily="2" charset="0"/>
              </a:rPr>
              <a:t>lkE;d`r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lSo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jksxâr</a:t>
            </a:r>
            <a:r>
              <a:rPr lang="en-US" b="1" dirty="0" smtClean="0">
                <a:latin typeface="Kruti Dev 010" pitchFamily="2" charset="0"/>
              </a:rPr>
              <a:t>~ A</a:t>
            </a:r>
          </a:p>
          <a:p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fdz;sus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fdz;seqGs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kkjd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okrfiRrknh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jljDrkfn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kkrw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Losnkfney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jt</a:t>
            </a:r>
            <a:r>
              <a:rPr lang="en-US" dirty="0" smtClean="0">
                <a:latin typeface="Kruti Dev 010" pitchFamily="2" charset="0"/>
              </a:rPr>
              <a:t>] re </a:t>
            </a:r>
            <a:r>
              <a:rPr lang="en-US" dirty="0" err="1" smtClean="0">
                <a:latin typeface="Kruti Dev 010" pitchFamily="2" charset="0"/>
              </a:rPr>
              <a:t>ekulnks’k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lkE;koLFksr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srkr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fdz;sl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;</a:t>
            </a:r>
            <a:r>
              <a:rPr lang="en-US" b="1" dirty="0" err="1" smtClean="0">
                <a:latin typeface="Kruti Dev 010" pitchFamily="2" charset="0"/>
              </a:rPr>
              <a:t>kfHk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fdz;kfHk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tk;Urs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kjhjs</a:t>
            </a:r>
            <a:r>
              <a:rPr lang="en-US" b="1" dirty="0" smtClean="0">
                <a:latin typeface="Kruti Dev 010" pitchFamily="2" charset="0"/>
              </a:rPr>
              <a:t> /</a:t>
            </a:r>
            <a:r>
              <a:rPr lang="en-US" b="1" dirty="0" err="1" smtClean="0">
                <a:latin typeface="Kruti Dev 010" pitchFamily="2" charset="0"/>
              </a:rPr>
              <a:t>kkro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lek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Lkk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fodkjk.kka </a:t>
            </a:r>
            <a:r>
              <a:rPr lang="en-US" b="1" dirty="0" err="1" smtClean="0">
                <a:latin typeface="Kruti Dev 010" pitchFamily="2" charset="0"/>
              </a:rPr>
              <a:t>deZ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rn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fHk’ktka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Le`re</a:t>
            </a:r>
            <a:r>
              <a:rPr lang="en-US" b="1" dirty="0" smtClean="0">
                <a:latin typeface="Kruti Dev 010" pitchFamily="2" charset="0"/>
              </a:rPr>
              <a:t>~ AA p-</a:t>
            </a:r>
            <a:r>
              <a:rPr lang="en-US" b="1" dirty="0" err="1" smtClean="0">
                <a:latin typeface="Kruti Dev 010" pitchFamily="2" charset="0"/>
              </a:rPr>
              <a:t>lw</a:t>
            </a:r>
            <a:r>
              <a:rPr lang="en-US" b="1" dirty="0" smtClean="0">
                <a:latin typeface="Kruti Dev 010" pitchFamily="2" charset="0"/>
              </a:rPr>
              <a:t>- 16@33</a:t>
            </a:r>
          </a:p>
          <a:p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fdz;kaeqGs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fo’ke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] /</a:t>
            </a:r>
            <a:r>
              <a:rPr lang="en-US" dirty="0" err="1" smtClean="0">
                <a:latin typeface="Kruti Dev 010" pitchFamily="2" charset="0"/>
              </a:rPr>
              <a:t>kkrw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lefLFkrhr</a:t>
            </a:r>
            <a:r>
              <a:rPr lang="en-US" dirty="0" smtClean="0">
                <a:latin typeface="Kruti Dev 010" pitchFamily="2" charset="0"/>
              </a:rPr>
              <a:t> vk.kys </a:t>
            </a:r>
            <a:r>
              <a:rPr lang="en-US" dirty="0" err="1" smtClean="0">
                <a:latin typeface="Kruti Dev 010" pitchFamily="2" charset="0"/>
              </a:rPr>
              <a:t>tkrkr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^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^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prq.kkZ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fHk’kxkfnuka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kLrkuka</a:t>
            </a:r>
            <a:r>
              <a:rPr lang="en-US" b="1" dirty="0" smtClean="0">
                <a:latin typeface="Kruti Dev 010" pitchFamily="2" charset="0"/>
              </a:rPr>
              <a:t> /</a:t>
            </a:r>
            <a:r>
              <a:rPr lang="en-US" b="1" dirty="0" err="1" smtClean="0">
                <a:latin typeface="Kruti Dev 010" pitchFamily="2" charset="0"/>
              </a:rPr>
              <a:t>kkrqoSd`rs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izo`fRr</a:t>
            </a:r>
            <a:r>
              <a:rPr lang="en-US" b="1" dirty="0" smtClean="0">
                <a:latin typeface="Kruti Dev 010" pitchFamily="2" charset="0"/>
              </a:rPr>
              <a:t>% /</a:t>
            </a:r>
            <a:r>
              <a:rPr lang="en-US" b="1" dirty="0" err="1" smtClean="0">
                <a:latin typeface="Kruti Dev 010" pitchFamily="2" charset="0"/>
              </a:rPr>
              <a:t>kkrqlkE;kFkkZ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bR;fHk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kh;rs</a:t>
            </a:r>
            <a:r>
              <a:rPr lang="en-US" b="1" dirty="0" smtClean="0">
                <a:latin typeface="Kruti Dev 010" pitchFamily="2" charset="0"/>
              </a:rPr>
              <a:t> AA </a:t>
            </a:r>
          </a:p>
          <a:p>
            <a:pPr>
              <a:buNone/>
            </a:pPr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|] </a:t>
            </a:r>
            <a:r>
              <a:rPr lang="en-US" dirty="0" err="1" smtClean="0">
                <a:latin typeface="Kruti Dev 010" pitchFamily="2" charset="0"/>
              </a:rPr>
              <a:t>vkS’k</a:t>
            </a:r>
            <a:r>
              <a:rPr lang="en-US" dirty="0" smtClean="0">
                <a:latin typeface="Kruti Dev 010" pitchFamily="2" charset="0"/>
              </a:rPr>
              <a:t>/k] </a:t>
            </a:r>
            <a:r>
              <a:rPr lang="en-US" dirty="0" err="1" smtClean="0">
                <a:latin typeface="Kruti Dev 010" pitchFamily="2" charset="0"/>
              </a:rPr>
              <a:t>ifjpkjd</a:t>
            </a:r>
            <a:r>
              <a:rPr lang="en-US" dirty="0" smtClean="0">
                <a:latin typeface="Kruti Dev 010" pitchFamily="2" charset="0"/>
              </a:rPr>
              <a:t> o #</a:t>
            </a:r>
            <a:r>
              <a:rPr lang="en-US" dirty="0" err="1" smtClean="0">
                <a:latin typeface="Kruti Dev 010" pitchFamily="2" charset="0"/>
              </a:rPr>
              <a:t>X.k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prq’iknkaph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kjhjke</a:t>
            </a:r>
            <a:r>
              <a:rPr lang="en-US" dirty="0" smtClean="0">
                <a:latin typeface="Kruti Dev 010" pitchFamily="2" charset="0"/>
              </a:rPr>
              <a:t>/;s /</a:t>
            </a:r>
            <a:r>
              <a:rPr lang="en-US" dirty="0" err="1" smtClean="0">
                <a:latin typeface="Kruti Dev 010" pitchFamily="2" charset="0"/>
              </a:rPr>
              <a:t>kkrqlkE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mRiUu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dj.;kdMs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izo`Rrh</a:t>
            </a:r>
            <a:r>
              <a:rPr lang="en-US" dirty="0" smtClean="0">
                <a:latin typeface="Kruti Dev 010" pitchFamily="2" charset="0"/>
              </a:rPr>
              <a:t> Eg.kts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;] ;k </a:t>
            </a:r>
            <a:r>
              <a:rPr lang="en-US" dirty="0" err="1" smtClean="0">
                <a:latin typeface="Kruti Dev 010" pitchFamily="2" charset="0"/>
              </a:rPr>
              <a:t>izR;sdkps</a:t>
            </a:r>
            <a:r>
              <a:rPr lang="en-US" dirty="0" smtClean="0">
                <a:latin typeface="Kruti Dev 010" pitchFamily="2" charset="0"/>
              </a:rPr>
              <a:t> 4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lkaxw.k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 16 </a:t>
            </a:r>
            <a:r>
              <a:rPr lang="en-US" dirty="0" err="1" smtClean="0">
                <a:latin typeface="Kruti Dev 010" pitchFamily="2" charset="0"/>
              </a:rPr>
              <a:t>xq.kkauk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df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rjhR;k</a:t>
            </a:r>
            <a:r>
              <a:rPr lang="en-US" dirty="0" smtClean="0">
                <a:latin typeface="Kruti Dev 010" pitchFamily="2" charset="0"/>
              </a:rPr>
              <a:t> ‘</a:t>
            </a:r>
            <a:r>
              <a:rPr lang="en-US" dirty="0" err="1" smtClean="0">
                <a:latin typeface="Kruti Dev 010" pitchFamily="2" charset="0"/>
              </a:rPr>
              <a:t>kksM”kdykHks’kt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EgVys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55" pitchFamily="2" charset="0"/>
              </a:rPr>
              <a:t>i;kZ</a:t>
            </a:r>
            <a:r>
              <a:rPr lang="en-US" b="1" dirty="0" smtClean="0">
                <a:latin typeface="Kruti Dev 055" pitchFamily="2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fpfdfLrra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kgja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iF;a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kuekS”k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ke</a:t>
            </a:r>
            <a:r>
              <a:rPr lang="en-US" b="1" dirty="0" smtClean="0">
                <a:latin typeface="Kruti Dev 055" pitchFamily="2" charset="0"/>
              </a:rPr>
              <a:t>~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b="1" dirty="0" err="1" smtClean="0">
                <a:latin typeface="Kruti Dev 055" pitchFamily="2" charset="0"/>
              </a:rPr>
              <a:t>izk;f’pRra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iz’keua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izd`frLFkkiua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fgre~AA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&amp; p- </a:t>
            </a:r>
            <a:r>
              <a:rPr lang="en-US" dirty="0" err="1" smtClean="0">
                <a:latin typeface="Kruti Dev 055" pitchFamily="2" charset="0"/>
              </a:rPr>
              <a:t>fp</a:t>
            </a:r>
            <a:r>
              <a:rPr lang="en-US" dirty="0" smtClean="0">
                <a:latin typeface="Kruti Dev 055" pitchFamily="2" charset="0"/>
              </a:rPr>
              <a:t>- 1@3</a:t>
            </a: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fpfdfLrr</a:t>
            </a:r>
            <a:r>
              <a:rPr lang="en-US" dirty="0" smtClean="0">
                <a:latin typeface="Kruti Dev 055" pitchFamily="2" charset="0"/>
              </a:rPr>
              <a:t>			6½ </a:t>
            </a:r>
            <a:r>
              <a:rPr lang="en-US" dirty="0" err="1" smtClean="0">
                <a:latin typeface="Kruti Dev 055" pitchFamily="2" charset="0"/>
              </a:rPr>
              <a:t>izk;f’pr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kgj</a:t>
            </a:r>
            <a:r>
              <a:rPr lang="en-US" dirty="0" smtClean="0">
                <a:latin typeface="Kruti Dev 055" pitchFamily="2" charset="0"/>
              </a:rPr>
              <a:t>			7½ </a:t>
            </a:r>
            <a:r>
              <a:rPr lang="en-US" dirty="0" err="1" smtClean="0">
                <a:latin typeface="Kruti Dev 055" pitchFamily="2" charset="0"/>
              </a:rPr>
              <a:t>iz’keu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dirty="0" err="1" smtClean="0">
                <a:latin typeface="Kruti Dev 055" pitchFamily="2" charset="0"/>
              </a:rPr>
              <a:t>iF;a</a:t>
            </a:r>
            <a:r>
              <a:rPr lang="en-US" dirty="0" smtClean="0">
                <a:latin typeface="Kruti Dev 055" pitchFamily="2" charset="0"/>
              </a:rPr>
              <a:t>				8½ </a:t>
            </a:r>
            <a:r>
              <a:rPr lang="en-US" dirty="0" err="1" smtClean="0">
                <a:latin typeface="Kruti Dev 055" pitchFamily="2" charset="0"/>
              </a:rPr>
              <a:t>izd`frLFkkiu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				9½ </a:t>
            </a:r>
            <a:r>
              <a:rPr lang="en-US" dirty="0" err="1" smtClean="0">
                <a:latin typeface="Kruti Dev 055" pitchFamily="2" charset="0"/>
              </a:rPr>
              <a:t>fgr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i;kZ</a:t>
            </a:r>
            <a:r>
              <a:rPr lang="en-US" dirty="0" smtClean="0">
                <a:latin typeface="Kruti Dev 010" pitchFamily="2" charset="0"/>
              </a:rPr>
              <a:t>;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243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fpfdfRlra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fgra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iF;a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izk;fPJra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fHk’kfXtre</a:t>
            </a:r>
            <a:r>
              <a:rPr lang="en-US" b="1" dirty="0" smtClean="0">
                <a:latin typeface="Kruti Dev 010" pitchFamily="2" charset="0"/>
              </a:rPr>
              <a:t>~ 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Hks’kta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keua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kLra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i;kZ;S#DrekS’k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ke</a:t>
            </a:r>
            <a:r>
              <a:rPr lang="en-US" b="1" dirty="0" smtClean="0">
                <a:latin typeface="Kruti Dev 010" pitchFamily="2" charset="0"/>
              </a:rPr>
              <a:t>~ AA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fpfdfRlra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kgja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iF;a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kuekS’k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ke</a:t>
            </a:r>
            <a:r>
              <a:rPr lang="en-US" b="1" dirty="0" smtClean="0">
                <a:latin typeface="Kruti Dev 010" pitchFamily="2" charset="0"/>
              </a:rPr>
              <a:t>~ A 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izk;kf”pra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iz”keua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izd`frLFkkiua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fgre</a:t>
            </a:r>
            <a:r>
              <a:rPr lang="en-US" b="1" dirty="0" smtClean="0">
                <a:latin typeface="Kruti Dev 010" pitchFamily="2" charset="0"/>
              </a:rPr>
              <a:t>~ AA </a:t>
            </a:r>
            <a:r>
              <a:rPr lang="en-US" dirty="0" smtClean="0">
                <a:latin typeface="Kruti Dev 010" pitchFamily="2" charset="0"/>
              </a:rPr>
              <a:t>		p-</a:t>
            </a:r>
            <a:r>
              <a:rPr lang="en-US" dirty="0" err="1" smtClean="0">
                <a:latin typeface="Kruti Dev 010" pitchFamily="2" charset="0"/>
              </a:rPr>
              <a:t>fp</a:t>
            </a:r>
            <a:r>
              <a:rPr lang="en-US" dirty="0" smtClean="0">
                <a:latin typeface="Kruti Dev 010" pitchFamily="2" charset="0"/>
              </a:rPr>
              <a:t>- 1@3 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endParaRPr lang="en-US" b="1" dirty="0" smtClean="0">
              <a:latin typeface="Kruti Dev 01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276600"/>
            <a:ext cx="8610600" cy="3276600"/>
          </a:xfrm>
          <a:prstGeom prst="rect">
            <a:avLst/>
          </a:prstGeom>
        </p:spPr>
        <p:txBody>
          <a:bodyPr vert="horz" lIns="91440" tIns="45720" rIns="91440" bIns="45720" numCol="3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fpfdfRlra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O;kf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kgj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Lkk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vkS’k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/k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izk;f”pr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iz”keu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izd`rh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LFkkiu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fgr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fHk’kfXtr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]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Hks’kt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#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d~izfrfdz;k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fdz;k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mik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deZ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ps’Vk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izo`fRr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dj.k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izfrdeZ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midze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mipkj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fuxzg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oS|deZ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10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prq”ikn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b="1" dirty="0" err="1" smtClean="0">
                <a:latin typeface="Kruti Dev 055" pitchFamily="2" charset="0"/>
              </a:rPr>
              <a:t>fHk”kx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nzO;kuqiLFkkrk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jksxh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iknÜprq”V;e~A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xq.koRdkj.k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Ks;a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fodkjC;qi’kkUr;s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AA p-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- 1@3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oSn</a:t>
            </a:r>
            <a:r>
              <a:rPr lang="en-US" b="1" dirty="0" smtClean="0">
                <a:latin typeface="Kruti Dev 055" pitchFamily="2" charset="0"/>
              </a:rPr>
              <a:t>;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^n{</a:t>
            </a:r>
            <a:r>
              <a:rPr lang="en-US" b="1" dirty="0" err="1" smtClean="0">
                <a:latin typeface="Kruti Dev 055" pitchFamily="2" charset="0"/>
              </a:rPr>
              <a:t>kLrhFkkZFkZ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kkL</a:t>
            </a:r>
            <a:r>
              <a:rPr lang="en-US" b="1" dirty="0" smtClean="0">
                <a:latin typeface="Kruti Dev 055" pitchFamily="2" charset="0"/>
              </a:rPr>
              <a:t>=</a:t>
            </a:r>
            <a:r>
              <a:rPr lang="en-US" b="1" dirty="0" err="1" smtClean="0">
                <a:latin typeface="Kruti Dev 055" pitchFamily="2" charset="0"/>
              </a:rPr>
              <a:t>kFkZ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n`”VdekZ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kqfpfHkZ”kdAaA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oSn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gk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kkL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laiq.kZ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dsysyk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n`”VdekZ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fpfdRlkdzekps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izR</a:t>
            </a:r>
            <a:r>
              <a:rPr lang="en-US" dirty="0" smtClean="0">
                <a:latin typeface="Kruti Dev 055" pitchFamily="2" charset="0"/>
              </a:rPr>
              <a:t>;{k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dsysyk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kqfp</a:t>
            </a:r>
            <a:r>
              <a:rPr lang="en-US" dirty="0" smtClean="0">
                <a:latin typeface="Kruti Dev 055" pitchFamily="2" charset="0"/>
              </a:rPr>
              <a:t> o n{k </a:t>
            </a:r>
            <a:r>
              <a:rPr lang="en-US" dirty="0" err="1" smtClean="0">
                <a:latin typeface="Kruti Dev 055" pitchFamily="2" charset="0"/>
              </a:rPr>
              <a:t>vlkok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/k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cgqdYia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cgqxq.ka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lEiUua</a:t>
            </a:r>
            <a:r>
              <a:rPr lang="en-US" b="1" dirty="0" smtClean="0">
                <a:latin typeface="Kruti Dev 055" pitchFamily="2" charset="0"/>
              </a:rPr>
              <a:t> ;</a:t>
            </a:r>
            <a:r>
              <a:rPr lang="en-US" b="1" dirty="0" err="1" smtClean="0">
                <a:latin typeface="Kruti Dev 055" pitchFamily="2" charset="0"/>
              </a:rPr>
              <a:t>ksX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ke~A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vusd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dYi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sbZy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v’kk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xq.kkauh;qDr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loh;Z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ifjpkjd</a:t>
            </a:r>
            <a:r>
              <a:rPr lang="en-US" b="1" dirty="0" smtClean="0">
                <a:latin typeface="Kruti Dev 055" pitchFamily="2" charset="0"/>
              </a:rPr>
              <a:t> %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vuqjDr</a:t>
            </a:r>
            <a:r>
              <a:rPr lang="en-US" b="1" dirty="0" smtClean="0">
                <a:latin typeface="Kruti Dev 055" pitchFamily="2" charset="0"/>
              </a:rPr>
              <a:t>% ‘</a:t>
            </a:r>
            <a:r>
              <a:rPr lang="en-US" b="1" dirty="0" err="1" smtClean="0">
                <a:latin typeface="Kruti Dev 055" pitchFamily="2" charset="0"/>
              </a:rPr>
              <a:t>kqfpnZ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cqf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neku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ifjpkjd%AA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r>
              <a:rPr lang="en-US" dirty="0" err="1" smtClean="0">
                <a:latin typeface="Kruti Dev 055" pitchFamily="2" charset="0"/>
              </a:rPr>
              <a:t>ifjpkjdkP;k</a:t>
            </a:r>
            <a:r>
              <a:rPr lang="en-US" dirty="0" smtClean="0">
                <a:latin typeface="Kruti Dev 055" pitchFamily="2" charset="0"/>
              </a:rPr>
              <a:t> fBdk.kh :</a:t>
            </a:r>
            <a:r>
              <a:rPr lang="en-US" dirty="0" err="1" smtClean="0">
                <a:latin typeface="Kruti Dev 055" pitchFamily="2" charset="0"/>
              </a:rPr>
              <a:t>X.kkfo”k;h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vkLFkk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izse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eukph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ifo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cqf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neku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vlkok</a:t>
            </a:r>
            <a:r>
              <a:rPr lang="en-US" dirty="0" smtClean="0">
                <a:latin typeface="Kruti Dev 055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jksxh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vk</a:t>
            </a:r>
            <a:r>
              <a:rPr lang="en-US" b="1" dirty="0" smtClean="0">
                <a:latin typeface="Kruti Dev 055" pitchFamily="2" charset="0"/>
              </a:rPr>
              <a:t>&lt;;</a:t>
            </a:r>
            <a:r>
              <a:rPr lang="en-US" b="1" dirty="0" err="1" smtClean="0">
                <a:latin typeface="Kruti Dev 055" pitchFamily="2" charset="0"/>
              </a:rPr>
              <a:t>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jksxh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fHk”kXo’;kS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Kkid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lRooku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vfi</a:t>
            </a:r>
            <a:r>
              <a:rPr lang="en-US" b="1" dirty="0" smtClean="0">
                <a:latin typeface="Kruti Dev 055" pitchFamily="2" charset="0"/>
              </a:rPr>
              <a:t>*	</a:t>
            </a:r>
          </a:p>
          <a:p>
            <a:pPr algn="r">
              <a:buNone/>
            </a:pPr>
            <a:r>
              <a:rPr lang="en-US" dirty="0" smtClean="0">
                <a:latin typeface="Kruti Dev 055" pitchFamily="2" charset="0"/>
              </a:rPr>
              <a:t>&amp; v-à-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- 1@28</a:t>
            </a:r>
          </a:p>
          <a:p>
            <a:r>
              <a:rPr lang="en-US" dirty="0" err="1" smtClean="0">
                <a:latin typeface="Kruti Dev 055" pitchFamily="2" charset="0"/>
              </a:rPr>
              <a:t>midzekyk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ykx.kkjk</a:t>
            </a:r>
            <a:r>
              <a:rPr lang="en-US" dirty="0" smtClean="0">
                <a:latin typeface="Kruti Dev 055" pitchFamily="2" charset="0"/>
              </a:rPr>
              <a:t> [</a:t>
            </a:r>
            <a:r>
              <a:rPr lang="en-US" dirty="0" err="1" smtClean="0">
                <a:latin typeface="Kruti Dev 055" pitchFamily="2" charset="0"/>
              </a:rPr>
              <a:t>kpZ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dj.kkjk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vlkok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oSn</a:t>
            </a:r>
            <a:r>
              <a:rPr lang="en-US" dirty="0" smtClean="0">
                <a:latin typeface="Kruti Dev 055" pitchFamily="2" charset="0"/>
              </a:rPr>
              <a:t>~;k/</a:t>
            </a:r>
            <a:r>
              <a:rPr lang="en-US" dirty="0" err="1" smtClean="0">
                <a:latin typeface="Kruti Dev 055" pitchFamily="2" charset="0"/>
              </a:rPr>
              <a:t>khu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jkg.kkjk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Kkid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tMysY;k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vl.kkjk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vkf.k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lRooku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vlkok</a:t>
            </a: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55" pitchFamily="2" charset="0"/>
              </a:rPr>
              <a:t>Hks”kt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55" pitchFamily="2" charset="0"/>
              </a:rPr>
              <a:t>Hks”kt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khnzO;s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izdkj</a:t>
            </a:r>
            <a:r>
              <a:rPr lang="en-US" b="1" dirty="0" smtClean="0">
                <a:latin typeface="Kruti Dev 055" pitchFamily="2" charset="0"/>
              </a:rPr>
              <a:t> % 2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LoLFkL;kstZLdja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fdafpr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fdfpnkrZL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jksxuqrwA</a:t>
            </a:r>
            <a:r>
              <a:rPr lang="en-US" b="1" dirty="0" smtClean="0">
                <a:latin typeface="Kruti Dev 055" pitchFamily="2" charset="0"/>
              </a:rPr>
              <a:t>* </a:t>
            </a:r>
            <a:r>
              <a:rPr lang="en-US" dirty="0" smtClean="0">
                <a:latin typeface="Kruti Dev 055" pitchFamily="2" charset="0"/>
              </a:rPr>
              <a:t>p-</a:t>
            </a:r>
            <a:r>
              <a:rPr lang="en-US" dirty="0" err="1" smtClean="0">
                <a:latin typeface="Kruti Dev 055" pitchFamily="2" charset="0"/>
              </a:rPr>
              <a:t>fp</a:t>
            </a:r>
            <a:r>
              <a:rPr lang="en-US" dirty="0" smtClean="0">
                <a:latin typeface="Kruti Dev 055" pitchFamily="2" charset="0"/>
              </a:rPr>
              <a:t>- 1@4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LoLFk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L;kstZLdj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LoLFk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O;DrhP;k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LokLFkkps</a:t>
            </a:r>
            <a:r>
              <a:rPr lang="en-US" dirty="0" smtClean="0">
                <a:latin typeface="Kruti Dev 055" pitchFamily="2" charset="0"/>
              </a:rPr>
              <a:t> j{</a:t>
            </a:r>
            <a:r>
              <a:rPr lang="en-US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lekos’k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b="1" dirty="0" err="1" smtClean="0">
                <a:latin typeface="Kruti Dev 055" pitchFamily="2" charset="0"/>
              </a:rPr>
              <a:t>jlk;u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 lvl="0"/>
            <a:r>
              <a:rPr lang="en-US" b="1" dirty="0" err="1" smtClean="0">
                <a:latin typeface="Kruti Dev 055" pitchFamily="2" charset="0"/>
              </a:rPr>
              <a:t>vkrZL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jksxuqr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kheqDrh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dfjrk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mi;qDr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laiq.kZ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lekos’k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Kruti Dev 010" pitchFamily="2" charset="0"/>
              </a:rPr>
              <a:t>,</a:t>
            </a:r>
            <a:r>
              <a:rPr lang="en-US" b="1" u="sng" dirty="0" err="1" smtClean="0">
                <a:latin typeface="Kruti Dev 010" pitchFamily="2" charset="0"/>
              </a:rPr>
              <a:t>dfo</a:t>
            </a:r>
            <a:r>
              <a:rPr lang="en-US" b="1" u="sng" dirty="0" smtClean="0">
                <a:latin typeface="Kruti Dev 010" pitchFamily="2" charset="0"/>
              </a:rPr>
              <a:t>/k </a:t>
            </a:r>
            <a:r>
              <a:rPr lang="en-US" b="1" u="sng" dirty="0" err="1" smtClean="0">
                <a:latin typeface="Kruti Dev 010" pitchFamily="2" charset="0"/>
              </a:rPr>
              <a:t>fpfdRlk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b="1" u="sng" dirty="0" err="1" smtClean="0">
                <a:latin typeface="Kruti Dev 010" pitchFamily="2" charset="0"/>
              </a:rPr>
              <a:t>izdkj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funku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ifjotZu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Kruti Dev 010" pitchFamily="2" charset="0"/>
              </a:rPr>
              <a:t>f}</a:t>
            </a:r>
            <a:r>
              <a:rPr lang="en-US" b="1" u="sng" dirty="0" err="1" smtClean="0">
                <a:latin typeface="Kruti Dev 010" pitchFamily="2" charset="0"/>
              </a:rPr>
              <a:t>fo</a:t>
            </a:r>
            <a:r>
              <a:rPr lang="en-US" b="1" u="sng" dirty="0" smtClean="0">
                <a:latin typeface="Kruti Dev 010" pitchFamily="2" charset="0"/>
              </a:rPr>
              <a:t>/k </a:t>
            </a:r>
            <a:r>
              <a:rPr lang="en-US" b="1" u="sng" dirty="0" err="1" smtClean="0">
                <a:latin typeface="Kruti Dev 010" pitchFamily="2" charset="0"/>
              </a:rPr>
              <a:t>fpfdRlk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b="1" u="sng" dirty="0" err="1" smtClean="0">
                <a:latin typeface="Kruti Dev 010" pitchFamily="2" charset="0"/>
              </a:rPr>
              <a:t>izdkj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Kruti Dev 010" pitchFamily="2" charset="0"/>
              </a:rPr>
              <a:t>lariZ.k&amp;viriZ.k</a:t>
            </a:r>
            <a:r>
              <a:rPr lang="en-US" sz="3200" b="1" dirty="0" smtClean="0">
                <a:latin typeface="Kruti Dev 010" pitchFamily="2" charset="0"/>
              </a:rPr>
              <a:t> </a:t>
            </a:r>
          </a:p>
          <a:p>
            <a:r>
              <a:rPr lang="en-US" sz="3200" b="1" dirty="0" smtClean="0">
                <a:latin typeface="Kruti Dev 010" pitchFamily="2" charset="0"/>
              </a:rPr>
              <a:t>“</a:t>
            </a:r>
            <a:r>
              <a:rPr lang="en-US" sz="3200" b="1" dirty="0" err="1" smtClean="0">
                <a:latin typeface="Kruti Dev 010" pitchFamily="2" charset="0"/>
              </a:rPr>
              <a:t>kq</a:t>
            </a:r>
            <a:r>
              <a:rPr lang="en-US" sz="3200" b="1" dirty="0" smtClean="0">
                <a:latin typeface="Kruti Dev 010" pitchFamily="2" charset="0"/>
              </a:rPr>
              <a:t>/</a:t>
            </a:r>
            <a:r>
              <a:rPr lang="en-US" sz="3200" b="1" dirty="0" err="1" smtClean="0">
                <a:latin typeface="Kruti Dev 010" pitchFamily="2" charset="0"/>
              </a:rPr>
              <a:t>n&amp;v”kq</a:t>
            </a:r>
            <a:r>
              <a:rPr lang="en-US" sz="3200" b="1" dirty="0" smtClean="0">
                <a:latin typeface="Kruti Dev 010" pitchFamily="2" charset="0"/>
              </a:rPr>
              <a:t>/n</a:t>
            </a:r>
          </a:p>
          <a:p>
            <a:r>
              <a:rPr lang="en-US" sz="3200" b="1" dirty="0" err="1" smtClean="0">
                <a:latin typeface="Kruti Dev 010" pitchFamily="2" charset="0"/>
              </a:rPr>
              <a:t>mtZLdj&amp;jksxuqr</a:t>
            </a:r>
            <a:r>
              <a:rPr lang="en-US" sz="3200" b="1" dirty="0" smtClean="0">
                <a:latin typeface="Kruti Dev 010" pitchFamily="2" charset="0"/>
              </a:rPr>
              <a:t>~</a:t>
            </a:r>
          </a:p>
          <a:p>
            <a:r>
              <a:rPr lang="en-US" sz="3200" b="1" dirty="0" smtClean="0">
                <a:latin typeface="Kruti Dev 010" pitchFamily="2" charset="0"/>
              </a:rPr>
              <a:t>“</a:t>
            </a:r>
            <a:r>
              <a:rPr lang="en-US" sz="3200" b="1" dirty="0" err="1" smtClean="0">
                <a:latin typeface="Kruti Dev 010" pitchFamily="2" charset="0"/>
              </a:rPr>
              <a:t>kks</a:t>
            </a:r>
            <a:r>
              <a:rPr lang="en-US" sz="3200" b="1" dirty="0" smtClean="0">
                <a:latin typeface="Kruti Dev 010" pitchFamily="2" charset="0"/>
              </a:rPr>
              <a:t>/</a:t>
            </a:r>
            <a:r>
              <a:rPr lang="en-US" sz="3200" b="1" dirty="0" err="1" smtClean="0">
                <a:latin typeface="Kruti Dev 010" pitchFamily="2" charset="0"/>
              </a:rPr>
              <a:t>ku</a:t>
            </a:r>
            <a:r>
              <a:rPr lang="en-US" sz="3200" b="1" dirty="0" smtClean="0">
                <a:latin typeface="Kruti Dev 010" pitchFamily="2" charset="0"/>
              </a:rPr>
              <a:t>&amp;”</a:t>
            </a:r>
            <a:r>
              <a:rPr lang="en-US" sz="3200" b="1" dirty="0" err="1" smtClean="0">
                <a:latin typeface="Kruti Dev 010" pitchFamily="2" charset="0"/>
              </a:rPr>
              <a:t>keu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nzO</a:t>
            </a:r>
            <a:r>
              <a:rPr lang="en-US" sz="3200" b="1" dirty="0" smtClean="0">
                <a:latin typeface="Kruti Dev 010" pitchFamily="2" charset="0"/>
              </a:rPr>
              <a:t>;#</a:t>
            </a:r>
            <a:r>
              <a:rPr lang="en-US" sz="3200" b="1" dirty="0" err="1" smtClean="0">
                <a:latin typeface="Kruti Dev 010" pitchFamily="2" charset="0"/>
              </a:rPr>
              <a:t>i&amp;vnzO</a:t>
            </a:r>
            <a:r>
              <a:rPr lang="en-US" sz="3200" b="1" dirty="0" smtClean="0">
                <a:latin typeface="Kruti Dev 010" pitchFamily="2" charset="0"/>
              </a:rPr>
              <a:t>;#</a:t>
            </a:r>
            <a:r>
              <a:rPr lang="en-US" sz="3200" b="1" dirty="0" err="1" smtClean="0">
                <a:latin typeface="Kruti Dev 010" pitchFamily="2" charset="0"/>
              </a:rPr>
              <a:t>i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fodkj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muqRiRrhdj&amp;fodkj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iz”keu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smtClean="0">
                <a:latin typeface="Kruti Dev 010" pitchFamily="2" charset="0"/>
              </a:rPr>
              <a:t>“</a:t>
            </a:r>
            <a:r>
              <a:rPr lang="en-US" sz="3200" b="1" dirty="0" err="1" smtClean="0">
                <a:latin typeface="Kruti Dev 010" pitchFamily="2" charset="0"/>
              </a:rPr>
              <a:t>khr&amp;m’.k</a:t>
            </a:r>
            <a:endParaRPr lang="en-US" sz="3200" b="1" dirty="0" smtClean="0">
              <a:latin typeface="Kruti Dev 010" pitchFamily="2" charset="0"/>
            </a:endParaRPr>
          </a:p>
          <a:p>
            <a:endParaRPr lang="en-US" sz="32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55" pitchFamily="2" charset="0"/>
              </a:rPr>
              <a:t>dk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fu:Drh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^</a:t>
            </a:r>
            <a:r>
              <a:rPr lang="en-US" b="1" dirty="0" err="1" smtClean="0">
                <a:latin typeface="Kruti Dev 055" pitchFamily="2" charset="0"/>
              </a:rPr>
              <a:t>ph;rs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iz’kLrnks”k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kkrqeySfjfr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</a:t>
            </a:r>
            <a:r>
              <a:rPr lang="en-US" b="1" dirty="0" smtClean="0">
                <a:latin typeface="Kruti Dev 055" pitchFamily="2" charset="0"/>
              </a:rPr>
              <a:t>;%A* </a:t>
            </a:r>
            <a:r>
              <a:rPr lang="en-US" dirty="0" smtClean="0">
                <a:latin typeface="Kruti Dev 055" pitchFamily="2" charset="0"/>
              </a:rPr>
              <a:t>v-à- 1@5</a:t>
            </a:r>
          </a:p>
          <a:p>
            <a:r>
              <a:rPr lang="en-US" dirty="0" smtClean="0">
                <a:latin typeface="Kruti Dev 055" pitchFamily="2" charset="0"/>
              </a:rPr>
              <a:t>‘</a:t>
            </a:r>
            <a:r>
              <a:rPr lang="en-US" dirty="0" err="1" smtClean="0">
                <a:latin typeface="Kruti Dev 055" pitchFamily="2" charset="0"/>
              </a:rPr>
              <a:t>kfjj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 /</a:t>
            </a:r>
            <a:r>
              <a:rPr lang="en-US" b="1" dirty="0" err="1" smtClean="0">
                <a:latin typeface="Kruti Dev 055" pitchFamily="2" charset="0"/>
              </a:rPr>
              <a:t>kkrq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ey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;</a:t>
            </a:r>
            <a:r>
              <a:rPr lang="en-US" dirty="0" err="1" smtClean="0">
                <a:latin typeface="Kruti Dev 055" pitchFamily="2" charset="0"/>
              </a:rPr>
              <a:t>kaps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eqG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iz’kLr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kkrqey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T;ke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vkgsr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</a:t>
            </a:r>
            <a:r>
              <a:rPr lang="en-US" b="1" dirty="0" smtClean="0">
                <a:latin typeface="Kruti Dev 055" pitchFamily="2" charset="0"/>
              </a:rPr>
              <a:t>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i;kZ</a:t>
            </a:r>
            <a:r>
              <a:rPr lang="en-US" b="1" dirty="0" smtClean="0">
                <a:latin typeface="Kruti Dev 055" pitchFamily="2" charset="0"/>
              </a:rPr>
              <a:t>;%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vFk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dysoje~A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xk</a:t>
            </a:r>
            <a:r>
              <a:rPr lang="en-US" b="1" dirty="0" smtClean="0">
                <a:latin typeface="Kruti Dev 055" pitchFamily="2" charset="0"/>
              </a:rPr>
              <a:t>=% </a:t>
            </a:r>
            <a:r>
              <a:rPr lang="en-US" b="1" dirty="0" err="1" smtClean="0">
                <a:latin typeface="Kruti Dev 055" pitchFamily="2" charset="0"/>
              </a:rPr>
              <a:t>oiq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laguua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kjhjA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o”eZ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foxzg%A</a:t>
            </a:r>
            <a:r>
              <a:rPr lang="en-US" b="1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 </a:t>
            </a:r>
            <a:r>
              <a:rPr lang="en-US" b="1" dirty="0" err="1" smtClean="0">
                <a:latin typeface="Kruti Dev 055" pitchFamily="2" charset="0"/>
              </a:rPr>
              <a:t>dk;ks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nsg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Dyhc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iaqlks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fL</a:t>
            </a:r>
            <a:r>
              <a:rPr lang="en-US" b="1" dirty="0" smtClean="0">
                <a:latin typeface="Kruti Dev 055" pitchFamily="2" charset="0"/>
              </a:rPr>
              <a:t>=;ka </a:t>
            </a:r>
            <a:r>
              <a:rPr lang="en-US" b="1" dirty="0" err="1" smtClean="0">
                <a:latin typeface="Kruti Dev 055" pitchFamily="2" charset="0"/>
              </a:rPr>
              <a:t>ewfrLruqLruq%AA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vejdks”k</a:t>
            </a: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Kruti Dev 010" pitchFamily="2" charset="0"/>
              </a:rPr>
              <a:t>f=</a:t>
            </a:r>
            <a:r>
              <a:rPr lang="en-US" b="1" dirty="0" err="1" smtClean="0">
                <a:latin typeface="Kruti Dev 010" pitchFamily="2" charset="0"/>
              </a:rPr>
              <a:t>fo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latin typeface="Kruti Dev 010" pitchFamily="2" charset="0"/>
              </a:rPr>
              <a:t>nSoO;ikJ</a:t>
            </a:r>
            <a:r>
              <a:rPr lang="en-US" sz="3200" b="1" dirty="0" smtClean="0">
                <a:latin typeface="Kruti Dev 010" pitchFamily="2" charset="0"/>
              </a:rPr>
              <a:t>;] ;</a:t>
            </a:r>
            <a:r>
              <a:rPr lang="en-US" sz="3200" b="1" dirty="0" err="1" smtClean="0">
                <a:latin typeface="Kruti Dev 010" pitchFamily="2" charset="0"/>
              </a:rPr>
              <a:t>qDrhO;ikJ</a:t>
            </a:r>
            <a:r>
              <a:rPr lang="en-US" sz="3200" b="1" dirty="0" smtClean="0">
                <a:latin typeface="Kruti Dev 010" pitchFamily="2" charset="0"/>
              </a:rPr>
              <a:t>;] </a:t>
            </a:r>
            <a:r>
              <a:rPr lang="en-US" sz="3200" b="1" dirty="0" err="1" smtClean="0">
                <a:latin typeface="Kruti Dev 010" pitchFamily="2" charset="0"/>
              </a:rPr>
              <a:t>lRokot</a:t>
            </a:r>
            <a:r>
              <a:rPr lang="en-US" sz="3200" b="1" dirty="0" smtClean="0">
                <a:latin typeface="Kruti Dev 010" pitchFamily="2" charset="0"/>
              </a:rPr>
              <a:t>; </a:t>
            </a:r>
          </a:p>
          <a:p>
            <a:r>
              <a:rPr lang="en-US" sz="3200" b="1" dirty="0" err="1" smtClean="0">
                <a:latin typeface="Kruti Dev 010" pitchFamily="2" charset="0"/>
              </a:rPr>
              <a:t>var</a:t>
            </a:r>
            <a:r>
              <a:rPr lang="en-US" sz="3200" b="1" dirty="0" smtClean="0">
                <a:latin typeface="Kruti Dev 010" pitchFamily="2" charset="0"/>
              </a:rPr>
              <a:t>% </a:t>
            </a:r>
            <a:r>
              <a:rPr lang="en-US" sz="3200" b="1" dirty="0" err="1" smtClean="0">
                <a:latin typeface="Kruti Dev 010" pitchFamily="2" charset="0"/>
              </a:rPr>
              <a:t>ifjektZu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cfg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ifjektZu</a:t>
            </a:r>
            <a:r>
              <a:rPr lang="en-US" sz="3200" b="1" dirty="0" smtClean="0">
                <a:latin typeface="Kruti Dev 010" pitchFamily="2" charset="0"/>
              </a:rPr>
              <a:t>] “</a:t>
            </a:r>
            <a:r>
              <a:rPr lang="en-US" sz="3200" b="1" dirty="0" err="1" smtClean="0">
                <a:latin typeface="Kruti Dev 010" pitchFamily="2" charset="0"/>
              </a:rPr>
              <a:t>kL</a:t>
            </a:r>
            <a:r>
              <a:rPr lang="en-US" sz="3200" b="1" dirty="0" smtClean="0">
                <a:latin typeface="Kruti Dev 010" pitchFamily="2" charset="0"/>
              </a:rPr>
              <a:t>=</a:t>
            </a:r>
            <a:r>
              <a:rPr lang="en-US" sz="3200" b="1" dirty="0" err="1" smtClean="0">
                <a:latin typeface="Kruti Dev 010" pitchFamily="2" charset="0"/>
              </a:rPr>
              <a:t>izf.k</a:t>
            </a:r>
            <a:r>
              <a:rPr lang="en-US" sz="3200" b="1" dirty="0" smtClean="0">
                <a:latin typeface="Kruti Dev 010" pitchFamily="2" charset="0"/>
              </a:rPr>
              <a:t>/</a:t>
            </a:r>
            <a:r>
              <a:rPr lang="en-US" sz="3200" b="1" dirty="0" err="1" smtClean="0">
                <a:latin typeface="Kruti Dev 010" pitchFamily="2" charset="0"/>
              </a:rPr>
              <a:t>kku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vklqjh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ekuq’kh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nSoh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vid’kZ.k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izd`rhfo?kkrt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funkuR;kx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gsrqfoijhr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O;k</a:t>
            </a:r>
            <a:r>
              <a:rPr lang="en-US" sz="3200" b="1" dirty="0" smtClean="0">
                <a:latin typeface="Kruti Dev 010" pitchFamily="2" charset="0"/>
              </a:rPr>
              <a:t>/</a:t>
            </a:r>
            <a:r>
              <a:rPr lang="en-US" sz="3200" b="1" dirty="0" err="1" smtClean="0">
                <a:latin typeface="Kruti Dev 010" pitchFamily="2" charset="0"/>
              </a:rPr>
              <a:t>khfoijhr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mHk;kFkZdkjh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ya?ku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ya?ku&amp;ikpu</a:t>
            </a:r>
            <a:r>
              <a:rPr lang="en-US" sz="3200" b="1" dirty="0" smtClean="0">
                <a:latin typeface="Kruti Dev 010" pitchFamily="2" charset="0"/>
              </a:rPr>
              <a:t>] </a:t>
            </a:r>
            <a:r>
              <a:rPr lang="en-US" sz="3200" b="1" dirty="0" err="1" smtClean="0">
                <a:latin typeface="Kruti Dev 010" pitchFamily="2" charset="0"/>
              </a:rPr>
              <a:t>nks’kkolspu</a:t>
            </a:r>
            <a:r>
              <a:rPr lang="en-US" sz="3200" b="1" dirty="0" smtClean="0">
                <a:latin typeface="Kruti Dev 010" pitchFamily="2" charset="0"/>
              </a:rPr>
              <a:t>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prqfoZ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77072" cy="5638800"/>
          </a:xfrm>
        </p:spPr>
        <p:txBody>
          <a:bodyPr numCol="4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000" b="1" dirty="0" err="1" smtClean="0">
                <a:latin typeface="Kruti Dev 010" pitchFamily="2" charset="0"/>
              </a:rPr>
              <a:t>la”kks</a:t>
            </a:r>
            <a:r>
              <a:rPr lang="en-US" sz="3000" b="1" dirty="0" smtClean="0">
                <a:latin typeface="Kruti Dev 010" pitchFamily="2" charset="0"/>
              </a:rPr>
              <a:t>/</a:t>
            </a:r>
            <a:r>
              <a:rPr lang="en-US" sz="3000" b="1" dirty="0" err="1" smtClean="0">
                <a:latin typeface="Kruti Dev 010" pitchFamily="2" charset="0"/>
              </a:rPr>
              <a:t>ku</a:t>
            </a:r>
            <a:r>
              <a:rPr lang="en-US" sz="3000" b="1" dirty="0" smtClean="0">
                <a:latin typeface="Kruti Dev 010" pitchFamily="2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cfgjkJ</a:t>
            </a:r>
            <a:r>
              <a:rPr lang="en-US" sz="2600" b="1" dirty="0" smtClean="0">
                <a:latin typeface="Kruti Dev 010" pitchFamily="2" charset="0"/>
              </a:rPr>
              <a:t>; </a:t>
            </a:r>
          </a:p>
          <a:p>
            <a:pPr lvl="2">
              <a:lnSpc>
                <a:spcPct val="120000"/>
              </a:lnSpc>
            </a:pPr>
            <a:r>
              <a:rPr lang="en-US" sz="2200" dirty="0" smtClean="0">
                <a:latin typeface="Kruti Dev 010" pitchFamily="2" charset="0"/>
              </a:rPr>
              <a:t>“</a:t>
            </a:r>
            <a:r>
              <a:rPr lang="en-US" sz="2200" dirty="0" err="1" smtClean="0">
                <a:latin typeface="Kruti Dev 010" pitchFamily="2" charset="0"/>
              </a:rPr>
              <a:t>kL</a:t>
            </a:r>
            <a:r>
              <a:rPr lang="en-US" sz="2200" dirty="0" smtClean="0">
                <a:latin typeface="Kruti Dev 010" pitchFamily="2" charset="0"/>
              </a:rPr>
              <a:t>=</a:t>
            </a:r>
          </a:p>
          <a:p>
            <a:pPr lvl="2">
              <a:lnSpc>
                <a:spcPct val="120000"/>
              </a:lnSpc>
            </a:pPr>
            <a:r>
              <a:rPr lang="en-US" sz="2200" dirty="0" smtClean="0">
                <a:latin typeface="Kruti Dev 010" pitchFamily="2" charset="0"/>
              </a:rPr>
              <a:t>{</a:t>
            </a:r>
            <a:r>
              <a:rPr lang="en-US" sz="2200" dirty="0" err="1" smtClean="0">
                <a:latin typeface="Kruti Dev 010" pitchFamily="2" charset="0"/>
              </a:rPr>
              <a:t>kkj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vfXu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izysikfn</a:t>
            </a:r>
            <a:endParaRPr lang="en-US" sz="2200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vUrjkJ</a:t>
            </a:r>
            <a:r>
              <a:rPr lang="en-US" sz="2600" b="1" dirty="0" smtClean="0">
                <a:latin typeface="Kruti Dev 010" pitchFamily="2" charset="0"/>
              </a:rPr>
              <a:t>; </a:t>
            </a: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oeu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fojspu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fu#g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uL</a:t>
            </a:r>
            <a:r>
              <a:rPr lang="en-US" sz="2200" dirty="0" smtClean="0">
                <a:latin typeface="Kruti Dev 010" pitchFamily="2" charset="0"/>
              </a:rPr>
              <a:t>;</a:t>
            </a: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jDreks</a:t>
            </a:r>
            <a:r>
              <a:rPr lang="en-US" sz="2200" dirty="0" smtClean="0">
                <a:latin typeface="Kruti Dev 010" pitchFamily="2" charset="0"/>
              </a:rPr>
              <a:t>{</a:t>
            </a:r>
            <a:r>
              <a:rPr lang="en-US" sz="2200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lvl="2">
              <a:lnSpc>
                <a:spcPct val="120000"/>
              </a:lnSpc>
            </a:pPr>
            <a:endParaRPr lang="en-US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latin typeface="Kruti Dev 010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000" b="1" dirty="0" err="1" smtClean="0">
                <a:latin typeface="Kruti Dev 010" pitchFamily="2" charset="0"/>
              </a:rPr>
              <a:t>la”keu</a:t>
            </a:r>
            <a:endParaRPr lang="en-US" sz="3000" b="1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ck</a:t>
            </a:r>
            <a:r>
              <a:rPr lang="en-US" sz="2600" b="1" dirty="0" err="1" smtClean="0">
                <a:latin typeface="Kruti Dev 010"/>
              </a:rPr>
              <a:t>á</a:t>
            </a:r>
            <a:endParaRPr lang="en-US" sz="2600" b="1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ysi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ifj’ksd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voxkg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vH;ax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f”kjkscLrh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doy</a:t>
            </a:r>
            <a:r>
              <a:rPr lang="en-US" sz="2200" dirty="0" smtClean="0">
                <a:latin typeface="Kruti Dev 010" pitchFamily="2" charset="0"/>
              </a:rPr>
              <a:t>] </a:t>
            </a:r>
            <a:r>
              <a:rPr lang="en-US" sz="2200" dirty="0" err="1" smtClean="0">
                <a:latin typeface="Kruti Dev 010" pitchFamily="2" charset="0"/>
              </a:rPr>
              <a:t>xaMw’k</a:t>
            </a:r>
            <a:r>
              <a:rPr lang="en-US" sz="2200" dirty="0" smtClean="0">
                <a:latin typeface="Kruti Dev 010" pitchFamily="2" charset="0"/>
              </a:rPr>
              <a:t> b- </a:t>
            </a: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vH;arj</a:t>
            </a:r>
            <a:r>
              <a:rPr lang="en-US" sz="2600" b="1" dirty="0" smtClean="0">
                <a:latin typeface="Kruti Dev 010" pitchFamily="2" charset="0"/>
              </a:rPr>
              <a:t> </a:t>
            </a: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nhiu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ikpu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ys</a:t>
            </a:r>
            <a:r>
              <a:rPr lang="en-US" sz="2200" dirty="0" smtClean="0">
                <a:latin typeface="Kruti Dev 010" pitchFamily="2" charset="0"/>
              </a:rPr>
              <a:t>[</a:t>
            </a:r>
            <a:r>
              <a:rPr lang="en-US" sz="2200" dirty="0" err="1" smtClean="0">
                <a:latin typeface="Kruti Dev 010" pitchFamily="2" charset="0"/>
              </a:rPr>
              <a:t>ku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c`g.k</a:t>
            </a:r>
            <a:r>
              <a:rPr lang="en-US" sz="2200" dirty="0" smtClean="0">
                <a:latin typeface="Kruti Dev 010" pitchFamily="2" charset="0"/>
              </a:rPr>
              <a:t>] </a:t>
            </a:r>
            <a:r>
              <a:rPr lang="en-US" sz="2200" dirty="0" err="1" smtClean="0">
                <a:latin typeface="Kruti Dev 010" pitchFamily="2" charset="0"/>
              </a:rPr>
              <a:t>jlk;u</a:t>
            </a:r>
            <a:r>
              <a:rPr lang="en-US" sz="2200" dirty="0" smtClean="0">
                <a:latin typeface="Kruti Dev 010" pitchFamily="2" charset="0"/>
              </a:rPr>
              <a:t>] </a:t>
            </a:r>
            <a:r>
              <a:rPr lang="en-US" sz="2200" dirty="0" err="1" smtClean="0">
                <a:latin typeface="Kruti Dev 010" pitchFamily="2" charset="0"/>
              </a:rPr>
              <a:t>okthdj</a:t>
            </a:r>
            <a:r>
              <a:rPr lang="en-US" sz="2200" dirty="0" smtClean="0">
                <a:latin typeface="Kruti Dev 010" pitchFamily="2" charset="0"/>
              </a:rPr>
              <a:t>  b-</a:t>
            </a:r>
          </a:p>
          <a:p>
            <a:pPr>
              <a:lnSpc>
                <a:spcPct val="120000"/>
              </a:lnSpc>
            </a:pPr>
            <a:endParaRPr lang="en-US" sz="3000" b="1" dirty="0" smtClean="0">
              <a:latin typeface="Kruti Dev 010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000" b="1" dirty="0" err="1" smtClean="0">
                <a:latin typeface="Kruti Dev 010" pitchFamily="2" charset="0"/>
              </a:rPr>
              <a:t>vkgkj</a:t>
            </a:r>
            <a:endParaRPr lang="en-US" sz="3000" b="1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2600" b="1" dirty="0" smtClean="0">
                <a:latin typeface="Kruti Dev 010" pitchFamily="2" charset="0"/>
              </a:rPr>
              <a:t>is;</a:t>
            </a: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ys</a:t>
            </a:r>
            <a:r>
              <a:rPr lang="en-US" sz="2600" b="1" dirty="0" err="1" smtClean="0">
                <a:latin typeface="Kruti Dev 010"/>
              </a:rPr>
              <a:t>á</a:t>
            </a:r>
            <a:endParaRPr lang="en-US" sz="2600" b="1" dirty="0" smtClean="0">
              <a:latin typeface="Kruti Dev 010"/>
            </a:endParaRPr>
          </a:p>
          <a:p>
            <a:pPr lvl="1">
              <a:lnSpc>
                <a:spcPct val="120000"/>
              </a:lnSpc>
            </a:pPr>
            <a:r>
              <a:rPr lang="en-US" sz="2600" dirty="0" smtClean="0">
                <a:latin typeface="Kruti Dev 010" pitchFamily="2" charset="0"/>
              </a:rPr>
              <a:t>[</a:t>
            </a:r>
            <a:r>
              <a:rPr lang="en-US" sz="2600" dirty="0" err="1" smtClean="0">
                <a:latin typeface="Kruti Dev 010" pitchFamily="2" charset="0"/>
              </a:rPr>
              <a:t>kk</a:t>
            </a:r>
            <a:r>
              <a:rPr lang="en-US" sz="2600" dirty="0" smtClean="0">
                <a:latin typeface="Kruti Dev 010" pitchFamily="2" charset="0"/>
              </a:rPr>
              <a:t>|</a:t>
            </a:r>
          </a:p>
          <a:p>
            <a:pPr lvl="1">
              <a:lnSpc>
                <a:spcPct val="120000"/>
              </a:lnSpc>
            </a:pPr>
            <a:r>
              <a:rPr lang="en-US" sz="2600" dirty="0" err="1" smtClean="0">
                <a:latin typeface="Kruti Dev 010" pitchFamily="2" charset="0"/>
              </a:rPr>
              <a:t>H</a:t>
            </a:r>
            <a:r>
              <a:rPr lang="en-US" sz="2600" dirty="0" err="1" smtClean="0">
                <a:solidFill>
                  <a:schemeClr val="tx2"/>
                </a:solidFill>
                <a:latin typeface="Kruti Dev 010" pitchFamily="2" charset="0"/>
              </a:rPr>
              <a:t>k</a:t>
            </a:r>
            <a:r>
              <a:rPr lang="en-US" sz="2600" dirty="0" smtClean="0">
                <a:solidFill>
                  <a:schemeClr val="tx2"/>
                </a:solidFill>
                <a:latin typeface="Kruti Dev 010" pitchFamily="2" charset="0"/>
              </a:rPr>
              <a:t>{;</a:t>
            </a:r>
            <a:r>
              <a:rPr lang="en-US" sz="2600" dirty="0" smtClean="0">
                <a:latin typeface="Kruti Dev 010" pitchFamily="2" charset="0"/>
              </a:rPr>
              <a:t>	</a:t>
            </a:r>
          </a:p>
          <a:p>
            <a:pPr lvl="1">
              <a:lnSpc>
                <a:spcPct val="120000"/>
              </a:lnSpc>
              <a:buNone/>
            </a:pPr>
            <a:endParaRPr lang="en-US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Kruti Dev 010" pitchFamily="2" charset="0"/>
              </a:rPr>
              <a:t>													</a:t>
            </a:r>
          </a:p>
          <a:p>
            <a:pPr lvl="1">
              <a:lnSpc>
                <a:spcPct val="120000"/>
              </a:lnSpc>
              <a:buNone/>
            </a:pPr>
            <a:endParaRPr lang="en-US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Kruti Dev 010" pitchFamily="2" charset="0"/>
              </a:rPr>
              <a:t>		</a:t>
            </a:r>
          </a:p>
          <a:p>
            <a:pPr>
              <a:lnSpc>
                <a:spcPct val="120000"/>
              </a:lnSpc>
            </a:pPr>
            <a:endParaRPr lang="en-US" sz="3000" b="1" dirty="0" smtClean="0">
              <a:latin typeface="Kruti Dev 010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000" b="1" dirty="0" err="1" smtClean="0">
                <a:latin typeface="Kruti Dev 010" pitchFamily="2" charset="0"/>
              </a:rPr>
              <a:t>vkpkj</a:t>
            </a:r>
            <a:endParaRPr lang="en-US" sz="3000" b="1" dirty="0" smtClean="0">
              <a:latin typeface="Kruti Dev 010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dkf;d</a:t>
            </a:r>
            <a:endParaRPr lang="en-US" sz="2600" b="1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iz</a:t>
            </a:r>
            <a:r>
              <a:rPr lang="en-US" sz="2200" dirty="0" smtClean="0">
                <a:latin typeface="Kruti Dev 010" pitchFamily="2" charset="0"/>
              </a:rPr>
              <a:t>{</a:t>
            </a:r>
            <a:r>
              <a:rPr lang="en-US" sz="2200" dirty="0" err="1" smtClean="0">
                <a:latin typeface="Kruti Dev 010" pitchFamily="2" charset="0"/>
              </a:rPr>
              <a:t>ksi.k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mR</a:t>
            </a:r>
            <a:r>
              <a:rPr lang="en-US" sz="2200" dirty="0" smtClean="0">
                <a:latin typeface="Kruti Dev 010" pitchFamily="2" charset="0"/>
              </a:rPr>
              <a:t>{</a:t>
            </a:r>
            <a:r>
              <a:rPr lang="en-US" sz="2200" dirty="0" err="1" smtClean="0">
                <a:latin typeface="Kruti Dev 010" pitchFamily="2" charset="0"/>
              </a:rPr>
              <a:t>ksi.k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vo</a:t>
            </a:r>
            <a:r>
              <a:rPr lang="en-US" sz="2200" dirty="0" smtClean="0">
                <a:latin typeface="Kruti Dev 010" pitchFamily="2" charset="0"/>
              </a:rPr>
              <a:t>{</a:t>
            </a:r>
            <a:r>
              <a:rPr lang="en-US" sz="2200" dirty="0" err="1" smtClean="0">
                <a:latin typeface="Kruti Dev 010" pitchFamily="2" charset="0"/>
              </a:rPr>
              <a:t>ksi.k</a:t>
            </a:r>
            <a:r>
              <a:rPr lang="en-US" sz="2200" dirty="0" smtClean="0">
                <a:latin typeface="Kruti Dev 010" pitchFamily="2" charset="0"/>
              </a:rPr>
              <a:t> b-</a:t>
            </a: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okfpd</a:t>
            </a:r>
            <a:endParaRPr lang="en-US" sz="2600" b="1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ikB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Lok</a:t>
            </a:r>
            <a:r>
              <a:rPr lang="en-US" sz="2200" dirty="0" smtClean="0">
                <a:latin typeface="Kruti Dev 010" pitchFamily="2" charset="0"/>
              </a:rPr>
              <a:t>/;k;</a:t>
            </a:r>
          </a:p>
          <a:p>
            <a:pPr lvl="1">
              <a:lnSpc>
                <a:spcPct val="120000"/>
              </a:lnSpc>
            </a:pPr>
            <a:r>
              <a:rPr lang="en-US" sz="2600" b="1" dirty="0" err="1" smtClean="0">
                <a:latin typeface="Kruti Dev 010" pitchFamily="2" charset="0"/>
              </a:rPr>
              <a:t>ekul</a:t>
            </a:r>
            <a:endParaRPr lang="en-US" sz="2600" b="1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fpUR</a:t>
            </a:r>
            <a:r>
              <a:rPr lang="en-US" sz="2200" dirty="0" smtClean="0">
                <a:latin typeface="Kruti Dev 010" pitchFamily="2" charset="0"/>
              </a:rPr>
              <a:t>;</a:t>
            </a: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fopk;Z</a:t>
            </a:r>
            <a:endParaRPr lang="en-US" sz="2200" dirty="0" smtClean="0">
              <a:latin typeface="Kruti Dev 010" pitchFamily="2" charset="0"/>
            </a:endParaRP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 pitchFamily="2" charset="0"/>
              </a:rPr>
              <a:t>Å</a:t>
            </a:r>
            <a:r>
              <a:rPr lang="en-US" sz="2200" dirty="0" err="1" smtClean="0">
                <a:latin typeface="Kruti Dev 010"/>
              </a:rPr>
              <a:t>á</a:t>
            </a:r>
            <a:endParaRPr lang="en-US" sz="2200" dirty="0" smtClean="0">
              <a:latin typeface="Kruti Dev 010"/>
            </a:endParaRPr>
          </a:p>
          <a:p>
            <a:pPr lvl="2">
              <a:lnSpc>
                <a:spcPct val="120000"/>
              </a:lnSpc>
            </a:pPr>
            <a:r>
              <a:rPr lang="en-US" sz="2200" dirty="0" smtClean="0">
                <a:latin typeface="Kruti Dev 010"/>
              </a:rPr>
              <a:t>/;s;</a:t>
            </a:r>
          </a:p>
          <a:p>
            <a:pPr lvl="2">
              <a:lnSpc>
                <a:spcPct val="120000"/>
              </a:lnSpc>
            </a:pPr>
            <a:r>
              <a:rPr lang="en-US" sz="2200" dirty="0" err="1" smtClean="0">
                <a:latin typeface="Kruti Dev 010"/>
              </a:rPr>
              <a:t>ladYi</a:t>
            </a:r>
            <a:r>
              <a:rPr lang="en-US" sz="2200" dirty="0" smtClean="0">
                <a:latin typeface="Kruti Dev 010"/>
              </a:rPr>
              <a:t> b- </a:t>
            </a:r>
            <a:r>
              <a:rPr lang="en-US" dirty="0" smtClean="0">
                <a:latin typeface="Kruti Dev 010" pitchFamily="2" charset="0"/>
              </a:rPr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iapfo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err="1" smtClean="0">
                <a:latin typeface="Kruti Dev 010" pitchFamily="2" charset="0"/>
              </a:rPr>
              <a:t>oeu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err="1" smtClean="0">
                <a:latin typeface="Kruti Dev 010" pitchFamily="2" charset="0"/>
              </a:rPr>
              <a:t>fojspu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err="1" smtClean="0">
                <a:latin typeface="Kruti Dev 010" pitchFamily="2" charset="0"/>
              </a:rPr>
              <a:t>cLrh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err="1" smtClean="0">
                <a:latin typeface="Kruti Dev 010" pitchFamily="2" charset="0"/>
              </a:rPr>
              <a:t>uL</a:t>
            </a:r>
            <a:r>
              <a:rPr lang="en-US" sz="4000" b="1" dirty="0" smtClean="0">
                <a:latin typeface="Kruti Dev 010" pitchFamily="2" charset="0"/>
              </a:rPr>
              <a:t>;</a:t>
            </a:r>
          </a:p>
          <a:p>
            <a:r>
              <a:rPr lang="en-US" sz="4000" b="1" dirty="0" err="1" smtClean="0">
                <a:latin typeface="Kruti Dev 010" pitchFamily="2" charset="0"/>
              </a:rPr>
              <a:t>jDreks</a:t>
            </a:r>
            <a:r>
              <a:rPr lang="en-US" sz="4000" b="1" dirty="0" smtClean="0">
                <a:latin typeface="Kruti Dev 010" pitchFamily="2" charset="0"/>
              </a:rPr>
              <a:t>{</a:t>
            </a:r>
            <a:r>
              <a:rPr lang="en-US" sz="4000" b="1" dirty="0" err="1" smtClean="0">
                <a:latin typeface="Kruti Dev 010" pitchFamily="2" charset="0"/>
              </a:rPr>
              <a:t>k.k</a:t>
            </a:r>
            <a:endParaRPr lang="en-US" b="1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Kruti Dev 010" pitchFamily="2" charset="0"/>
              </a:rPr>
              <a:t>‘</a:t>
            </a:r>
            <a:r>
              <a:rPr lang="en-US" b="1" dirty="0" err="1" smtClean="0">
                <a:latin typeface="Kruti Dev 010" pitchFamily="2" charset="0"/>
              </a:rPr>
              <a:t>kM~fo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/>
              </a:rPr>
              <a:t>¼’kM~fo/kksidze½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Kruti Dev 010" pitchFamily="2" charset="0"/>
              </a:rPr>
              <a:t>ya?ku</a:t>
            </a:r>
            <a:r>
              <a:rPr lang="en-US" sz="4000" b="1" dirty="0" smtClean="0">
                <a:latin typeface="Kruti Dev 010" pitchFamily="2" charset="0"/>
              </a:rPr>
              <a:t> </a:t>
            </a:r>
          </a:p>
          <a:p>
            <a:r>
              <a:rPr lang="en-US" sz="4000" b="1" dirty="0" err="1" smtClean="0">
                <a:latin typeface="Kruti Dev 010" pitchFamily="2" charset="0"/>
              </a:rPr>
              <a:t>c`g.k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err="1" smtClean="0">
                <a:latin typeface="Kruti Dev 010" pitchFamily="2" charset="0"/>
              </a:rPr>
              <a:t>Lusgu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smtClean="0">
                <a:latin typeface="Kruti Dev 010" pitchFamily="2" charset="0"/>
              </a:rPr>
              <a:t>#{</a:t>
            </a:r>
            <a:r>
              <a:rPr lang="en-US" sz="4000" b="1" dirty="0" err="1" smtClean="0">
                <a:latin typeface="Kruti Dev 010" pitchFamily="2" charset="0"/>
              </a:rPr>
              <a:t>k.k</a:t>
            </a:r>
            <a:endParaRPr lang="en-US" sz="4000" b="1" dirty="0" smtClean="0">
              <a:latin typeface="Kruti Dev 010" pitchFamily="2" charset="0"/>
            </a:endParaRPr>
          </a:p>
          <a:p>
            <a:r>
              <a:rPr lang="en-US" sz="4000" b="1" dirty="0" err="1" smtClean="0">
                <a:latin typeface="Kruti Dev 010" pitchFamily="2" charset="0"/>
              </a:rPr>
              <a:t>Losnu</a:t>
            </a:r>
            <a:r>
              <a:rPr lang="en-US" sz="4000" b="1" dirty="0" smtClean="0">
                <a:latin typeface="Kruti Dev 010" pitchFamily="2" charset="0"/>
              </a:rPr>
              <a:t> </a:t>
            </a:r>
          </a:p>
          <a:p>
            <a:r>
              <a:rPr lang="en-US" sz="4000" b="1" dirty="0" err="1" smtClean="0">
                <a:latin typeface="Kruti Dev 010" pitchFamily="2" charset="0"/>
              </a:rPr>
              <a:t>LraHku</a:t>
            </a:r>
            <a:endParaRPr lang="en-US" sz="40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lIrfo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/>
              </a:rPr>
              <a:t>¼”keu izdkj½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err="1" smtClean="0">
                <a:latin typeface="Kruti Dev 010" pitchFamily="2" charset="0"/>
              </a:rPr>
              <a:t>ikpu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nhiu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smtClean="0">
                <a:latin typeface="Kruti Dev 010" pitchFamily="2" charset="0"/>
              </a:rPr>
              <a:t>{</a:t>
            </a:r>
            <a:r>
              <a:rPr lang="en-US" sz="3600" b="1" dirty="0" err="1" smtClean="0">
                <a:latin typeface="Kruti Dev 010" pitchFamily="2" charset="0"/>
              </a:rPr>
              <a:t>kq</a:t>
            </a:r>
            <a:r>
              <a:rPr lang="en-US" sz="3600" b="1" dirty="0" smtClean="0">
                <a:latin typeface="Kruti Dev 010" pitchFamily="2" charset="0"/>
              </a:rPr>
              <a:t>/</a:t>
            </a:r>
            <a:r>
              <a:rPr lang="en-US" sz="3600" b="1" dirty="0" err="1" smtClean="0">
                <a:latin typeface="Kruti Dev 010" pitchFamily="2" charset="0"/>
              </a:rPr>
              <a:t>kk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r`’.kk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O;k;ke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vkrilsok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Okk;qlsok</a:t>
            </a:r>
            <a:endParaRPr lang="en-US" sz="3600" b="1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n”kfo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/>
              </a:rPr>
              <a:t>¼ya?ku izdkj½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b="1" dirty="0" err="1" smtClean="0">
                <a:latin typeface="Kruti Dev 010" pitchFamily="2" charset="0"/>
              </a:rPr>
              <a:t>oeu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fojspu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fu#g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uL</a:t>
            </a:r>
            <a:r>
              <a:rPr lang="en-US" sz="3500" b="1" dirty="0" smtClean="0">
                <a:latin typeface="Kruti Dev 010" pitchFamily="2" charset="0"/>
              </a:rPr>
              <a:t>;</a:t>
            </a:r>
          </a:p>
          <a:p>
            <a:r>
              <a:rPr lang="en-US" sz="3500" b="1" dirty="0" err="1" smtClean="0">
                <a:latin typeface="Kruti Dev 010" pitchFamily="2" charset="0"/>
              </a:rPr>
              <a:t>fiiklk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ok;qlsok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vkrilsok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ikpu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miokl</a:t>
            </a:r>
            <a:endParaRPr lang="en-US" sz="3500" b="1" dirty="0" smtClean="0">
              <a:latin typeface="Kruti Dev 010" pitchFamily="2" charset="0"/>
            </a:endParaRPr>
          </a:p>
          <a:p>
            <a:r>
              <a:rPr lang="en-US" sz="3500" b="1" dirty="0" err="1" smtClean="0">
                <a:latin typeface="Kruti Dev 010" pitchFamily="2" charset="0"/>
              </a:rPr>
              <a:t>O;k;ke</a:t>
            </a:r>
            <a:r>
              <a:rPr lang="en-US" sz="3500" b="1" dirty="0" smtClean="0">
                <a:latin typeface="Kruti Dev 010" pitchFamily="2" charset="0"/>
              </a:rPr>
              <a:t> 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fpfdRlkf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kd`r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/>
              </a:rPr>
              <a:t>¼fpfdRL;½ </a:t>
            </a:r>
            <a:r>
              <a:rPr lang="en-US" b="1" dirty="0" err="1" smtClean="0">
                <a:latin typeface="Kruti Dev 010"/>
              </a:rPr>
              <a:t>iq#’k</a:t>
            </a:r>
            <a:r>
              <a:rPr lang="en-US" b="1" dirty="0" smtClean="0">
                <a:latin typeface="Kruti Dev 01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lRoekRek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kjhja</a:t>
            </a:r>
            <a:r>
              <a:rPr lang="en-US" b="1" dirty="0" smtClean="0">
                <a:latin typeface="Kruti Dev 010" pitchFamily="2" charset="0"/>
              </a:rPr>
              <a:t> p =;</a:t>
            </a:r>
            <a:r>
              <a:rPr lang="en-US" b="1" dirty="0" err="1" smtClean="0">
                <a:latin typeface="Kruti Dev 010" pitchFamily="2" charset="0"/>
              </a:rPr>
              <a:t>esrr</a:t>
            </a:r>
            <a:r>
              <a:rPr lang="en-US" b="1" dirty="0" smtClean="0">
                <a:latin typeface="Kruti Dev 010" pitchFamily="2" charset="0"/>
              </a:rPr>
              <a:t>~ f=</a:t>
            </a:r>
            <a:r>
              <a:rPr lang="en-US" b="1" dirty="0" err="1" smtClean="0">
                <a:latin typeface="Kruti Dev 010" pitchFamily="2" charset="0"/>
              </a:rPr>
              <a:t>n.Mor</a:t>
            </a:r>
            <a:r>
              <a:rPr lang="en-US" b="1" dirty="0" smtClean="0">
                <a:latin typeface="Kruti Dev 010" pitchFamily="2" charset="0"/>
              </a:rPr>
              <a:t>~ A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yksdfLr’Bfr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la;ksxkUr</a:t>
            </a:r>
            <a:r>
              <a:rPr lang="en-US" b="1" dirty="0" smtClean="0">
                <a:latin typeface="Kruti Dev 010" pitchFamily="2" charset="0"/>
              </a:rPr>
              <a:t>= </a:t>
            </a:r>
            <a:r>
              <a:rPr lang="en-US" b="1" dirty="0" err="1" smtClean="0">
                <a:latin typeface="Kruti Dev 010" pitchFamily="2" charset="0"/>
              </a:rPr>
              <a:t>loZa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izfr’Bre</a:t>
            </a:r>
            <a:r>
              <a:rPr lang="en-US" b="1" dirty="0" smtClean="0">
                <a:latin typeface="Kruti Dev 010" pitchFamily="2" charset="0"/>
              </a:rPr>
              <a:t>~ AA</a:t>
            </a:r>
          </a:p>
          <a:p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eu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vkRek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3 f=</a:t>
            </a:r>
            <a:r>
              <a:rPr lang="en-US" dirty="0" err="1" smtClean="0">
                <a:latin typeface="Kruti Dev 010" pitchFamily="2" charset="0"/>
              </a:rPr>
              <a:t>naMkizek.ks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la;ksxkyk</a:t>
            </a:r>
            <a:r>
              <a:rPr lang="en-US" dirty="0" smtClean="0">
                <a:latin typeface="Kruti Dev 010" pitchFamily="2" charset="0"/>
              </a:rPr>
              <a:t> ^</a:t>
            </a:r>
            <a:r>
              <a:rPr lang="en-US" dirty="0" err="1" smtClean="0">
                <a:latin typeface="Kruti Dev 010" pitchFamily="2" charset="0"/>
              </a:rPr>
              <a:t>yksd</a:t>
            </a:r>
            <a:r>
              <a:rPr lang="en-US" dirty="0" smtClean="0">
                <a:latin typeface="Kruti Dev 010" pitchFamily="2" charset="0"/>
              </a:rPr>
              <a:t>^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 o ;</a:t>
            </a:r>
            <a:r>
              <a:rPr lang="en-US" dirty="0" err="1" smtClean="0">
                <a:latin typeface="Kruti Dev 010" pitchFamily="2" charset="0"/>
              </a:rPr>
              <a:t>kP;k</a:t>
            </a:r>
            <a:r>
              <a:rPr lang="en-US" dirty="0" smtClean="0">
                <a:latin typeface="Kruti Dev 010" pitchFamily="2" charset="0"/>
              </a:rPr>
              <a:t> fBdk.kh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izfrf’Br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;</a:t>
            </a:r>
            <a:r>
              <a:rPr lang="en-US" dirty="0" err="1" smtClean="0">
                <a:latin typeface="Kruti Dev 010" pitchFamily="2" charset="0"/>
              </a:rPr>
              <a:t>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la;ksxkykp</a:t>
            </a:r>
            <a:r>
              <a:rPr lang="en-US" dirty="0" smtClean="0">
                <a:latin typeface="Kruti Dev 010" pitchFamily="2" charset="0"/>
              </a:rPr>
              <a:t> ^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r>
              <a:rPr lang="en-US" dirty="0" smtClean="0">
                <a:latin typeface="Kruti Dev 010" pitchFamily="2" charset="0"/>
              </a:rPr>
              <a:t>^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fpfdRlkf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kd`r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iq#’kkps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ruti Dev 010" pitchFamily="2" charset="0"/>
              </a:rPr>
              <a:t>,d/</a:t>
            </a:r>
            <a:r>
              <a:rPr lang="en-US" dirty="0" err="1" smtClean="0">
                <a:latin typeface="Kruti Dev 010" pitchFamily="2" charset="0"/>
              </a:rPr>
              <a:t>kkRokRed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f=/</a:t>
            </a:r>
            <a:r>
              <a:rPr lang="en-US" dirty="0" err="1" smtClean="0">
                <a:latin typeface="Kruti Dev 010" pitchFamily="2" charset="0"/>
              </a:rPr>
              <a:t>kkRokRed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‘</a:t>
            </a:r>
            <a:r>
              <a:rPr lang="en-US" dirty="0" err="1" smtClean="0">
                <a:latin typeface="Kruti Dev 010" pitchFamily="2" charset="0"/>
              </a:rPr>
              <a:t>kM</a:t>
            </a:r>
            <a:r>
              <a:rPr lang="en-US" dirty="0" smtClean="0">
                <a:latin typeface="Kruti Dev 010" pitchFamily="2" charset="0"/>
              </a:rPr>
              <a:t>~/</a:t>
            </a:r>
            <a:r>
              <a:rPr lang="en-US" dirty="0" err="1" smtClean="0">
                <a:latin typeface="Kruti Dev 010" pitchFamily="2" charset="0"/>
              </a:rPr>
              <a:t>kkRokRed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prqfoZa”kfrd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ruti Dev 010" pitchFamily="2" charset="0"/>
              </a:rPr>
              <a:t>,d/</a:t>
            </a:r>
            <a:r>
              <a:rPr lang="en-US" dirty="0" err="1" smtClean="0">
                <a:latin typeface="Kruti Dev 010" pitchFamily="2" charset="0"/>
              </a:rPr>
              <a:t>kkRokRed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psruk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kkrqjI;sd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Le`r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iq#’klaKd</a:t>
            </a:r>
            <a:r>
              <a:rPr lang="en-US" b="1" dirty="0" smtClean="0">
                <a:latin typeface="Kruti Dev 010" pitchFamily="2" charset="0"/>
              </a:rPr>
              <a:t>% A</a:t>
            </a:r>
          </a:p>
          <a:p>
            <a:r>
              <a:rPr lang="en-US" dirty="0" err="1" smtClean="0">
                <a:latin typeface="Kruti Dev 010" pitchFamily="2" charset="0"/>
              </a:rPr>
              <a:t>dsoG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psruk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Eg.ktsp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vkRek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uti Dev 010" pitchFamily="2" charset="0"/>
              </a:rPr>
              <a:t>f=/</a:t>
            </a:r>
            <a:r>
              <a:rPr lang="en-US" dirty="0" err="1" smtClean="0">
                <a:latin typeface="Kruti Dev 010" pitchFamily="2" charset="0"/>
              </a:rPr>
              <a:t>kkRokRed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lRoa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vkRek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kjhja</a:t>
            </a:r>
            <a:r>
              <a:rPr lang="en-US" b="1" dirty="0" smtClean="0">
                <a:latin typeface="Kruti Dev 010" pitchFamily="2" charset="0"/>
              </a:rPr>
              <a:t> p =;</a:t>
            </a:r>
            <a:r>
              <a:rPr lang="en-US" b="1" dirty="0" err="1" smtClean="0">
                <a:latin typeface="Kruti Dev 010" pitchFamily="2" charset="0"/>
              </a:rPr>
              <a:t>esrr</a:t>
            </a:r>
            <a:r>
              <a:rPr lang="en-US" b="1" dirty="0" smtClean="0">
                <a:latin typeface="Kruti Dev 010" pitchFamily="2" charset="0"/>
              </a:rPr>
              <a:t>~ f=</a:t>
            </a:r>
            <a:r>
              <a:rPr lang="en-US" b="1" dirty="0" err="1" smtClean="0">
                <a:latin typeface="Kruti Dev 010" pitchFamily="2" charset="0"/>
              </a:rPr>
              <a:t>n.Mor</a:t>
            </a:r>
            <a:r>
              <a:rPr lang="en-US" b="1" dirty="0" smtClean="0">
                <a:latin typeface="Kruti Dev 010" pitchFamily="2" charset="0"/>
              </a:rPr>
              <a:t>~ A  	p-lw-1@46</a:t>
            </a:r>
          </a:p>
          <a:p>
            <a:r>
              <a:rPr lang="en-US" dirty="0" err="1" smtClean="0">
                <a:latin typeface="Kruti Dev 010" pitchFamily="2" charset="0"/>
              </a:rPr>
              <a:t>eu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vkRek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la;ksxkykp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gkp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vk;qosZnkps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; “</a:t>
            </a:r>
            <a:r>
              <a:rPr lang="en-US" dirty="0" err="1" smtClean="0">
                <a:latin typeface="Kruti Dev 010" pitchFamily="2" charset="0"/>
              </a:rPr>
              <a:t>kCnL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fu#fDr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00872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dk;fr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kCnk;rs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bfr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;% A</a:t>
            </a:r>
          </a:p>
          <a:p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kCns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/>
              </a:rPr>
              <a:t>¼Hokfn½ /</a:t>
            </a:r>
            <a:r>
              <a:rPr lang="en-US" dirty="0" err="1" smtClean="0">
                <a:latin typeface="Kruti Dev 010"/>
              </a:rPr>
              <a:t>kkrqyk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smtClean="0">
                <a:latin typeface="Kruti Dev 010"/>
              </a:rPr>
              <a:t>^</a:t>
            </a:r>
            <a:r>
              <a:rPr lang="en-US" b="1" dirty="0" err="1" smtClean="0">
                <a:latin typeface="Kruti Dev 010"/>
              </a:rPr>
              <a:t>vp</a:t>
            </a:r>
            <a:r>
              <a:rPr lang="en-US" b="1" dirty="0" smtClean="0">
                <a:latin typeface="Kruti Dev 010"/>
              </a:rPr>
              <a:t>~^ </a:t>
            </a:r>
            <a:r>
              <a:rPr lang="en-US" dirty="0" err="1" smtClean="0">
                <a:latin typeface="Kruti Dev 010"/>
              </a:rPr>
              <a:t>izR</a:t>
            </a:r>
            <a:r>
              <a:rPr lang="en-US" dirty="0" smtClean="0">
                <a:latin typeface="Kruti Dev 010"/>
              </a:rPr>
              <a:t>;; </a:t>
            </a:r>
            <a:r>
              <a:rPr lang="en-US" dirty="0" err="1" smtClean="0">
                <a:latin typeface="Kruti Dev 010"/>
              </a:rPr>
              <a:t>vkf.k</a:t>
            </a:r>
            <a:r>
              <a:rPr lang="en-US" dirty="0" smtClean="0">
                <a:latin typeface="Kruti Dev 010"/>
              </a:rPr>
              <a:t> ^,s^ </a:t>
            </a:r>
            <a:r>
              <a:rPr lang="en-US" dirty="0" err="1" smtClean="0">
                <a:latin typeface="Kruti Dev 010"/>
              </a:rPr>
              <a:t>yk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smtClean="0">
                <a:latin typeface="Kruti Dev 010"/>
              </a:rPr>
              <a:t>^</a:t>
            </a:r>
            <a:r>
              <a:rPr lang="en-US" b="1" dirty="0" err="1" smtClean="0">
                <a:latin typeface="Kruti Dev 010"/>
              </a:rPr>
              <a:t>vk</a:t>
            </a:r>
            <a:r>
              <a:rPr lang="en-US" b="1" dirty="0" smtClean="0">
                <a:latin typeface="Kruti Dev 010"/>
              </a:rPr>
              <a:t>;^ </a:t>
            </a:r>
            <a:r>
              <a:rPr lang="en-US" dirty="0" err="1" smtClean="0">
                <a:latin typeface="Kruti Dev 010"/>
              </a:rPr>
              <a:t>izR</a:t>
            </a:r>
            <a:r>
              <a:rPr lang="en-US" dirty="0" smtClean="0">
                <a:latin typeface="Kruti Dev 010"/>
              </a:rPr>
              <a:t>;; </a:t>
            </a:r>
            <a:r>
              <a:rPr lang="en-US" dirty="0" err="1" smtClean="0">
                <a:latin typeface="Kruti Dev 010"/>
              </a:rPr>
              <a:t>ykxwu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smtClean="0">
                <a:latin typeface="Kruti Dev 010"/>
              </a:rPr>
              <a:t>^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;^ </a:t>
            </a:r>
            <a:r>
              <a:rPr lang="en-US" dirty="0" smtClean="0">
                <a:latin typeface="Kruti Dev 010"/>
              </a:rPr>
              <a:t>“</a:t>
            </a:r>
            <a:r>
              <a:rPr lang="en-US" dirty="0" err="1" smtClean="0">
                <a:latin typeface="Kruti Dev 010"/>
              </a:rPr>
              <a:t>kCn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r;kj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gksrks</a:t>
            </a:r>
            <a:r>
              <a:rPr lang="en-US" dirty="0" smtClean="0">
                <a:latin typeface="Kruti Dev 010"/>
              </a:rPr>
              <a:t>- </a:t>
            </a:r>
          </a:p>
          <a:p>
            <a:r>
              <a:rPr lang="en-US" dirty="0" err="1" smtClean="0">
                <a:latin typeface="Kruti Dev 010"/>
              </a:rPr>
              <a:t>T;kpk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vFkZ</a:t>
            </a:r>
            <a:r>
              <a:rPr lang="en-US" dirty="0" smtClean="0">
                <a:latin typeface="Kruti Dev 010"/>
              </a:rPr>
              <a:t> “</a:t>
            </a:r>
            <a:r>
              <a:rPr lang="en-US" dirty="0" err="1" smtClean="0">
                <a:latin typeface="Kruti Dev 010"/>
              </a:rPr>
              <a:t>kCn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dj.kkjk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Eg.ktsp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tks</a:t>
            </a:r>
            <a:r>
              <a:rPr lang="en-US" b="1" dirty="0" smtClean="0">
                <a:latin typeface="Kruti Dev 010"/>
              </a:rPr>
              <a:t> “</a:t>
            </a:r>
            <a:r>
              <a:rPr lang="en-US" b="1" dirty="0" err="1" smtClean="0">
                <a:latin typeface="Kruti Dev 010"/>
              </a:rPr>
              <a:t>kCn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mRiUu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djrks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R;kl</a:t>
            </a:r>
            <a:r>
              <a:rPr lang="en-US" dirty="0" smtClean="0">
                <a:latin typeface="Kruti Dev 010"/>
              </a:rPr>
              <a:t> ^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;^ </a:t>
            </a:r>
            <a:r>
              <a:rPr lang="en-US" dirty="0" err="1" smtClean="0">
                <a:latin typeface="Kruti Dev 010"/>
              </a:rPr>
              <a:t>vls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Eg.krkr</a:t>
            </a:r>
            <a:r>
              <a:rPr lang="en-US" dirty="0" smtClean="0">
                <a:latin typeface="Kruti Dev 010"/>
              </a:rPr>
              <a:t>- </a:t>
            </a:r>
          </a:p>
          <a:p>
            <a:endParaRPr lang="en-US" dirty="0" smtClean="0">
              <a:latin typeface="Kruti Dev 010"/>
            </a:endParaRPr>
          </a:p>
          <a:p>
            <a:pPr>
              <a:buNone/>
            </a:pPr>
            <a:r>
              <a:rPr lang="en-US" b="1" dirty="0" err="1" smtClean="0">
                <a:latin typeface="Kruti Dev 010"/>
              </a:rPr>
              <a:t>dk;ks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tkBjkfXu</a:t>
            </a:r>
            <a:r>
              <a:rPr lang="en-US" b="1" dirty="0" smtClean="0">
                <a:latin typeface="Kruti Dev 010"/>
              </a:rPr>
              <a:t>% </a:t>
            </a:r>
            <a:r>
              <a:rPr lang="en-US" b="1" dirty="0" err="1" smtClean="0">
                <a:latin typeface="Kruti Dev 010"/>
              </a:rPr>
              <a:t>vaxqyfifgrs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d.kZ</a:t>
            </a:r>
            <a:r>
              <a:rPr lang="en-US" b="1" dirty="0" smtClean="0">
                <a:latin typeface="Kruti Dev 010"/>
              </a:rPr>
              <a:t> ;</a:t>
            </a:r>
            <a:r>
              <a:rPr lang="en-US" b="1" dirty="0" err="1" smtClean="0">
                <a:latin typeface="Kruti Dev 010"/>
              </a:rPr>
              <a:t>qxqys</a:t>
            </a:r>
            <a:r>
              <a:rPr lang="en-US" b="1" dirty="0" smtClean="0">
                <a:latin typeface="Kruti Dev 010"/>
              </a:rPr>
              <a:t> /</a:t>
            </a:r>
            <a:r>
              <a:rPr lang="en-US" b="1" dirty="0" err="1" smtClean="0">
                <a:latin typeface="Kruti Dev 010"/>
              </a:rPr>
              <a:t>kqd</a:t>
            </a:r>
            <a:r>
              <a:rPr lang="en-US" b="1" dirty="0" smtClean="0">
                <a:latin typeface="Kruti Dev 010"/>
              </a:rPr>
              <a:t>~ </a:t>
            </a:r>
            <a:r>
              <a:rPr lang="en-US" b="1" dirty="0" err="1" smtClean="0">
                <a:latin typeface="Kruti Dev 010"/>
              </a:rPr>
              <a:t>bfr</a:t>
            </a:r>
            <a:r>
              <a:rPr lang="en-US" b="1" dirty="0" smtClean="0">
                <a:latin typeface="Kruti Dev 010"/>
              </a:rPr>
              <a:t> A</a:t>
            </a:r>
          </a:p>
          <a:p>
            <a:pPr>
              <a:buNone/>
            </a:pPr>
            <a:r>
              <a:rPr lang="en-US" b="1" dirty="0" smtClean="0">
                <a:latin typeface="Kruti Dev 010"/>
              </a:rPr>
              <a:t>“kCnJo.kkr~ </a:t>
            </a:r>
            <a:r>
              <a:rPr lang="en-US" b="1" dirty="0" err="1" smtClean="0">
                <a:latin typeface="Kruti Dev 010"/>
              </a:rPr>
              <a:t>rkRLF;kn</a:t>
            </a:r>
            <a:r>
              <a:rPr lang="en-US" b="1" dirty="0" smtClean="0">
                <a:latin typeface="Kruti Dev 010"/>
              </a:rPr>
              <a:t>~ ok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;”</a:t>
            </a:r>
            <a:r>
              <a:rPr lang="en-US" b="1" dirty="0" err="1" smtClean="0">
                <a:latin typeface="Kruti Dev 010"/>
              </a:rPr>
              <a:t>kCnsu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vfXu#P;rs</a:t>
            </a:r>
            <a:r>
              <a:rPr lang="en-US" b="1" dirty="0" smtClean="0">
                <a:latin typeface="Kruti Dev 010"/>
              </a:rPr>
              <a:t> AA </a:t>
            </a:r>
            <a:endParaRPr lang="en-US" b="1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						p-lw-30@25] </a:t>
            </a:r>
            <a:r>
              <a:rPr lang="en-US" dirty="0" err="1" smtClean="0">
                <a:latin typeface="Kruti Dev 010" pitchFamily="2" charset="0"/>
              </a:rPr>
              <a:t>f”konkllsu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Vhdk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dkukr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cksV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kkrY;kuarj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^/</a:t>
            </a:r>
            <a:r>
              <a:rPr lang="en-US" b="1" dirty="0" err="1" smtClean="0">
                <a:latin typeface="Kruti Dev 010" pitchFamily="2" charset="0"/>
              </a:rPr>
              <a:t>kqd</a:t>
            </a:r>
            <a:r>
              <a:rPr lang="en-US" b="1" dirty="0" smtClean="0">
                <a:latin typeface="Kruti Dev 010" pitchFamily="2" charset="0"/>
              </a:rPr>
              <a:t>~^ </a:t>
            </a:r>
            <a:r>
              <a:rPr lang="en-US" dirty="0" err="1" smtClean="0">
                <a:latin typeface="Kruti Dev 010" pitchFamily="2" charset="0"/>
              </a:rPr>
              <a:t>vlk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vkokt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dsoG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ftoar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kjhjkrp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</a:t>
            </a:r>
            <a:r>
              <a:rPr lang="en-US" dirty="0" smtClean="0">
                <a:latin typeface="Kruti Dev 010" pitchFamily="2" charset="0"/>
              </a:rPr>
              <a:t> thou </a:t>
            </a:r>
            <a:r>
              <a:rPr lang="en-US" dirty="0" err="1" smtClean="0">
                <a:latin typeface="Kruti Dev 010" pitchFamily="2" charset="0"/>
              </a:rPr>
              <a:t>tkBjkfXuoj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voyacqu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Eg.kwu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; Eg.kts </a:t>
            </a:r>
            <a:r>
              <a:rPr lang="en-US" b="1" dirty="0" err="1" smtClean="0">
                <a:latin typeface="Kruti Dev 010" pitchFamily="2" charset="0"/>
              </a:rPr>
              <a:t>tkBjkfXu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 smtClean="0">
              <a:latin typeface="Kruti Dev 01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ruti Dev 010" pitchFamily="2" charset="0"/>
              </a:rPr>
              <a:t>‘</a:t>
            </a:r>
            <a:r>
              <a:rPr lang="en-US" b="1" dirty="0" err="1" smtClean="0">
                <a:latin typeface="Kruti Dev 010" pitchFamily="2" charset="0"/>
              </a:rPr>
              <a:t>kM</a:t>
            </a:r>
            <a:r>
              <a:rPr lang="en-US" b="1" dirty="0" smtClean="0">
                <a:latin typeface="Kruti Dev 010" pitchFamily="2" charset="0"/>
              </a:rPr>
              <a:t>~/</a:t>
            </a:r>
            <a:r>
              <a:rPr lang="en-US" b="1" dirty="0" err="1" smtClean="0">
                <a:latin typeface="Kruti Dev 010" pitchFamily="2" charset="0"/>
              </a:rPr>
              <a:t>kkRokRed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iq#’k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[</a:t>
            </a:r>
            <a:r>
              <a:rPr lang="en-US" b="1" dirty="0" err="1" smtClean="0">
                <a:latin typeface="Kruti Dev 010" pitchFamily="2" charset="0"/>
              </a:rPr>
              <a:t>kkn</a:t>
            </a:r>
            <a:r>
              <a:rPr lang="en-US" b="1" dirty="0" smtClean="0">
                <a:latin typeface="Kruti Dev 010" pitchFamily="2" charset="0"/>
              </a:rPr>
              <a:t>;”</a:t>
            </a:r>
            <a:r>
              <a:rPr lang="en-US" b="1" dirty="0" err="1" smtClean="0">
                <a:latin typeface="Kruti Dev 010" pitchFamily="2" charset="0"/>
              </a:rPr>
              <a:t>psruk’k’Bk</a:t>
            </a:r>
            <a:r>
              <a:rPr lang="en-US" b="1" dirty="0" smtClean="0">
                <a:latin typeface="Kruti Dev 010" pitchFamily="2" charset="0"/>
              </a:rPr>
              <a:t> /</a:t>
            </a:r>
            <a:r>
              <a:rPr lang="en-US" b="1" dirty="0" err="1" smtClean="0">
                <a:latin typeface="Kruti Dev 010" pitchFamily="2" charset="0"/>
              </a:rPr>
              <a:t>kkro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iq#’k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Le`r</a:t>
            </a:r>
            <a:r>
              <a:rPr lang="en-US" b="1" dirty="0" smtClean="0">
                <a:latin typeface="Kruti Dev 010" pitchFamily="2" charset="0"/>
              </a:rPr>
              <a:t>% A 		p-”</a:t>
            </a:r>
            <a:r>
              <a:rPr lang="en-US" b="1" dirty="0" err="1" smtClean="0">
                <a:latin typeface="Kruti Dev 010" pitchFamily="2" charset="0"/>
              </a:rPr>
              <a:t>kk</a:t>
            </a:r>
            <a:r>
              <a:rPr lang="en-US" b="1" dirty="0" smtClean="0">
                <a:latin typeface="Kruti Dev 010" pitchFamily="2" charset="0"/>
              </a:rPr>
              <a:t>- 1@16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vfLeu</a:t>
            </a:r>
            <a:r>
              <a:rPr lang="en-US" b="1" dirty="0" smtClean="0">
                <a:latin typeface="Kruti Dev 010" pitchFamily="2" charset="0"/>
              </a:rPr>
              <a:t>~ “</a:t>
            </a:r>
            <a:r>
              <a:rPr lang="en-US" b="1" dirty="0" err="1" smtClean="0">
                <a:latin typeface="Kruti Dev 010" pitchFamily="2" charset="0"/>
              </a:rPr>
              <a:t>kkL</a:t>
            </a:r>
            <a:r>
              <a:rPr lang="en-US" b="1" dirty="0" smtClean="0">
                <a:latin typeface="Kruti Dev 010" pitchFamily="2" charset="0"/>
              </a:rPr>
              <a:t>=s </a:t>
            </a:r>
            <a:r>
              <a:rPr lang="en-US" b="1" dirty="0" err="1" smtClean="0">
                <a:latin typeface="Kruti Dev 010" pitchFamily="2" charset="0"/>
              </a:rPr>
              <a:t>iPpaegkHkwr”kjhfjleok</a:t>
            </a:r>
            <a:r>
              <a:rPr lang="en-US" b="1" dirty="0" smtClean="0">
                <a:latin typeface="Kruti Dev 010" pitchFamily="2" charset="0"/>
              </a:rPr>
              <a:t>;% </a:t>
            </a:r>
            <a:r>
              <a:rPr lang="en-US" b="1" dirty="0" err="1" smtClean="0">
                <a:latin typeface="Kruti Dev 010" pitchFamily="2" charset="0"/>
              </a:rPr>
              <a:t>iq#’k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bR;qP;rs</a:t>
            </a:r>
            <a:r>
              <a:rPr lang="en-US" b="1" dirty="0" smtClean="0">
                <a:latin typeface="Kruti Dev 010" pitchFamily="2" charset="0"/>
              </a:rPr>
              <a:t> A </a:t>
            </a:r>
            <a:r>
              <a:rPr lang="en-US" b="1" dirty="0" err="1" smtClean="0">
                <a:latin typeface="Kruti Dev 010" pitchFamily="2" charset="0"/>
              </a:rPr>
              <a:t>lq</a:t>
            </a:r>
            <a:r>
              <a:rPr lang="en-US" b="1" dirty="0" smtClean="0">
                <a:latin typeface="Kruti Dev 010" pitchFamily="2" charset="0"/>
              </a:rPr>
              <a:t>- </a:t>
            </a:r>
            <a:r>
              <a:rPr lang="en-US" b="1" dirty="0" err="1" smtClean="0">
                <a:latin typeface="Kruti Dev 010" pitchFamily="2" charset="0"/>
              </a:rPr>
              <a:t>lw</a:t>
            </a:r>
            <a:r>
              <a:rPr lang="en-US" b="1" dirty="0" smtClean="0">
                <a:latin typeface="Kruti Dev 010" pitchFamily="2" charset="0"/>
              </a:rPr>
              <a:t>- 1@30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^</a:t>
            </a:r>
            <a:r>
              <a:rPr lang="en-US" b="1" dirty="0" err="1" smtClean="0">
                <a:latin typeface="Kruti Dev 010" pitchFamily="2" charset="0"/>
              </a:rPr>
              <a:t>psruk’k’Bk</a:t>
            </a:r>
            <a:r>
              <a:rPr lang="en-US" b="1" dirty="0" smtClean="0">
                <a:latin typeface="Kruti Dev 010" pitchFamily="2" charset="0"/>
              </a:rPr>
              <a:t>^ </a:t>
            </a:r>
            <a:r>
              <a:rPr lang="en-US" b="1" dirty="0" err="1" smtClean="0">
                <a:latin typeface="Kruti Dev 010" pitchFamily="2" charset="0"/>
              </a:rPr>
              <a:t>bR</a:t>
            </a:r>
            <a:r>
              <a:rPr lang="en-US" b="1" dirty="0" smtClean="0">
                <a:latin typeface="Kruti Dev 010" pitchFamily="2" charset="0"/>
              </a:rPr>
              <a:t>;= </a:t>
            </a:r>
            <a:r>
              <a:rPr lang="en-US" b="1" dirty="0" err="1" smtClean="0">
                <a:latin typeface="Kruti Dev 010" pitchFamily="2" charset="0"/>
              </a:rPr>
              <a:t>psruk”k</a:t>
            </a:r>
            <a:r>
              <a:rPr lang="en-US" b="1" dirty="0" smtClean="0">
                <a:latin typeface="Kruti Dev 010" pitchFamily="2" charset="0"/>
              </a:rPr>
              <a:t>}</a:t>
            </a:r>
            <a:r>
              <a:rPr lang="en-US" b="1" dirty="0" err="1" smtClean="0">
                <a:latin typeface="Kruti Dev 010" pitchFamily="2" charset="0"/>
              </a:rPr>
              <a:t>su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leuLd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vkRekx`</a:t>
            </a:r>
            <a:r>
              <a:rPr lang="en-US" b="1" dirty="0" err="1" smtClean="0">
                <a:latin typeface="Kruti Dev 010"/>
              </a:rPr>
              <a:t>árs</a:t>
            </a:r>
            <a:r>
              <a:rPr lang="en-US" b="1" dirty="0" smtClean="0">
                <a:latin typeface="Kruti Dev 010"/>
              </a:rPr>
              <a:t>] [kkfnxzg.ksu </a:t>
            </a:r>
            <a:r>
              <a:rPr lang="en-US" b="1" dirty="0" err="1" smtClean="0">
                <a:latin typeface="Kruti Dev 010"/>
              </a:rPr>
              <a:t>pasfnz;kf.k</a:t>
            </a:r>
            <a:r>
              <a:rPr lang="en-US" b="1" dirty="0" smtClean="0">
                <a:latin typeface="Kruti Dev 010"/>
              </a:rPr>
              <a:t> [</a:t>
            </a:r>
            <a:r>
              <a:rPr lang="en-US" b="1" dirty="0" err="1" smtClean="0">
                <a:latin typeface="Kruti Dev 010"/>
              </a:rPr>
              <a:t>kkfneFkkU;o</a:t>
            </a:r>
            <a:r>
              <a:rPr lang="en-US" b="1" dirty="0" smtClean="0">
                <a:latin typeface="Kruti Dev 010"/>
              </a:rPr>
              <a:t>#/</a:t>
            </a:r>
            <a:r>
              <a:rPr lang="en-US" b="1" dirty="0" err="1" smtClean="0">
                <a:latin typeface="Kruti Dev 010"/>
              </a:rPr>
              <a:t>nkfu</a:t>
            </a:r>
            <a:r>
              <a:rPr lang="en-US" b="1" dirty="0" smtClean="0">
                <a:latin typeface="Kruti Dev 010"/>
              </a:rPr>
              <a:t> A p-”</a:t>
            </a:r>
            <a:r>
              <a:rPr lang="en-US" b="1" dirty="0" err="1" smtClean="0">
                <a:latin typeface="Kruti Dev 010"/>
              </a:rPr>
              <a:t>kk</a:t>
            </a:r>
            <a:r>
              <a:rPr lang="en-US" b="1" dirty="0" smtClean="0">
                <a:latin typeface="Kruti Dev 010"/>
              </a:rPr>
              <a:t>- 1@16 </a:t>
            </a:r>
            <a:r>
              <a:rPr lang="en-US" b="1" dirty="0" err="1" smtClean="0">
                <a:latin typeface="Kruti Dev 010"/>
              </a:rPr>
              <a:t>pdzikf.k</a:t>
            </a:r>
            <a:r>
              <a:rPr lang="en-US" b="1" dirty="0" smtClean="0">
                <a:latin typeface="Kruti Dev 010"/>
              </a:rPr>
              <a:t> </a:t>
            </a:r>
          </a:p>
          <a:p>
            <a:r>
              <a:rPr lang="en-US" dirty="0" err="1" smtClean="0">
                <a:latin typeface="Kruti Dev 010"/>
              </a:rPr>
              <a:t>vkdk”k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ok;q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rst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ty</a:t>
            </a:r>
            <a:r>
              <a:rPr lang="en-US" dirty="0" smtClean="0">
                <a:latin typeface="Kruti Dev 010"/>
              </a:rPr>
              <a:t> o </a:t>
            </a:r>
            <a:r>
              <a:rPr lang="en-US" dirty="0" err="1" smtClean="0">
                <a:latin typeface="Kruti Dev 010"/>
              </a:rPr>
              <a:t>i`Foh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iapegkHkwrs</a:t>
            </a:r>
            <a:r>
              <a:rPr lang="en-US" dirty="0" smtClean="0">
                <a:latin typeface="Kruti Dev 010"/>
              </a:rPr>
              <a:t> o </a:t>
            </a:r>
            <a:r>
              <a:rPr lang="en-US" dirty="0" err="1" smtClean="0">
                <a:latin typeface="Kruti Dev 010"/>
              </a:rPr>
              <a:t>vkRek</a:t>
            </a:r>
            <a:r>
              <a:rPr lang="en-US" dirty="0" smtClean="0">
                <a:latin typeface="Kruti Dev 010"/>
              </a:rPr>
              <a:t> ;</a:t>
            </a:r>
            <a:r>
              <a:rPr lang="en-US" dirty="0" err="1" smtClean="0">
                <a:latin typeface="Kruti Dev 010"/>
              </a:rPr>
              <a:t>kaP;k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la;ksxkyk</a:t>
            </a:r>
            <a:r>
              <a:rPr lang="en-US" dirty="0" smtClean="0">
                <a:latin typeface="Kruti Dev 010"/>
              </a:rPr>
              <a:t> ^’</a:t>
            </a:r>
            <a:r>
              <a:rPr lang="en-US" dirty="0" err="1" smtClean="0">
                <a:latin typeface="Kruti Dev 010"/>
              </a:rPr>
              <a:t>kM</a:t>
            </a:r>
            <a:r>
              <a:rPr lang="en-US" dirty="0" smtClean="0">
                <a:latin typeface="Kruti Dev 010"/>
              </a:rPr>
              <a:t>~/</a:t>
            </a:r>
            <a:r>
              <a:rPr lang="en-US" dirty="0" err="1" smtClean="0">
                <a:latin typeface="Kruti Dev 010"/>
              </a:rPr>
              <a:t>kkRokRed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iq#’k</a:t>
            </a:r>
            <a:r>
              <a:rPr lang="en-US" dirty="0" smtClean="0">
                <a:latin typeface="Kruti Dev 010"/>
              </a:rPr>
              <a:t>^ </a:t>
            </a:r>
            <a:r>
              <a:rPr lang="en-US" dirty="0" err="1" smtClean="0">
                <a:latin typeface="Kruti Dev 010"/>
              </a:rPr>
              <a:t>Eg.krkr</a:t>
            </a:r>
            <a:r>
              <a:rPr lang="en-US" dirty="0" smtClean="0">
                <a:latin typeface="Kruti Dev 010"/>
              </a:rPr>
              <a:t>-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Kruti Dev 010" pitchFamily="2" charset="0"/>
              </a:rPr>
              <a:t>prqfoZa”kfrd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iq#’k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iqu”p</a:t>
            </a:r>
            <a:r>
              <a:rPr lang="en-US" b="1" dirty="0" smtClean="0">
                <a:latin typeface="Kruti Dev 010" pitchFamily="2" charset="0"/>
              </a:rPr>
              <a:t> /</a:t>
            </a:r>
            <a:r>
              <a:rPr lang="en-US" b="1" dirty="0" err="1" smtClean="0">
                <a:latin typeface="Kruti Dev 010" pitchFamily="2" charset="0"/>
              </a:rPr>
              <a:t>kkrqHksnsu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prqfoaZ”kfrd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Le`r</a:t>
            </a:r>
            <a:r>
              <a:rPr lang="en-US" b="1" dirty="0" smtClean="0">
                <a:latin typeface="Kruti Dev 010" pitchFamily="2" charset="0"/>
              </a:rPr>
              <a:t>% A</a:t>
            </a: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euks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n”ksafnz;kf.k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vFkkZ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izd`fr”pk’V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kkrqdh</a:t>
            </a:r>
            <a:r>
              <a:rPr lang="en-US" b="1" dirty="0" smtClean="0">
                <a:latin typeface="Kruti Dev 010" pitchFamily="2" charset="0"/>
              </a:rPr>
              <a:t> AA 	</a:t>
            </a:r>
            <a:r>
              <a:rPr lang="en-US" dirty="0" smtClean="0">
                <a:latin typeface="Kruti Dev 010" pitchFamily="2" charset="0"/>
              </a:rPr>
              <a:t>p-”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- 1@16</a:t>
            </a:r>
          </a:p>
          <a:p>
            <a:r>
              <a:rPr lang="en-US" b="1" dirty="0" err="1" smtClean="0">
                <a:latin typeface="Kruti Dev 010" pitchFamily="2" charset="0"/>
              </a:rPr>
              <a:t>vO;Dr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egr</a:t>
            </a:r>
            <a:r>
              <a:rPr lang="en-US" b="1" dirty="0" smtClean="0">
                <a:latin typeface="Kruti Dev 010" pitchFamily="2" charset="0"/>
              </a:rPr>
              <a:t>~] </a:t>
            </a:r>
            <a:r>
              <a:rPr lang="en-US" b="1" dirty="0" err="1" smtClean="0">
                <a:latin typeface="Kruti Dev 010" pitchFamily="2" charset="0"/>
              </a:rPr>
              <a:t>vgadkj</a:t>
            </a:r>
            <a:r>
              <a:rPr lang="en-US" b="1" dirty="0" smtClean="0">
                <a:latin typeface="Kruti Dev 010" pitchFamily="2" charset="0"/>
              </a:rPr>
              <a:t> o </a:t>
            </a:r>
            <a:r>
              <a:rPr lang="en-US" b="1" dirty="0" err="1" smtClean="0">
                <a:latin typeface="Kruti Dev 010" pitchFamily="2" charset="0"/>
              </a:rPr>
              <a:t>iapegkHkwrs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;k </a:t>
            </a:r>
            <a:r>
              <a:rPr lang="en-US" b="1" dirty="0" smtClean="0">
                <a:latin typeface="Kruti Dev 010" pitchFamily="2" charset="0"/>
              </a:rPr>
              <a:t>8 </a:t>
            </a:r>
            <a:r>
              <a:rPr lang="en-US" b="1" dirty="0" err="1" smtClean="0">
                <a:latin typeface="Kruti Dev 010" pitchFamily="2" charset="0"/>
              </a:rPr>
              <a:t>izd`rh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iap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Kkusanzh;s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iap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desZnzh;s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eu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mHk;sanzh</a:t>
            </a:r>
            <a:r>
              <a:rPr lang="en-US" dirty="0" smtClean="0">
                <a:latin typeface="Kruti Dev 010" pitchFamily="2" charset="0"/>
              </a:rPr>
              <a:t>; o </a:t>
            </a:r>
            <a:r>
              <a:rPr lang="en-US" b="1" dirty="0" smtClean="0">
                <a:latin typeface="Kruti Dev 010" pitchFamily="2" charset="0"/>
              </a:rPr>
              <a:t>“</a:t>
            </a:r>
            <a:r>
              <a:rPr lang="en-US" b="1" dirty="0" err="1" smtClean="0">
                <a:latin typeface="Kruti Dev 010" pitchFamily="2" charset="0"/>
              </a:rPr>
              <a:t>kCn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Li”kZ</a:t>
            </a:r>
            <a:r>
              <a:rPr lang="en-US" b="1" dirty="0" smtClean="0">
                <a:latin typeface="Kruti Dev 010" pitchFamily="2" charset="0"/>
              </a:rPr>
              <a:t>] #</a:t>
            </a:r>
            <a:r>
              <a:rPr lang="en-US" b="1" dirty="0" err="1" smtClean="0">
                <a:latin typeface="Kruti Dev 010" pitchFamily="2" charset="0"/>
              </a:rPr>
              <a:t>i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jl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xa</a:t>
            </a:r>
            <a:r>
              <a:rPr lang="en-US" b="1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5 </a:t>
            </a:r>
            <a:r>
              <a:rPr lang="en-US" dirty="0" err="1" smtClean="0">
                <a:latin typeface="Kruti Dev 010" pitchFamily="2" charset="0"/>
              </a:rPr>
              <a:t>fo’k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‘</a:t>
            </a:r>
            <a:r>
              <a:rPr lang="en-US" b="1" dirty="0" err="1" smtClean="0">
                <a:latin typeface="Kruti Dev 010" pitchFamily="2" charset="0"/>
              </a:rPr>
              <a:t>kksM”k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feGwu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prqfoZ”kfrd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gkp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iq#’k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eqyHkqr</a:t>
            </a:r>
            <a:r>
              <a:rPr lang="en-US" b="1" dirty="0" smtClean="0">
                <a:latin typeface="Kruti Dev 010" pitchFamily="2" charset="0"/>
              </a:rPr>
              <a:t> fl/</a:t>
            </a:r>
            <a:r>
              <a:rPr lang="en-US" b="1" dirty="0" err="1" smtClean="0">
                <a:latin typeface="Kruti Dev 010" pitchFamily="2" charset="0"/>
              </a:rPr>
              <a:t>nakr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Kruti Dev 010" pitchFamily="2" charset="0"/>
              </a:rPr>
              <a:t>1</a:t>
            </a:r>
            <a:r>
              <a:rPr lang="en-US" b="1" u="sng" dirty="0" smtClean="0">
                <a:latin typeface="Kruti Dev 010"/>
              </a:rPr>
              <a:t>½ </a:t>
            </a:r>
            <a:r>
              <a:rPr lang="en-US" b="1" u="sng" dirty="0" err="1" smtClean="0">
                <a:latin typeface="Kruti Dev 010" pitchFamily="2" charset="0"/>
              </a:rPr>
              <a:t>lkekU</a:t>
            </a:r>
            <a:r>
              <a:rPr lang="en-US" b="1" u="sng" dirty="0" smtClean="0">
                <a:latin typeface="Kruti Dev 010" pitchFamily="2" charset="0"/>
              </a:rPr>
              <a:t>; </a:t>
            </a:r>
            <a:r>
              <a:rPr lang="en-US" b="1" u="sng" dirty="0" err="1" smtClean="0">
                <a:latin typeface="Kruti Dev 010" pitchFamily="2" charset="0"/>
              </a:rPr>
              <a:t>fo”ks’k</a:t>
            </a:r>
            <a:r>
              <a:rPr lang="en-US" b="1" u="sng" dirty="0" smtClean="0">
                <a:latin typeface="Kruti Dev 010" pitchFamily="2" charset="0"/>
              </a:rPr>
              <a:t> fl/</a:t>
            </a:r>
            <a:r>
              <a:rPr lang="en-US" b="1" u="sng" dirty="0" err="1" smtClean="0">
                <a:latin typeface="Kruti Dev 010" pitchFamily="2" charset="0"/>
              </a:rPr>
              <a:t>nkar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</a:p>
          <a:p>
            <a:r>
              <a:rPr lang="en-US" b="1" dirty="0" err="1" smtClean="0">
                <a:latin typeface="Kruti Dev 010" pitchFamily="2" charset="0"/>
              </a:rPr>
              <a:t>loZnk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loZ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Hkkokuka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lkekU;a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o`f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ndkj.ka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pPr>
              <a:buNone/>
            </a:pPr>
            <a:r>
              <a:rPr lang="en-US" b="1" dirty="0" smtClean="0">
                <a:latin typeface="Kruti Dev 010"/>
              </a:rPr>
              <a:t>	</a:t>
            </a:r>
            <a:r>
              <a:rPr lang="en-US" b="1" dirty="0" err="1" smtClean="0">
                <a:latin typeface="Kruti Dev 010"/>
              </a:rPr>
              <a:t>ÚgklgsrwfoZ”ks’k”p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izo`fRr#Hk;L</a:t>
            </a:r>
            <a:r>
              <a:rPr lang="en-US" b="1" dirty="0" smtClean="0">
                <a:latin typeface="Kruti Dev 010"/>
              </a:rPr>
              <a:t>; </a:t>
            </a:r>
            <a:r>
              <a:rPr lang="en-US" b="1" dirty="0" err="1" smtClean="0">
                <a:latin typeface="Kruti Dev 010"/>
              </a:rPr>
              <a:t>rq</a:t>
            </a:r>
            <a:r>
              <a:rPr lang="en-US" b="1" dirty="0" smtClean="0">
                <a:latin typeface="Kruti Dev 010"/>
              </a:rPr>
              <a:t> AA p-</a:t>
            </a:r>
            <a:r>
              <a:rPr lang="en-US" b="1" dirty="0" err="1" smtClean="0">
                <a:latin typeface="Kruti Dev 010"/>
              </a:rPr>
              <a:t>lw</a:t>
            </a:r>
            <a:r>
              <a:rPr lang="en-US" b="1" dirty="0" smtClean="0">
                <a:latin typeface="Kruti Dev 010"/>
              </a:rPr>
              <a:t>- 1@43</a:t>
            </a:r>
          </a:p>
          <a:p>
            <a:endParaRPr lang="en-US" b="1" dirty="0" smtClean="0">
              <a:latin typeface="Kruti Dev 010"/>
            </a:endParaRPr>
          </a:p>
          <a:p>
            <a:r>
              <a:rPr lang="en-US" b="1" dirty="0" err="1" smtClean="0">
                <a:latin typeface="Kruti Dev 010"/>
              </a:rPr>
              <a:t>O`f</a:t>
            </a:r>
            <a:r>
              <a:rPr lang="en-US" b="1" dirty="0" smtClean="0">
                <a:latin typeface="Kruti Dev 010"/>
              </a:rPr>
              <a:t>/n% </a:t>
            </a:r>
            <a:r>
              <a:rPr lang="en-US" b="1" dirty="0" err="1" smtClean="0">
                <a:latin typeface="Kruti Dev 010"/>
              </a:rPr>
              <a:t>lekuS</a:t>
            </a:r>
            <a:r>
              <a:rPr lang="en-US" b="1" dirty="0" smtClean="0">
                <a:latin typeface="Kruti Dev 010"/>
              </a:rPr>
              <a:t>% </a:t>
            </a:r>
            <a:r>
              <a:rPr lang="en-US" b="1" dirty="0" err="1" smtClean="0">
                <a:latin typeface="Kruti Dev 010"/>
              </a:rPr>
              <a:t>losZ’kka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foijhrSfoi;Z</a:t>
            </a:r>
            <a:r>
              <a:rPr lang="en-US" b="1" dirty="0" smtClean="0">
                <a:latin typeface="Kruti Dev 010"/>
              </a:rPr>
              <a:t>;% A v-â-</a:t>
            </a:r>
            <a:r>
              <a:rPr lang="en-US" b="1" dirty="0" err="1" smtClean="0">
                <a:latin typeface="Kruti Dev 010"/>
              </a:rPr>
              <a:t>lw</a:t>
            </a:r>
            <a:r>
              <a:rPr lang="en-US" b="1" dirty="0" smtClean="0">
                <a:latin typeface="Kruti Dev 010"/>
              </a:rPr>
              <a:t>- 1@13</a:t>
            </a:r>
          </a:p>
          <a:p>
            <a:pPr>
              <a:buNone/>
            </a:pPr>
            <a:r>
              <a:rPr lang="en-US" b="1" u="sng" dirty="0" smtClean="0">
                <a:latin typeface="Kruti Dev 010" pitchFamily="2" charset="0"/>
              </a:rPr>
              <a:t>2</a:t>
            </a:r>
            <a:r>
              <a:rPr lang="en-US" b="1" u="sng" dirty="0" smtClean="0">
                <a:latin typeface="Kruti Dev 010"/>
              </a:rPr>
              <a:t>½ </a:t>
            </a:r>
            <a:r>
              <a:rPr lang="en-US" b="1" u="sng" dirty="0" err="1" smtClean="0">
                <a:latin typeface="Kruti Dev 010" pitchFamily="2" charset="0"/>
              </a:rPr>
              <a:t>LoHkkoks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b="1" u="sng" dirty="0" err="1" smtClean="0">
                <a:latin typeface="Kruti Dev 010" pitchFamily="2" charset="0"/>
              </a:rPr>
              <a:t>ije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b="1" u="sng" dirty="0" err="1" smtClean="0">
                <a:latin typeface="Kruti Dev 010" pitchFamily="2" charset="0"/>
              </a:rPr>
              <a:t>okn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%&amp; 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Tkk;Urs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gsrqoS’kE;kr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fo’keks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nsg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kkro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gsrqlkE;kr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lekLrs’kka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LoHkkoks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ije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lnk</a:t>
            </a:r>
            <a:r>
              <a:rPr lang="en-US" b="1" dirty="0" smtClean="0">
                <a:latin typeface="Kruti Dev 010" pitchFamily="2" charset="0"/>
              </a:rPr>
              <a:t>% A 	p-</a:t>
            </a:r>
            <a:r>
              <a:rPr lang="en-US" b="1" dirty="0" err="1" smtClean="0">
                <a:latin typeface="Kruti Dev 010" pitchFamily="2" charset="0"/>
              </a:rPr>
              <a:t>lw</a:t>
            </a:r>
            <a:r>
              <a:rPr lang="en-US" b="1" dirty="0" smtClean="0">
                <a:latin typeface="Kruti Dev 010" pitchFamily="2" charset="0"/>
              </a:rPr>
              <a:t>- 16@27</a:t>
            </a:r>
          </a:p>
          <a:p>
            <a:endParaRPr lang="en-US" b="1" dirty="0" smtClean="0">
              <a:latin typeface="Kruti Dev 010"/>
            </a:endParaRPr>
          </a:p>
          <a:p>
            <a:endParaRPr lang="en-US" b="1" dirty="0" smtClean="0">
              <a:latin typeface="Kruti Dev 010"/>
            </a:endParaRPr>
          </a:p>
          <a:p>
            <a:endParaRPr lang="en-US" dirty="0" smtClean="0">
              <a:latin typeface="Kruti Dev 01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Kruti Dev 010" pitchFamily="2" charset="0"/>
              </a:rPr>
              <a:t>3</a:t>
            </a:r>
            <a:r>
              <a:rPr lang="en-US" b="1" u="sng" dirty="0" smtClean="0">
                <a:latin typeface="Kruti Dev 010"/>
              </a:rPr>
              <a:t>½ </a:t>
            </a:r>
            <a:r>
              <a:rPr lang="en-US" b="1" u="sng" dirty="0" err="1" smtClean="0">
                <a:latin typeface="Kruti Dev 010" pitchFamily="2" charset="0"/>
              </a:rPr>
              <a:t>dk;Zdkj.kHkko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u="sng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	</a:t>
            </a:r>
            <a:r>
              <a:rPr lang="en-US" b="1" dirty="0" smtClean="0">
                <a:latin typeface="Kruti Dev 010" pitchFamily="2" charset="0"/>
              </a:rPr>
              <a:t>u </a:t>
            </a:r>
            <a:r>
              <a:rPr lang="en-US" b="1" dirty="0" err="1" smtClean="0">
                <a:latin typeface="Kruti Dev 010" pitchFamily="2" charset="0"/>
              </a:rPr>
              <a:t>uk”k”kdkj.kkHkkokn~Hkkokuka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uk”kdkj.ka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Kk;rs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fuR;dL;so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dkyL;kO</a:t>
            </a:r>
            <a:r>
              <a:rPr lang="en-US" b="1" dirty="0" smtClean="0">
                <a:latin typeface="Kruti Dev 010" pitchFamily="2" charset="0"/>
              </a:rPr>
              <a:t>;;</a:t>
            </a:r>
            <a:r>
              <a:rPr lang="en-US" b="1" dirty="0" err="1" smtClean="0">
                <a:latin typeface="Kruti Dev 010" pitchFamily="2" charset="0"/>
              </a:rPr>
              <a:t>dkj.ka</a:t>
            </a:r>
            <a:r>
              <a:rPr lang="en-US" b="1" dirty="0" smtClean="0">
                <a:latin typeface="Kruti Dev 010" pitchFamily="2" charset="0"/>
              </a:rPr>
              <a:t> AA 	p- </a:t>
            </a:r>
            <a:r>
              <a:rPr lang="en-US" b="1" dirty="0" err="1" smtClean="0">
                <a:latin typeface="Kruti Dev 010" pitchFamily="2" charset="0"/>
              </a:rPr>
              <a:t>lw</a:t>
            </a:r>
            <a:r>
              <a:rPr lang="en-US" b="1" dirty="0" smtClean="0">
                <a:latin typeface="Kruti Dev 010" pitchFamily="2" charset="0"/>
              </a:rPr>
              <a:t>- 16@31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Kruti Dev 010" pitchFamily="2" charset="0"/>
              </a:rPr>
              <a:t>4</a:t>
            </a:r>
            <a:r>
              <a:rPr lang="en-US" b="1" u="sng" dirty="0" smtClean="0">
                <a:latin typeface="Kruti Dev 010"/>
              </a:rPr>
              <a:t>½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fpfdRlse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/;s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nq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”;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kps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egRo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nq</a:t>
            </a:r>
            <a:r>
              <a:rPr lang="en-US" b="1" dirty="0" smtClean="0">
                <a:latin typeface="Kruti Dev 055" pitchFamily="2" charset="0"/>
              </a:rPr>
              <a:t>”;a </a:t>
            </a:r>
            <a:r>
              <a:rPr lang="en-US" b="1" dirty="0" err="1" smtClean="0">
                <a:latin typeface="Kruti Dev 055" pitchFamily="2" charset="0"/>
              </a:rPr>
              <a:t>ns’ka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cya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dkya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vuy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izd`fr</a:t>
            </a:r>
            <a:r>
              <a:rPr lang="en-US" b="1" dirty="0" smtClean="0">
                <a:latin typeface="Kruti Dev 055" pitchFamily="2" charset="0"/>
              </a:rPr>
              <a:t> o;%A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lRo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lkE;a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rFkkgkj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voLFkk‹p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i`FkkXoZ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{e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ek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lekZ</a:t>
            </a:r>
            <a:r>
              <a:rPr lang="en-US" b="1" dirty="0" smtClean="0">
                <a:latin typeface="Kruti Dev 055" pitchFamily="2" charset="0"/>
              </a:rPr>
              <a:t>{;</a:t>
            </a:r>
            <a:r>
              <a:rPr lang="en-US" b="1" dirty="0" err="1" smtClean="0">
                <a:latin typeface="Kruti Dev 055" pitchFamily="2" charset="0"/>
              </a:rPr>
              <a:t>S”kka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nks”kkS</a:t>
            </a:r>
            <a:r>
              <a:rPr lang="en-US" b="1" dirty="0" smtClean="0">
                <a:latin typeface="Kruti Dev 055" pitchFamily="2" charset="0"/>
              </a:rPr>
              <a:t> “k/</a:t>
            </a:r>
            <a:r>
              <a:rPr lang="en-US" b="1" dirty="0" err="1" smtClean="0">
                <a:latin typeface="Kruti Dev 055" pitchFamily="2" charset="0"/>
              </a:rPr>
              <a:t>kkfu:i.kS%A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;k </a:t>
            </a:r>
            <a:r>
              <a:rPr lang="en-US" b="1" dirty="0" err="1" smtClean="0">
                <a:latin typeface="Kruti Dev 055" pitchFamily="2" charset="0"/>
              </a:rPr>
              <a:t>orZrs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fpfdRlk;ka</a:t>
            </a:r>
            <a:r>
              <a:rPr lang="en-US" b="1" dirty="0" smtClean="0">
                <a:latin typeface="Kruti Dev 055" pitchFamily="2" charset="0"/>
              </a:rPr>
              <a:t> u </a:t>
            </a:r>
            <a:r>
              <a:rPr lang="en-US" b="1" dirty="0" err="1" smtClean="0">
                <a:latin typeface="Kruti Dev 055" pitchFamily="2" charset="0"/>
              </a:rPr>
              <a:t>lLjoyfr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tkrqfprAA</a:t>
            </a:r>
            <a:r>
              <a:rPr lang="en-US" b="1" dirty="0" smtClean="0">
                <a:latin typeface="Kruti Dev 055" pitchFamily="2" charset="0"/>
              </a:rPr>
              <a:t>  ok-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- 12@6</a:t>
            </a:r>
          </a:p>
          <a:p>
            <a:endParaRPr lang="en-US" b="1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fpfdRlse</a:t>
            </a:r>
            <a:r>
              <a:rPr lang="en-US" b="1" u="sng" dirty="0" smtClean="0">
                <a:latin typeface="Kruti Dev 055" pitchFamily="2" charset="0"/>
              </a:rPr>
              <a:t>/;s </a:t>
            </a:r>
            <a:r>
              <a:rPr lang="en-US" b="1" u="sng" dirty="0" err="1" smtClean="0">
                <a:latin typeface="Kruti Dev 055" pitchFamily="2" charset="0"/>
              </a:rPr>
              <a:t>nks”k</a:t>
            </a:r>
            <a:r>
              <a:rPr lang="en-US" b="1" u="sng" dirty="0" smtClean="0">
                <a:latin typeface="Kruti Dev 055" pitchFamily="2" charset="0"/>
              </a:rPr>
              <a:t> o </a:t>
            </a:r>
            <a:r>
              <a:rPr lang="en-US" b="1" u="sng" dirty="0" err="1" smtClean="0">
                <a:latin typeface="Kruti Dev 055" pitchFamily="2" charset="0"/>
              </a:rPr>
              <a:t>O;k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kh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voLFkkps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egRRo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  <a:t> 		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/; </a:t>
            </a:r>
            <a:r>
              <a:rPr lang="en-US" dirty="0" err="1" smtClean="0">
                <a:latin typeface="Kruti Dev 055" pitchFamily="2" charset="0"/>
              </a:rPr>
              <a:t>oLFkkfo’ks”kku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KkRok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foPk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k.k%A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rL;ka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rL;keoLFk;ka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parq%Js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iziKrsAA</a:t>
            </a:r>
            <a:r>
              <a:rPr lang="en-US" dirty="0" smtClean="0">
                <a:latin typeface="Kruti Dev 055" pitchFamily="2" charset="0"/>
              </a:rPr>
              <a:t> p- fu 8@30</a:t>
            </a: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nks”kkaP;k</a:t>
            </a:r>
            <a:r>
              <a:rPr lang="en-US" dirty="0" smtClean="0">
                <a:latin typeface="Kruti Dev 055" pitchFamily="2" charset="0"/>
              </a:rPr>
              <a:t> lap; </a:t>
            </a:r>
            <a:r>
              <a:rPr lang="en-US" dirty="0" err="1" smtClean="0">
                <a:latin typeface="Kruti Dev 055" pitchFamily="2" charset="0"/>
              </a:rPr>
              <a:t>izdksi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izlj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voLFkspk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vH;kl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vki.k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dkyke</a:t>
            </a:r>
            <a:r>
              <a:rPr lang="en-US" dirty="0" smtClean="0">
                <a:latin typeface="Kruti Dev 055" pitchFamily="2" charset="0"/>
              </a:rPr>
              <a:t>/;s ;</a:t>
            </a:r>
            <a:r>
              <a:rPr lang="en-US" dirty="0" err="1" smtClean="0">
                <a:latin typeface="Kruti Dev 055" pitchFamily="2" charset="0"/>
              </a:rPr>
              <a:t>ksX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rs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ksrqu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dks”Bkr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vk.kkos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ykxrkr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toGP;k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ekxkZus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ckgsj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</a:t>
            </a:r>
            <a:r>
              <a:rPr lang="en-US" dirty="0" smtClean="0">
                <a:latin typeface="Kruti Dev 055" pitchFamily="2" charset="0"/>
              </a:rPr>
              <a:t>&lt;</a:t>
            </a:r>
            <a:r>
              <a:rPr lang="en-US" dirty="0" err="1" smtClean="0">
                <a:latin typeface="Kruti Dev 055" pitchFamily="2" charset="0"/>
              </a:rPr>
              <a:t>kos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ykxrkr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R;kdfjrk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fniu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ikpu</a:t>
            </a:r>
            <a:r>
              <a:rPr lang="en-US" dirty="0" smtClean="0">
                <a:latin typeface="Kruti Dev 055" pitchFamily="2" charset="0"/>
              </a:rPr>
              <a:t>] ‘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ykxrks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53272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nq</a:t>
            </a:r>
            <a:r>
              <a:rPr lang="en-US" b="1" dirty="0" smtClean="0">
                <a:latin typeface="Kruti Dev 055" pitchFamily="2" charset="0"/>
              </a:rPr>
              <a:t>”;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laizkIrhe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kauh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lgHkkx</a:t>
            </a:r>
            <a:r>
              <a:rPr lang="en-US" dirty="0" smtClean="0">
                <a:latin typeface="Kruti Dev 055" pitchFamily="2" charset="0"/>
              </a:rPr>
              <a:t> ?</a:t>
            </a:r>
            <a:r>
              <a:rPr lang="en-US" dirty="0" err="1" smtClean="0">
                <a:latin typeface="Kruti Dev 055" pitchFamily="2" charset="0"/>
              </a:rPr>
              <a:t>ksrysyk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kaph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ksX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R;krhy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oSxq</a:t>
            </a:r>
            <a:r>
              <a:rPr lang="en-US" dirty="0" smtClean="0">
                <a:latin typeface="Kruti Dev 055" pitchFamily="2" charset="0"/>
              </a:rPr>
              <a:t>.; </a:t>
            </a:r>
            <a:r>
              <a:rPr lang="en-US" dirty="0" err="1" smtClean="0">
                <a:latin typeface="Kruti Dev 055" pitchFamily="2" charset="0"/>
              </a:rPr>
              <a:t>u”V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iqujks</a:t>
            </a:r>
            <a:r>
              <a:rPr lang="en-US" dirty="0" smtClean="0">
                <a:latin typeface="Kruti Dev 055" pitchFamily="2" charset="0"/>
              </a:rPr>
              <a:t>/no gks.kkj </a:t>
            </a:r>
            <a:r>
              <a:rPr lang="en-US" dirty="0" err="1" smtClean="0">
                <a:latin typeface="Kruti Dev 055" pitchFamily="2" charset="0"/>
              </a:rPr>
              <a:t>ukgh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</a:t>
            </a:r>
            <a:r>
              <a:rPr lang="en-US" b="1" dirty="0" smtClean="0">
                <a:latin typeface="Kruti Dev 055" pitchFamily="2" charset="0"/>
              </a:rPr>
              <a:t>½ </a:t>
            </a:r>
            <a:r>
              <a:rPr lang="en-US" b="1" dirty="0" err="1" smtClean="0">
                <a:latin typeface="Kruti Dev 055" pitchFamily="2" charset="0"/>
              </a:rPr>
              <a:t>ns’k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ns’kkps</a:t>
            </a:r>
            <a:r>
              <a:rPr lang="en-US" dirty="0" smtClean="0">
                <a:latin typeface="Kruti Dev 055" pitchFamily="2" charset="0"/>
              </a:rPr>
              <a:t> 2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nsgns’k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Hkqfens’k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Hks”kt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kfjj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djhy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fopkj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fp</a:t>
            </a:r>
            <a:r>
              <a:rPr lang="en-US" dirty="0" smtClean="0">
                <a:latin typeface="Kruti Dev 055" pitchFamily="2" charset="0"/>
              </a:rPr>
              <a:t>=d] </a:t>
            </a:r>
            <a:r>
              <a:rPr lang="en-US" dirty="0" err="1" smtClean="0">
                <a:latin typeface="Kruti Dev 055" pitchFamily="2" charset="0"/>
              </a:rPr>
              <a:t>HkYykrd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fo”kfranqoVh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okij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djkok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mRiRrhdfjrk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dkj.khHkqr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vkuqins’kke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dQiznku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mRdVrk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fnlqu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ns’kkarjkus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klk</a:t>
            </a:r>
            <a:r>
              <a:rPr lang="en-US" dirty="0" smtClean="0">
                <a:latin typeface="Kruti Dev 055" pitchFamily="2" charset="0"/>
              </a:rPr>
              <a:t>/; </a:t>
            </a:r>
            <a:r>
              <a:rPr lang="en-US" dirty="0" err="1" smtClean="0">
                <a:latin typeface="Kruti Dev 055" pitchFamily="2" charset="0"/>
              </a:rPr>
              <a:t>gksoq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kdrks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37448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smtClean="0">
                <a:latin typeface="Kruti Dev 055" pitchFamily="2" charset="0"/>
              </a:rPr>
              <a:t>cy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cykpk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lac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kjhj</a:t>
            </a:r>
            <a:r>
              <a:rPr lang="en-US" b="1" dirty="0" smtClean="0">
                <a:latin typeface="Kruti Dev 055" pitchFamily="2" charset="0"/>
              </a:rPr>
              <a:t> cy o </a:t>
            </a:r>
            <a:r>
              <a:rPr lang="en-US" b="1" dirty="0" err="1" smtClean="0">
                <a:latin typeface="Kruti Dev 055" pitchFamily="2" charset="0"/>
              </a:rPr>
              <a:t>eukscy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;k </a:t>
            </a:r>
            <a:r>
              <a:rPr lang="en-US" dirty="0" err="1" smtClean="0">
                <a:latin typeface="Kruti Dev 055" pitchFamily="2" charset="0"/>
              </a:rPr>
              <a:t>nksUgh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n`”Vhdksukrwu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tkrks</a:t>
            </a:r>
            <a:r>
              <a:rPr lang="en-US" dirty="0" smtClean="0">
                <a:latin typeface="Kruti Dev 055" pitchFamily="2" charset="0"/>
              </a:rPr>
              <a:t>-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‘</a:t>
            </a:r>
            <a:r>
              <a:rPr lang="en-US" dirty="0" err="1" smtClean="0">
                <a:latin typeface="Kruti Dev 055" pitchFamily="2" charset="0"/>
              </a:rPr>
              <a:t>kjhj</a:t>
            </a:r>
            <a:r>
              <a:rPr lang="en-US" dirty="0" smtClean="0">
                <a:latin typeface="Kruti Dev 055" pitchFamily="2" charset="0"/>
              </a:rPr>
              <a:t> cy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la?uu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mip</a:t>
            </a:r>
            <a:r>
              <a:rPr lang="en-US" dirty="0" smtClean="0">
                <a:latin typeface="Kruti Dev 055" pitchFamily="2" charset="0"/>
              </a:rPr>
              <a:t>;] ‘</a:t>
            </a:r>
            <a:r>
              <a:rPr lang="en-US" dirty="0" err="1" smtClean="0">
                <a:latin typeface="Kruti Dev 055" pitchFamily="2" charset="0"/>
              </a:rPr>
              <a:t>olu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ukMh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bafnz;ikVo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ko:u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vksG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pjders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khiq</a:t>
            </a:r>
            <a:r>
              <a:rPr lang="en-US" b="1" dirty="0" smtClean="0">
                <a:latin typeface="Kruti Dev 055" pitchFamily="2" charset="0"/>
              </a:rPr>
              <a:t>:”k </a:t>
            </a:r>
            <a:r>
              <a:rPr lang="en-US" b="1" dirty="0" err="1" smtClean="0">
                <a:latin typeface="Kruti Dev 055" pitchFamily="2" charset="0"/>
              </a:rPr>
              <a:t>nksu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izdkj</a:t>
            </a:r>
            <a:r>
              <a:rPr lang="en-US" b="1" dirty="0" smtClean="0">
                <a:latin typeface="Kruti Dev 055" pitchFamily="2" charset="0"/>
              </a:rPr>
              <a:t> 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b="1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xq:O;kf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kr</a:t>
            </a:r>
            <a:r>
              <a:rPr lang="en-US" b="1" dirty="0" smtClean="0">
                <a:latin typeface="Kruti Dev 055" pitchFamily="2" charset="0"/>
              </a:rPr>
              <a:t>	2½ </a:t>
            </a:r>
            <a:r>
              <a:rPr lang="en-US" b="1" dirty="0" err="1" smtClean="0">
                <a:latin typeface="Kruti Dev 055" pitchFamily="2" charset="0"/>
              </a:rPr>
              <a:t>y?kqO;kf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kr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y?kqO;k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xzg.k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X.k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kjhjcy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eukscy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deh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xaHkhj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fiMhr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fnlrks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=k] </a:t>
            </a:r>
            <a:r>
              <a:rPr lang="en-US" dirty="0" err="1" smtClean="0">
                <a:latin typeface="Kruti Dev 055" pitchFamily="2" charset="0"/>
              </a:rPr>
              <a:t>dkj.k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oh;Z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X.kcyko:u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Bjokos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dirty="0" err="1" smtClean="0">
                <a:latin typeface="Kruti Dev 055" pitchFamily="2" charset="0"/>
              </a:rPr>
              <a:t>dky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dkykarxZr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voLFkkdky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dkykps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vR;ar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mnj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uqrukoLFkk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ft.kkZoLFkk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ojhy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voLFksuqlkj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midze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fuf’pr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00872" cy="5943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b="1" dirty="0" err="1" smtClean="0">
                <a:latin typeface="Kruti Dev 055" pitchFamily="2" charset="0"/>
              </a:rPr>
              <a:t>vfXu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izd`rhuqlkj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vfXups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iMrkr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fo”ke</a:t>
            </a:r>
            <a:r>
              <a:rPr lang="en-US" b="1" dirty="0" smtClean="0">
                <a:latin typeface="Kruti Dev 055" pitchFamily="2" charset="0"/>
              </a:rPr>
              <a:t>	2½ </a:t>
            </a:r>
            <a:r>
              <a:rPr lang="en-US" b="1" dirty="0" err="1" smtClean="0">
                <a:latin typeface="Kruti Dev 055" pitchFamily="2" charset="0"/>
              </a:rPr>
              <a:t>ean</a:t>
            </a:r>
            <a:r>
              <a:rPr lang="en-US" b="1" dirty="0" smtClean="0">
                <a:latin typeface="Kruti Dev 055" pitchFamily="2" charset="0"/>
              </a:rPr>
              <a:t>	3½ </a:t>
            </a:r>
            <a:r>
              <a:rPr lang="en-US" b="1" dirty="0" err="1" smtClean="0">
                <a:latin typeface="Kruti Dev 055" pitchFamily="2" charset="0"/>
              </a:rPr>
              <a:t>rh</a:t>
            </a:r>
            <a:r>
              <a:rPr lang="en-US" b="1" dirty="0" smtClean="0">
                <a:latin typeface="Kruti Dev 055" pitchFamily="2" charset="0"/>
              </a:rPr>
              <a:t>{.k	4½ </a:t>
            </a:r>
            <a:r>
              <a:rPr lang="en-US" b="1" dirty="0" err="1" smtClean="0">
                <a:latin typeface="Kruti Dev 055" pitchFamily="2" charset="0"/>
              </a:rPr>
              <a:t>lekfXu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vfXuifj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kkph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kstuk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6½ </a:t>
            </a:r>
            <a:r>
              <a:rPr lang="en-US" b="1" dirty="0" err="1" smtClean="0">
                <a:latin typeface="Kruti Dev 055" pitchFamily="2" charset="0"/>
              </a:rPr>
              <a:t>izd`rh</a:t>
            </a:r>
            <a:r>
              <a:rPr lang="en-US" b="1" dirty="0" smtClean="0">
                <a:latin typeface="Kruti Dev 055" pitchFamily="2" charset="0"/>
              </a:rPr>
              <a:t> %&amp; 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izd`rh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ifj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k.kkps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klk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mjohr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kstuk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Hks”kt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fuoM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=k] </a:t>
            </a:r>
            <a:r>
              <a:rPr lang="en-US" dirty="0" err="1" smtClean="0">
                <a:latin typeface="Kruti Dev 055" pitchFamily="2" charset="0"/>
              </a:rPr>
              <a:t>vuqiku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Bjfork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7½ </a:t>
            </a:r>
            <a:r>
              <a:rPr lang="en-US" b="1" dirty="0" smtClean="0">
                <a:latin typeface="Kruti Dev 055" pitchFamily="2" charset="0"/>
              </a:rPr>
              <a:t>o;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vfHkO;Drh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ckY;koLFkse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d`eh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dkl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qodkae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vEykfiRr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rk:.;kfiVhdk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foLQksVd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o`/</a:t>
            </a:r>
            <a:r>
              <a:rPr lang="en-US" dirty="0" err="1" smtClean="0">
                <a:latin typeface="Kruti Dev 055" pitchFamily="2" charset="0"/>
              </a:rPr>
              <a:t>nkidkGke</a:t>
            </a:r>
            <a:r>
              <a:rPr lang="en-US" dirty="0" smtClean="0">
                <a:latin typeface="Kruti Dev 055" pitchFamily="2" charset="0"/>
              </a:rPr>
              <a:t>/;s la/</a:t>
            </a:r>
            <a:r>
              <a:rPr lang="en-US" dirty="0" err="1" smtClean="0">
                <a:latin typeface="Kruti Dev 055" pitchFamily="2" charset="0"/>
              </a:rPr>
              <a:t>khokr</a:t>
            </a:r>
            <a:r>
              <a:rPr lang="en-US" dirty="0" smtClean="0">
                <a:latin typeface="Kruti Dev 055" pitchFamily="2" charset="0"/>
              </a:rPr>
              <a:t>] x`/</a:t>
            </a:r>
            <a:r>
              <a:rPr lang="en-US" dirty="0" err="1" smtClean="0">
                <a:latin typeface="Kruti Dev 055" pitchFamily="2" charset="0"/>
              </a:rPr>
              <a:t>kzlh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kd</a:t>
            </a:r>
            <a:r>
              <a:rPr lang="en-US" dirty="0" smtClean="0">
                <a:latin typeface="Kruti Dev 055" pitchFamily="2" charset="0"/>
              </a:rPr>
              <a:t> izek.kkr </a:t>
            </a:r>
            <a:r>
              <a:rPr lang="en-US" dirty="0" err="1" smtClean="0">
                <a:latin typeface="Kruti Dev 055" pitchFamily="2" charset="0"/>
              </a:rPr>
              <a:t>feGrs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o;kuqlkj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Bjfork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0872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8½ </a:t>
            </a:r>
            <a:r>
              <a:rPr lang="en-US" b="1" dirty="0" err="1" smtClean="0">
                <a:latin typeface="Kruti Dev 055" pitchFamily="2" charset="0"/>
              </a:rPr>
              <a:t>lRo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eukps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izoj</a:t>
            </a:r>
            <a:r>
              <a:rPr lang="en-US" b="1" dirty="0" smtClean="0">
                <a:latin typeface="Kruti Dev 055" pitchFamily="2" charset="0"/>
              </a:rPr>
              <a:t> e/;e o </a:t>
            </a:r>
            <a:r>
              <a:rPr lang="en-US" b="1" dirty="0" err="1" smtClean="0">
                <a:latin typeface="Kruti Dev 055" pitchFamily="2" charset="0"/>
              </a:rPr>
              <a:t>voj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3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izoj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O;fDr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/k{</a:t>
            </a:r>
            <a:r>
              <a:rPr lang="en-US" dirty="0" err="1" smtClean="0">
                <a:latin typeface="Kruti Dev 055" pitchFamily="2" charset="0"/>
              </a:rPr>
              <a:t>ke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rj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voj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O;fDre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FkksM;k’kk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osnukuh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Hk;adj</a:t>
            </a:r>
            <a:r>
              <a:rPr lang="en-US" dirty="0" smtClean="0">
                <a:latin typeface="Kruti Dev 055" pitchFamily="2" charset="0"/>
              </a:rPr>
              <a:t> =</a:t>
            </a:r>
            <a:r>
              <a:rPr lang="en-US" dirty="0" err="1" smtClean="0">
                <a:latin typeface="Kruti Dev 055" pitchFamily="2" charset="0"/>
              </a:rPr>
              <a:t>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izoj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</a:t>
            </a:r>
            <a:r>
              <a:rPr lang="en-US" dirty="0" smtClean="0">
                <a:latin typeface="Kruti Dev 055" pitchFamily="2" charset="0"/>
              </a:rPr>
              <a:t>:”</a:t>
            </a:r>
            <a:r>
              <a:rPr lang="en-US" dirty="0" err="1" smtClean="0">
                <a:latin typeface="Kruti Dev 055" pitchFamily="2" charset="0"/>
              </a:rPr>
              <a:t>kkae</a:t>
            </a:r>
            <a:r>
              <a:rPr lang="en-US" dirty="0" smtClean="0">
                <a:latin typeface="Kruti Dev 055" pitchFamily="2" charset="0"/>
              </a:rPr>
              <a:t>/;s ‘</a:t>
            </a:r>
            <a:r>
              <a:rPr lang="en-US" dirty="0" err="1" smtClean="0">
                <a:latin typeface="Kruti Dev 055" pitchFamily="2" charset="0"/>
              </a:rPr>
              <a:t>kL</a:t>
            </a:r>
            <a:r>
              <a:rPr lang="en-US" dirty="0" smtClean="0">
                <a:latin typeface="Kruti Dev 055" pitchFamily="2" charset="0"/>
              </a:rPr>
              <a:t>= </a:t>
            </a:r>
            <a:r>
              <a:rPr lang="en-US" dirty="0" err="1" smtClean="0">
                <a:latin typeface="Kruti Dev 055" pitchFamily="2" charset="0"/>
              </a:rPr>
              <a:t>vfXu</a:t>
            </a:r>
            <a:r>
              <a:rPr lang="en-US" dirty="0" smtClean="0">
                <a:latin typeface="Kruti Dev 055" pitchFamily="2" charset="0"/>
              </a:rPr>
              <a:t> o ‘</a:t>
            </a:r>
            <a:r>
              <a:rPr lang="en-US" dirty="0" err="1" smtClean="0">
                <a:latin typeface="Kruti Dev 055" pitchFamily="2" charset="0"/>
              </a:rPr>
              <a:t>ksk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midze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9½ </a:t>
            </a:r>
            <a:r>
              <a:rPr lang="en-US" b="1" dirty="0" err="1" smtClean="0">
                <a:latin typeface="Kruti Dev 055" pitchFamily="2" charset="0"/>
              </a:rPr>
              <a:t>lkRE</a:t>
            </a:r>
            <a:r>
              <a:rPr lang="en-US" b="1" dirty="0" smtClean="0">
                <a:latin typeface="Kruti Dev 055" pitchFamily="2" charset="0"/>
              </a:rPr>
              <a:t>;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ts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fdaok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kdj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lkRE</a:t>
            </a:r>
            <a:r>
              <a:rPr lang="en-US" b="1" dirty="0" smtClean="0">
                <a:latin typeface="Kruti Dev 055" pitchFamily="2" charset="0"/>
              </a:rPr>
              <a:t>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vuqtZrk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vlkRE;rk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r>
              <a:rPr lang="en-US" b="1" dirty="0" err="1" smtClean="0">
                <a:latin typeface="Kruti Dev 055" pitchFamily="2" charset="0"/>
              </a:rPr>
              <a:t>egf”kZ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lqJqrkus</a:t>
            </a:r>
            <a:r>
              <a:rPr lang="en-US" b="1" dirty="0" smtClean="0">
                <a:latin typeface="Kruti Dev 055" pitchFamily="2" charset="0"/>
              </a:rPr>
              <a:t> %&amp;</a:t>
            </a:r>
          </a:p>
          <a:p>
            <a:r>
              <a:rPr lang="en-US" b="1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ns’klkRE</a:t>
            </a:r>
            <a:r>
              <a:rPr lang="en-US" b="1" dirty="0" smtClean="0">
                <a:latin typeface="Kruti Dev 055" pitchFamily="2" charset="0"/>
              </a:rPr>
              <a:t>;	2½ </a:t>
            </a:r>
            <a:r>
              <a:rPr lang="en-US" b="1" dirty="0" err="1" smtClean="0">
                <a:latin typeface="Kruti Dev 055" pitchFamily="2" charset="0"/>
              </a:rPr>
              <a:t>dkylkRE</a:t>
            </a:r>
            <a:r>
              <a:rPr lang="en-US" b="1" dirty="0" smtClean="0">
                <a:latin typeface="Kruti Dev 055" pitchFamily="2" charset="0"/>
              </a:rPr>
              <a:t>;	3½ </a:t>
            </a:r>
            <a:r>
              <a:rPr lang="en-US" b="1" dirty="0" err="1" smtClean="0">
                <a:latin typeface="Kruti Dev 055" pitchFamily="2" charset="0"/>
              </a:rPr>
              <a:t>tkfrlkRE</a:t>
            </a:r>
            <a:r>
              <a:rPr lang="en-US" b="1" dirty="0" smtClean="0">
                <a:latin typeface="Kruti Dev 055" pitchFamily="2" charset="0"/>
              </a:rPr>
              <a:t>;</a:t>
            </a:r>
          </a:p>
          <a:p>
            <a:r>
              <a:rPr lang="en-US" b="1" dirty="0" smtClean="0">
                <a:latin typeface="Kruti Dev 055" pitchFamily="2" charset="0"/>
              </a:rPr>
              <a:t>4½ _</a:t>
            </a:r>
            <a:r>
              <a:rPr lang="en-US" b="1" dirty="0" err="1" smtClean="0">
                <a:latin typeface="Kruti Dev 055" pitchFamily="2" charset="0"/>
              </a:rPr>
              <a:t>rqlkRE</a:t>
            </a:r>
            <a:r>
              <a:rPr lang="en-US" b="1" dirty="0" smtClean="0">
                <a:latin typeface="Kruti Dev 055" pitchFamily="2" charset="0"/>
              </a:rPr>
              <a:t>;	5½ </a:t>
            </a:r>
            <a:r>
              <a:rPr lang="en-US" b="1" dirty="0" err="1" smtClean="0">
                <a:latin typeface="Kruti Dev 055" pitchFamily="2" charset="0"/>
              </a:rPr>
              <a:t>jksxlkRE</a:t>
            </a:r>
            <a:r>
              <a:rPr lang="en-US" b="1" dirty="0" smtClean="0">
                <a:latin typeface="Kruti Dev 055" pitchFamily="2" charset="0"/>
              </a:rPr>
              <a:t>;	6½ </a:t>
            </a:r>
            <a:r>
              <a:rPr lang="en-US" b="1" dirty="0" err="1" smtClean="0">
                <a:latin typeface="Kruti Dev 055" pitchFamily="2" charset="0"/>
              </a:rPr>
              <a:t>O;k;kelkRE</a:t>
            </a:r>
            <a:r>
              <a:rPr lang="en-US" b="1" dirty="0" smtClean="0">
                <a:latin typeface="Kruti Dev 055" pitchFamily="2" charset="0"/>
              </a:rPr>
              <a:t>;</a:t>
            </a:r>
          </a:p>
          <a:p>
            <a:r>
              <a:rPr lang="en-US" b="1" dirty="0" smtClean="0">
                <a:latin typeface="Kruti Dev 055" pitchFamily="2" charset="0"/>
              </a:rPr>
              <a:t>7½ </a:t>
            </a:r>
            <a:r>
              <a:rPr lang="en-US" b="1" dirty="0" err="1" smtClean="0">
                <a:latin typeface="Kruti Dev 055" pitchFamily="2" charset="0"/>
              </a:rPr>
              <a:t>mndzlkRE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10½ </a:t>
            </a:r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iapegkHkqrkiklqu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iapegkHkqr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RkRokiklqu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fuekZ.k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feF;k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fogkjkiklqu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fgrk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LokLF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vfgr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vkgkjtU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oT;Z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djkos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?;</a:t>
            </a:r>
            <a:r>
              <a:rPr lang="en-US" dirty="0" err="1" smtClean="0">
                <a:latin typeface="Kruti Dev 055" pitchFamily="2" charset="0"/>
              </a:rPr>
              <a:t>kok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tkBj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izkf.kuka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vfXu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bR;kfHk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kh;rs</a:t>
            </a:r>
            <a:r>
              <a:rPr lang="en-US" b="1" dirty="0" smtClean="0">
                <a:latin typeface="Kruti Dev 010" pitchFamily="2" charset="0"/>
              </a:rPr>
              <a:t> A</a:t>
            </a:r>
          </a:p>
          <a:p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Eg.ktsp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tkBjkfXu</a:t>
            </a:r>
            <a:r>
              <a:rPr lang="en-US" b="1" dirty="0" smtClean="0">
                <a:latin typeface="Kruti Dev 010" pitchFamily="2" charset="0"/>
              </a:rPr>
              <a:t>-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dk;L;kUrjkXusf”pfdRlk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dk;fpfdRlk</a:t>
            </a:r>
            <a:r>
              <a:rPr lang="en-US" b="1" dirty="0" smtClean="0">
                <a:latin typeface="Kruti Dev 010" pitchFamily="2" charset="0"/>
              </a:rPr>
              <a:t> 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p-lw-30@28] </a:t>
            </a:r>
            <a:r>
              <a:rPr lang="en-US" b="1" dirty="0" err="1" smtClean="0">
                <a:latin typeface="Kruti Dev 010" pitchFamily="2" charset="0"/>
              </a:rPr>
              <a:t>pdzikf.k</a:t>
            </a:r>
            <a:r>
              <a:rPr lang="en-US" b="1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varjkfXuph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Eg.ktsp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; “</a:t>
            </a:r>
            <a:r>
              <a:rPr lang="en-US" b="1" dirty="0" err="1" smtClean="0">
                <a:latin typeface="Kruti Dev 010" pitchFamily="2" charset="0"/>
              </a:rPr>
              <a:t>kCns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ldya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kjhja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x`</a:t>
            </a:r>
            <a:r>
              <a:rPr lang="en-US" b="1" dirty="0" err="1" smtClean="0">
                <a:latin typeface="Kruti Dev 010"/>
              </a:rPr>
              <a:t>árs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dirty="0" smtClean="0">
                <a:latin typeface="Kruti Dev 010"/>
              </a:rPr>
              <a:t>A </a:t>
            </a:r>
            <a:r>
              <a:rPr lang="en-US" b="1" dirty="0" err="1" smtClean="0">
                <a:latin typeface="Kruti Dev 010"/>
              </a:rPr>
              <a:t>lq-lw</a:t>
            </a:r>
            <a:r>
              <a:rPr lang="en-US" b="1" dirty="0" smtClean="0">
                <a:latin typeface="Kruti Dev 010"/>
              </a:rPr>
              <a:t>- 1@11] </a:t>
            </a:r>
            <a:r>
              <a:rPr lang="en-US" b="1" dirty="0" err="1" smtClean="0">
                <a:latin typeface="Kruti Dev 010"/>
              </a:rPr>
              <a:t>MYg.k</a:t>
            </a:r>
            <a:r>
              <a:rPr lang="en-US" b="1" dirty="0" smtClean="0">
                <a:latin typeface="Kruti Dev 010"/>
              </a:rPr>
              <a:t> </a:t>
            </a:r>
          </a:p>
          <a:p>
            <a:r>
              <a:rPr lang="en-US" dirty="0" smtClean="0">
                <a:latin typeface="Kruti Dev 010"/>
              </a:rPr>
              <a:t>^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;^ “</a:t>
            </a:r>
            <a:r>
              <a:rPr lang="en-US" dirty="0" err="1" smtClean="0">
                <a:latin typeface="Kruti Dev 010"/>
              </a:rPr>
              <a:t>kCnkus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laiw.kZ</a:t>
            </a:r>
            <a:r>
              <a:rPr lang="en-US" dirty="0" smtClean="0">
                <a:latin typeface="Kruti Dev 010"/>
              </a:rPr>
              <a:t> “</a:t>
            </a:r>
            <a:r>
              <a:rPr lang="en-US" dirty="0" err="1" smtClean="0">
                <a:latin typeface="Kruti Dev 010"/>
              </a:rPr>
              <a:t>kjhj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vfHkizsr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vkgs</a:t>
            </a:r>
            <a:r>
              <a:rPr lang="en-US" dirty="0" smtClean="0">
                <a:latin typeface="Kruti Dev 010"/>
              </a:rPr>
              <a:t>- </a:t>
            </a:r>
          </a:p>
          <a:p>
            <a:pPr>
              <a:buNone/>
            </a:pPr>
            <a:endParaRPr lang="en-US" dirty="0" smtClean="0">
              <a:latin typeface="Kruti Dev 010"/>
            </a:endParaRPr>
          </a:p>
          <a:p>
            <a:pPr>
              <a:buNone/>
            </a:pPr>
            <a:r>
              <a:rPr lang="en-US" b="1" dirty="0" err="1" smtClean="0">
                <a:latin typeface="Kruti Dev 010"/>
              </a:rPr>
              <a:t>ph;rs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vfLeu</a:t>
            </a:r>
            <a:r>
              <a:rPr lang="en-US" b="1" dirty="0" smtClean="0">
                <a:latin typeface="Kruti Dev 010"/>
              </a:rPr>
              <a:t>~ </a:t>
            </a:r>
            <a:r>
              <a:rPr lang="en-US" b="1" dirty="0" err="1" smtClean="0">
                <a:latin typeface="Kruti Dev 010"/>
              </a:rPr>
              <a:t>vLFkkfndfefr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;% A </a:t>
            </a:r>
            <a:r>
              <a:rPr lang="en-US" b="1" dirty="0" err="1" smtClean="0">
                <a:latin typeface="Kruti Dev 010"/>
              </a:rPr>
              <a:t>j?kqohj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dks’k</a:t>
            </a:r>
            <a:endParaRPr lang="en-US" b="1" dirty="0" smtClean="0">
              <a:latin typeface="Kruti Dev 010"/>
            </a:endParaRPr>
          </a:p>
          <a:p>
            <a:r>
              <a:rPr lang="en-US" dirty="0" err="1" smtClean="0">
                <a:latin typeface="Kruti Dev 010"/>
              </a:rPr>
              <a:t>T;ke</a:t>
            </a:r>
            <a:r>
              <a:rPr lang="en-US" dirty="0" smtClean="0">
                <a:latin typeface="Kruti Dev 010"/>
              </a:rPr>
              <a:t>/;s </a:t>
            </a:r>
            <a:r>
              <a:rPr lang="en-US" b="1" dirty="0" err="1" smtClean="0">
                <a:latin typeface="Kruti Dev 010"/>
              </a:rPr>
              <a:t>vLF;kfn</a:t>
            </a:r>
            <a:r>
              <a:rPr lang="en-US" b="1" dirty="0" smtClean="0">
                <a:latin typeface="Kruti Dev 010"/>
              </a:rPr>
              <a:t> /</a:t>
            </a:r>
            <a:r>
              <a:rPr lang="en-US" b="1" dirty="0" err="1" smtClean="0">
                <a:latin typeface="Kruti Dev 010"/>
              </a:rPr>
              <a:t>kkrw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lkBfoys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tkrkr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R;kl</a:t>
            </a:r>
            <a:r>
              <a:rPr lang="en-US" dirty="0" smtClean="0">
                <a:latin typeface="Kruti Dev 010"/>
              </a:rPr>
              <a:t> “</a:t>
            </a:r>
            <a:r>
              <a:rPr lang="en-US" dirty="0" err="1" smtClean="0">
                <a:latin typeface="Kruti Dev 010"/>
              </a:rPr>
              <a:t>kjhj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vls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Eg.krkr</a:t>
            </a:r>
            <a:r>
              <a:rPr lang="en-US" dirty="0" smtClean="0">
                <a:latin typeface="Kruti Dev 010"/>
              </a:rPr>
              <a:t>-</a:t>
            </a:r>
          </a:p>
          <a:p>
            <a:pPr>
              <a:buNone/>
            </a:pPr>
            <a:endParaRPr lang="en-US" dirty="0" smtClean="0">
              <a:latin typeface="Kruti Dev 010"/>
            </a:endParaRPr>
          </a:p>
          <a:p>
            <a:pPr>
              <a:buNone/>
            </a:pPr>
            <a:r>
              <a:rPr lang="en-US" b="1" dirty="0" err="1" smtClean="0">
                <a:latin typeface="Kruti Dev 010"/>
              </a:rPr>
              <a:t>ph;rs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iz”kLr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nks’k</a:t>
            </a:r>
            <a:r>
              <a:rPr lang="en-US" b="1" dirty="0" smtClean="0">
                <a:latin typeface="Kruti Dev 010"/>
              </a:rPr>
              <a:t>/</a:t>
            </a:r>
            <a:r>
              <a:rPr lang="en-US" b="1" dirty="0" err="1" smtClean="0">
                <a:latin typeface="Kruti Dev 010"/>
              </a:rPr>
              <a:t>kkrqeySfjfr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;% A</a:t>
            </a:r>
          </a:p>
          <a:p>
            <a:r>
              <a:rPr lang="en-US" dirty="0" err="1" smtClean="0">
                <a:latin typeface="Kruti Dev 010"/>
              </a:rPr>
              <a:t>iz”kLr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nks’k</a:t>
            </a:r>
            <a:r>
              <a:rPr lang="en-US" dirty="0" smtClean="0">
                <a:latin typeface="Kruti Dev 010"/>
              </a:rPr>
              <a:t>] /</a:t>
            </a:r>
            <a:r>
              <a:rPr lang="en-US" dirty="0" err="1" smtClean="0">
                <a:latin typeface="Kruti Dev 010"/>
              </a:rPr>
              <a:t>kkrq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eyk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T;ke</a:t>
            </a:r>
            <a:r>
              <a:rPr lang="en-US" dirty="0" smtClean="0">
                <a:latin typeface="Kruti Dev 010"/>
              </a:rPr>
              <a:t>/;s </a:t>
            </a:r>
            <a:r>
              <a:rPr lang="en-US" dirty="0" err="1" smtClean="0">
                <a:latin typeface="Kruti Dev 010"/>
              </a:rPr>
              <a:t>vkgsr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R;kl</a:t>
            </a:r>
            <a:r>
              <a:rPr lang="en-US" dirty="0" smtClean="0">
                <a:latin typeface="Kruti Dev 010"/>
              </a:rPr>
              <a:t> ^</a:t>
            </a:r>
            <a:r>
              <a:rPr lang="en-US" dirty="0" err="1" smtClean="0">
                <a:latin typeface="Kruti Dev 010"/>
              </a:rPr>
              <a:t>dkl</a:t>
            </a:r>
            <a:r>
              <a:rPr lang="en-US" dirty="0" smtClean="0">
                <a:latin typeface="Kruti Dev 010"/>
              </a:rPr>
              <a:t>^ </a:t>
            </a:r>
            <a:r>
              <a:rPr lang="en-US" dirty="0" err="1" smtClean="0">
                <a:latin typeface="Kruti Dev 010"/>
              </a:rPr>
              <a:t>Eg.krkr</a:t>
            </a:r>
            <a:r>
              <a:rPr lang="en-US" dirty="0" smtClean="0">
                <a:latin typeface="Kruti Dev 010"/>
              </a:rPr>
              <a:t>- </a:t>
            </a:r>
            <a:r>
              <a:rPr lang="en-US" dirty="0" smtClean="0">
                <a:latin typeface="Kruti Dev 010" pitchFamily="2" charset="0"/>
              </a:rPr>
              <a:t>	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fpfdRlse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048"/>
            <a:ext cx="8500872" cy="51023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b="1" dirty="0" err="1" smtClean="0">
                <a:latin typeface="Kruti Dev 010" pitchFamily="2" charset="0"/>
              </a:rPr>
              <a:t>HkS’kT;euoLFkk;h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iF;eI;opkfjra</a:t>
            </a:r>
            <a:r>
              <a:rPr lang="en-US" sz="3000" b="1" dirty="0" smtClean="0">
                <a:latin typeface="Kruti Dev 010" pitchFamily="2" charset="0"/>
              </a:rPr>
              <a:t> A</a:t>
            </a:r>
          </a:p>
          <a:p>
            <a:pPr>
              <a:buNone/>
            </a:pPr>
            <a:r>
              <a:rPr lang="en-US" sz="3000" b="1" dirty="0" err="1" smtClean="0">
                <a:latin typeface="Kruti Dev 010" pitchFamily="2" charset="0"/>
              </a:rPr>
              <a:t>xq.ka</a:t>
            </a:r>
            <a:r>
              <a:rPr lang="en-US" sz="3000" b="1" dirty="0" smtClean="0">
                <a:latin typeface="Kruti Dev 010" pitchFamily="2" charset="0"/>
              </a:rPr>
              <a:t> u </a:t>
            </a:r>
            <a:r>
              <a:rPr lang="en-US" sz="3000" b="1" dirty="0" err="1" smtClean="0">
                <a:latin typeface="Kruti Dev 010" pitchFamily="2" charset="0"/>
              </a:rPr>
              <a:t>fdafpr</a:t>
            </a:r>
            <a:r>
              <a:rPr lang="en-US" sz="3000" b="1" dirty="0" smtClean="0">
                <a:latin typeface="Kruti Dev 010" pitchFamily="2" charset="0"/>
              </a:rPr>
              <a:t>~ </a:t>
            </a:r>
            <a:r>
              <a:rPr lang="en-US" sz="3000" b="1" dirty="0" err="1" smtClean="0">
                <a:latin typeface="Kruti Dev 010" pitchFamily="2" charset="0"/>
              </a:rPr>
              <a:t>dq#rs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nks’kk;So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rq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dYirs</a:t>
            </a:r>
            <a:r>
              <a:rPr lang="en-US" sz="3000" b="1" dirty="0" smtClean="0">
                <a:latin typeface="Kruti Dev 010" pitchFamily="2" charset="0"/>
              </a:rPr>
              <a:t> A</a:t>
            </a:r>
          </a:p>
          <a:p>
            <a:pPr>
              <a:buNone/>
            </a:pPr>
            <a:r>
              <a:rPr lang="en-US" sz="3000" b="1" dirty="0" err="1" smtClean="0">
                <a:latin typeface="Kruti Dev 010" pitchFamily="2" charset="0"/>
              </a:rPr>
              <a:t>iz;qDrka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rnoLFkk;ke</a:t>
            </a:r>
            <a:r>
              <a:rPr lang="en-US" sz="3000" b="1" dirty="0" smtClean="0">
                <a:latin typeface="Kruti Dev 010" pitchFamily="2" charset="0"/>
              </a:rPr>
              <a:t>~ </a:t>
            </a:r>
            <a:r>
              <a:rPr lang="en-US" sz="3000" b="1" dirty="0" err="1" smtClean="0">
                <a:latin typeface="Kruti Dev 010" pitchFamily="2" charset="0"/>
              </a:rPr>
              <a:t>ve`rRok</a:t>
            </a:r>
            <a:r>
              <a:rPr lang="en-US" sz="3000" b="1" dirty="0" smtClean="0">
                <a:latin typeface="Kruti Dev 010" pitchFamily="2" charset="0"/>
              </a:rPr>
              <a:t>; </a:t>
            </a:r>
            <a:r>
              <a:rPr lang="en-US" sz="3000" b="1" dirty="0" err="1" smtClean="0">
                <a:latin typeface="Kruti Dev 010" pitchFamily="2" charset="0"/>
              </a:rPr>
              <a:t>dYirs</a:t>
            </a:r>
            <a:r>
              <a:rPr lang="en-US" sz="3000" b="1" dirty="0" smtClean="0">
                <a:latin typeface="Kruti Dev 010" pitchFamily="2" charset="0"/>
              </a:rPr>
              <a:t> A 	</a:t>
            </a:r>
            <a:r>
              <a:rPr lang="en-US" sz="3000" b="1" dirty="0" err="1" smtClean="0">
                <a:latin typeface="Kruti Dev 010" pitchFamily="2" charset="0"/>
              </a:rPr>
              <a:t>dk</a:t>
            </a:r>
            <a:r>
              <a:rPr lang="en-US" sz="3000" b="1" dirty="0" smtClean="0">
                <a:latin typeface="Kruti Dev 010" pitchFamily="2" charset="0"/>
              </a:rPr>
              <a:t>”;</a:t>
            </a:r>
            <a:r>
              <a:rPr lang="en-US" sz="3000" b="1" dirty="0" err="1" smtClean="0">
                <a:latin typeface="Kruti Dev 010" pitchFamily="2" charset="0"/>
              </a:rPr>
              <a:t>i</a:t>
            </a:r>
            <a:r>
              <a:rPr lang="en-US" sz="3000" b="1" dirty="0" smtClean="0">
                <a:latin typeface="Kruti Dev 010" pitchFamily="2" charset="0"/>
              </a:rPr>
              <a:t> 2@8</a:t>
            </a:r>
          </a:p>
          <a:p>
            <a:r>
              <a:rPr lang="en-US" dirty="0" err="1" smtClean="0">
                <a:latin typeface="Kruti Dev 010" pitchFamily="2" charset="0"/>
              </a:rPr>
              <a:t>lap;kfn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osxkoLFkk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vosxkoLFkk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nks’kikdkoLFkk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kkrqikdkoLFkk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kkrqxkoLFkk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uoth.kkZoLFkk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mRrku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xaHkhj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lkekoLFkk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fujkekoLFkk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varosZxh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cfgosZxhs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vk”kqdkjh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fpjdkjh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voLFkk</a:t>
            </a:r>
            <a:r>
              <a:rPr lang="en-US" dirty="0" smtClean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O;k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khfufeZrhuarj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fofo</a:t>
            </a:r>
            <a:r>
              <a:rPr lang="en-US" b="1" u="sng" dirty="0" smtClean="0">
                <a:latin typeface="Kruti Dev 055" pitchFamily="2" charset="0"/>
              </a:rPr>
              <a:t>/k </a:t>
            </a:r>
            <a:r>
              <a:rPr lang="en-US" b="1" u="sng" dirty="0" err="1" smtClean="0">
                <a:latin typeface="Kruti Dev 055" pitchFamily="2" charset="0"/>
              </a:rPr>
              <a:t>voLFkk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048"/>
            <a:ext cx="8500872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osxkoLFkk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b="1" dirty="0" err="1" smtClean="0">
                <a:latin typeface="Kruti Dev 055" pitchFamily="2" charset="0"/>
              </a:rPr>
              <a:t>vosxkoLFkk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uqrukoLFkk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¼Toj] vkeokr½ </a:t>
            </a:r>
            <a:r>
              <a:rPr lang="en-US" b="1" dirty="0" err="1" smtClean="0">
                <a:latin typeface="Kruti Dev 055" pitchFamily="2" charset="0"/>
              </a:rPr>
              <a:t>ft.kkZoLFkk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mRrku</a:t>
            </a: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b="1" dirty="0" err="1" smtClean="0">
                <a:latin typeface="Kruti Dev 055" pitchFamily="2" charset="0"/>
              </a:rPr>
              <a:t>xaHkhj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dirty="0" err="1" smtClean="0">
                <a:latin typeface="Kruti Dev 055" pitchFamily="2" charset="0"/>
              </a:rPr>
              <a:t>lkekoLFkk</a:t>
            </a:r>
            <a:r>
              <a:rPr lang="en-US" b="1" dirty="0" smtClean="0">
                <a:latin typeface="Kruti Dev 055" pitchFamily="2" charset="0"/>
              </a:rPr>
              <a:t>&amp; </a:t>
            </a:r>
            <a:r>
              <a:rPr lang="en-US" b="1" dirty="0" err="1" smtClean="0">
                <a:latin typeface="Kruti Dev 055" pitchFamily="2" charset="0"/>
              </a:rPr>
              <a:t>fujkekoLFkk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b="1" dirty="0" err="1" smtClean="0">
                <a:latin typeface="Kruti Dev 055" pitchFamily="2" charset="0"/>
              </a:rPr>
              <a:t>vk’kqdkjh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</a:t>
            </a:r>
            <a:r>
              <a:rPr lang="en-US" b="1" dirty="0" smtClean="0">
                <a:latin typeface="Kruti Dev 055" pitchFamily="2" charset="0"/>
              </a:rPr>
              <a:t>	&amp; </a:t>
            </a:r>
            <a:r>
              <a:rPr lang="en-US" b="1" dirty="0" err="1" smtClean="0">
                <a:latin typeface="Kruti Dev 055" pitchFamily="2" charset="0"/>
              </a:rPr>
              <a:t>fpjdkjh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Kruti Dev 055" pitchFamily="2" charset="0"/>
              </a:rPr>
              <a:t>6½ </a:t>
            </a:r>
            <a:r>
              <a:rPr lang="en-US" b="1" dirty="0" err="1" smtClean="0">
                <a:latin typeface="Kruti Dev 055" pitchFamily="2" charset="0"/>
              </a:rPr>
              <a:t>tkrksndkoLFkk</a:t>
            </a:r>
            <a:r>
              <a:rPr lang="en-US" b="1" dirty="0" smtClean="0">
                <a:latin typeface="Kruti Dev 055" pitchFamily="2" charset="0"/>
              </a:rPr>
              <a:t>	&amp; </a:t>
            </a:r>
            <a:r>
              <a:rPr lang="en-US" b="1" dirty="0" err="1" smtClean="0">
                <a:latin typeface="Kruti Dev 055" pitchFamily="2" charset="0"/>
              </a:rPr>
              <a:t>vtkrksndk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</a:t>
            </a:r>
            <a:endParaRPr lang="en-US" b="1" dirty="0" smtClean="0">
              <a:latin typeface="Kruti Dev 055" pitchFamily="2" charset="0"/>
            </a:endParaRPr>
          </a:p>
          <a:p>
            <a:pPr marL="0" indent="0">
              <a:buNone/>
            </a:pPr>
            <a:r>
              <a:rPr lang="en-US" dirty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   </a:t>
            </a:r>
            <a:r>
              <a:rPr lang="en-US" dirty="0" err="1" smtClean="0">
                <a:latin typeface="Kruti Dev 055" pitchFamily="2" charset="0"/>
              </a:rPr>
              <a:t>voLFkkKkukus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klk</a:t>
            </a:r>
            <a:r>
              <a:rPr lang="en-US" dirty="0" smtClean="0">
                <a:latin typeface="Kruti Dev 055" pitchFamily="2" charset="0"/>
              </a:rPr>
              <a:t>/;Ro </a:t>
            </a:r>
            <a:r>
              <a:rPr lang="en-US" dirty="0" err="1" smtClean="0">
                <a:latin typeface="Kruti Dev 055" pitchFamily="2" charset="0"/>
              </a:rPr>
              <a:t>Bjfo</a:t>
            </a:r>
            <a:r>
              <a:rPr lang="en-US" dirty="0" smtClean="0">
                <a:latin typeface="Kruti Dev 055" pitchFamily="2" charset="0"/>
              </a:rPr>
              <a:t>.;kl </a:t>
            </a:r>
            <a:r>
              <a:rPr lang="en-US" dirty="0" err="1" smtClean="0">
                <a:latin typeface="Kruti Dev 055" pitchFamily="2" charset="0"/>
              </a:rPr>
              <a:t>enr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                   …….Thanks</a:t>
            </a:r>
            <a:endParaRPr lang="en-IN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nks’k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kkrqeyewya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fg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kfjja</a:t>
            </a:r>
            <a:r>
              <a:rPr lang="en-US" b="1" dirty="0" smtClean="0">
                <a:latin typeface="Kruti Dev 010" pitchFamily="2" charset="0"/>
              </a:rPr>
              <a:t> A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10" pitchFamily="2" charset="0"/>
              </a:rPr>
              <a:t>ph;rs</a:t>
            </a:r>
            <a:r>
              <a:rPr lang="en-US" b="1" dirty="0" err="1" smtClean="0">
                <a:latin typeface="Kruti Dev 010"/>
              </a:rPr>
              <a:t>·UukfnfHk</a:t>
            </a:r>
            <a:r>
              <a:rPr lang="en-US" b="1" dirty="0" smtClean="0">
                <a:latin typeface="Kruti Dev 010"/>
              </a:rPr>
              <a:t>% </a:t>
            </a:r>
            <a:r>
              <a:rPr lang="en-US" b="1" dirty="0" err="1" smtClean="0">
                <a:latin typeface="Kruti Dev 010"/>
              </a:rPr>
              <a:t>bfr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;% A </a:t>
            </a:r>
            <a:r>
              <a:rPr lang="en-US" b="1" dirty="0" err="1" smtClean="0">
                <a:latin typeface="Kruti Dev 010"/>
              </a:rPr>
              <a:t>ik-lw</a:t>
            </a:r>
            <a:r>
              <a:rPr lang="en-US" b="1" dirty="0" smtClean="0">
                <a:latin typeface="Kruti Dev 010"/>
              </a:rPr>
              <a:t>- 3@3@41</a:t>
            </a:r>
          </a:p>
          <a:p>
            <a:r>
              <a:rPr lang="en-US" dirty="0" err="1" smtClean="0">
                <a:latin typeface="Kruti Dev 010"/>
              </a:rPr>
              <a:t>vUukfn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Onkjs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T;kps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iks’k.k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gksrs</a:t>
            </a:r>
            <a:r>
              <a:rPr lang="en-US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R;kl</a:t>
            </a:r>
            <a:r>
              <a:rPr lang="en-US" dirty="0" smtClean="0">
                <a:latin typeface="Kruti Dev 010"/>
              </a:rPr>
              <a:t> ^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;^ </a:t>
            </a:r>
            <a:r>
              <a:rPr lang="en-US" dirty="0" err="1" smtClean="0">
                <a:latin typeface="Kruti Dev 010"/>
              </a:rPr>
              <a:t>vls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Eg.krkr</a:t>
            </a:r>
            <a:r>
              <a:rPr lang="en-US" dirty="0" smtClean="0">
                <a:latin typeface="Kruti Dev 010"/>
              </a:rPr>
              <a:t>- </a:t>
            </a:r>
          </a:p>
          <a:p>
            <a:pPr>
              <a:buNone/>
            </a:pPr>
            <a:endParaRPr lang="en-US" dirty="0" smtClean="0">
              <a:latin typeface="Kruti Dev 010"/>
            </a:endParaRPr>
          </a:p>
          <a:p>
            <a:pPr>
              <a:buNone/>
            </a:pP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;% </a:t>
            </a:r>
            <a:r>
              <a:rPr lang="en-US" b="1" dirty="0" err="1" smtClean="0">
                <a:latin typeface="Kruti Dev 010"/>
              </a:rPr>
              <a:t>fpRrizd`fr</a:t>
            </a:r>
            <a:r>
              <a:rPr lang="en-US" b="1" dirty="0" smtClean="0">
                <a:latin typeface="Kruti Dev 010"/>
              </a:rPr>
              <a:t>% A </a:t>
            </a:r>
            <a:r>
              <a:rPr lang="en-US" b="1" dirty="0" err="1" smtClean="0">
                <a:latin typeface="Kruti Dev 010"/>
              </a:rPr>
              <a:t>lq</a:t>
            </a:r>
            <a:r>
              <a:rPr lang="en-US" b="1" dirty="0" smtClean="0">
                <a:latin typeface="Kruti Dev 010"/>
              </a:rPr>
              <a:t>-”</a:t>
            </a:r>
            <a:r>
              <a:rPr lang="en-US" b="1" dirty="0" err="1" smtClean="0">
                <a:latin typeface="Kruti Dev 010"/>
              </a:rPr>
              <a:t>kk</a:t>
            </a:r>
            <a:r>
              <a:rPr lang="en-US" b="1" dirty="0" smtClean="0">
                <a:latin typeface="Kruti Dev 010"/>
              </a:rPr>
              <a:t>- 4@88</a:t>
            </a:r>
          </a:p>
          <a:p>
            <a:r>
              <a:rPr lang="en-US" dirty="0" err="1" smtClean="0">
                <a:latin typeface="Kruti Dev 010"/>
              </a:rPr>
              <a:t>eukph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izd`rh</a:t>
            </a:r>
            <a:r>
              <a:rPr lang="en-US" dirty="0" smtClean="0">
                <a:latin typeface="Kruti Dev 010"/>
              </a:rPr>
              <a:t> Eg.kts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 </a:t>
            </a:r>
            <a:r>
              <a:rPr lang="en-US" dirty="0" err="1" smtClean="0">
                <a:latin typeface="Kruti Dev 010"/>
              </a:rPr>
              <a:t>v”kh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O;k</a:t>
            </a:r>
            <a:r>
              <a:rPr lang="en-US" dirty="0" smtClean="0">
                <a:latin typeface="Kruti Dev 010"/>
              </a:rPr>
              <a:t>[;k </a:t>
            </a:r>
            <a:r>
              <a:rPr lang="en-US" dirty="0" err="1" smtClean="0">
                <a:latin typeface="Kruti Dev 010"/>
              </a:rPr>
              <a:t>dsyh</a:t>
            </a:r>
            <a:r>
              <a:rPr lang="en-US" dirty="0" smtClean="0">
                <a:latin typeface="Kruti Dev 010"/>
              </a:rPr>
              <a:t>-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i;kZ</a:t>
            </a:r>
            <a:r>
              <a:rPr lang="en-US" b="1" dirty="0" smtClean="0">
                <a:latin typeface="Kruti Dev 010" pitchFamily="2" charset="0"/>
              </a:rPr>
              <a:t>;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vFk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dysoje</a:t>
            </a:r>
            <a:r>
              <a:rPr lang="en-US" b="1" dirty="0" smtClean="0">
                <a:latin typeface="Kruti Dev 010" pitchFamily="2" charset="0"/>
              </a:rPr>
              <a:t>~ A </a:t>
            </a:r>
            <a:r>
              <a:rPr lang="en-US" b="1" dirty="0" err="1" smtClean="0">
                <a:latin typeface="Kruti Dev 010" pitchFamily="2" charset="0"/>
              </a:rPr>
              <a:t>xk</a:t>
            </a:r>
            <a:r>
              <a:rPr lang="en-US" b="1" dirty="0" smtClean="0">
                <a:latin typeface="Kruti Dev 010" pitchFamily="2" charset="0"/>
              </a:rPr>
              <a:t>=a </a:t>
            </a:r>
            <a:r>
              <a:rPr lang="en-US" b="1" dirty="0" err="1" smtClean="0">
                <a:latin typeface="Kruti Dev 010" pitchFamily="2" charset="0"/>
              </a:rPr>
              <a:t>oiq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laguua</a:t>
            </a:r>
            <a:r>
              <a:rPr lang="en-US" b="1" dirty="0" smtClean="0">
                <a:latin typeface="Kruti Dev 010" pitchFamily="2" charset="0"/>
              </a:rPr>
              <a:t> '</a:t>
            </a:r>
            <a:r>
              <a:rPr lang="en-US" b="1" dirty="0" err="1" smtClean="0">
                <a:latin typeface="Kruti Dev 010" pitchFamily="2" charset="0"/>
              </a:rPr>
              <a:t>kjhja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o’eZ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foxzg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dk;ks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nsg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Dyhc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iqalks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fL</a:t>
            </a:r>
            <a:r>
              <a:rPr lang="en-US" b="1" dirty="0" smtClean="0">
                <a:latin typeface="Kruti Dev 010" pitchFamily="2" charset="0"/>
              </a:rPr>
              <a:t>=;ka </a:t>
            </a:r>
            <a:r>
              <a:rPr lang="en-US" b="1" dirty="0" err="1" smtClean="0">
                <a:latin typeface="Kruti Dev 010" pitchFamily="2" charset="0"/>
              </a:rPr>
              <a:t>ewfrLruqLruw</a:t>
            </a:r>
            <a:r>
              <a:rPr lang="en-US" b="1" dirty="0" smtClean="0">
                <a:latin typeface="Kruti Dev 010" pitchFamily="2" charset="0"/>
              </a:rPr>
              <a:t>% AA </a:t>
            </a:r>
            <a:r>
              <a:rPr lang="en-US" b="1" dirty="0" err="1" smtClean="0">
                <a:latin typeface="Kruti Dev 010" pitchFamily="2" charset="0"/>
              </a:rPr>
              <a:t>vej</a:t>
            </a:r>
            <a:r>
              <a:rPr lang="en-US" b="1" dirty="0" smtClean="0">
                <a:latin typeface="Kruti Dev 010" pitchFamily="2" charset="0"/>
              </a:rPr>
              <a:t> 2@6@70]71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	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ewrhZ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nsg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ruw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xk</a:t>
            </a:r>
            <a:r>
              <a:rPr lang="en-US" dirty="0" smtClean="0">
                <a:latin typeface="Kruti Dev 010" pitchFamily="2" charset="0"/>
              </a:rPr>
              <a:t>=] </a:t>
            </a:r>
            <a:r>
              <a:rPr lang="en-US" dirty="0" err="1" smtClean="0">
                <a:latin typeface="Kruti Dev 010" pitchFamily="2" charset="0"/>
              </a:rPr>
              <a:t>vax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dysoj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oiq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o’eZ</a:t>
            </a:r>
            <a:r>
              <a:rPr lang="en-US" dirty="0" smtClean="0">
                <a:latin typeface="Kruti Dev 010" pitchFamily="2" charset="0"/>
              </a:rPr>
              <a:t> b- </a:t>
            </a:r>
            <a:r>
              <a:rPr lang="en-US" dirty="0" err="1" smtClean="0">
                <a:latin typeface="Kruti Dev 010" pitchFamily="2" charset="0"/>
              </a:rPr>
              <a:t>i;kZ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vusd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lanHkkZr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fofo</a:t>
            </a:r>
            <a:r>
              <a:rPr lang="en-US" dirty="0" smtClean="0">
                <a:latin typeface="Kruti Dev 010" pitchFamily="2" charset="0"/>
              </a:rPr>
              <a:t>/k fBdk.kh </a:t>
            </a:r>
            <a:r>
              <a:rPr lang="en-US" dirty="0" err="1" smtClean="0">
                <a:latin typeface="Kruti Dev 010" pitchFamily="2" charset="0"/>
              </a:rPr>
              <a:t>vkysys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dysoj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Xkk</a:t>
            </a:r>
            <a:r>
              <a:rPr lang="en-US" dirty="0" smtClean="0">
                <a:latin typeface="Kruti Dev 010" pitchFamily="2" charset="0"/>
              </a:rPr>
              <a:t>=</a:t>
            </a:r>
          </a:p>
          <a:p>
            <a:r>
              <a:rPr lang="en-US" dirty="0" err="1" smtClean="0">
                <a:latin typeface="Kruti Dev 010" pitchFamily="2" charset="0"/>
              </a:rPr>
              <a:t>oiq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laguu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o’eZ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foxzg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nsg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vax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eqfrZ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ruw</a:t>
            </a:r>
            <a:r>
              <a:rPr lang="en-US" dirty="0" smtClean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dk;Hksn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 numCol="3"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Kruti Dev 010" pitchFamily="2" charset="0"/>
              </a:rPr>
              <a:t>lkfRod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</a:t>
            </a:r>
            <a:r>
              <a:rPr lang="en-US" b="1" dirty="0" smtClean="0">
                <a:latin typeface="Kruti Dev 010" pitchFamily="2" charset="0"/>
              </a:rPr>
              <a:t>; </a:t>
            </a:r>
          </a:p>
          <a:p>
            <a:pPr algn="ctr">
              <a:buNone/>
            </a:pPr>
            <a:r>
              <a:rPr lang="en-US" dirty="0" smtClean="0">
                <a:latin typeface="Kruti Dev 010" pitchFamily="2" charset="0"/>
              </a:rPr>
              <a:t>7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err="1" smtClean="0">
                <a:latin typeface="Kruti Dev 010" pitchFamily="2" charset="0"/>
              </a:rPr>
              <a:t>czk</a:t>
            </a:r>
            <a:r>
              <a:rPr lang="en-US" dirty="0" err="1" smtClean="0">
                <a:latin typeface="Kruti Dev 010"/>
              </a:rPr>
              <a:t>ádk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vk’kZdk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ekgsUnzdk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smtClean="0">
                <a:latin typeface="Kruti Dev 010"/>
              </a:rPr>
              <a:t>;</a:t>
            </a:r>
            <a:r>
              <a:rPr lang="en-US" dirty="0" err="1" smtClean="0">
                <a:latin typeface="Kruti Dev 010"/>
              </a:rPr>
              <a:t>kE</a:t>
            </a:r>
            <a:r>
              <a:rPr lang="en-US" dirty="0" smtClean="0">
                <a:latin typeface="Kruti Dev 010"/>
              </a:rPr>
              <a:t>;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Okk#.k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dkScsj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xkU</a:t>
            </a:r>
            <a:r>
              <a:rPr lang="en-US" dirty="0" smtClean="0">
                <a:latin typeface="Kruti Dev 010"/>
              </a:rPr>
              <a:t>/</a:t>
            </a:r>
            <a:r>
              <a:rPr lang="en-US" dirty="0" err="1" smtClean="0">
                <a:latin typeface="Kruti Dev 010"/>
              </a:rPr>
              <a:t>koZdk</a:t>
            </a:r>
            <a:r>
              <a:rPr lang="en-US" dirty="0" smtClean="0">
                <a:latin typeface="Kruti Dev 010"/>
              </a:rPr>
              <a:t>; </a:t>
            </a:r>
          </a:p>
          <a:p>
            <a:pPr algn="ctr">
              <a:buNone/>
            </a:pPr>
            <a:r>
              <a:rPr lang="en-US" b="1" dirty="0" err="1" smtClean="0">
                <a:latin typeface="Kruti Dev 010"/>
              </a:rPr>
              <a:t>jkt;l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</a:t>
            </a:r>
          </a:p>
          <a:p>
            <a:pPr algn="ctr">
              <a:buNone/>
            </a:pPr>
            <a:r>
              <a:rPr lang="en-US" dirty="0" smtClean="0">
                <a:latin typeface="Kruti Dev 010"/>
              </a:rPr>
              <a:t>6 </a:t>
            </a:r>
            <a:r>
              <a:rPr lang="en-US" dirty="0" err="1" smtClean="0">
                <a:latin typeface="Kruti Dev 010"/>
              </a:rPr>
              <a:t>izdkj</a:t>
            </a:r>
            <a:r>
              <a:rPr lang="en-US" dirty="0" smtClean="0">
                <a:latin typeface="Kruti Dev 010"/>
              </a:rPr>
              <a:t> </a:t>
            </a:r>
          </a:p>
          <a:p>
            <a:r>
              <a:rPr lang="en-US" dirty="0" err="1" smtClean="0">
                <a:latin typeface="Kruti Dev 010"/>
              </a:rPr>
              <a:t>vklqjdk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jk</a:t>
            </a:r>
            <a:r>
              <a:rPr lang="en-US" dirty="0" smtClean="0">
                <a:latin typeface="Kruti Dev 010"/>
              </a:rPr>
              <a:t>{</a:t>
            </a:r>
            <a:r>
              <a:rPr lang="en-US" dirty="0" err="1" smtClean="0">
                <a:latin typeface="Kruti Dev 010"/>
              </a:rPr>
              <a:t>kl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 pitchFamily="2" charset="0"/>
              </a:rPr>
              <a:t>iS”kkp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 </a:t>
            </a:r>
          </a:p>
          <a:p>
            <a:r>
              <a:rPr lang="en-US" dirty="0" err="1" smtClean="0">
                <a:latin typeface="Kruti Dev 010"/>
              </a:rPr>
              <a:t>liZ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err="1" smtClean="0">
                <a:latin typeface="Kruti Dev 010"/>
              </a:rPr>
              <a:t>izsr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</a:t>
            </a:r>
          </a:p>
          <a:p>
            <a:r>
              <a:rPr lang="en-US" dirty="0" smtClean="0">
                <a:latin typeface="Kruti Dev 010"/>
              </a:rPr>
              <a:t>“</a:t>
            </a:r>
            <a:r>
              <a:rPr lang="en-US" dirty="0" err="1" smtClean="0">
                <a:latin typeface="Kruti Dev 010"/>
              </a:rPr>
              <a:t>kkdqu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 </a:t>
            </a:r>
          </a:p>
          <a:p>
            <a:endParaRPr lang="en-US" dirty="0" smtClean="0">
              <a:latin typeface="Kruti Dev 010"/>
            </a:endParaRPr>
          </a:p>
          <a:p>
            <a:pPr algn="ctr">
              <a:buNone/>
            </a:pPr>
            <a:r>
              <a:rPr lang="en-US" b="1" dirty="0" err="1" smtClean="0">
                <a:latin typeface="Kruti Dev 010"/>
              </a:rPr>
              <a:t>rkel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</a:t>
            </a:r>
            <a:r>
              <a:rPr lang="en-US" b="1" dirty="0" smtClean="0">
                <a:latin typeface="Kruti Dev 010"/>
              </a:rPr>
              <a:t>; </a:t>
            </a:r>
          </a:p>
          <a:p>
            <a:pPr algn="ctr">
              <a:buNone/>
            </a:pPr>
            <a:r>
              <a:rPr lang="en-US" dirty="0" smtClean="0">
                <a:latin typeface="Kruti Dev 010"/>
              </a:rPr>
              <a:t>3 </a:t>
            </a:r>
            <a:r>
              <a:rPr lang="en-US" dirty="0" err="1" smtClean="0">
                <a:latin typeface="Kruti Dev 010"/>
              </a:rPr>
              <a:t>izdkj</a:t>
            </a:r>
            <a:r>
              <a:rPr lang="en-US" dirty="0" smtClean="0">
                <a:latin typeface="Kruti Dev 010"/>
              </a:rPr>
              <a:t> </a:t>
            </a:r>
          </a:p>
          <a:p>
            <a:r>
              <a:rPr lang="en-US" dirty="0" err="1" smtClean="0">
                <a:latin typeface="Kruti Dev 010"/>
              </a:rPr>
              <a:t>Ikk”kodk</a:t>
            </a:r>
            <a:r>
              <a:rPr lang="en-US" dirty="0" smtClean="0">
                <a:latin typeface="Kruti Dev 010"/>
              </a:rPr>
              <a:t>; </a:t>
            </a:r>
          </a:p>
          <a:p>
            <a:r>
              <a:rPr lang="en-US" dirty="0" err="1" smtClean="0">
                <a:latin typeface="Kruti Dev 010"/>
              </a:rPr>
              <a:t>ekRL</a:t>
            </a:r>
            <a:r>
              <a:rPr lang="en-US" dirty="0" smtClean="0">
                <a:latin typeface="Kruti Dev 010"/>
              </a:rPr>
              <a:t>;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 </a:t>
            </a:r>
          </a:p>
          <a:p>
            <a:r>
              <a:rPr lang="en-US" dirty="0" err="1" smtClean="0">
                <a:latin typeface="Kruti Dev 010"/>
              </a:rPr>
              <a:t>okuLiR</a:t>
            </a:r>
            <a:r>
              <a:rPr lang="en-US" dirty="0" smtClean="0">
                <a:latin typeface="Kruti Dev 010"/>
              </a:rPr>
              <a:t>; </a:t>
            </a:r>
            <a:r>
              <a:rPr lang="en-US" dirty="0" err="1" smtClean="0">
                <a:latin typeface="Kruti Dev 010"/>
              </a:rPr>
              <a:t>dk</a:t>
            </a:r>
            <a:r>
              <a:rPr lang="en-US" dirty="0" smtClean="0">
                <a:latin typeface="Kruti Dev 010"/>
              </a:rPr>
              <a:t>;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inL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fu#fDr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dsfrrqe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bPNfr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bfr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fpfdRlfr</a:t>
            </a:r>
            <a:r>
              <a:rPr lang="en-US" b="1" dirty="0" smtClean="0">
                <a:latin typeface="Kruti Dev 010" pitchFamily="2" charset="0"/>
              </a:rPr>
              <a:t>] </a:t>
            </a:r>
            <a:r>
              <a:rPr lang="en-US" b="1" dirty="0" err="1" smtClean="0">
                <a:latin typeface="Kruti Dev 010" pitchFamily="2" charset="0"/>
              </a:rPr>
              <a:t>fpfdRlfr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bfr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kCn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fdr</a:t>
            </a:r>
            <a:r>
              <a:rPr lang="en-US" b="1" dirty="0" smtClean="0">
                <a:latin typeface="Kruti Dev 010" pitchFamily="2" charset="0"/>
              </a:rPr>
              <a:t>~ </a:t>
            </a:r>
            <a:r>
              <a:rPr lang="en-US" b="1" dirty="0" err="1" smtClean="0">
                <a:latin typeface="Kruti Dev 010" pitchFamily="2" charset="0"/>
              </a:rPr>
              <a:t>jksxkiu;us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kkrqus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r;kj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	</a:t>
            </a:r>
          </a:p>
          <a:p>
            <a:r>
              <a:rPr lang="en-US" b="1" dirty="0" err="1" smtClean="0">
                <a:latin typeface="Kruti Dev 010" pitchFamily="2" charset="0"/>
              </a:rPr>
              <a:t>fpfdRlrhfr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jksxeiu;rhR;FkZ</a:t>
            </a:r>
            <a:r>
              <a:rPr lang="en-US" b="1" dirty="0" smtClean="0">
                <a:latin typeface="Kruti Dev 010" pitchFamily="2" charset="0"/>
              </a:rPr>
              <a:t>% A “k=</a:t>
            </a:r>
            <a:r>
              <a:rPr lang="en-US" b="1" dirty="0" err="1" smtClean="0">
                <a:latin typeface="Kruti Dev 010" pitchFamily="2" charset="0"/>
              </a:rPr>
              <a:t>qa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fpfdRlfr&amp;fuxzgrhR;FkZ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{</a:t>
            </a:r>
            <a:r>
              <a:rPr lang="en-US" b="1" dirty="0" err="1" smtClean="0">
                <a:latin typeface="Kruti Dev 010" pitchFamily="2" charset="0"/>
              </a:rPr>
              <a:t>ks</a:t>
            </a:r>
            <a:r>
              <a:rPr lang="en-US" b="1" dirty="0" smtClean="0">
                <a:latin typeface="Kruti Dev 010" pitchFamily="2" charset="0"/>
              </a:rPr>
              <a:t>=s </a:t>
            </a:r>
            <a:r>
              <a:rPr lang="en-US" b="1" dirty="0" err="1" smtClean="0">
                <a:latin typeface="Kruti Dev 010" pitchFamily="2" charset="0"/>
              </a:rPr>
              <a:t>r`.kZ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fpfdRlfr&amp;viu;fr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uk'kk;fr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osR;FkZ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r>
              <a:rPr lang="en-US" dirty="0" smtClean="0">
                <a:latin typeface="Kruti Dev 010" pitchFamily="2" charset="0"/>
              </a:rPr>
              <a:t>^</a:t>
            </a:r>
            <a:r>
              <a:rPr lang="en-US" dirty="0" err="1" smtClean="0">
                <a:latin typeface="Kruti Dev 010" pitchFamily="2" charset="0"/>
              </a:rPr>
              <a:t>fdr</a:t>
            </a:r>
            <a:r>
              <a:rPr lang="en-US" dirty="0" smtClean="0">
                <a:latin typeface="Kruti Dev 010" pitchFamily="2" charset="0"/>
              </a:rPr>
              <a:t>~^ /</a:t>
            </a:r>
            <a:r>
              <a:rPr lang="en-US" dirty="0" err="1" smtClean="0">
                <a:latin typeface="Kruti Dev 010" pitchFamily="2" charset="0"/>
              </a:rPr>
              <a:t>kkrwpk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iz;ksx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fuxzg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uk”k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vFkkZus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#</a:t>
            </a:r>
            <a:r>
              <a:rPr lang="en-US" b="1" dirty="0" err="1" smtClean="0">
                <a:latin typeface="Kruti Dev 010" pitchFamily="2" charset="0"/>
              </a:rPr>
              <a:t>d~izfrfdz;k</a:t>
            </a:r>
            <a:r>
              <a:rPr lang="en-US" b="1" dirty="0" smtClean="0">
                <a:latin typeface="Kruti Dev 010" pitchFamily="2" charset="0"/>
              </a:rPr>
              <a:t>% A </a:t>
            </a:r>
            <a:r>
              <a:rPr lang="en-US" dirty="0" smtClean="0">
                <a:latin typeface="Kruti Dev 010" pitchFamily="2" charset="0"/>
              </a:rPr>
              <a:t>		</a:t>
            </a:r>
            <a:r>
              <a:rPr lang="en-US" b="1" dirty="0" err="1" smtClean="0">
                <a:latin typeface="Kruti Dev 010" pitchFamily="2" charset="0"/>
              </a:rPr>
              <a:t>vejdks'k</a:t>
            </a:r>
            <a:r>
              <a:rPr lang="en-US" b="1" dirty="0" smtClean="0">
                <a:latin typeface="Kruti Dev 010" pitchFamily="2" charset="0"/>
              </a:rPr>
              <a:t> 2@6@50</a:t>
            </a:r>
          </a:p>
          <a:p>
            <a:r>
              <a:rPr lang="en-US" dirty="0" err="1" smtClean="0">
                <a:latin typeface="Kruti Dev 010" pitchFamily="2" charset="0"/>
              </a:rPr>
              <a:t>jksxkpk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jksxfunkuizrhdkjs</a:t>
            </a:r>
            <a:r>
              <a:rPr lang="en-US" b="1" dirty="0" smtClean="0">
                <a:latin typeface="Kruti Dev 010" pitchFamily="2" charset="0"/>
              </a:rPr>
              <a:t> A</a:t>
            </a:r>
          </a:p>
          <a:p>
            <a:r>
              <a:rPr lang="en-US" dirty="0" err="1" smtClean="0">
                <a:latin typeface="Kruti Dev 010" pitchFamily="2" charset="0"/>
              </a:rPr>
              <a:t>jksxkps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nwj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rRizrhdkj</a:t>
            </a:r>
            <a:r>
              <a:rPr lang="en-US" b="1" dirty="0" smtClean="0">
                <a:latin typeface="Kruti Dev 010" pitchFamily="2" charset="0"/>
              </a:rPr>
              <a:t>% A </a:t>
            </a:r>
          </a:p>
          <a:p>
            <a:r>
              <a:rPr lang="en-US" dirty="0" err="1" smtClean="0">
                <a:latin typeface="Kruti Dev 010" pitchFamily="2" charset="0"/>
              </a:rPr>
              <a:t>jksxkpk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	;k </a:t>
            </a:r>
            <a:r>
              <a:rPr lang="en-US" b="1" dirty="0" err="1" smtClean="0">
                <a:latin typeface="Kruti Dev 010" pitchFamily="2" charset="0"/>
              </a:rPr>
              <a:t>fdz;k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O;kf</a:t>
            </a:r>
            <a:r>
              <a:rPr lang="en-US" b="1" dirty="0" smtClean="0">
                <a:latin typeface="Kruti Dev 010" pitchFamily="2" charset="0"/>
              </a:rPr>
              <a:t>/kgj.kh </a:t>
            </a:r>
            <a:r>
              <a:rPr lang="en-US" b="1" dirty="0" err="1" smtClean="0">
                <a:latin typeface="Kruti Dev 010" pitchFamily="2" charset="0"/>
              </a:rPr>
              <a:t>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fux|rs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fdz;sus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1277</Words>
  <Application>Microsoft Office PowerPoint</Application>
  <PresentationFormat>On-screen Show (4:3)</PresentationFormat>
  <Paragraphs>416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dk; fu:Drh</vt:lpstr>
      <vt:lpstr>dk; “kCnL; fu#fDr </vt:lpstr>
      <vt:lpstr>Slide 4</vt:lpstr>
      <vt:lpstr>Slide 5</vt:lpstr>
      <vt:lpstr>dk; i;kZ; </vt:lpstr>
      <vt:lpstr>dk;Hksn </vt:lpstr>
      <vt:lpstr>fpfdRlk inL; fu#fDr </vt:lpstr>
      <vt:lpstr>Slide 9</vt:lpstr>
      <vt:lpstr>fpfdRlk O;k[;k</vt:lpstr>
      <vt:lpstr>fpfdRlk O;k[;k </vt:lpstr>
      <vt:lpstr>Slide 12</vt:lpstr>
      <vt:lpstr>i;kZ;</vt:lpstr>
      <vt:lpstr>fpfdRlk i;kZ; </vt:lpstr>
      <vt:lpstr>fpfdRlk prq”ikn</vt:lpstr>
      <vt:lpstr>jksxh</vt:lpstr>
      <vt:lpstr>Hks”kt</vt:lpstr>
      <vt:lpstr>,dfo/k fpfdRlk izdkj</vt:lpstr>
      <vt:lpstr>f}fo/k fpfdRlk izdkj</vt:lpstr>
      <vt:lpstr>f=fo/k fpfdRlk izdkj</vt:lpstr>
      <vt:lpstr>prqfoZ/k fpfdRlk izdkj</vt:lpstr>
      <vt:lpstr>iapfo/k fpfdRlk izdkj </vt:lpstr>
      <vt:lpstr>‘kM~fo/k fpfdRlk izdkj ¼’kM~fo/kksidze½</vt:lpstr>
      <vt:lpstr>lIrfo/k fpfdRlk izdkj ¼”keu izdkj½</vt:lpstr>
      <vt:lpstr>n”kfo/k fpfdRlk izdkj ¼ya?ku izdkj½</vt:lpstr>
      <vt:lpstr>fpfdRlkf/kd`r ¼fpfdRL;½ iq#’k </vt:lpstr>
      <vt:lpstr>fpfdRlkf/kd`r iq#’kkps izdkj </vt:lpstr>
      <vt:lpstr>,d/kkRokRed iq#’k</vt:lpstr>
      <vt:lpstr>f=/kkRokRed iq#’k</vt:lpstr>
      <vt:lpstr>‘kM~/kkRokRed iq#’k</vt:lpstr>
      <vt:lpstr>prqfoZa”kfrd iq#’k </vt:lpstr>
      <vt:lpstr>fpfdRlk eqyHkqr fl/nakr</vt:lpstr>
      <vt:lpstr>Slide 33</vt:lpstr>
      <vt:lpstr>4½ fpfdRlse/;s nks”k nq”;kps egRo</vt:lpstr>
      <vt:lpstr>fpfdRlse/;s nks”k o O;k/kh voLFkkps egRRo</vt:lpstr>
      <vt:lpstr>Slide 36</vt:lpstr>
      <vt:lpstr>Slide 37</vt:lpstr>
      <vt:lpstr>Slide 38</vt:lpstr>
      <vt:lpstr>Slide 39</vt:lpstr>
      <vt:lpstr>fpfdRlse/;s O;k/kh voLFkkaps egRo </vt:lpstr>
      <vt:lpstr>O;k/khfufeZrhuarj fofo/k voLFkk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709</cp:revision>
  <dcterms:created xsi:type="dcterms:W3CDTF">2020-05-02T05:10:47Z</dcterms:created>
  <dcterms:modified xsi:type="dcterms:W3CDTF">2023-02-25T04:42:37Z</dcterms:modified>
</cp:coreProperties>
</file>