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" Type="http://schemas.openxmlformats.org/officeDocument/2006/relationships/slide" Target="slides/slide6.xml" /><Relationship Id="rId71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viewProps" Target="viewProp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EA3D-5243-E34E-9020-A92239B70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FC7E2-1446-7444-A36F-EC85606A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F546-8EEA-0641-856F-55F6F9E5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B0EB-ECC0-A14C-B9D6-B34A3D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4CC6F-E904-6A4E-9F6D-29DF4903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7DFC-A055-264B-8A7D-63306229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E56E1-F434-E846-AAA6-8E7C203D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B3C8-D7C8-FF4F-ADBD-23E77003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50F97-B623-234A-8F19-F679354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0A2E-D867-284B-A904-639B96DF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312E2-F40C-A740-8143-F13BD5960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61813-3377-E549-93D3-0DDC527E0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841B7-6B71-3840-B8D3-40D82BFF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DD682-63E6-954C-B4EC-5ADC976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A8216-46DB-8545-9ABB-EC04C6F2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9BE7-BE48-324C-B565-22D10AAC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3350-827F-F147-8D68-CF77558A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255A-B30A-9C4C-ABBB-BE410CBB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A4F95-B383-1D48-8337-FF091475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A9C3-DF62-8A44-9A9F-97C9BE1E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5883-520F-D449-BC05-3C3DFCAC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C938-ED8E-234A-87D5-7DE87CE26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12080-DE9A-0246-B36C-B7DBCAA9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F78C-D564-B341-AF45-E20FA3D0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3D0C3-9819-7945-9E79-5EA2EB08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A68A-9A38-6546-BF80-71887779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D9DB-9E0A-854F-AAB2-8BD80FF46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0CD7A-290E-8045-A95F-03F38EF8C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0AB7B-4EF2-D348-8E7F-55E6F9D4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8A39E-5506-BC48-885D-2C7E3722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46FD-814B-D048-B0A5-FBDD4831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5D0B-4A9C-0649-B92A-8870376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501B5-4086-D54E-BCC4-A9255F9F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45A3F-DD2D-EE45-8D88-FF374C715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C4C5B-5864-5446-A0B1-4AF698327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476EC-04F3-634B-843F-22552940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E40FF-8F79-C149-8323-0B0A5CB8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71399-DAF4-8D4C-87FA-AF527C01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0CAD-9305-2640-B2E7-44062F61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75D5-D4AC-E44D-BAD2-A150A5D8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22647-450F-4640-A0D5-11314E7C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83F8E-4D45-264A-880D-C1480329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42C6D-EF37-8143-8A26-8E2565AA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8EBFD-E877-D64F-9486-7E4430AD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F0C58-EEBC-2E45-80C7-F5FE518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60E34-A763-0A4E-8EC1-AED73AAE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9156-A043-1C40-934D-3B5A18AA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4DEB-5C9E-F645-A9CF-55CF782C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F8CFE-C5DC-9047-8E51-A94A4A489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C1F6-C226-3C43-A25B-02FFB775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93AC1-72A6-384F-9068-AFBA698C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21B75-0718-2C49-A8B6-9F66A7BB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A7BA-809D-5442-8479-E1A88470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51898-E29E-B44F-BA91-AA32D587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E2742-DC03-8E4E-A84B-DC1A8AC1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5D842-E049-3548-9E8D-2856D5D6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212F-58BB-664A-8A4C-40375C0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F42D-53F7-074E-A1D3-DFDB4D6A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9835F-15AE-1343-B1BF-AF87F804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5A58B-6CCD-104D-A0D7-02061D47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8A45-8423-514F-B79C-4200BA97F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90DF-5F10-E348-9AFE-B04A5570939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A238-1E94-934C-8B53-029661341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54FE1-E680-724B-B8BA-8AC4FF904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0911-204C-084C-B534-C1C741847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F37C-5D6B-4541-816B-EF721B598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Anatomy of Eye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CE6B5-41A1-4E4E-BBD6-FDFF430C5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3E07-2446-2641-A885-1DAB13E6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0.jpeg">
            <a:extLst>
              <a:ext uri="{FF2B5EF4-FFF2-40B4-BE49-F238E27FC236}">
                <a16:creationId xmlns:a16="http://schemas.microsoft.com/office/drawing/2014/main" id="{07B446DB-DAD5-2743-9F82-E8B9DBD68E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0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9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FFE7-62AE-304B-A174-625BC634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1.jpeg">
            <a:extLst>
              <a:ext uri="{FF2B5EF4-FFF2-40B4-BE49-F238E27FC236}">
                <a16:creationId xmlns:a16="http://schemas.microsoft.com/office/drawing/2014/main" id="{F2CDB202-BD70-9648-BC49-B1753E4D2C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5415-DF52-5041-9836-8B49613F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2.jpeg">
            <a:extLst>
              <a:ext uri="{FF2B5EF4-FFF2-40B4-BE49-F238E27FC236}">
                <a16:creationId xmlns:a16="http://schemas.microsoft.com/office/drawing/2014/main" id="{26E7BDDA-4F31-D74B-84AA-9111023461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2742-D8E7-2B41-BB86-0AB84932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3.jpeg">
            <a:extLst>
              <a:ext uri="{FF2B5EF4-FFF2-40B4-BE49-F238E27FC236}">
                <a16:creationId xmlns:a16="http://schemas.microsoft.com/office/drawing/2014/main" id="{D97943B5-B9AE-A948-826B-2295A3FEEB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BC27-F7C5-B74F-B2E3-4C27AF8E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4.jpeg">
            <a:extLst>
              <a:ext uri="{FF2B5EF4-FFF2-40B4-BE49-F238E27FC236}">
                <a16:creationId xmlns:a16="http://schemas.microsoft.com/office/drawing/2014/main" id="{4C3C00C8-EB46-4542-860D-410AC1B868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611E-50F6-BE45-8C43-29ED7470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5.jpeg">
            <a:extLst>
              <a:ext uri="{FF2B5EF4-FFF2-40B4-BE49-F238E27FC236}">
                <a16:creationId xmlns:a16="http://schemas.microsoft.com/office/drawing/2014/main" id="{72DE9DDF-7CE1-EF46-A60F-3F848C4B076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3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772D-6C8A-6144-BD1C-45784191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6.jpeg">
            <a:extLst>
              <a:ext uri="{FF2B5EF4-FFF2-40B4-BE49-F238E27FC236}">
                <a16:creationId xmlns:a16="http://schemas.microsoft.com/office/drawing/2014/main" id="{8B7625C5-8E1D-5244-91A0-A21CCF7A0D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C127-D544-C645-B7F4-E8F63342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2F01-7E9D-D141-82B7-00738F3C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17.jpeg">
            <a:extLst>
              <a:ext uri="{FF2B5EF4-FFF2-40B4-BE49-F238E27FC236}">
                <a16:creationId xmlns:a16="http://schemas.microsoft.com/office/drawing/2014/main" id="{C4F904CD-CAD7-AD48-83D2-33CD6AACC9F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3099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3E85-511E-CE4D-90FC-9C153AB2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8.jpeg">
            <a:extLst>
              <a:ext uri="{FF2B5EF4-FFF2-40B4-BE49-F238E27FC236}">
                <a16:creationId xmlns:a16="http://schemas.microsoft.com/office/drawing/2014/main" id="{359AEB18-88C8-7147-9FEC-2C05936CF0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7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CC25-A91F-0B4B-96F7-5BF7DE2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19.jpeg">
            <a:extLst>
              <a:ext uri="{FF2B5EF4-FFF2-40B4-BE49-F238E27FC236}">
                <a16:creationId xmlns:a16="http://schemas.microsoft.com/office/drawing/2014/main" id="{1B485277-F32D-7342-B23F-489D7E48FD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DC6B-ABFB-3045-BB75-A116B025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.jpeg">
            <a:extLst>
              <a:ext uri="{FF2B5EF4-FFF2-40B4-BE49-F238E27FC236}">
                <a16:creationId xmlns:a16="http://schemas.microsoft.com/office/drawing/2014/main" id="{98D5FEA1-EACF-CC42-AF68-F2F47D0169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828" y="0"/>
            <a:ext cx="12336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0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26BC-817C-4D41-A7BB-24FEF781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0.jpeg">
            <a:extLst>
              <a:ext uri="{FF2B5EF4-FFF2-40B4-BE49-F238E27FC236}">
                <a16:creationId xmlns:a16="http://schemas.microsoft.com/office/drawing/2014/main" id="{D3613945-E977-5C4B-81FD-AE1A7D428A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6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901B-7490-1C4E-810B-BC9C1510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1.jpeg">
            <a:extLst>
              <a:ext uri="{FF2B5EF4-FFF2-40B4-BE49-F238E27FC236}">
                <a16:creationId xmlns:a16="http://schemas.microsoft.com/office/drawing/2014/main" id="{378B9E56-8A0E-2442-B1BE-F8DA9241BF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9886"/>
            <a:ext cx="12192000" cy="69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1634-D018-C64F-8A5E-438A51F1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2.jpeg">
            <a:extLst>
              <a:ext uri="{FF2B5EF4-FFF2-40B4-BE49-F238E27FC236}">
                <a16:creationId xmlns:a16="http://schemas.microsoft.com/office/drawing/2014/main" id="{A7254F7D-55B9-3545-8D8C-E1ED4E777E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43A8-3805-414A-97CB-F764E236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3.jpeg">
            <a:extLst>
              <a:ext uri="{FF2B5EF4-FFF2-40B4-BE49-F238E27FC236}">
                <a16:creationId xmlns:a16="http://schemas.microsoft.com/office/drawing/2014/main" id="{5D8900A8-ADD1-2F42-B311-02DB90807A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9780"/>
            <a:ext cx="12192000" cy="70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FC1-BB29-D145-AA36-225A696F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4.jpeg">
            <a:extLst>
              <a:ext uri="{FF2B5EF4-FFF2-40B4-BE49-F238E27FC236}">
                <a16:creationId xmlns:a16="http://schemas.microsoft.com/office/drawing/2014/main" id="{45AFEBC5-C369-D142-80AE-1C1678B836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6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10F1-FEAC-EB4F-B89F-7CDFF7F6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5.jpeg">
            <a:extLst>
              <a:ext uri="{FF2B5EF4-FFF2-40B4-BE49-F238E27FC236}">
                <a16:creationId xmlns:a16="http://schemas.microsoft.com/office/drawing/2014/main" id="{07F583AF-846E-4841-AB00-A54CDE2358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4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548B-7781-934E-83EC-3F5B764E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6.jpeg">
            <a:extLst>
              <a:ext uri="{FF2B5EF4-FFF2-40B4-BE49-F238E27FC236}">
                <a16:creationId xmlns:a16="http://schemas.microsoft.com/office/drawing/2014/main" id="{0F1A4346-EF7A-7444-B744-E4F35D3053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0877" cy="69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8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7711-CD31-294D-B24C-079DE129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7.jpeg">
            <a:extLst>
              <a:ext uri="{FF2B5EF4-FFF2-40B4-BE49-F238E27FC236}">
                <a16:creationId xmlns:a16="http://schemas.microsoft.com/office/drawing/2014/main" id="{8CE52943-7DD5-844C-9AFF-F5A79550FA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02"/>
            <a:ext cx="12023766" cy="67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794D-4410-E447-B717-EC0DC19D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FEE4-AB67-A245-B349-C3E139BD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8.jpeg">
            <a:extLst>
              <a:ext uri="{FF2B5EF4-FFF2-40B4-BE49-F238E27FC236}">
                <a16:creationId xmlns:a16="http://schemas.microsoft.com/office/drawing/2014/main" id="{9B9CE7B4-298F-8044-9137-A3D6328EB9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07" y="-228600"/>
            <a:ext cx="1198789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1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D9E4-782E-B047-A0B2-9D01B848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29.jpeg">
            <a:extLst>
              <a:ext uri="{FF2B5EF4-FFF2-40B4-BE49-F238E27FC236}">
                <a16:creationId xmlns:a16="http://schemas.microsoft.com/office/drawing/2014/main" id="{4CB9DE34-ECAC-3E4A-937A-9060626F07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D77D-E7E6-8A48-BF10-039F6367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.jpeg">
            <a:extLst>
              <a:ext uri="{FF2B5EF4-FFF2-40B4-BE49-F238E27FC236}">
                <a16:creationId xmlns:a16="http://schemas.microsoft.com/office/drawing/2014/main" id="{DB677790-8B50-A84C-B1A3-A15E78033E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151A-F3C4-2F43-9032-A6D2E7A5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0.jpeg">
            <a:extLst>
              <a:ext uri="{FF2B5EF4-FFF2-40B4-BE49-F238E27FC236}">
                <a16:creationId xmlns:a16="http://schemas.microsoft.com/office/drawing/2014/main" id="{10EA543D-E583-DD48-98A4-35E20E2827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02"/>
            <a:ext cx="12023766" cy="6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6100-1867-A74E-84DF-6C674151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1.jpeg">
            <a:extLst>
              <a:ext uri="{FF2B5EF4-FFF2-40B4-BE49-F238E27FC236}">
                <a16:creationId xmlns:a16="http://schemas.microsoft.com/office/drawing/2014/main" id="{9B3A775A-C303-7F4C-ACEE-1029A004FC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F962-CDAE-8645-B01E-287F42A0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2.jpeg">
            <a:extLst>
              <a:ext uri="{FF2B5EF4-FFF2-40B4-BE49-F238E27FC236}">
                <a16:creationId xmlns:a16="http://schemas.microsoft.com/office/drawing/2014/main" id="{3CEDE2EE-971F-A54D-B724-8050C6E693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60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EEEE-2CC8-924E-A381-C46347B0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3.jpeg">
            <a:extLst>
              <a:ext uri="{FF2B5EF4-FFF2-40B4-BE49-F238E27FC236}">
                <a16:creationId xmlns:a16="http://schemas.microsoft.com/office/drawing/2014/main" id="{384AB842-FA3F-9D4E-84DA-49D0B201A6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2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579F-6ABE-4D44-B66B-FFB78F88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4.jpeg">
            <a:extLst>
              <a:ext uri="{FF2B5EF4-FFF2-40B4-BE49-F238E27FC236}">
                <a16:creationId xmlns:a16="http://schemas.microsoft.com/office/drawing/2014/main" id="{AB6960BF-5197-424D-B284-D35EB5D45F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5C57-AFDA-A346-A3F7-F7B4EE8E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5.jpeg">
            <a:extLst>
              <a:ext uri="{FF2B5EF4-FFF2-40B4-BE49-F238E27FC236}">
                <a16:creationId xmlns:a16="http://schemas.microsoft.com/office/drawing/2014/main" id="{6141DDC3-2B50-5C46-92D9-BA4E151409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9781"/>
            <a:ext cx="12192000" cy="68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5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A8AB-0DC0-1244-B1A7-F3189475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6.jpeg">
            <a:extLst>
              <a:ext uri="{FF2B5EF4-FFF2-40B4-BE49-F238E27FC236}">
                <a16:creationId xmlns:a16="http://schemas.microsoft.com/office/drawing/2014/main" id="{57CC79FD-77B9-4E4E-BDE0-D44C979743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6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58E9-7434-994E-810E-5D7B51CF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7.jpeg">
            <a:extLst>
              <a:ext uri="{FF2B5EF4-FFF2-40B4-BE49-F238E27FC236}">
                <a16:creationId xmlns:a16="http://schemas.microsoft.com/office/drawing/2014/main" id="{726A6207-D1E5-2949-B02E-942704F3D3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44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712D-9CC0-B74E-AC08-8CD95A88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8.jpeg">
            <a:extLst>
              <a:ext uri="{FF2B5EF4-FFF2-40B4-BE49-F238E27FC236}">
                <a16:creationId xmlns:a16="http://schemas.microsoft.com/office/drawing/2014/main" id="{F77789C7-CA8A-2D49-B14D-8F1CBF0E4F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6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F73-43B0-C441-A0E4-9D48ED36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39.jpeg">
            <a:extLst>
              <a:ext uri="{FF2B5EF4-FFF2-40B4-BE49-F238E27FC236}">
                <a16:creationId xmlns:a16="http://schemas.microsoft.com/office/drawing/2014/main" id="{E151E50C-CF1F-F242-AB7F-4E155B15CE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70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F77A-0EBA-CC4C-ACE5-E3249358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.jpeg">
            <a:extLst>
              <a:ext uri="{FF2B5EF4-FFF2-40B4-BE49-F238E27FC236}">
                <a16:creationId xmlns:a16="http://schemas.microsoft.com/office/drawing/2014/main" id="{3EF4243A-BA07-0F42-888B-DC2A787FFB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2BCB-17A1-7447-81B0-11A73A0D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0.jpeg">
            <a:extLst>
              <a:ext uri="{FF2B5EF4-FFF2-40B4-BE49-F238E27FC236}">
                <a16:creationId xmlns:a16="http://schemas.microsoft.com/office/drawing/2014/main" id="{FCA41E39-47B4-244A-A38B-7778231037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8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FDD0-9454-8B4C-99A9-4B83A6E6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1.jpeg">
            <a:extLst>
              <a:ext uri="{FF2B5EF4-FFF2-40B4-BE49-F238E27FC236}">
                <a16:creationId xmlns:a16="http://schemas.microsoft.com/office/drawing/2014/main" id="{14148916-240E-3F48-856F-E8044E4715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9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0EAD-72D1-5D42-9E68-7640B1C9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2.jpeg">
            <a:extLst>
              <a:ext uri="{FF2B5EF4-FFF2-40B4-BE49-F238E27FC236}">
                <a16:creationId xmlns:a16="http://schemas.microsoft.com/office/drawing/2014/main" id="{E5DFC096-ABC9-4B4B-8853-432FC61F40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84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96C8-072E-F347-A62A-6B6DBBA5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3.jpeg">
            <a:extLst>
              <a:ext uri="{FF2B5EF4-FFF2-40B4-BE49-F238E27FC236}">
                <a16:creationId xmlns:a16="http://schemas.microsoft.com/office/drawing/2014/main" id="{21B7E58E-8011-B64D-81A0-3BC890B8B8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6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0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8F4F-1A20-2745-8AB6-D2CB558E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4.jpeg">
            <a:extLst>
              <a:ext uri="{FF2B5EF4-FFF2-40B4-BE49-F238E27FC236}">
                <a16:creationId xmlns:a16="http://schemas.microsoft.com/office/drawing/2014/main" id="{2905F24E-618F-D349-B1BE-8B2423DDEB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2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79F0-7204-FB49-8F0D-881FFFCF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5.jpeg">
            <a:extLst>
              <a:ext uri="{FF2B5EF4-FFF2-40B4-BE49-F238E27FC236}">
                <a16:creationId xmlns:a16="http://schemas.microsoft.com/office/drawing/2014/main" id="{EF678C45-B878-D542-8558-0E2D771239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9AC0-D927-8D45-BAB1-133E97CE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6.jpeg">
            <a:extLst>
              <a:ext uri="{FF2B5EF4-FFF2-40B4-BE49-F238E27FC236}">
                <a16:creationId xmlns:a16="http://schemas.microsoft.com/office/drawing/2014/main" id="{C3781834-0EBA-4B41-93A2-42AE7957E2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4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7794-BF35-3743-9FA1-5F348527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7.jpeg">
            <a:extLst>
              <a:ext uri="{FF2B5EF4-FFF2-40B4-BE49-F238E27FC236}">
                <a16:creationId xmlns:a16="http://schemas.microsoft.com/office/drawing/2014/main" id="{94255096-1BA5-C445-A1DC-68CCE4E22B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3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A817-BA0F-0A4E-9947-25E86439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8.jpeg">
            <a:extLst>
              <a:ext uri="{FF2B5EF4-FFF2-40B4-BE49-F238E27FC236}">
                <a16:creationId xmlns:a16="http://schemas.microsoft.com/office/drawing/2014/main" id="{1767AB1A-656A-7547-9D72-84401B0BCA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7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87AC-CB3E-3A44-8773-49597CAF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49.jpeg">
            <a:extLst>
              <a:ext uri="{FF2B5EF4-FFF2-40B4-BE49-F238E27FC236}">
                <a16:creationId xmlns:a16="http://schemas.microsoft.com/office/drawing/2014/main" id="{1D9DF384-CF1D-D347-A5A3-601AD3278B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0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085A-A42E-F84F-A02E-3DA6BEE1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.jpeg">
            <a:extLst>
              <a:ext uri="{FF2B5EF4-FFF2-40B4-BE49-F238E27FC236}">
                <a16:creationId xmlns:a16="http://schemas.microsoft.com/office/drawing/2014/main" id="{00C0B8F5-F823-7B46-803B-FBB2C28691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3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095A-EEA3-0240-8AF9-E76540C4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0.jpeg">
            <a:extLst>
              <a:ext uri="{FF2B5EF4-FFF2-40B4-BE49-F238E27FC236}">
                <a16:creationId xmlns:a16="http://schemas.microsoft.com/office/drawing/2014/main" id="{D16803EA-5A29-9C47-B980-E2E125E01B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2B23-0C57-4D46-9E19-A5CAFA20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1.jpeg">
            <a:extLst>
              <a:ext uri="{FF2B5EF4-FFF2-40B4-BE49-F238E27FC236}">
                <a16:creationId xmlns:a16="http://schemas.microsoft.com/office/drawing/2014/main" id="{69D0029F-A35F-1E46-8E64-4FE47E4BF8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0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59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88F2-EFAA-424C-898D-B754197F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2.jpeg">
            <a:extLst>
              <a:ext uri="{FF2B5EF4-FFF2-40B4-BE49-F238E27FC236}">
                <a16:creationId xmlns:a16="http://schemas.microsoft.com/office/drawing/2014/main" id="{F2B9B567-5CE4-734E-AD19-FBFB44CBC2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10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BDCA-3482-514E-925D-8FA3CF7F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3.jpeg">
            <a:extLst>
              <a:ext uri="{FF2B5EF4-FFF2-40B4-BE49-F238E27FC236}">
                <a16:creationId xmlns:a16="http://schemas.microsoft.com/office/drawing/2014/main" id="{B1C29EE2-4316-F14D-AF83-4116104133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6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4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E4DC-C320-7B4A-91AA-9F5122EA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4.jpeg">
            <a:extLst>
              <a:ext uri="{FF2B5EF4-FFF2-40B4-BE49-F238E27FC236}">
                <a16:creationId xmlns:a16="http://schemas.microsoft.com/office/drawing/2014/main" id="{4191FC3F-8A1F-0D4D-A322-8902B13810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7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7746-61AE-DA42-B97A-B713E547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5.jpeg">
            <a:extLst>
              <a:ext uri="{FF2B5EF4-FFF2-40B4-BE49-F238E27FC236}">
                <a16:creationId xmlns:a16="http://schemas.microsoft.com/office/drawing/2014/main" id="{3ECA7BDD-6391-7C41-B579-F38CA52440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E12D-A607-7A44-89C6-2F22A481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6.jpeg">
            <a:extLst>
              <a:ext uri="{FF2B5EF4-FFF2-40B4-BE49-F238E27FC236}">
                <a16:creationId xmlns:a16="http://schemas.microsoft.com/office/drawing/2014/main" id="{720FE17E-ACE5-1B4F-AE8C-87E992DF06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5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65F8-5A3D-144F-9613-C976F122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7.jpeg">
            <a:extLst>
              <a:ext uri="{FF2B5EF4-FFF2-40B4-BE49-F238E27FC236}">
                <a16:creationId xmlns:a16="http://schemas.microsoft.com/office/drawing/2014/main" id="{975EF849-3CB3-D447-BB1B-F1075E09A5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8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BFCC-8D94-6E4E-847F-FA16DEF0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8.jpeg">
            <a:extLst>
              <a:ext uri="{FF2B5EF4-FFF2-40B4-BE49-F238E27FC236}">
                <a16:creationId xmlns:a16="http://schemas.microsoft.com/office/drawing/2014/main" id="{7E775BA4-1E67-4A4E-8DE7-DE7F20B89D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5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B3CA-633E-694F-9E99-1487B15D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59.jpeg">
            <a:extLst>
              <a:ext uri="{FF2B5EF4-FFF2-40B4-BE49-F238E27FC236}">
                <a16:creationId xmlns:a16="http://schemas.microsoft.com/office/drawing/2014/main" id="{CACAB625-453C-AB4A-BC51-BC5FF9536A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2242-71C8-154F-932A-CE2CCBAA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.jpeg">
            <a:extLst>
              <a:ext uri="{FF2B5EF4-FFF2-40B4-BE49-F238E27FC236}">
                <a16:creationId xmlns:a16="http://schemas.microsoft.com/office/drawing/2014/main" id="{7E3552F2-6198-B74E-BC3F-C116D02C40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1226"/>
            <a:ext cx="12192000" cy="69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1DF5-4E1C-054C-B8D0-BB1DDBCC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0.jpeg">
            <a:extLst>
              <a:ext uri="{FF2B5EF4-FFF2-40B4-BE49-F238E27FC236}">
                <a16:creationId xmlns:a16="http://schemas.microsoft.com/office/drawing/2014/main" id="{0B9B32E2-0F27-174D-BE9E-C0D15D8776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4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A77E-A445-314F-91E5-854FD347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1.jpeg">
            <a:extLst>
              <a:ext uri="{FF2B5EF4-FFF2-40B4-BE49-F238E27FC236}">
                <a16:creationId xmlns:a16="http://schemas.microsoft.com/office/drawing/2014/main" id="{E4371493-A909-A840-8931-7594F82CDA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6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C820-3005-A542-9E96-416743BD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2.jpeg">
            <a:extLst>
              <a:ext uri="{FF2B5EF4-FFF2-40B4-BE49-F238E27FC236}">
                <a16:creationId xmlns:a16="http://schemas.microsoft.com/office/drawing/2014/main" id="{34CAE66E-C498-4B4B-BBC9-4FC44EC049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7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EA71-F24D-6945-B887-67332123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3.jpeg">
            <a:extLst>
              <a:ext uri="{FF2B5EF4-FFF2-40B4-BE49-F238E27FC236}">
                <a16:creationId xmlns:a16="http://schemas.microsoft.com/office/drawing/2014/main" id="{EC062AD3-20A0-B64C-B487-33971B0010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0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6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218B-8CCD-284A-9887-9111F69F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4.jpeg">
            <a:extLst>
              <a:ext uri="{FF2B5EF4-FFF2-40B4-BE49-F238E27FC236}">
                <a16:creationId xmlns:a16="http://schemas.microsoft.com/office/drawing/2014/main" id="{099CCEFC-355C-C849-B230-9FFCF5BFAF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117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5FD6-BB38-7848-B711-D75D3E23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5.jpeg">
            <a:extLst>
              <a:ext uri="{FF2B5EF4-FFF2-40B4-BE49-F238E27FC236}">
                <a16:creationId xmlns:a16="http://schemas.microsoft.com/office/drawing/2014/main" id="{63C52B31-00C7-4C40-A37F-EA7F74D223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8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DCB2-CBBD-A844-810A-5FD3C00C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6.jpeg">
            <a:extLst>
              <a:ext uri="{FF2B5EF4-FFF2-40B4-BE49-F238E27FC236}">
                <a16:creationId xmlns:a16="http://schemas.microsoft.com/office/drawing/2014/main" id="{47AEFC54-7172-A24F-8FFC-B42346BEBB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1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3920-17EC-624E-B331-D28191CA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7.jpeg">
            <a:extLst>
              <a:ext uri="{FF2B5EF4-FFF2-40B4-BE49-F238E27FC236}">
                <a16:creationId xmlns:a16="http://schemas.microsoft.com/office/drawing/2014/main" id="{0E05B347-64CC-CE43-B798-F186737335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351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B44D-8C70-2F4A-98A5-F7785B08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8.jpeg">
            <a:extLst>
              <a:ext uri="{FF2B5EF4-FFF2-40B4-BE49-F238E27FC236}">
                <a16:creationId xmlns:a16="http://schemas.microsoft.com/office/drawing/2014/main" id="{CA11C72B-D5CC-5645-8F18-50F012CF5A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501C-2242-0C4D-B870-878BFACC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69.jpeg">
            <a:extLst>
              <a:ext uri="{FF2B5EF4-FFF2-40B4-BE49-F238E27FC236}">
                <a16:creationId xmlns:a16="http://schemas.microsoft.com/office/drawing/2014/main" id="{0CAB5133-DBA4-0F43-91CA-632D7317BD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4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8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575F-41BC-1449-AFA9-7E248177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7.jpeg">
            <a:extLst>
              <a:ext uri="{FF2B5EF4-FFF2-40B4-BE49-F238E27FC236}">
                <a16:creationId xmlns:a16="http://schemas.microsoft.com/office/drawing/2014/main" id="{36D69470-D266-FF48-99A1-0006D5F5BA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9886"/>
            <a:ext cx="12192000" cy="69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5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3E88-ACF1-8B48-BB1F-6757007D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1BB50563-F665-5048-8CD1-F137767F01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D6F5-B447-1A4A-9C97-EF1FE08E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9.jpeg">
            <a:extLst>
              <a:ext uri="{FF2B5EF4-FFF2-40B4-BE49-F238E27FC236}">
                <a16:creationId xmlns:a16="http://schemas.microsoft.com/office/drawing/2014/main" id="{F2C52ACB-8C06-BA46-B1C0-D381DF07C7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Anatomy of Eye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Eye </dc:title>
  <dc:creator>Unknown User</dc:creator>
  <cp:lastModifiedBy>Unknown User</cp:lastModifiedBy>
  <cp:revision>1</cp:revision>
  <dcterms:created xsi:type="dcterms:W3CDTF">2021-07-30T12:47:20Z</dcterms:created>
  <dcterms:modified xsi:type="dcterms:W3CDTF">2021-07-30T13:24:15Z</dcterms:modified>
</cp:coreProperties>
</file>