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BAF8-6581-FD47-80F1-EB3D5C62A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राष्ट्रीय आयुर्वेद दिवस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8636D-3F80-6846-8CCB-15A07C216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1B046-D1D3-E444-ADD0-E7B57704F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6BD15A-C1E4-084C-BEBB-50D7581E1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298" y="1428750"/>
            <a:ext cx="6587404" cy="4615728"/>
          </a:xfrm>
        </p:spPr>
      </p:pic>
    </p:spTree>
    <p:extLst>
      <p:ext uri="{BB962C8B-B14F-4D97-AF65-F5344CB8AC3E}">
        <p14:creationId xmlns:p14="http://schemas.microsoft.com/office/powerpoint/2010/main" val="408732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91B72-AC1D-8640-8991-17A7C21E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                    </a:t>
            </a:r>
            <a:br>
              <a:rPr lang="en-US"/>
            </a:br>
            <a:r>
              <a:rPr lang="en-US"/>
              <a:t>                            दिनचर्या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5C2567-F713-3240-9231-27E2B3011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473" y="2491119"/>
            <a:ext cx="6489454" cy="3562350"/>
          </a:xfrm>
        </p:spPr>
      </p:pic>
    </p:spTree>
    <p:extLst>
      <p:ext uri="{BB962C8B-B14F-4D97-AF65-F5344CB8AC3E}">
        <p14:creationId xmlns:p14="http://schemas.microsoft.com/office/powerpoint/2010/main" val="90002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CC32-353B-C849-BC32-CAF6C56A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</a:t>
            </a:r>
            <a:br>
              <a:rPr lang="en-US"/>
            </a:br>
            <a:r>
              <a:rPr lang="en-US"/>
              <a:t>                         ऋतुचर्या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D178307-1086-B741-A4D0-8C74A06B3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716" y="2432695"/>
            <a:ext cx="3402967" cy="35814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24E2D45-7F21-F847-8492-7183F2EF5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95" y="1624286"/>
            <a:ext cx="427165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5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3F25-81D3-734D-AC33-71ED2156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   </a:t>
            </a:r>
            <a:br>
              <a:rPr lang="en-US"/>
            </a:br>
            <a:r>
              <a:rPr lang="en-US"/>
              <a:t>                             निद्रा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B1F8E5-E467-6D40-A53F-9D7BA5F28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628" y="2350917"/>
            <a:ext cx="4686300" cy="3133725"/>
          </a:xfrm>
        </p:spPr>
      </p:pic>
    </p:spTree>
    <p:extLst>
      <p:ext uri="{BB962C8B-B14F-4D97-AF65-F5344CB8AC3E}">
        <p14:creationId xmlns:p14="http://schemas.microsoft.com/office/powerpoint/2010/main" val="158052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0608-88A1-B644-ACB8-C2736DB8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br>
              <a:rPr lang="en-US"/>
            </a:br>
            <a:r>
              <a:rPr lang="en-US"/>
              <a:t>        आहारातील अत्यंत आवश्यक गोष्टी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B99369-DDCF-534C-8E93-04D44A55E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797" y="2286000"/>
            <a:ext cx="8765037" cy="4241936"/>
          </a:xfrm>
        </p:spPr>
      </p:pic>
    </p:spTree>
    <p:extLst>
      <p:ext uri="{BB962C8B-B14F-4D97-AF65-F5344CB8AC3E}">
        <p14:creationId xmlns:p14="http://schemas.microsoft.com/office/powerpoint/2010/main" val="175162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4938-B537-4E4B-8B3A-79EA9260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1B87A0-3B17-504D-B4D2-FF26CAA5D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60341"/>
            <a:ext cx="10197354" cy="4706471"/>
          </a:xfrm>
        </p:spPr>
      </p:pic>
    </p:spTree>
    <p:extLst>
      <p:ext uri="{BB962C8B-B14F-4D97-AF65-F5344CB8AC3E}">
        <p14:creationId xmlns:p14="http://schemas.microsoft.com/office/powerpoint/2010/main" val="336874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4E23-BF0F-3644-B799-FCF0C0FB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        विरुद्ध आहार… शरीरावर अत्याचार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2182DE-8FEE-5F43-B5C1-9D6BB8904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823" y="2866108"/>
            <a:ext cx="4791075" cy="344805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2D3A4A9-1FEA-BE48-9B19-58DF34A4C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122" y="2804195"/>
            <a:ext cx="52387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3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54FA-E39E-B441-AF1D-2AF91E71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फ्रुट सॅलेड, दूध मासे, तेल तूप, गरम दही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3C4A9E4-7406-464C-A9B3-EAA90F38C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41612"/>
            <a:ext cx="9601200" cy="2870175"/>
          </a:xfrm>
        </p:spPr>
      </p:pic>
    </p:spTree>
    <p:extLst>
      <p:ext uri="{BB962C8B-B14F-4D97-AF65-F5344CB8AC3E}">
        <p14:creationId xmlns:p14="http://schemas.microsoft.com/office/powerpoint/2010/main" val="303126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5934-02ED-6E43-8D43-551FDEFB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जंक फूड, बिस्किटे, ब्रेड, चायनीज, बाहेरचे</a:t>
            </a:r>
            <a:br>
              <a:rPr lang="en-US"/>
            </a:br>
            <a:r>
              <a:rPr lang="en-US"/>
              <a:t>पदार्थ म्हणजे पोटाची कचराकुंडी करणे होय.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CCF20E-26B8-3D4A-BDDB-5E1795837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372" y="2359347"/>
            <a:ext cx="8807397" cy="3581400"/>
          </a:xfrm>
        </p:spPr>
      </p:pic>
    </p:spTree>
    <p:extLst>
      <p:ext uri="{BB962C8B-B14F-4D97-AF65-F5344CB8AC3E}">
        <p14:creationId xmlns:p14="http://schemas.microsoft.com/office/powerpoint/2010/main" val="307252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2F2D-DFD7-B24B-A8A5-8669E84C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       </a:t>
            </a:r>
            <a:br>
              <a:rPr lang="en-US"/>
            </a:br>
            <a:r>
              <a:rPr lang="en-US"/>
              <a:t>               पाणी हे जीवन आहे. </a:t>
            </a:r>
            <a:br>
              <a:rPr lang="en-US"/>
            </a:b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B8275F2-9481-7F40-819A-734D94481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883" y="2298224"/>
            <a:ext cx="3573876" cy="35814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1F66F35-C118-3D47-8FDC-8564FA1F4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823" y="2040362"/>
            <a:ext cx="5124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E97-9F4B-D748-BF10-D756610C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</a:t>
            </a:r>
            <a:r>
              <a:rPr lang="en-US" b="1"/>
              <a:t>आयुर्वेद</a:t>
            </a:r>
            <a:r>
              <a:rPr lang="en-US"/>
              <a:t> </a:t>
            </a:r>
            <a:r>
              <a:rPr lang="en-US" b="1"/>
              <a:t>दिवस</a:t>
            </a:r>
            <a:r>
              <a:rPr lang="en-US"/>
              <a:t> </a:t>
            </a:r>
            <a:r>
              <a:rPr lang="en-US" b="1"/>
              <a:t>२०२१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8B94B-35B2-954A-BB95-4F3738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6EA339-D0BA-7B4F-84BE-A24466934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50" y="719666"/>
            <a:ext cx="996304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1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4B8DE-9BFB-0F46-A551-B72145CE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          आयुर्वेद स्वस्थ लक्षण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44EE-5293-4147-A80E-1CB2156D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1860DC-03DA-D049-B1A1-49630355D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222" y="1976967"/>
            <a:ext cx="610738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5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3A53-2CE8-B549-86AE-80B48021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                दीपावली अभिष्टचिंतन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3313B8-E1EE-8D4C-AA3B-4AA9BEAF6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903" y="2347123"/>
            <a:ext cx="3691279" cy="35814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4CB77C4-A487-8249-BD9B-3083E923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55" y="2046642"/>
            <a:ext cx="5843358" cy="498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3A25C-4F09-2840-900B-9F81180A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D69AC76-64DF-1A42-8B5E-408712CC0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36" y="2286000"/>
            <a:ext cx="7884867" cy="3886200"/>
          </a:xfrm>
        </p:spPr>
      </p:pic>
    </p:spTree>
    <p:extLst>
      <p:ext uri="{BB962C8B-B14F-4D97-AF65-F5344CB8AC3E}">
        <p14:creationId xmlns:p14="http://schemas.microsoft.com/office/powerpoint/2010/main" val="196948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08B-E56E-5C43-8940-C46CDAF8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46" y="245715"/>
            <a:ext cx="9601200" cy="1087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4C9D79-3D05-6C44-8E4C-836A9FFA2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32482"/>
            <a:ext cx="3203789" cy="3581400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A3DF2E9-791E-8B4C-A650-A5B95AC82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09" y="988607"/>
            <a:ext cx="628753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5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4896-2751-3345-80CD-519503B7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93F16B-EE60-7142-9833-17943FBEA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4835" y="843497"/>
            <a:ext cx="8376554" cy="5023903"/>
          </a:xfrm>
        </p:spPr>
      </p:pic>
    </p:spTree>
    <p:extLst>
      <p:ext uri="{BB962C8B-B14F-4D97-AF65-F5344CB8AC3E}">
        <p14:creationId xmlns:p14="http://schemas.microsoft.com/office/powerpoint/2010/main" val="285507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5751-D034-A64C-871B-63582F4B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6E5648-123C-A441-AA34-56F25873E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5580" y="1161540"/>
            <a:ext cx="8681836" cy="5010660"/>
          </a:xfrm>
        </p:spPr>
      </p:pic>
    </p:spTree>
    <p:extLst>
      <p:ext uri="{BB962C8B-B14F-4D97-AF65-F5344CB8AC3E}">
        <p14:creationId xmlns:p14="http://schemas.microsoft.com/office/powerpoint/2010/main" val="39955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538-429A-8943-A6D4-9FFC0C0E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</a:t>
            </a:r>
            <a:br>
              <a:rPr lang="en-US"/>
            </a:br>
            <a:r>
              <a:rPr lang="en-US"/>
              <a:t>                         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पोषण (nutrition)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8F7FD-9F5A-CF44-ADBE-94CFF3362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जेव्हा खाद्यपदार्थात पर्याप्त मात्रेत पोषक द्रव्यांचा समावेश होतो.</a:t>
            </a:r>
          </a:p>
          <a:p>
            <a:r>
              <a:rPr lang="en-US" b="1"/>
              <a:t>सुदृढ </a:t>
            </a:r>
          </a:p>
          <a:p>
            <a:r>
              <a:rPr lang="en-US" b="1"/>
              <a:t>व्याधिक्षमत्व </a:t>
            </a:r>
          </a:p>
          <a:p>
            <a:r>
              <a:rPr lang="en-US" b="1"/>
              <a:t>रोगप्रतिकारक शक्ति </a:t>
            </a:r>
          </a:p>
          <a:p>
            <a:r>
              <a:rPr lang="en-US" b="1"/>
              <a:t>Imunity power 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5370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20177-1670-AD4F-9041-BACC96F7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</a:t>
            </a:r>
            <a:br>
              <a:rPr lang="en-US"/>
            </a:br>
            <a:r>
              <a:rPr lang="en-US"/>
              <a:t>                         कुपोषण(malnutrition)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83CA-F7D3-B24E-B013-91E5F98F0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पोषणाच्या अगदी उलट</a:t>
            </a:r>
          </a:p>
          <a:p>
            <a:r>
              <a:rPr lang="en-US"/>
              <a:t>जेव्हा खाद्यपदार्थात योग्य ती पोषण द्रव्ये मिळत नाही. </a:t>
            </a:r>
          </a:p>
          <a:p>
            <a:r>
              <a:rPr lang="en-US"/>
              <a:t>१अल्प उंची (stunning) </a:t>
            </a:r>
          </a:p>
          <a:p>
            <a:r>
              <a:rPr lang="en-US"/>
              <a:t>२ अल्प वजन (under weight) </a:t>
            </a:r>
          </a:p>
          <a:p>
            <a:r>
              <a:rPr lang="en-US"/>
              <a:t>३ वेस्टिंग (उंचीनुसार वजन वाढत नाही.) </a:t>
            </a:r>
          </a:p>
          <a:p>
            <a:r>
              <a:rPr lang="en-US"/>
              <a:t>४अधिक वजन (over weight) </a:t>
            </a:r>
          </a:p>
          <a:p>
            <a:r>
              <a:rPr lang="en-US"/>
              <a:t>५ स्थूलता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0518-6EA9-4748-8E41-EEE6A4E3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C1F0D7-FB5D-D945-A9A7-F2969A65C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535" y="831273"/>
            <a:ext cx="7151390" cy="5036127"/>
          </a:xfrm>
        </p:spPr>
      </p:pic>
    </p:spTree>
    <p:extLst>
      <p:ext uri="{BB962C8B-B14F-4D97-AF65-F5344CB8AC3E}">
        <p14:creationId xmlns:p14="http://schemas.microsoft.com/office/powerpoint/2010/main" val="196255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D124-C8C8-B84E-A3D0-B57CF3B6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</a:t>
            </a:r>
            <a:br>
              <a:rPr lang="en-US"/>
            </a:br>
            <a:r>
              <a:rPr lang="en-US"/>
              <a:t>                   पोषणासाठी आयुर्वेद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113C77-B310-B543-9B90-D3DFC0E3A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299" y="2285999"/>
            <a:ext cx="5614817" cy="4021893"/>
          </a:xfrm>
        </p:spPr>
      </p:pic>
    </p:spTree>
    <p:extLst>
      <p:ext uri="{BB962C8B-B14F-4D97-AF65-F5344CB8AC3E}">
        <p14:creationId xmlns:p14="http://schemas.microsoft.com/office/powerpoint/2010/main" val="4340123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Crop</vt:lpstr>
      <vt:lpstr>राष्ट्रीय आयुर्वेद दिवस </vt:lpstr>
      <vt:lpstr>              आयुर्वेद दिवस २०२१</vt:lpstr>
      <vt:lpstr>PowerPoint Presentation</vt:lpstr>
      <vt:lpstr>PowerPoint Presentation</vt:lpstr>
      <vt:lpstr>PowerPoint Presentation</vt:lpstr>
      <vt:lpstr>                                     पोषण (nutrition) </vt:lpstr>
      <vt:lpstr>                                               कुपोषण(malnutrition) </vt:lpstr>
      <vt:lpstr>PowerPoint Presentation</vt:lpstr>
      <vt:lpstr>                                  पोषणासाठी आयुर्वेद </vt:lpstr>
      <vt:lpstr>PowerPoint Presentation</vt:lpstr>
      <vt:lpstr>                                                  दिनचर्या </vt:lpstr>
      <vt:lpstr>                                             ऋतुचर्या </vt:lpstr>
      <vt:lpstr>                                                          निद्रा </vt:lpstr>
      <vt:lpstr>          आहारातील अत्यंत आवश्यक गोष्टी </vt:lpstr>
      <vt:lpstr>PowerPoint Presentation</vt:lpstr>
      <vt:lpstr>         विरुद्ध आहार… शरीरावर अत्याचार </vt:lpstr>
      <vt:lpstr>फ्रुट सॅलेड, दूध मासे, तेल तूप, गरम दही </vt:lpstr>
      <vt:lpstr>जंक फूड, बिस्किटे, ब्रेड, चायनीज, बाहेरचे पदार्थ म्हणजे पोटाची कचराकुंडी करणे होय. </vt:lpstr>
      <vt:lpstr>                        पाणी हे जीवन आहे.  </vt:lpstr>
      <vt:lpstr>           आयुर्वेद स्वस्थ लक्षण </vt:lpstr>
      <vt:lpstr>                 दीपावली अभिष्टचिंतन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राष्ट्रीय आयुर्वेद दिवस </dc:title>
  <dc:creator>919823242949</dc:creator>
  <cp:lastModifiedBy>pranitabhakre123@gmail.com</cp:lastModifiedBy>
  <cp:revision>6</cp:revision>
  <dcterms:created xsi:type="dcterms:W3CDTF">2021-10-31T11:30:36Z</dcterms:created>
  <dcterms:modified xsi:type="dcterms:W3CDTF">2023-03-24T05:48:47Z</dcterms:modified>
</cp:coreProperties>
</file>