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81" r:id="rId10"/>
    <p:sldId id="276" r:id="rId11"/>
    <p:sldId id="282" r:id="rId12"/>
    <p:sldId id="277" r:id="rId13"/>
    <p:sldId id="278" r:id="rId14"/>
    <p:sldId id="279" r:id="rId15"/>
    <p:sldId id="28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6912" autoAdjust="0"/>
    <p:restoredTop sz="86380" autoAdjust="0"/>
  </p:normalViewPr>
  <p:slideViewPr>
    <p:cSldViewPr>
      <p:cViewPr>
        <p:scale>
          <a:sx n="66" d="100"/>
          <a:sy n="66" d="100"/>
        </p:scale>
        <p:origin x="-1272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0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64ECC-092F-4A01-AA02-D3CF030647D3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Pancreatitis - Symptoms and causes - Mayo Clini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1143000"/>
            <a:ext cx="7620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u="sng" dirty="0" err="1" smtClean="0">
                <a:solidFill>
                  <a:srgbClr val="FF0000"/>
                </a:solidFill>
                <a:latin typeface="Kruti Dev 055" pitchFamily="2" charset="0"/>
              </a:rPr>
              <a:t>fdz;kdky</a:t>
            </a:r>
            <a:endParaRPr lang="en-US" sz="4400" dirty="0" smtClean="0">
              <a:solidFill>
                <a:srgbClr val="FF0000"/>
              </a:solidFill>
              <a:latin typeface="Kruti Dev 016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19600" y="3505200"/>
            <a:ext cx="41148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  <a:latin typeface="Arial Black" pitchFamily="34" charset="0"/>
              </a:rPr>
              <a:t>DR. SANDESH .P. GOJE</a:t>
            </a:r>
          </a:p>
          <a:p>
            <a:pPr algn="r">
              <a:lnSpc>
                <a:spcPct val="90000"/>
              </a:lnSpc>
            </a:pPr>
            <a:r>
              <a:rPr lang="en-US" dirty="0" smtClean="0">
                <a:latin typeface="Arial Black" pitchFamily="34" charset="0"/>
              </a:rPr>
              <a:t>	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ASSISTANT PROFESSOR </a:t>
            </a:r>
          </a:p>
          <a:p>
            <a:pPr algn="r"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 KAYACHIKITSA)</a:t>
            </a:r>
          </a:p>
          <a:p>
            <a:pPr algn="r"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SVAMCH, CHANDRAPUR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en-US" b="1" u="sng" dirty="0" err="1" smtClean="0">
                <a:latin typeface="Kruti Dev 055" pitchFamily="2" charset="0"/>
              </a:rPr>
              <a:t>O;Drh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err="1" smtClean="0">
                <a:latin typeface="Kruti Dev 055" pitchFamily="2" charset="0"/>
              </a:rPr>
              <a:t>O;k</a:t>
            </a:r>
            <a:r>
              <a:rPr lang="en-US" b="1" dirty="0" smtClean="0">
                <a:latin typeface="Kruti Dev 055" pitchFamily="2" charset="0"/>
              </a:rPr>
              <a:t>/</a:t>
            </a:r>
            <a:r>
              <a:rPr lang="en-US" b="1" dirty="0" err="1" smtClean="0">
                <a:latin typeface="Kruti Dev 055" pitchFamily="2" charset="0"/>
              </a:rPr>
              <a:t>ks</a:t>
            </a:r>
            <a:r>
              <a:rPr lang="en-US" b="1" dirty="0" smtClean="0">
                <a:latin typeface="Kruti Dev 055" pitchFamily="2" charset="0"/>
              </a:rPr>
              <a:t>% </a:t>
            </a:r>
            <a:r>
              <a:rPr lang="en-US" b="1" dirty="0" err="1" smtClean="0">
                <a:latin typeface="Kruti Dev 055" pitchFamily="2" charset="0"/>
              </a:rPr>
              <a:t>izO;Dra</a:t>
            </a:r>
            <a:r>
              <a:rPr lang="en-US" b="1" dirty="0" smtClean="0">
                <a:latin typeface="Kruti Dev 055" pitchFamily="2" charset="0"/>
              </a:rPr>
              <a:t> #</a:t>
            </a:r>
            <a:r>
              <a:rPr lang="en-US" b="1" dirty="0" err="1" smtClean="0">
                <a:latin typeface="Kruti Dev 055" pitchFamily="2" charset="0"/>
              </a:rPr>
              <a:t>ia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O;fDr</a:t>
            </a:r>
            <a:r>
              <a:rPr lang="en-US" b="1" dirty="0" smtClean="0">
                <a:latin typeface="Kruti Dev 055" pitchFamily="2" charset="0"/>
              </a:rPr>
              <a:t>% A </a:t>
            </a:r>
          </a:p>
          <a:p>
            <a:r>
              <a:rPr lang="en-US" dirty="0" smtClean="0">
                <a:latin typeface="Kruti Dev 055" pitchFamily="2" charset="0"/>
              </a:rPr>
              <a:t>;k </a:t>
            </a:r>
            <a:r>
              <a:rPr lang="en-US" dirty="0" err="1" smtClean="0">
                <a:latin typeface="Kruti Dev 055" pitchFamily="2" charset="0"/>
              </a:rPr>
              <a:t>voLFksr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O;k</a:t>
            </a:r>
            <a:r>
              <a:rPr lang="en-US" b="1" dirty="0" smtClean="0">
                <a:latin typeface="Kruti Dev 055" pitchFamily="2" charset="0"/>
              </a:rPr>
              <a:t>/</a:t>
            </a:r>
            <a:r>
              <a:rPr lang="en-US" b="1" dirty="0" err="1" smtClean="0">
                <a:latin typeface="Kruti Dev 055" pitchFamily="2" charset="0"/>
              </a:rPr>
              <a:t>kh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O;Dr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gksrks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smtClean="0">
                <a:latin typeface="Kruti Dev 055" pitchFamily="2" charset="0"/>
              </a:rPr>
              <a:t>o </a:t>
            </a:r>
            <a:r>
              <a:rPr lang="en-US" b="1" dirty="0" err="1" smtClean="0">
                <a:latin typeface="Kruti Dev 055" pitchFamily="2" charset="0"/>
              </a:rPr>
              <a:t>O;k</a:t>
            </a:r>
            <a:r>
              <a:rPr lang="en-US" b="1" dirty="0" smtClean="0">
                <a:latin typeface="Kruti Dev 055" pitchFamily="2" charset="0"/>
              </a:rPr>
              <a:t>/</a:t>
            </a:r>
            <a:r>
              <a:rPr lang="en-US" b="1" dirty="0" err="1" smtClean="0">
                <a:latin typeface="Kruti Dev 055" pitchFamily="2" charset="0"/>
              </a:rPr>
              <a:t>khfofuf’p</a:t>
            </a:r>
            <a:r>
              <a:rPr lang="en-US" b="1" dirty="0" smtClean="0">
                <a:latin typeface="Kruti Dev 055" pitchFamily="2" charset="0"/>
              </a:rPr>
              <a:t>;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djrk</a:t>
            </a:r>
            <a:r>
              <a:rPr lang="en-US" dirty="0" smtClean="0">
                <a:latin typeface="Kruti Dev 055" pitchFamily="2" charset="0"/>
              </a:rPr>
              <a:t> ;</a:t>
            </a:r>
            <a:r>
              <a:rPr lang="en-US" dirty="0" err="1" smtClean="0">
                <a:latin typeface="Kruti Dev 055" pitchFamily="2" charset="0"/>
              </a:rPr>
              <a:t>srks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dkj.k</a:t>
            </a:r>
            <a:r>
              <a:rPr lang="en-US" dirty="0" smtClean="0">
                <a:latin typeface="Kruti Dev 055" pitchFamily="2" charset="0"/>
              </a:rPr>
              <a:t> ;k </a:t>
            </a:r>
            <a:r>
              <a:rPr lang="en-US" dirty="0" err="1" smtClean="0">
                <a:latin typeface="Kruti Dev 055" pitchFamily="2" charset="0"/>
              </a:rPr>
              <a:t>voLFksr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smtClean="0">
                <a:latin typeface="Kruti Dev 055" pitchFamily="2" charset="0"/>
              </a:rPr>
              <a:t>y{</a:t>
            </a:r>
            <a:r>
              <a:rPr lang="en-US" b="1" dirty="0" err="1" smtClean="0">
                <a:latin typeface="Kruti Dev 055" pitchFamily="2" charset="0"/>
              </a:rPr>
              <a:t>k.kleqPPk</a:t>
            </a:r>
            <a:r>
              <a:rPr lang="en-US" b="1" dirty="0" smtClean="0">
                <a:latin typeface="Kruti Dev 055" pitchFamily="2" charset="0"/>
              </a:rPr>
              <a:t>; </a:t>
            </a:r>
            <a:r>
              <a:rPr lang="en-US" b="1" dirty="0" err="1" smtClean="0">
                <a:latin typeface="Kruti Dev 055" pitchFamily="2" charset="0"/>
              </a:rPr>
              <a:t>Li”V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gksrkr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O;Dr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gksrkr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Eg.kwup</a:t>
            </a:r>
            <a:r>
              <a:rPr lang="en-US" dirty="0" smtClean="0">
                <a:latin typeface="Kruti Dev 055" pitchFamily="2" charset="0"/>
              </a:rPr>
              <a:t> ;k </a:t>
            </a:r>
            <a:r>
              <a:rPr lang="en-US" dirty="0" err="1" smtClean="0">
                <a:latin typeface="Kruti Dev 055" pitchFamily="2" charset="0"/>
              </a:rPr>
              <a:t>voLFksyk</a:t>
            </a:r>
            <a:r>
              <a:rPr lang="en-US" dirty="0" smtClean="0">
                <a:latin typeface="Kruti Dev 055" pitchFamily="2" charset="0"/>
              </a:rPr>
              <a:t> ^</a:t>
            </a:r>
            <a:r>
              <a:rPr lang="en-US" b="1" dirty="0" err="1" smtClean="0">
                <a:latin typeface="Kruti Dev 055" pitchFamily="2" charset="0"/>
              </a:rPr>
              <a:t>O;Drh</a:t>
            </a:r>
            <a:r>
              <a:rPr lang="en-US" dirty="0" smtClean="0">
                <a:latin typeface="Kruti Dev 055" pitchFamily="2" charset="0"/>
              </a:rPr>
              <a:t>* </a:t>
            </a:r>
            <a:r>
              <a:rPr lang="en-US" dirty="0" err="1" smtClean="0">
                <a:latin typeface="Kruti Dev 055" pitchFamily="2" charset="0"/>
              </a:rPr>
              <a:t>EgVys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vkgs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r>
              <a:rPr lang="en-US" dirty="0" smtClean="0">
                <a:latin typeface="Kruti Dev 055" pitchFamily="2" charset="0"/>
              </a:rPr>
              <a:t>;k e/;s </a:t>
            </a:r>
            <a:r>
              <a:rPr lang="en-US" dirty="0" err="1" smtClean="0">
                <a:latin typeface="Kruti Dev 055" pitchFamily="2" charset="0"/>
              </a:rPr>
              <a:t>O;k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fofu’p</a:t>
            </a:r>
            <a:r>
              <a:rPr lang="en-US" dirty="0" smtClean="0">
                <a:latin typeface="Kruti Dev 055" pitchFamily="2" charset="0"/>
              </a:rPr>
              <a:t>; </a:t>
            </a:r>
            <a:r>
              <a:rPr lang="en-US" dirty="0" err="1" smtClean="0">
                <a:latin typeface="Kruti Dev 055" pitchFamily="2" charset="0"/>
              </a:rPr>
              <a:t>djrk</a:t>
            </a:r>
            <a:r>
              <a:rPr lang="en-US" dirty="0" smtClean="0">
                <a:latin typeface="Kruti Dev 055" pitchFamily="2" charset="0"/>
              </a:rPr>
              <a:t> ;</a:t>
            </a:r>
            <a:r>
              <a:rPr lang="en-US" dirty="0" err="1" smtClean="0">
                <a:latin typeface="Kruti Dev 055" pitchFamily="2" charset="0"/>
              </a:rPr>
              <a:t>srs</a:t>
            </a:r>
            <a:r>
              <a:rPr lang="en-US" dirty="0" smtClean="0">
                <a:latin typeface="Kruti Dev 055" pitchFamily="2" charset="0"/>
              </a:rPr>
              <a:t>- </a:t>
            </a:r>
          </a:p>
          <a:p>
            <a:r>
              <a:rPr lang="en-US" dirty="0" err="1" smtClean="0">
                <a:latin typeface="Kruti Dev 055" pitchFamily="2" charset="0"/>
              </a:rPr>
              <a:t>mnk</a:t>
            </a:r>
            <a:r>
              <a:rPr lang="en-US" dirty="0" smtClean="0">
                <a:latin typeface="Kruti Dev 055" pitchFamily="2" charset="0"/>
              </a:rPr>
              <a:t>- </a:t>
            </a:r>
            <a:r>
              <a:rPr lang="en-US" dirty="0" err="1" smtClean="0">
                <a:latin typeface="Kruti Dev 055" pitchFamily="2" charset="0"/>
              </a:rPr>
              <a:t>Toj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Kruti Dev 055" pitchFamily="2" charset="0"/>
              </a:rPr>
              <a:t>fpfdRlk</a:t>
            </a:r>
            <a:r>
              <a:rPr lang="en-US" b="1" dirty="0" smtClean="0">
                <a:latin typeface="Kruti Dev 055" pitchFamily="2" charset="0"/>
              </a:rPr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Kruti Dev 055" pitchFamily="2" charset="0"/>
              </a:rPr>
              <a:t>;k </a:t>
            </a:r>
            <a:r>
              <a:rPr lang="en-US" dirty="0" err="1" smtClean="0">
                <a:latin typeface="Kruti Dev 055" pitchFamily="2" charset="0"/>
              </a:rPr>
              <a:t>voLFksr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oS|kyk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O;k</a:t>
            </a:r>
            <a:r>
              <a:rPr lang="en-US" b="1" dirty="0" smtClean="0">
                <a:latin typeface="Kruti Dev 055" pitchFamily="2" charset="0"/>
              </a:rPr>
              <a:t>/</a:t>
            </a:r>
            <a:r>
              <a:rPr lang="en-US" b="1" dirty="0" err="1" smtClean="0">
                <a:latin typeface="Kruti Dev 055" pitchFamily="2" charset="0"/>
              </a:rPr>
              <a:t>khph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lqfuf’prh</a:t>
            </a:r>
            <a:r>
              <a:rPr lang="en-US" b="1" dirty="0" smtClean="0">
                <a:latin typeface="Kruti Dev 055" pitchFamily="2" charset="0"/>
              </a:rPr>
              <a:t> &gt;</a:t>
            </a:r>
            <a:r>
              <a:rPr lang="en-US" b="1" dirty="0" err="1" smtClean="0">
                <a:latin typeface="Kruti Dev 055" pitchFamily="2" charset="0"/>
              </a:rPr>
              <a:t>kysyh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vlrs</a:t>
            </a:r>
            <a:r>
              <a:rPr lang="en-US" b="1" dirty="0" smtClean="0">
                <a:latin typeface="Kruti Dev 055" pitchFamily="2" charset="0"/>
              </a:rPr>
              <a:t>-</a:t>
            </a:r>
          </a:p>
          <a:p>
            <a:r>
              <a:rPr lang="en-US" dirty="0" err="1" smtClean="0">
                <a:latin typeface="Kruti Dev 055" pitchFamily="2" charset="0"/>
              </a:rPr>
              <a:t>R;keqGs</a:t>
            </a:r>
            <a:r>
              <a:rPr lang="en-US" dirty="0" smtClean="0">
                <a:latin typeface="Kruti Dev 055" pitchFamily="2" charset="0"/>
              </a:rPr>
              <a:t> ;k </a:t>
            </a:r>
            <a:r>
              <a:rPr lang="en-US" dirty="0" err="1" smtClean="0">
                <a:latin typeface="Kruti Dev 055" pitchFamily="2" charset="0"/>
              </a:rPr>
              <a:t>voLFksr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O;kf</a:t>
            </a:r>
            <a:r>
              <a:rPr lang="en-US" b="1" dirty="0" smtClean="0">
                <a:latin typeface="Kruti Dev 055" pitchFamily="2" charset="0"/>
              </a:rPr>
              <a:t>/</a:t>
            </a:r>
            <a:r>
              <a:rPr lang="en-US" b="1" dirty="0" err="1" smtClean="0">
                <a:latin typeface="Kruti Dev 055" pitchFamily="2" charset="0"/>
              </a:rPr>
              <a:t>kizR;kfud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fpfdRlk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djkoh</a:t>
            </a:r>
            <a:r>
              <a:rPr lang="en-US" b="1" dirty="0" smtClean="0">
                <a:latin typeface="Kruti Dev 055" pitchFamily="2" charset="0"/>
              </a:rPr>
              <a:t>-</a:t>
            </a:r>
          </a:p>
          <a:p>
            <a:r>
              <a:rPr lang="en-US" dirty="0" err="1" smtClean="0">
                <a:latin typeface="Kruti Dev 055" pitchFamily="2" charset="0"/>
              </a:rPr>
              <a:t>Eg.ktsp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R;k&amp;R;k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O;k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khph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th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fpfdRlk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lkafxrysyh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vkgs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R;kuq:Ik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lkekU</a:t>
            </a:r>
            <a:r>
              <a:rPr lang="en-US" dirty="0" smtClean="0">
                <a:latin typeface="Kruti Dev 055" pitchFamily="2" charset="0"/>
              </a:rPr>
              <a:t>; </a:t>
            </a:r>
            <a:r>
              <a:rPr lang="en-US" dirty="0" err="1" smtClean="0">
                <a:latin typeface="Kruti Dev 055" pitchFamily="2" charset="0"/>
              </a:rPr>
              <a:t>fpfdRlk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djkoh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err="1" smtClean="0">
                <a:latin typeface="Kruti Dev 055" pitchFamily="2" charset="0"/>
              </a:rPr>
              <a:t>Hksn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 smtClean="0">
                <a:latin typeface="Kruti Dev 055" pitchFamily="2" charset="0"/>
              </a:rPr>
              <a:t>;k </a:t>
            </a:r>
            <a:r>
              <a:rPr lang="en-US" dirty="0" err="1" smtClean="0">
                <a:latin typeface="Kruti Dev 055" pitchFamily="2" charset="0"/>
              </a:rPr>
              <a:t>voLFksr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QDr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O;k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lqfuf’pr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gksrks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ijarq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Hksn</a:t>
            </a:r>
            <a:r>
              <a:rPr lang="en-US" dirty="0" smtClean="0">
                <a:latin typeface="Kruti Dev 055" pitchFamily="2" charset="0"/>
              </a:rPr>
              <a:t> ;k </a:t>
            </a:r>
            <a:r>
              <a:rPr lang="en-US" dirty="0" err="1" smtClean="0">
                <a:latin typeface="Kruti Dev 055" pitchFamily="2" charset="0"/>
              </a:rPr>
              <a:t>voLFksr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O;k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khrhy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nks”k</a:t>
            </a:r>
            <a:r>
              <a:rPr lang="en-US" b="1" dirty="0" smtClean="0">
                <a:latin typeface="Kruti Dev 055" pitchFamily="2" charset="0"/>
              </a:rPr>
              <a:t>] </a:t>
            </a:r>
            <a:r>
              <a:rPr lang="en-US" b="1" dirty="0" err="1" smtClean="0">
                <a:latin typeface="Kruti Dev 055" pitchFamily="2" charset="0"/>
              </a:rPr>
              <a:t>va’kk’k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dYiuk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gsrq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O;k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khekxZ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O;k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khO;oPNsn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O;k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khpk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Loizdkj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O;k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khpk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lq</a:t>
            </a:r>
            <a:r>
              <a:rPr lang="en-US" dirty="0" smtClean="0">
                <a:latin typeface="Kruti Dev 055" pitchFamily="2" charset="0"/>
              </a:rPr>
              <a:t>{e </a:t>
            </a:r>
            <a:r>
              <a:rPr lang="en-US" dirty="0" err="1" smtClean="0">
                <a:latin typeface="Kruti Dev 055" pitchFamily="2" charset="0"/>
              </a:rPr>
              <a:t>Hksn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nks”k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Hksn</a:t>
            </a:r>
            <a:r>
              <a:rPr lang="en-US" smtClean="0">
                <a:latin typeface="Kruti Dev 055" pitchFamily="2" charset="0"/>
              </a:rPr>
              <a:t> b- </a:t>
            </a:r>
            <a:r>
              <a:rPr lang="en-US" dirty="0" err="1" smtClean="0">
                <a:latin typeface="Kruti Dev 055" pitchFamily="2" charset="0"/>
              </a:rPr>
              <a:t>lq</a:t>
            </a:r>
            <a:r>
              <a:rPr lang="en-US" dirty="0" smtClean="0">
                <a:latin typeface="Kruti Dev 055" pitchFamily="2" charset="0"/>
              </a:rPr>
              <a:t>{e </a:t>
            </a:r>
            <a:r>
              <a:rPr lang="en-US" dirty="0" err="1" smtClean="0">
                <a:latin typeface="Kruti Dev 055" pitchFamily="2" charset="0"/>
              </a:rPr>
              <a:t>Hkko</a:t>
            </a:r>
            <a:r>
              <a:rPr lang="en-US" dirty="0" smtClean="0">
                <a:latin typeface="Kruti Dev 055" pitchFamily="2" charset="0"/>
              </a:rPr>
              <a:t> tk.kys </a:t>
            </a:r>
            <a:r>
              <a:rPr lang="en-US" dirty="0" err="1" smtClean="0">
                <a:latin typeface="Kruti Dev 055" pitchFamily="2" charset="0"/>
              </a:rPr>
              <a:t>tkrkr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R;keqGs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fpfdRlse</a:t>
            </a:r>
            <a:r>
              <a:rPr lang="en-US" dirty="0" smtClean="0">
                <a:latin typeface="Kruti Dev 055" pitchFamily="2" charset="0"/>
              </a:rPr>
              <a:t>/;s </a:t>
            </a:r>
            <a:r>
              <a:rPr lang="en-US" dirty="0" err="1" smtClean="0">
                <a:latin typeface="Kruti Dev 055" pitchFamily="2" charset="0"/>
              </a:rPr>
              <a:t>vpqdrk</a:t>
            </a:r>
            <a:r>
              <a:rPr lang="en-US" dirty="0" smtClean="0">
                <a:latin typeface="Kruti Dev 055" pitchFamily="2" charset="0"/>
              </a:rPr>
              <a:t> ;</a:t>
            </a:r>
            <a:r>
              <a:rPr lang="en-US" dirty="0" err="1" smtClean="0">
                <a:latin typeface="Kruti Dev 055" pitchFamily="2" charset="0"/>
              </a:rPr>
              <a:t>srs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r>
              <a:rPr lang="en-US" dirty="0" smtClean="0">
                <a:latin typeface="Kruti Dev 055" pitchFamily="2" charset="0"/>
              </a:rPr>
              <a:t>;k </a:t>
            </a:r>
            <a:r>
              <a:rPr lang="en-US" dirty="0" err="1" smtClean="0">
                <a:latin typeface="Kruti Dev 055" pitchFamily="2" charset="0"/>
              </a:rPr>
              <a:t>voLFksr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O;k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khps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lq</a:t>
            </a:r>
            <a:r>
              <a:rPr lang="en-US" dirty="0" smtClean="0">
                <a:latin typeface="Kruti Dev 055" pitchFamily="2" charset="0"/>
              </a:rPr>
              <a:t>{e </a:t>
            </a:r>
            <a:r>
              <a:rPr lang="en-US" dirty="0" err="1" smtClean="0">
                <a:latin typeface="Kruti Dev 055" pitchFamily="2" charset="0"/>
              </a:rPr>
              <a:t>Kku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gksrs</a:t>
            </a:r>
            <a:r>
              <a:rPr lang="en-US" dirty="0" smtClean="0">
                <a:latin typeface="Kruti Dev 055" pitchFamily="2" charset="0"/>
              </a:rPr>
              <a:t> Eg.kwu] ;</a:t>
            </a:r>
            <a:r>
              <a:rPr lang="en-US" dirty="0" err="1" smtClean="0">
                <a:latin typeface="Kruti Dev 055" pitchFamily="2" charset="0"/>
              </a:rPr>
              <a:t>ko:u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O;k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lk</a:t>
            </a:r>
            <a:r>
              <a:rPr lang="en-US" b="1" dirty="0" smtClean="0">
                <a:latin typeface="Kruti Dev 055" pitchFamily="2" charset="0"/>
              </a:rPr>
              <a:t>/; </a:t>
            </a:r>
            <a:r>
              <a:rPr lang="en-US" dirty="0" err="1" smtClean="0">
                <a:latin typeface="Kruti Dev 055" pitchFamily="2" charset="0"/>
              </a:rPr>
              <a:t>vkgs</a:t>
            </a:r>
            <a:r>
              <a:rPr lang="en-US" dirty="0" smtClean="0">
                <a:latin typeface="Kruti Dev 055" pitchFamily="2" charset="0"/>
              </a:rPr>
              <a:t> dh </a:t>
            </a:r>
            <a:r>
              <a:rPr lang="en-US" b="1" dirty="0" err="1" smtClean="0">
                <a:latin typeface="Kruti Dev 055" pitchFamily="2" charset="0"/>
              </a:rPr>
              <a:t>vlk</a:t>
            </a:r>
            <a:r>
              <a:rPr lang="en-US" b="1" dirty="0" smtClean="0">
                <a:latin typeface="Kruti Dev 055" pitchFamily="2" charset="0"/>
              </a:rPr>
              <a:t>/; </a:t>
            </a:r>
            <a:r>
              <a:rPr lang="en-US" dirty="0" err="1" smtClean="0">
                <a:latin typeface="Kruti Dev 055" pitchFamily="2" charset="0"/>
              </a:rPr>
              <a:t>vkgs</a:t>
            </a:r>
            <a:r>
              <a:rPr lang="en-US" dirty="0" smtClean="0">
                <a:latin typeface="Kruti Dev 055" pitchFamily="2" charset="0"/>
              </a:rPr>
              <a:t> ;</a:t>
            </a:r>
            <a:r>
              <a:rPr lang="en-US" dirty="0" err="1" smtClean="0">
                <a:latin typeface="Kruti Dev 055" pitchFamily="2" charset="0"/>
              </a:rPr>
              <a:t>kps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lq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nk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Kku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gksrs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00872" cy="6248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err="1" smtClean="0">
                <a:latin typeface="Kruti Dev 055" pitchFamily="2" charset="0"/>
              </a:rPr>
              <a:t>fpfdRlk</a:t>
            </a:r>
            <a:r>
              <a:rPr lang="en-US" b="1" dirty="0" smtClean="0">
                <a:latin typeface="Kruti Dev 055" pitchFamily="2" charset="0"/>
              </a:rPr>
              <a:t> %&amp; 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smtClean="0">
                <a:latin typeface="Kruti Dev 055" pitchFamily="2" charset="0"/>
              </a:rPr>
              <a:t>;k </a:t>
            </a:r>
            <a:r>
              <a:rPr lang="en-US" dirty="0" err="1" smtClean="0">
                <a:latin typeface="Kruti Dev 055" pitchFamily="2" charset="0"/>
              </a:rPr>
              <a:t>voLFksr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O;k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khps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lw</a:t>
            </a:r>
            <a:r>
              <a:rPr lang="en-US" b="1" dirty="0" smtClean="0">
                <a:latin typeface="Kruti Dev 055" pitchFamily="2" charset="0"/>
              </a:rPr>
              <a:t>{e </a:t>
            </a:r>
            <a:r>
              <a:rPr lang="en-US" b="1" dirty="0" err="1" smtClean="0">
                <a:latin typeface="Kruti Dev 055" pitchFamily="2" charset="0"/>
              </a:rPr>
              <a:t>Hkko</a:t>
            </a:r>
            <a:r>
              <a:rPr lang="en-US" b="1" dirty="0" smtClean="0">
                <a:latin typeface="Kruti Dev 055" pitchFamily="2" charset="0"/>
              </a:rPr>
              <a:t> tk.kwu </a:t>
            </a:r>
            <a:r>
              <a:rPr lang="en-US" dirty="0" err="1" smtClean="0">
                <a:latin typeface="Kruti Dev 055" pitchFamily="2" charset="0"/>
              </a:rPr>
              <a:t>R;kuq:i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vpwd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fpfdRlk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oS|kus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djkoh</a:t>
            </a:r>
            <a:r>
              <a:rPr lang="en-US" dirty="0" smtClean="0">
                <a:latin typeface="Kruti Dev 055" pitchFamily="2" charset="0"/>
              </a:rPr>
              <a:t> o </a:t>
            </a:r>
            <a:r>
              <a:rPr lang="en-US" b="1" dirty="0" err="1" smtClean="0">
                <a:latin typeface="Kruti Dev 055" pitchFamily="2" charset="0"/>
              </a:rPr>
              <a:t>O;k</a:t>
            </a:r>
            <a:r>
              <a:rPr lang="en-US" b="1" dirty="0" smtClean="0">
                <a:latin typeface="Kruti Dev 055" pitchFamily="2" charset="0"/>
              </a:rPr>
              <a:t>/</a:t>
            </a:r>
            <a:r>
              <a:rPr lang="en-US" b="1" dirty="0" err="1" smtClean="0">
                <a:latin typeface="Kruti Dev 055" pitchFamily="2" charset="0"/>
              </a:rPr>
              <a:t>kh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vlk</a:t>
            </a:r>
            <a:r>
              <a:rPr lang="en-US" b="1" dirty="0" smtClean="0">
                <a:latin typeface="Kruti Dev 055" pitchFamily="2" charset="0"/>
              </a:rPr>
              <a:t>/; </a:t>
            </a:r>
            <a:r>
              <a:rPr lang="en-US" b="1" dirty="0" err="1" smtClean="0">
                <a:latin typeface="Kruti Dev 055" pitchFamily="2" charset="0"/>
              </a:rPr>
              <a:t>vlY;kl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fpfdRlk</a:t>
            </a:r>
            <a:r>
              <a:rPr lang="en-US" b="1" dirty="0" smtClean="0">
                <a:latin typeface="Kruti Dev 055" pitchFamily="2" charset="0"/>
              </a:rPr>
              <a:t> d: </a:t>
            </a:r>
            <a:r>
              <a:rPr lang="en-US" b="1" dirty="0" err="1" smtClean="0">
                <a:latin typeface="Kruti Dev 055" pitchFamily="2" charset="0"/>
              </a:rPr>
              <a:t>u;s</a:t>
            </a:r>
            <a:r>
              <a:rPr lang="en-US" b="1" dirty="0" smtClean="0">
                <a:latin typeface="Kruti Dev 055" pitchFamily="2" charset="0"/>
              </a:rPr>
              <a:t>-</a:t>
            </a:r>
          </a:p>
          <a:p>
            <a:r>
              <a:rPr lang="en-US" dirty="0" smtClean="0">
                <a:latin typeface="Kruti Dev 055" pitchFamily="2" charset="0"/>
              </a:rPr>
              <a:t>;k </a:t>
            </a:r>
            <a:r>
              <a:rPr lang="en-US" dirty="0" err="1" smtClean="0">
                <a:latin typeface="Kruti Dev 055" pitchFamily="2" charset="0"/>
              </a:rPr>
              <a:t>izdkjs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voLFksuqlkj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O;k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khph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fpfdRlk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dj.;klkBh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rlsp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O;k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khph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fuf’prh</a:t>
            </a:r>
            <a:r>
              <a:rPr lang="en-US" dirty="0" smtClean="0">
                <a:latin typeface="Kruti Dev 055" pitchFamily="2" charset="0"/>
              </a:rPr>
              <a:t> d:u </a:t>
            </a:r>
            <a:r>
              <a:rPr lang="en-US" dirty="0" err="1" smtClean="0">
                <a:latin typeface="Kruti Dev 055" pitchFamily="2" charset="0"/>
              </a:rPr>
              <a:t>R;kuq:i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fpfdRlk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dj.;kdfjrk</a:t>
            </a:r>
            <a:r>
              <a:rPr lang="en-US" dirty="0" smtClean="0">
                <a:latin typeface="Kruti Dev 055" pitchFamily="2" charset="0"/>
              </a:rPr>
              <a:t> o </a:t>
            </a:r>
            <a:r>
              <a:rPr lang="en-US" dirty="0" err="1" smtClean="0">
                <a:latin typeface="Kruti Dev 055" pitchFamily="2" charset="0"/>
              </a:rPr>
              <a:t>lk</a:t>
            </a:r>
            <a:r>
              <a:rPr lang="en-US" dirty="0" smtClean="0">
                <a:latin typeface="Kruti Dev 055" pitchFamily="2" charset="0"/>
              </a:rPr>
              <a:t>/;</a:t>
            </a:r>
            <a:r>
              <a:rPr lang="en-US" dirty="0" err="1" smtClean="0">
                <a:latin typeface="Kruti Dev 055" pitchFamily="2" charset="0"/>
              </a:rPr>
              <a:t>lk</a:t>
            </a:r>
            <a:r>
              <a:rPr lang="en-US" dirty="0" smtClean="0">
                <a:latin typeface="Kruti Dev 055" pitchFamily="2" charset="0"/>
              </a:rPr>
              <a:t>/;</a:t>
            </a:r>
            <a:r>
              <a:rPr lang="en-US" dirty="0" err="1" smtClean="0">
                <a:latin typeface="Kruti Dev 055" pitchFamily="2" charset="0"/>
              </a:rPr>
              <a:t>rsps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Kku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izkIr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gks.;kl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smtClean="0">
                <a:latin typeface="Kruti Dev 055" pitchFamily="2" charset="0"/>
              </a:rPr>
              <a:t>“</a:t>
            </a:r>
            <a:r>
              <a:rPr lang="en-US" b="1" dirty="0" err="1" smtClean="0">
                <a:latin typeface="Kruti Dev 055" pitchFamily="2" charset="0"/>
              </a:rPr>
              <a:t>kVfdz;kdkykps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egRo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vkgs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Kruti Dev 055" pitchFamily="2" charset="0"/>
              </a:rPr>
              <a:t>		</a:t>
            </a:r>
            <a:r>
              <a:rPr lang="en-US" b="1" dirty="0" smtClean="0">
                <a:latin typeface="Kruti Dev 055" pitchFamily="2" charset="0"/>
              </a:rPr>
              <a:t>^</a:t>
            </a:r>
            <a:r>
              <a:rPr lang="en-US" b="1" dirty="0" err="1" smtClean="0">
                <a:latin typeface="Kruti Dev 055" pitchFamily="2" charset="0"/>
              </a:rPr>
              <a:t>lap;sYirk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nks”kk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yHkUrs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uksRrj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xrh%A</a:t>
            </a:r>
            <a:endParaRPr lang="en-US" b="1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b="1" dirty="0" smtClean="0">
                <a:latin typeface="Kruti Dev 055" pitchFamily="2" charset="0"/>
              </a:rPr>
              <a:t>		</a:t>
            </a:r>
            <a:r>
              <a:rPr lang="en-US" b="1" dirty="0" err="1" smtClean="0">
                <a:latin typeface="Kruti Dev 055" pitchFamily="2" charset="0"/>
              </a:rPr>
              <a:t>rs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rwRrjklq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xrs”kq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HkofUr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cyoRrjk%AA</a:t>
            </a:r>
            <a:r>
              <a:rPr lang="en-US" b="1" dirty="0" smtClean="0">
                <a:latin typeface="Kruti Dev 055" pitchFamily="2" charset="0"/>
              </a:rPr>
              <a:t>*</a:t>
            </a:r>
          </a:p>
          <a:p>
            <a:r>
              <a:rPr lang="en-US" dirty="0" err="1" smtClean="0">
                <a:latin typeface="Kruti Dev 055" pitchFamily="2" charset="0"/>
              </a:rPr>
              <a:t>Eg.ktsp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lap;koLFksr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tj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nks”kkauk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lkE;koLFkk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izkIr</a:t>
            </a:r>
            <a:r>
              <a:rPr lang="en-US" dirty="0" smtClean="0">
                <a:latin typeface="Kruti Dev 055" pitchFamily="2" charset="0"/>
              </a:rPr>
              <a:t> d:u </a:t>
            </a:r>
            <a:r>
              <a:rPr lang="en-US" dirty="0" err="1" smtClean="0">
                <a:latin typeface="Kruti Dev 055" pitchFamily="2" charset="0"/>
              </a:rPr>
              <a:t>fnyh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rj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izdksiknh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mRrjksRrj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voLFksr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nks”k</a:t>
            </a:r>
            <a:r>
              <a:rPr lang="en-US" dirty="0" smtClean="0">
                <a:latin typeface="Kruti Dev 055" pitchFamily="2" charset="0"/>
              </a:rPr>
              <a:t> tk.kkj </a:t>
            </a:r>
            <a:r>
              <a:rPr lang="en-US" dirty="0" err="1" smtClean="0">
                <a:latin typeface="Kruti Dev 055" pitchFamily="2" charset="0"/>
              </a:rPr>
              <a:t>ukghr</a:t>
            </a:r>
            <a:r>
              <a:rPr lang="en-US" dirty="0" smtClean="0">
                <a:latin typeface="Kruti Dev 055" pitchFamily="2" charset="0"/>
              </a:rPr>
              <a:t> o ;</a:t>
            </a:r>
            <a:r>
              <a:rPr lang="en-US" dirty="0" err="1" smtClean="0">
                <a:latin typeface="Kruti Dev 055" pitchFamily="2" charset="0"/>
              </a:rPr>
              <a:t>keqGs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O;k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mRiRrh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VGsy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endParaRPr lang="en-US" dirty="0">
              <a:latin typeface="Kruti Dev 055" pitchFamily="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00872" cy="6400800"/>
          </a:xfrm>
        </p:spPr>
        <p:txBody>
          <a:bodyPr numCol="4">
            <a:normAutofit fontScale="85000" lnSpcReduction="20000"/>
          </a:bodyPr>
          <a:lstStyle/>
          <a:p>
            <a:pPr>
              <a:buNone/>
            </a:pPr>
            <a:r>
              <a:rPr lang="en-US" b="1" dirty="0" err="1" smtClean="0">
                <a:latin typeface="Kruti Dev 055" pitchFamily="2" charset="0"/>
              </a:rPr>
              <a:t>nks"k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b="1" dirty="0" smtClean="0">
                <a:latin typeface="Kruti Dev 055" pitchFamily="2" charset="0"/>
              </a:rPr>
              <a:t> </a:t>
            </a:r>
            <a:r>
              <a:rPr lang="en-US" dirty="0" smtClean="0">
                <a:latin typeface="Kruti Dev 055" pitchFamily="2" charset="0"/>
              </a:rPr>
              <a:t> </a:t>
            </a:r>
          </a:p>
          <a:p>
            <a:pPr>
              <a:buNone/>
            </a:pPr>
            <a:r>
              <a:rPr lang="en-US" b="1" dirty="0" err="1" smtClean="0">
                <a:latin typeface="Kruti Dev 055" pitchFamily="2" charset="0"/>
              </a:rPr>
              <a:t>okr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 </a:t>
            </a:r>
          </a:p>
          <a:p>
            <a:pPr>
              <a:buNone/>
            </a:pP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b="1" dirty="0" err="1" smtClean="0">
                <a:latin typeface="Kruti Dev 055" pitchFamily="2" charset="0"/>
              </a:rPr>
              <a:t>fiRr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 </a:t>
            </a:r>
          </a:p>
          <a:p>
            <a:pPr>
              <a:buNone/>
            </a:pPr>
            <a:endParaRPr lang="en-US" b="1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b="1" dirty="0" err="1" smtClean="0">
                <a:latin typeface="Kruti Dev 055" pitchFamily="2" charset="0"/>
              </a:rPr>
              <a:t>dQ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b="1" dirty="0" smtClean="0"/>
              <a:t> </a:t>
            </a:r>
            <a:r>
              <a:rPr lang="en-US" b="1" dirty="0" smtClean="0">
                <a:latin typeface="Kruti Dev 055" pitchFamily="2" charset="0"/>
              </a:rPr>
              <a:t>lap;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 </a:t>
            </a:r>
          </a:p>
          <a:p>
            <a:pPr>
              <a:buNone/>
            </a:pPr>
            <a:r>
              <a:rPr lang="en-US" dirty="0" err="1" smtClean="0">
                <a:latin typeface="Kruti Dev 055" pitchFamily="2" charset="0"/>
              </a:rPr>
              <a:t>LrC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kiw.kZ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dks”Brk</a:t>
            </a:r>
            <a:r>
              <a:rPr lang="en-US" dirty="0" smtClean="0">
                <a:latin typeface="Kruti Dev 055" pitchFamily="2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 </a:t>
            </a:r>
          </a:p>
          <a:p>
            <a:pPr>
              <a:buNone/>
            </a:pP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err="1" smtClean="0">
                <a:latin typeface="Kruti Dev 055" pitchFamily="2" charset="0"/>
              </a:rPr>
              <a:t>firkoHkklrk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 </a:t>
            </a:r>
          </a:p>
          <a:p>
            <a:pPr>
              <a:buNone/>
            </a:pP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err="1" smtClean="0">
                <a:latin typeface="Kruti Dev 055" pitchFamily="2" charset="0"/>
              </a:rPr>
              <a:t>eanks"erk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vkyL</a:t>
            </a:r>
            <a:r>
              <a:rPr lang="en-US" dirty="0" smtClean="0">
                <a:latin typeface="Kruti Dev 055" pitchFamily="2" charset="0"/>
              </a:rPr>
              <a:t>;] </a:t>
            </a:r>
            <a:r>
              <a:rPr lang="en-US" dirty="0" err="1" smtClean="0">
                <a:latin typeface="Kruti Dev 055" pitchFamily="2" charset="0"/>
              </a:rPr>
              <a:t>vaxxkSjo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 </a:t>
            </a:r>
            <a:r>
              <a:rPr lang="en-US" b="1" dirty="0" err="1" smtClean="0">
                <a:latin typeface="Kruti Dev 055" pitchFamily="2" charset="0"/>
              </a:rPr>
              <a:t>izdksi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 </a:t>
            </a:r>
          </a:p>
          <a:p>
            <a:pPr>
              <a:buNone/>
            </a:pPr>
            <a:r>
              <a:rPr lang="en-US" dirty="0" err="1" smtClean="0">
                <a:latin typeface="Kruti Dev 055" pitchFamily="2" charset="0"/>
              </a:rPr>
              <a:t>dks"Brksn</a:t>
            </a:r>
            <a:r>
              <a:rPr lang="en-US" dirty="0" smtClean="0">
                <a:latin typeface="Kruti Dev 055" pitchFamily="2" charset="0"/>
              </a:rPr>
              <a:t>]</a:t>
            </a:r>
          </a:p>
          <a:p>
            <a:pPr>
              <a:buNone/>
            </a:pPr>
            <a:r>
              <a:rPr lang="en-US" dirty="0" err="1" smtClean="0">
                <a:latin typeface="Kruti Dev 055" pitchFamily="2" charset="0"/>
              </a:rPr>
              <a:t>ok;wlapj.k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err="1" smtClean="0">
                <a:latin typeface="Kruti Dev 055" pitchFamily="2" charset="0"/>
              </a:rPr>
              <a:t>vfEydk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fiiklk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err="1" smtClean="0">
                <a:latin typeface="Kruti Dev 055" pitchFamily="2" charset="0"/>
              </a:rPr>
              <a:t>ifjnkg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err="1" smtClean="0">
                <a:latin typeface="Kruti Dev 055" pitchFamily="2" charset="0"/>
              </a:rPr>
              <a:t>vUuOns”k</a:t>
            </a:r>
            <a:r>
              <a:rPr lang="en-US" dirty="0" smtClean="0">
                <a:latin typeface="Kruti Dev 055" pitchFamily="2" charset="0"/>
              </a:rPr>
              <a:t>]</a:t>
            </a:r>
          </a:p>
          <a:p>
            <a:pPr>
              <a:buNone/>
            </a:pPr>
            <a:r>
              <a:rPr lang="en-US" dirty="0" err="1" smtClean="0">
                <a:latin typeface="Kruti Dev 055" pitchFamily="2" charset="0"/>
              </a:rPr>
              <a:t>àn;ksRdysn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b="1" dirty="0" smtClean="0"/>
              <a:t> 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err="1" smtClean="0">
                <a:latin typeface="Kruti Dev 055" pitchFamily="2" charset="0"/>
              </a:rPr>
              <a:t>izlj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 </a:t>
            </a:r>
          </a:p>
          <a:p>
            <a:pPr>
              <a:buNone/>
            </a:pPr>
            <a:r>
              <a:rPr lang="en-US" dirty="0" err="1" smtClean="0">
                <a:latin typeface="Kruti Dev 055" pitchFamily="2" charset="0"/>
              </a:rPr>
              <a:t>ok;q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foekxZxeu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err="1" smtClean="0">
                <a:latin typeface="Kruti Dev 055" pitchFamily="2" charset="0"/>
              </a:rPr>
              <a:t>vkVksi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err="1" smtClean="0">
                <a:latin typeface="Kruti Dev 055" pitchFamily="2" charset="0"/>
              </a:rPr>
              <a:t>vks"k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pks”k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ifjnkg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kwek;u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err="1" smtClean="0">
                <a:latin typeface="Kruti Dev 055" pitchFamily="2" charset="0"/>
              </a:rPr>
              <a:t>vjkspd</a:t>
            </a:r>
            <a:r>
              <a:rPr lang="en-US" dirty="0" smtClean="0">
                <a:latin typeface="Kruti Dev 055" pitchFamily="2" charset="0"/>
              </a:rPr>
              <a:t>]</a:t>
            </a:r>
          </a:p>
          <a:p>
            <a:pPr>
              <a:buNone/>
            </a:pPr>
            <a:r>
              <a:rPr lang="en-US" dirty="0" err="1" smtClean="0">
                <a:latin typeface="Kruti Dev 055" pitchFamily="2" charset="0"/>
              </a:rPr>
              <a:t>vfoikd</a:t>
            </a:r>
            <a:r>
              <a:rPr lang="en-US" dirty="0" smtClean="0">
                <a:latin typeface="Kruti Dev 055" pitchFamily="2" charset="0"/>
              </a:rPr>
              <a:t>]</a:t>
            </a:r>
          </a:p>
          <a:p>
            <a:pPr>
              <a:buNone/>
            </a:pPr>
            <a:r>
              <a:rPr lang="en-US" dirty="0" err="1" smtClean="0">
                <a:latin typeface="Kruti Dev 055" pitchFamily="2" charset="0"/>
              </a:rPr>
              <a:t>vaxlkn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>
              <a:latin typeface="Kruti Dev 055" pitchFamily="2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sz="9600" dirty="0" smtClean="0"/>
              <a:t>              </a:t>
            </a:r>
          </a:p>
          <a:p>
            <a:pPr>
              <a:buNone/>
            </a:pPr>
            <a:endParaRPr lang="en-IN" sz="9600" dirty="0" smtClean="0"/>
          </a:p>
          <a:p>
            <a:pPr>
              <a:buNone/>
            </a:pPr>
            <a:r>
              <a:rPr lang="en-IN" sz="9600" dirty="0" smtClean="0"/>
              <a:t>                  Thanks</a:t>
            </a:r>
            <a:endParaRPr lang="en-IN" sz="9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>
                <a:solidFill>
                  <a:srgbClr val="FF0000"/>
                </a:solidFill>
                <a:latin typeface="Kruti Dev 055" pitchFamily="2" charset="0"/>
              </a:rPr>
              <a:t>fdz;kdky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^</a:t>
            </a:r>
            <a:r>
              <a:rPr lang="en-US" b="1" dirty="0" err="1" smtClean="0">
                <a:latin typeface="Kruti Dev 055" pitchFamily="2" charset="0"/>
              </a:rPr>
              <a:t>lap;a</a:t>
            </a:r>
            <a:r>
              <a:rPr lang="en-US" b="1" dirty="0" smtClean="0">
                <a:latin typeface="Kruti Dev 055" pitchFamily="2" charset="0"/>
              </a:rPr>
              <a:t> p </a:t>
            </a:r>
            <a:r>
              <a:rPr lang="en-US" b="1" dirty="0" err="1" smtClean="0">
                <a:latin typeface="Kruti Dev 055" pitchFamily="2" charset="0"/>
              </a:rPr>
              <a:t>izdksia</a:t>
            </a:r>
            <a:r>
              <a:rPr lang="en-US" b="1" dirty="0" smtClean="0">
                <a:latin typeface="Kruti Dev 055" pitchFamily="2" charset="0"/>
              </a:rPr>
              <a:t> p </a:t>
            </a:r>
            <a:r>
              <a:rPr lang="en-US" b="1" dirty="0" err="1" smtClean="0">
                <a:latin typeface="Kruti Dev 055" pitchFamily="2" charset="0"/>
              </a:rPr>
              <a:t>izlj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LFkkulaJ;e~A</a:t>
            </a:r>
            <a:endParaRPr lang="en-US" b="1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b="1" dirty="0" smtClean="0">
                <a:latin typeface="Kruti Dev 055" pitchFamily="2" charset="0"/>
              </a:rPr>
              <a:t>		</a:t>
            </a:r>
            <a:r>
              <a:rPr lang="en-US" b="1" dirty="0" err="1" smtClean="0">
                <a:latin typeface="Kruti Dev 055" pitchFamily="2" charset="0"/>
              </a:rPr>
              <a:t>O;Drh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Hksan</a:t>
            </a:r>
            <a:r>
              <a:rPr lang="en-US" b="1" dirty="0" smtClean="0">
                <a:latin typeface="Kruti Dev 055" pitchFamily="2" charset="0"/>
              </a:rPr>
              <a:t> ;</a:t>
            </a:r>
            <a:r>
              <a:rPr lang="en-US" b="1" dirty="0" err="1" smtClean="0">
                <a:latin typeface="Kruti Dev 055" pitchFamily="2" charset="0"/>
              </a:rPr>
              <a:t>ks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osfRr</a:t>
            </a:r>
            <a:r>
              <a:rPr lang="en-US" b="1" dirty="0" smtClean="0">
                <a:latin typeface="Kruti Dev 055" pitchFamily="2" charset="0"/>
              </a:rPr>
              <a:t> jksxk.kka l </a:t>
            </a:r>
            <a:r>
              <a:rPr lang="en-US" b="1" dirty="0" err="1" smtClean="0">
                <a:latin typeface="Kruti Dev 055" pitchFamily="2" charset="0"/>
              </a:rPr>
              <a:t>Hkosr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fHk”kd~AA</a:t>
            </a:r>
            <a:r>
              <a:rPr lang="en-US" b="1" dirty="0" smtClean="0">
                <a:latin typeface="Kruti Dev 055" pitchFamily="2" charset="0"/>
              </a:rPr>
              <a:t> </a:t>
            </a:r>
          </a:p>
          <a:p>
            <a:pPr algn="r">
              <a:buNone/>
            </a:pPr>
            <a:r>
              <a:rPr lang="en-US" dirty="0" err="1" smtClean="0">
                <a:latin typeface="Kruti Dev 055" pitchFamily="2" charset="0"/>
              </a:rPr>
              <a:t>lq</a:t>
            </a:r>
            <a:r>
              <a:rPr lang="en-US" dirty="0" smtClean="0">
                <a:latin typeface="Kruti Dev 055" pitchFamily="2" charset="0"/>
              </a:rPr>
              <a:t>- </a:t>
            </a:r>
            <a:r>
              <a:rPr lang="en-US" dirty="0" err="1" smtClean="0">
                <a:latin typeface="Kruti Dev 055" pitchFamily="2" charset="0"/>
              </a:rPr>
              <a:t>lw</a:t>
            </a:r>
            <a:r>
              <a:rPr lang="en-US" dirty="0" smtClean="0">
                <a:latin typeface="Kruti Dev 055" pitchFamily="2" charset="0"/>
              </a:rPr>
              <a:t>- 21@36</a:t>
            </a:r>
          </a:p>
          <a:p>
            <a:r>
              <a:rPr lang="en-US" dirty="0" err="1" smtClean="0">
                <a:latin typeface="Kruti Dev 055" pitchFamily="2" charset="0"/>
              </a:rPr>
              <a:t>O;k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khmRiRrh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gks.;kdfjrk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ts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gsrq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dkj.khHkqr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Bjrkr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R;k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gsrqps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lsou</a:t>
            </a:r>
            <a:r>
              <a:rPr lang="en-US" dirty="0" smtClean="0">
                <a:latin typeface="Kruti Dev 055" pitchFamily="2" charset="0"/>
              </a:rPr>
              <a:t>  </a:t>
            </a:r>
            <a:r>
              <a:rPr lang="en-US" dirty="0" err="1" smtClean="0">
                <a:latin typeface="Kruti Dev 055" pitchFamily="2" charset="0"/>
              </a:rPr>
              <a:t>dsY;kiklqu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rs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izR</a:t>
            </a:r>
            <a:r>
              <a:rPr lang="en-US" dirty="0" smtClean="0">
                <a:latin typeface="Kruti Dev 055" pitchFamily="2" charset="0"/>
              </a:rPr>
              <a:t>;{k </a:t>
            </a:r>
            <a:r>
              <a:rPr lang="en-US" dirty="0" err="1" smtClean="0">
                <a:latin typeface="Kruti Dev 055" pitchFamily="2" charset="0"/>
              </a:rPr>
              <a:t>mRiRrh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gksbZi;Zr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lgk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izdkjkP;k</a:t>
            </a:r>
            <a:r>
              <a:rPr lang="en-US" dirty="0" smtClean="0">
                <a:latin typeface="Kruti Dev 055" pitchFamily="2" charset="0"/>
              </a:rPr>
              <a:t> ‘</a:t>
            </a:r>
            <a:r>
              <a:rPr lang="en-US" dirty="0" err="1" smtClean="0">
                <a:latin typeface="Kruti Dev 055" pitchFamily="2" charset="0"/>
              </a:rPr>
              <a:t>kfjjke</a:t>
            </a:r>
            <a:r>
              <a:rPr lang="en-US" dirty="0" smtClean="0">
                <a:latin typeface="Kruti Dev 055" pitchFamily="2" charset="0"/>
              </a:rPr>
              <a:t>/;s ?</a:t>
            </a:r>
            <a:r>
              <a:rPr lang="en-US" dirty="0" err="1" smtClean="0">
                <a:latin typeface="Kruti Dev 055" pitchFamily="2" charset="0"/>
              </a:rPr>
              <a:t>kMrkr</a:t>
            </a:r>
            <a:r>
              <a:rPr lang="en-US" dirty="0" smtClean="0">
                <a:latin typeface="Kruti Dev 055" pitchFamily="2" charset="0"/>
              </a:rPr>
              <a:t>] ;</a:t>
            </a:r>
            <a:r>
              <a:rPr lang="en-US" dirty="0" err="1" smtClean="0">
                <a:latin typeface="Kruti Dev 055" pitchFamily="2" charset="0"/>
              </a:rPr>
              <a:t>kykp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smtClean="0">
                <a:latin typeface="Kruti Dev 055" pitchFamily="2" charset="0"/>
              </a:rPr>
              <a:t>“</a:t>
            </a:r>
            <a:r>
              <a:rPr lang="en-US" b="1" dirty="0" err="1" smtClean="0">
                <a:latin typeface="Kruti Dev 055" pitchFamily="2" charset="0"/>
              </a:rPr>
              <a:t>kV~fdz;kdky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Eg.krkr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571504"/>
          </a:xfrm>
        </p:spPr>
        <p:txBody>
          <a:bodyPr>
            <a:normAutofit fontScale="90000"/>
          </a:bodyPr>
          <a:lstStyle/>
          <a:p>
            <a:pPr lvl="0"/>
            <a:r>
              <a:rPr lang="en-US" b="1" u="sng" dirty="0" smtClean="0">
                <a:latin typeface="Kruti Dev 055" pitchFamily="2" charset="0"/>
              </a:rPr>
              <a:t>lap;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28670"/>
            <a:ext cx="8503920" cy="570073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u="sng" dirty="0" err="1" smtClean="0">
                <a:latin typeface="Kruti Dev 055" pitchFamily="2" charset="0"/>
              </a:rPr>
              <a:t>O;k</a:t>
            </a:r>
            <a:r>
              <a:rPr lang="en-US" b="1" u="sng" dirty="0" smtClean="0">
                <a:latin typeface="Kruti Dev 055" pitchFamily="2" charset="0"/>
              </a:rPr>
              <a:t>[;k </a:t>
            </a:r>
            <a:r>
              <a:rPr lang="en-US" b="1" dirty="0" smtClean="0">
                <a:latin typeface="Kruti Dev 055" pitchFamily="2" charset="0"/>
              </a:rPr>
              <a:t>%</a:t>
            </a:r>
            <a:r>
              <a:rPr lang="en-US" dirty="0" smtClean="0">
                <a:latin typeface="Kruti Dev 055" pitchFamily="2" charset="0"/>
              </a:rPr>
              <a:t> </a:t>
            </a:r>
          </a:p>
          <a:p>
            <a:r>
              <a:rPr lang="en-US" dirty="0" err="1" smtClean="0">
                <a:latin typeface="Kruti Dev 055" pitchFamily="2" charset="0"/>
              </a:rPr>
              <a:t>nks”kizdksi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gsraqps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lsou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dsY;keqGs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tsOgk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nks”kkaph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LoLFkkukr</a:t>
            </a:r>
            <a:r>
              <a:rPr lang="en-US" dirty="0" smtClean="0">
                <a:latin typeface="Kruti Dev 055" pitchFamily="2" charset="0"/>
              </a:rPr>
              <a:t>~ </a:t>
            </a:r>
            <a:r>
              <a:rPr lang="en-US" dirty="0" err="1" smtClean="0">
                <a:latin typeface="Kruti Dev 055" pitchFamily="2" charset="0"/>
              </a:rPr>
              <a:t>xjtsis</a:t>
            </a:r>
            <a:r>
              <a:rPr lang="en-US" dirty="0" smtClean="0">
                <a:latin typeface="Kruti Dev 055" pitchFamily="2" charset="0"/>
              </a:rPr>
              <a:t>{</a:t>
            </a:r>
            <a:r>
              <a:rPr lang="en-US" dirty="0" err="1" smtClean="0">
                <a:latin typeface="Kruti Dev 055" pitchFamily="2" charset="0"/>
              </a:rPr>
              <a:t>kk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vf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kd</a:t>
            </a:r>
            <a:r>
              <a:rPr lang="en-US" dirty="0" smtClean="0">
                <a:latin typeface="Kruti Dev 055" pitchFamily="2" charset="0"/>
              </a:rPr>
              <a:t> izek.kkr o`/</a:t>
            </a:r>
            <a:r>
              <a:rPr lang="en-US" dirty="0" err="1" smtClean="0">
                <a:latin typeface="Kruti Dev 055" pitchFamily="2" charset="0"/>
              </a:rPr>
              <a:t>nh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gksrs</a:t>
            </a:r>
            <a:r>
              <a:rPr lang="en-US" dirty="0" smtClean="0">
                <a:latin typeface="Kruti Dev 055" pitchFamily="2" charset="0"/>
              </a:rPr>
              <a:t>- ;</a:t>
            </a:r>
            <a:r>
              <a:rPr lang="en-US" dirty="0" err="1" smtClean="0">
                <a:latin typeface="Kruti Dev 055" pitchFamily="2" charset="0"/>
              </a:rPr>
              <a:t>kykp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smtClean="0">
                <a:latin typeface="Kruti Dev 055" pitchFamily="2" charset="0"/>
              </a:rPr>
              <a:t>lap;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Eg.krkr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pPr>
              <a:buNone/>
            </a:pPr>
            <a:r>
              <a:rPr lang="en-US" b="1" u="sng" dirty="0" smtClean="0">
                <a:latin typeface="Kruti Dev 055" pitchFamily="2" charset="0"/>
              </a:rPr>
              <a:t>y{k.kss</a:t>
            </a:r>
            <a:r>
              <a:rPr lang="en-US" b="1" dirty="0" smtClean="0">
                <a:latin typeface="Kruti Dev 055" pitchFamily="2" charset="0"/>
              </a:rPr>
              <a:t> %</a:t>
            </a:r>
            <a:r>
              <a:rPr lang="en-US" dirty="0" smtClean="0">
                <a:latin typeface="Kruti Dev 055" pitchFamily="2" charset="0"/>
              </a:rPr>
              <a:t> </a:t>
            </a:r>
          </a:p>
          <a:p>
            <a:r>
              <a:rPr lang="en-US" b="1" dirty="0" err="1" smtClean="0">
                <a:latin typeface="Kruti Dev 055" pitchFamily="2" charset="0"/>
              </a:rPr>
              <a:t>okrnks”k</a:t>
            </a:r>
            <a:r>
              <a:rPr lang="en-US" dirty="0" smtClean="0">
                <a:latin typeface="Kruti Dev 055" pitchFamily="2" charset="0"/>
              </a:rPr>
              <a:t> &amp; </a:t>
            </a:r>
            <a:r>
              <a:rPr lang="en-US" dirty="0" err="1" smtClean="0">
                <a:latin typeface="Kruti Dev 055" pitchFamily="2" charset="0"/>
              </a:rPr>
              <a:t>dks”Bizns’kh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LrC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krk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dks”Bkph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gkypky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Fkakcus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mnk</a:t>
            </a:r>
            <a:r>
              <a:rPr lang="en-US" dirty="0" smtClean="0">
                <a:latin typeface="Kruti Dev 055" pitchFamily="2" charset="0"/>
              </a:rPr>
              <a:t>- </a:t>
            </a:r>
            <a:r>
              <a:rPr lang="en-US" dirty="0" err="1" smtClean="0">
                <a:latin typeface="Kruti Dev 055" pitchFamily="2" charset="0"/>
              </a:rPr>
              <a:t>eq</a:t>
            </a:r>
            <a:r>
              <a:rPr lang="en-US" dirty="0" smtClean="0">
                <a:latin typeface="Kruti Dev 055" pitchFamily="2" charset="0"/>
              </a:rPr>
              <a:t>=</a:t>
            </a:r>
            <a:r>
              <a:rPr lang="en-US" dirty="0" err="1" smtClean="0">
                <a:latin typeface="Kruti Dev 055" pitchFamily="2" charset="0"/>
              </a:rPr>
              <a:t>k’k;kP;k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LrC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kRokus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lafpr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eq</a:t>
            </a:r>
            <a:r>
              <a:rPr lang="en-US" dirty="0" smtClean="0">
                <a:latin typeface="Kruti Dev 055" pitchFamily="2" charset="0"/>
              </a:rPr>
              <a:t>=</a:t>
            </a:r>
            <a:r>
              <a:rPr lang="en-US" dirty="0" err="1" smtClean="0">
                <a:latin typeface="Kruti Dev 055" pitchFamily="2" charset="0"/>
              </a:rPr>
              <a:t>kkus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iw.kZdks”BRo</a:t>
            </a:r>
            <a:r>
              <a:rPr lang="en-US" dirty="0" smtClean="0">
                <a:latin typeface="Kruti Dev 055" pitchFamily="2" charset="0"/>
              </a:rPr>
              <a:t> ;</a:t>
            </a:r>
            <a:r>
              <a:rPr lang="en-US" dirty="0" err="1" smtClean="0">
                <a:latin typeface="Kruti Dev 055" pitchFamily="2" charset="0"/>
              </a:rPr>
              <a:t>srs</a:t>
            </a:r>
            <a:r>
              <a:rPr lang="en-US" dirty="0" smtClean="0">
                <a:latin typeface="Kruti Dev 055" pitchFamily="2" charset="0"/>
              </a:rPr>
              <a:t>- </a:t>
            </a:r>
          </a:p>
          <a:p>
            <a:r>
              <a:rPr lang="en-US" b="1" dirty="0" err="1" smtClean="0">
                <a:latin typeface="Kruti Dev 055" pitchFamily="2" charset="0"/>
              </a:rPr>
              <a:t>fiRrnks”k</a:t>
            </a:r>
            <a:r>
              <a:rPr lang="en-US" dirty="0" smtClean="0">
                <a:latin typeface="Kruti Dev 055" pitchFamily="2" charset="0"/>
              </a:rPr>
              <a:t> &amp; </a:t>
            </a:r>
            <a:r>
              <a:rPr lang="en-US" dirty="0" err="1" smtClean="0">
                <a:latin typeface="Kruti Dev 055" pitchFamily="2" charset="0"/>
              </a:rPr>
              <a:t>eanks”.krk</a:t>
            </a:r>
            <a:r>
              <a:rPr lang="en-US" dirty="0" smtClean="0">
                <a:latin typeface="Kruti Dev 055" pitchFamily="2" charset="0"/>
              </a:rPr>
              <a:t> o u[k] us=] </a:t>
            </a:r>
            <a:r>
              <a:rPr lang="en-US" dirty="0" err="1" smtClean="0">
                <a:latin typeface="Kruti Dev 055" pitchFamily="2" charset="0"/>
              </a:rPr>
              <a:t>Rodizns’kh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firo.kZrk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r>
              <a:rPr lang="en-US" b="1" dirty="0" err="1" smtClean="0">
                <a:latin typeface="Kruti Dev 055" pitchFamily="2" charset="0"/>
              </a:rPr>
              <a:t>dQnks”k</a:t>
            </a:r>
            <a:r>
              <a:rPr lang="en-US" dirty="0" smtClean="0">
                <a:latin typeface="Kruti Dev 055" pitchFamily="2" charset="0"/>
              </a:rPr>
              <a:t>  &amp; </a:t>
            </a:r>
            <a:r>
              <a:rPr lang="en-US" dirty="0" err="1" smtClean="0">
                <a:latin typeface="Kruti Dev 055" pitchFamily="2" charset="0"/>
              </a:rPr>
              <a:t>xkSjork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vkyL</a:t>
            </a:r>
            <a:r>
              <a:rPr lang="en-US" dirty="0" smtClean="0">
                <a:latin typeface="Kruti Dev 055" pitchFamily="2" charset="0"/>
              </a:rPr>
              <a:t>;] </a:t>
            </a:r>
            <a:r>
              <a:rPr lang="en-US" b="1" dirty="0" err="1" smtClean="0">
                <a:latin typeface="Kruti Dev 055" pitchFamily="2" charset="0"/>
              </a:rPr>
              <a:t>xq.kleku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vkgkj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fogkj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udkslk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okVrks</a:t>
            </a:r>
            <a:r>
              <a:rPr lang="en-US" dirty="0" smtClean="0">
                <a:latin typeface="Kruti Dev 055" pitchFamily="2" charset="0"/>
              </a:rPr>
              <a:t>- </a:t>
            </a:r>
          </a:p>
          <a:p>
            <a:pPr>
              <a:buNone/>
            </a:pPr>
            <a:r>
              <a:rPr lang="en-US" b="1" u="sng" dirty="0" err="1" smtClean="0">
                <a:latin typeface="Kruti Dev 055" pitchFamily="2" charset="0"/>
              </a:rPr>
              <a:t>fpfdRlk</a:t>
            </a:r>
            <a:r>
              <a:rPr lang="en-US" b="1" dirty="0" smtClean="0">
                <a:latin typeface="Kruti Dev 055" pitchFamily="2" charset="0"/>
              </a:rPr>
              <a:t> %</a:t>
            </a:r>
            <a:r>
              <a:rPr lang="en-US" dirty="0" smtClean="0">
                <a:latin typeface="Kruti Dev 055" pitchFamily="2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</a:t>
            </a:r>
            <a:r>
              <a:rPr lang="en-US" b="1" dirty="0" smtClean="0">
                <a:latin typeface="Kruti Dev 055" pitchFamily="2" charset="0"/>
              </a:rPr>
              <a:t>^o`/</a:t>
            </a:r>
            <a:r>
              <a:rPr lang="en-US" b="1" dirty="0" err="1" smtClean="0">
                <a:latin typeface="Kruti Dev 055" pitchFamily="2" charset="0"/>
              </a:rPr>
              <a:t>nh</a:t>
            </a:r>
            <a:r>
              <a:rPr lang="en-US" b="1" dirty="0" smtClean="0">
                <a:latin typeface="Kruti Dev 055" pitchFamily="2" charset="0"/>
              </a:rPr>
              <a:t>% </a:t>
            </a:r>
            <a:r>
              <a:rPr lang="en-US" b="1" dirty="0" err="1" smtClean="0">
                <a:latin typeface="Kruti Dev 055" pitchFamily="2" charset="0"/>
              </a:rPr>
              <a:t>lekuS</a:t>
            </a:r>
            <a:r>
              <a:rPr lang="en-US" b="1" dirty="0" smtClean="0">
                <a:latin typeface="Kruti Dev 055" pitchFamily="2" charset="0"/>
              </a:rPr>
              <a:t>% </a:t>
            </a:r>
            <a:r>
              <a:rPr lang="en-US" b="1" dirty="0" err="1" smtClean="0">
                <a:latin typeface="Kruti Dev 055" pitchFamily="2" charset="0"/>
              </a:rPr>
              <a:t>losZ”kka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foijhrS</a:t>
            </a:r>
            <a:r>
              <a:rPr lang="en-US" b="1" dirty="0" smtClean="0">
                <a:latin typeface="Kruti Dev 055" pitchFamily="2" charset="0"/>
              </a:rPr>
              <a:t>% </a:t>
            </a:r>
            <a:r>
              <a:rPr lang="en-US" b="1" dirty="0" err="1" smtClean="0">
                <a:latin typeface="Kruti Dev 055" pitchFamily="2" charset="0"/>
              </a:rPr>
              <a:t>foi;Z;k%A</a:t>
            </a:r>
            <a:r>
              <a:rPr lang="en-US" b="1" dirty="0" smtClean="0">
                <a:latin typeface="Kruti Dev 055" pitchFamily="2" charset="0"/>
              </a:rPr>
              <a:t>*</a:t>
            </a:r>
          </a:p>
          <a:p>
            <a:r>
              <a:rPr lang="en-US" dirty="0" err="1" smtClean="0">
                <a:latin typeface="Kruti Dev 055" pitchFamily="2" charset="0"/>
              </a:rPr>
              <a:t>nks”kkaP;k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T;k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leku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nzO</a:t>
            </a:r>
            <a:r>
              <a:rPr lang="en-US" dirty="0" smtClean="0">
                <a:latin typeface="Kruti Dev 055" pitchFamily="2" charset="0"/>
              </a:rPr>
              <a:t>; </a:t>
            </a:r>
            <a:r>
              <a:rPr lang="en-US" dirty="0" err="1" smtClean="0">
                <a:latin typeface="Kruti Dev 055" pitchFamily="2" charset="0"/>
              </a:rPr>
              <a:t>xq.k</a:t>
            </a:r>
            <a:r>
              <a:rPr lang="en-US" dirty="0" smtClean="0">
                <a:latin typeface="Kruti Dev 055" pitchFamily="2" charset="0"/>
              </a:rPr>
              <a:t> o </a:t>
            </a:r>
            <a:r>
              <a:rPr lang="en-US" dirty="0" err="1" smtClean="0">
                <a:latin typeface="Kruti Dev 055" pitchFamily="2" charset="0"/>
              </a:rPr>
              <a:t>dekZus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smtClean="0">
                <a:latin typeface="Kruti Dev 055" pitchFamily="2" charset="0"/>
              </a:rPr>
              <a:t>o`/</a:t>
            </a:r>
            <a:r>
              <a:rPr lang="en-US" b="1" dirty="0" err="1" smtClean="0">
                <a:latin typeface="Kruti Dev 055" pitchFamily="2" charset="0"/>
              </a:rPr>
              <a:t>nh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smtClean="0">
                <a:latin typeface="Kruti Dev 055" pitchFamily="2" charset="0"/>
              </a:rPr>
              <a:t>&gt;</a:t>
            </a:r>
            <a:r>
              <a:rPr lang="en-US" dirty="0" err="1" smtClean="0">
                <a:latin typeface="Kruti Dev 055" pitchFamily="2" charset="0"/>
              </a:rPr>
              <a:t>kyh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vlsy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R;kpk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foijhr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nzO</a:t>
            </a:r>
            <a:r>
              <a:rPr lang="en-US" b="1" dirty="0" smtClean="0">
                <a:latin typeface="Kruti Dev 055" pitchFamily="2" charset="0"/>
              </a:rPr>
              <a:t>; </a:t>
            </a:r>
            <a:r>
              <a:rPr lang="en-US" b="1" dirty="0" err="1" smtClean="0">
                <a:latin typeface="Kruti Dev 055" pitchFamily="2" charset="0"/>
              </a:rPr>
              <a:t>xq.k</a:t>
            </a:r>
            <a:r>
              <a:rPr lang="en-US" b="1" dirty="0" smtClean="0">
                <a:latin typeface="Kruti Dev 055" pitchFamily="2" charset="0"/>
              </a:rPr>
              <a:t> o </a:t>
            </a:r>
            <a:r>
              <a:rPr lang="en-US" b="1" dirty="0" err="1" smtClean="0">
                <a:latin typeface="Kruti Dev 055" pitchFamily="2" charset="0"/>
              </a:rPr>
              <a:t>dekZus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nks”kkapk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Úgkl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djkok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r>
              <a:rPr lang="en-US" b="1" dirty="0" err="1" smtClean="0">
                <a:latin typeface="Kruti Dev 055" pitchFamily="2" charset="0"/>
              </a:rPr>
              <a:t>foijhr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xq.ksPNk</a:t>
            </a:r>
            <a:r>
              <a:rPr lang="en-US" b="1" dirty="0" smtClean="0">
                <a:latin typeface="Kruti Dev 055" pitchFamily="2" charset="0"/>
              </a:rPr>
              <a:t> p A </a:t>
            </a:r>
          </a:p>
          <a:p>
            <a:r>
              <a:rPr lang="en-US" dirty="0" smtClean="0">
                <a:latin typeface="Kruti Dev 055" pitchFamily="2" charset="0"/>
              </a:rPr>
              <a:t>;</a:t>
            </a:r>
            <a:r>
              <a:rPr lang="en-US" dirty="0" err="1" smtClean="0">
                <a:latin typeface="Kruti Dev 055" pitchFamily="2" charset="0"/>
              </a:rPr>
              <a:t>kizdkjs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tj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foijhr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xq.kPNsps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ikyu</a:t>
            </a:r>
            <a:r>
              <a:rPr lang="en-US" dirty="0" smtClean="0">
                <a:latin typeface="Kruti Dev 055" pitchFamily="2" charset="0"/>
              </a:rPr>
              <a:t> &gt;</a:t>
            </a:r>
            <a:r>
              <a:rPr lang="en-US" dirty="0" err="1" smtClean="0">
                <a:latin typeface="Kruti Dev 055" pitchFamily="2" charset="0"/>
              </a:rPr>
              <a:t>kys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rj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iq</a:t>
            </a:r>
            <a:r>
              <a:rPr lang="en-US" dirty="0" smtClean="0">
                <a:latin typeface="Kruti Dev 055" pitchFamily="2" charset="0"/>
              </a:rPr>
              <a:t>&lt;</a:t>
            </a:r>
            <a:r>
              <a:rPr lang="en-US" dirty="0" err="1" smtClean="0">
                <a:latin typeface="Kruti Dev 055" pitchFamily="2" charset="0"/>
              </a:rPr>
              <a:t>hy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izdksikoLFkk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izkIr</a:t>
            </a:r>
            <a:r>
              <a:rPr lang="en-US" dirty="0" smtClean="0">
                <a:latin typeface="Kruti Dev 055" pitchFamily="2" charset="0"/>
              </a:rPr>
              <a:t> u </a:t>
            </a:r>
            <a:r>
              <a:rPr lang="en-US" dirty="0" err="1" smtClean="0">
                <a:latin typeface="Kruti Dev 055" pitchFamily="2" charset="0"/>
              </a:rPr>
              <a:t>gksrk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nks”k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lkE;koLFksr</a:t>
            </a:r>
            <a:r>
              <a:rPr lang="en-US" dirty="0" smtClean="0">
                <a:latin typeface="Kruti Dev 055" pitchFamily="2" charset="0"/>
              </a:rPr>
              <a:t> ;</a:t>
            </a:r>
            <a:r>
              <a:rPr lang="en-US" dirty="0" err="1" smtClean="0">
                <a:latin typeface="Kruti Dev 055" pitchFamily="2" charset="0"/>
              </a:rPr>
              <a:t>srkr</a:t>
            </a:r>
            <a:r>
              <a:rPr lang="en-US" dirty="0" smtClean="0">
                <a:latin typeface="Kruti Dev 055" pitchFamily="2" charset="0"/>
              </a:rPr>
              <a:t>-</a:t>
            </a:r>
            <a:endParaRPr lang="en-US" dirty="0">
              <a:latin typeface="Kruti Dev 055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err="1" smtClean="0">
                <a:latin typeface="Kruti Dev 055" pitchFamily="2" charset="0"/>
              </a:rPr>
              <a:t>izdksi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7048"/>
            <a:ext cx="8500872" cy="510235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</a:t>
            </a:r>
            <a:r>
              <a:rPr lang="en-US" b="1" dirty="0" smtClean="0">
                <a:latin typeface="Kruti Dev 055" pitchFamily="2" charset="0"/>
              </a:rPr>
              <a:t>	^</a:t>
            </a:r>
            <a:r>
              <a:rPr lang="en-US" b="1" dirty="0" err="1" smtClean="0">
                <a:latin typeface="Kruti Dev 055" pitchFamily="2" charset="0"/>
              </a:rPr>
              <a:t>dksiLrq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mUekxZxkferkA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foy;u:ik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o``f</a:t>
            </a:r>
            <a:r>
              <a:rPr lang="en-US" b="1" dirty="0" smtClean="0">
                <a:latin typeface="Kruti Dev 055" pitchFamily="2" charset="0"/>
              </a:rPr>
              <a:t>/n% </a:t>
            </a:r>
            <a:r>
              <a:rPr lang="en-US" b="1" dirty="0" err="1" smtClean="0">
                <a:latin typeface="Kruti Dev 055" pitchFamily="2" charset="0"/>
              </a:rPr>
              <a:t>izdksik%A</a:t>
            </a:r>
            <a:r>
              <a:rPr lang="en-US" b="1" dirty="0" smtClean="0">
                <a:latin typeface="Kruti Dev 055" pitchFamily="2" charset="0"/>
              </a:rPr>
              <a:t>* </a:t>
            </a:r>
            <a:r>
              <a:rPr lang="en-US" dirty="0" err="1" smtClean="0">
                <a:latin typeface="Kruti Dev 055" pitchFamily="2" charset="0"/>
              </a:rPr>
              <a:t>lq-lw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err="1" smtClean="0">
                <a:latin typeface="Kruti Dev 055" pitchFamily="2" charset="0"/>
              </a:rPr>
              <a:t>nks”kkaph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vf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kd</a:t>
            </a:r>
            <a:r>
              <a:rPr lang="en-US" dirty="0" smtClean="0">
                <a:latin typeface="Kruti Dev 055" pitchFamily="2" charset="0"/>
              </a:rPr>
              <a:t> izek.kkr </a:t>
            </a:r>
            <a:r>
              <a:rPr lang="en-US" dirty="0" err="1" smtClean="0">
                <a:latin typeface="Kruti Dev 055" pitchFamily="2" charset="0"/>
              </a:rPr>
              <a:t>o`f</a:t>
            </a:r>
            <a:r>
              <a:rPr lang="en-US" dirty="0" smtClean="0">
                <a:latin typeface="Kruti Dev 055" pitchFamily="2" charset="0"/>
              </a:rPr>
              <a:t>/n &gt;</a:t>
            </a:r>
            <a:r>
              <a:rPr lang="en-US" dirty="0" err="1" smtClean="0">
                <a:latin typeface="Kruti Dev 055" pitchFamily="2" charset="0"/>
              </a:rPr>
              <a:t>kY;kus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nks”k</a:t>
            </a:r>
            <a:r>
              <a:rPr lang="en-US" dirty="0" smtClean="0">
                <a:latin typeface="Kruti Dev 055" pitchFamily="2" charset="0"/>
              </a:rPr>
              <a:t> ;k </a:t>
            </a:r>
            <a:r>
              <a:rPr lang="en-US" dirty="0" err="1" smtClean="0">
                <a:latin typeface="Kruti Dev 055" pitchFamily="2" charset="0"/>
              </a:rPr>
              <a:t>voLFksr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LoLFkku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lksMwu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ckgsj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iM.;kl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izo`Rr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gksrkr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r>
              <a:rPr lang="en-US" dirty="0" smtClean="0">
                <a:latin typeface="Kruti Dev 055" pitchFamily="2" charset="0"/>
              </a:rPr>
              <a:t>_</a:t>
            </a:r>
            <a:r>
              <a:rPr lang="en-US" dirty="0" err="1" smtClean="0">
                <a:latin typeface="Kruti Dev 055" pitchFamily="2" charset="0"/>
              </a:rPr>
              <a:t>rqizHkkokuqlkj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lq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nk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nks”kkapk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LokHkkfod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izdksi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gksr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vlrks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pPr>
              <a:buNone/>
            </a:pPr>
            <a:r>
              <a:rPr lang="en-US" b="1" dirty="0" err="1" smtClean="0">
                <a:latin typeface="Kruti Dev 055" pitchFamily="2" charset="0"/>
              </a:rPr>
              <a:t>mnk</a:t>
            </a:r>
            <a:r>
              <a:rPr lang="en-US" b="1" dirty="0" smtClean="0">
                <a:latin typeface="Kruti Dev 055" pitchFamily="2" charset="0"/>
              </a:rPr>
              <a:t>&amp;</a:t>
            </a:r>
            <a:r>
              <a:rPr lang="en-US" dirty="0" smtClean="0">
                <a:latin typeface="Kruti Dev 055" pitchFamily="2" charset="0"/>
              </a:rPr>
              <a:t> </a:t>
            </a:r>
          </a:p>
          <a:p>
            <a:r>
              <a:rPr lang="en-US" b="1" dirty="0" err="1" smtClean="0">
                <a:latin typeface="Kruti Dev 055" pitchFamily="2" charset="0"/>
              </a:rPr>
              <a:t>o”kkZ</a:t>
            </a:r>
            <a:r>
              <a:rPr lang="en-US" b="1" dirty="0" smtClean="0">
                <a:latin typeface="Kruti Dev 055" pitchFamily="2" charset="0"/>
              </a:rPr>
              <a:t> _</a:t>
            </a:r>
            <a:r>
              <a:rPr lang="en-US" b="1" dirty="0" err="1" smtClean="0">
                <a:latin typeface="Kruti Dev 055" pitchFamily="2" charset="0"/>
              </a:rPr>
              <a:t>rqe</a:t>
            </a:r>
            <a:r>
              <a:rPr lang="en-US" b="1" dirty="0" smtClean="0">
                <a:latin typeface="Kruti Dev 055" pitchFamily="2" charset="0"/>
              </a:rPr>
              <a:t>/;</a:t>
            </a:r>
            <a:r>
              <a:rPr lang="en-US" dirty="0" smtClean="0">
                <a:latin typeface="Kruti Dev 055" pitchFamily="2" charset="0"/>
              </a:rPr>
              <a:t>s &amp; </a:t>
            </a:r>
            <a:r>
              <a:rPr lang="en-US" dirty="0" err="1" smtClean="0">
                <a:latin typeface="Kruti Dev 055" pitchFamily="2" charset="0"/>
              </a:rPr>
              <a:t>okrnks”kkpk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izdksi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b="1" dirty="0" smtClean="0">
                <a:latin typeface="Kruti Dev 055" pitchFamily="2" charset="0"/>
              </a:rPr>
              <a:t>‘</a:t>
            </a:r>
            <a:r>
              <a:rPr lang="en-US" b="1" dirty="0" err="1" smtClean="0">
                <a:latin typeface="Kruti Dev 055" pitchFamily="2" charset="0"/>
              </a:rPr>
              <a:t>kjn</a:t>
            </a:r>
            <a:r>
              <a:rPr lang="en-US" b="1" dirty="0" smtClean="0">
                <a:latin typeface="Kruti Dev 055" pitchFamily="2" charset="0"/>
              </a:rPr>
              <a:t>	</a:t>
            </a:r>
            <a:r>
              <a:rPr lang="en-US" dirty="0" smtClean="0">
                <a:latin typeface="Kruti Dev 055" pitchFamily="2" charset="0"/>
              </a:rPr>
              <a:t>	 &amp; </a:t>
            </a:r>
            <a:r>
              <a:rPr lang="en-US" dirty="0" err="1" smtClean="0">
                <a:latin typeface="Kruti Dev 055" pitchFamily="2" charset="0"/>
              </a:rPr>
              <a:t>fiRrnks”k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b="1" dirty="0" err="1" smtClean="0">
                <a:latin typeface="Kruti Dev 055" pitchFamily="2" charset="0"/>
              </a:rPr>
              <a:t>olaar</a:t>
            </a:r>
            <a:r>
              <a:rPr lang="en-US" b="1" dirty="0" smtClean="0">
                <a:latin typeface="Kruti Dev 055" pitchFamily="2" charset="0"/>
              </a:rPr>
              <a:t>	</a:t>
            </a:r>
            <a:r>
              <a:rPr lang="en-US" dirty="0" smtClean="0">
                <a:latin typeface="Kruti Dev 055" pitchFamily="2" charset="0"/>
              </a:rPr>
              <a:t>	 &amp; </a:t>
            </a:r>
            <a:r>
              <a:rPr lang="en-US" dirty="0" err="1" smtClean="0">
                <a:latin typeface="Kruti Dev 055" pitchFamily="2" charset="0"/>
              </a:rPr>
              <a:t>dQnks”k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b="1" dirty="0" smtClean="0">
                <a:latin typeface="Kruti Dev 055" pitchFamily="2" charset="0"/>
              </a:rPr>
              <a:t>y{</a:t>
            </a:r>
            <a:r>
              <a:rPr lang="en-US" b="1" dirty="0" err="1" smtClean="0">
                <a:latin typeface="Kruti Dev 055" pitchFamily="2" charset="0"/>
              </a:rPr>
              <a:t>k.ks</a:t>
            </a:r>
            <a:r>
              <a:rPr lang="en-US" b="1" dirty="0" smtClean="0">
                <a:latin typeface="Kruti Dev 055" pitchFamily="2" charset="0"/>
              </a:rPr>
              <a:t> %</a:t>
            </a:r>
            <a:r>
              <a:rPr lang="en-US" dirty="0" smtClean="0">
                <a:latin typeface="Kruti Dev 055" pitchFamily="2" charset="0"/>
              </a:rPr>
              <a:t> </a:t>
            </a:r>
          </a:p>
          <a:p>
            <a:r>
              <a:rPr lang="en-US" b="1" dirty="0" err="1" smtClean="0">
                <a:latin typeface="Kruti Dev 055" pitchFamily="2" charset="0"/>
              </a:rPr>
              <a:t>okrizdksi</a:t>
            </a:r>
            <a:r>
              <a:rPr lang="en-US" dirty="0" smtClean="0">
                <a:latin typeface="Kruti Dev 055" pitchFamily="2" charset="0"/>
              </a:rPr>
              <a:t>	&amp; </a:t>
            </a:r>
            <a:r>
              <a:rPr lang="en-US" dirty="0" err="1" smtClean="0">
                <a:latin typeface="Kruti Dev 055" pitchFamily="2" charset="0"/>
              </a:rPr>
              <a:t>mnj’kwy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dks”Bxr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lapkj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b="1" dirty="0" err="1" smtClean="0">
                <a:latin typeface="Kruti Dev 055" pitchFamily="2" charset="0"/>
              </a:rPr>
              <a:t>dks”B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rksn~or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fiMk</a:t>
            </a:r>
            <a:endParaRPr lang="en-US" b="1" dirty="0" smtClean="0">
              <a:latin typeface="Kruti Dev 055" pitchFamily="2" charset="0"/>
            </a:endParaRPr>
          </a:p>
          <a:p>
            <a:r>
              <a:rPr lang="en-US" dirty="0" err="1" smtClean="0">
                <a:latin typeface="Kruti Dev 055" pitchFamily="2" charset="0"/>
              </a:rPr>
              <a:t>f</a:t>
            </a:r>
            <a:r>
              <a:rPr lang="en-US" b="1" dirty="0" err="1" smtClean="0">
                <a:latin typeface="Kruti Dev 055" pitchFamily="2" charset="0"/>
              </a:rPr>
              <a:t>iRrizdksi</a:t>
            </a:r>
            <a:r>
              <a:rPr lang="en-US" dirty="0" smtClean="0">
                <a:latin typeface="Kruti Dev 055" pitchFamily="2" charset="0"/>
              </a:rPr>
              <a:t>	&amp; </a:t>
            </a:r>
            <a:r>
              <a:rPr lang="en-US" b="1" dirty="0" err="1" smtClean="0">
                <a:latin typeface="Kruti Dev 055" pitchFamily="2" charset="0"/>
              </a:rPr>
              <a:t>vkEyhdk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r`”.kk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b="1" dirty="0" err="1" smtClean="0">
                <a:latin typeface="Kruti Dev 055" pitchFamily="2" charset="0"/>
              </a:rPr>
              <a:t>fiiklk</a:t>
            </a:r>
            <a:r>
              <a:rPr lang="en-US" b="1" dirty="0" smtClean="0">
                <a:latin typeface="Kruti Dev 055" pitchFamily="2" charset="0"/>
              </a:rPr>
              <a:t>] </a:t>
            </a:r>
            <a:r>
              <a:rPr lang="en-US" b="1" dirty="0" err="1" smtClean="0">
                <a:latin typeface="Kruti Dev 055" pitchFamily="2" charset="0"/>
              </a:rPr>
              <a:t>ifjnkg</a:t>
            </a:r>
            <a:r>
              <a:rPr lang="en-US" b="1" dirty="0" smtClean="0">
                <a:latin typeface="Kruti Dev 055" pitchFamily="2" charset="0"/>
              </a:rPr>
              <a:t> </a:t>
            </a:r>
          </a:p>
          <a:p>
            <a:r>
              <a:rPr lang="en-US" b="1" dirty="0" err="1" smtClean="0">
                <a:latin typeface="Kruti Dev 055" pitchFamily="2" charset="0"/>
              </a:rPr>
              <a:t>dQizdksi</a:t>
            </a:r>
            <a:r>
              <a:rPr lang="en-US" dirty="0" smtClean="0">
                <a:latin typeface="Kruti Dev 055" pitchFamily="2" charset="0"/>
              </a:rPr>
              <a:t>	&amp; </a:t>
            </a:r>
            <a:r>
              <a:rPr lang="en-US" dirty="0" err="1" smtClean="0">
                <a:latin typeface="Kruti Dev 055" pitchFamily="2" charset="0"/>
              </a:rPr>
              <a:t>vUuOns”k&amp;gYykl</a:t>
            </a:r>
            <a:r>
              <a:rPr lang="en-US" dirty="0" smtClean="0">
                <a:latin typeface="Kruti Dev 055" pitchFamily="2" charset="0"/>
              </a:rPr>
              <a:t>]</a:t>
            </a:r>
            <a:r>
              <a:rPr lang="en-US" b="1" dirty="0" smtClean="0">
                <a:latin typeface="Kruti Dev 055" pitchFamily="2" charset="0"/>
              </a:rPr>
              <a:t>‡n~;</a:t>
            </a:r>
            <a:r>
              <a:rPr lang="en-US" b="1" dirty="0" err="1" smtClean="0">
                <a:latin typeface="Kruti Dev 055" pitchFamily="2" charset="0"/>
              </a:rPr>
              <a:t>ksDysn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smtClean="0">
                <a:latin typeface="Kruti Dev 055" pitchFamily="2" charset="0"/>
              </a:rPr>
              <a:t>	 </a:t>
            </a:r>
          </a:p>
          <a:p>
            <a:endParaRPr lang="en-US" dirty="0">
              <a:latin typeface="Kruti Dev 055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err="1" smtClean="0">
                <a:latin typeface="Kruti Dev 055" pitchFamily="2" charset="0"/>
              </a:rPr>
              <a:t>fpfdRlk</a:t>
            </a:r>
            <a:r>
              <a:rPr lang="en-US" b="1" dirty="0" smtClean="0">
                <a:latin typeface="Kruti Dev 055" pitchFamily="2" charset="0"/>
              </a:rPr>
              <a:t> % 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err="1" smtClean="0">
                <a:latin typeface="Kruti Dev 055" pitchFamily="2" charset="0"/>
              </a:rPr>
              <a:t>izdksikoLFksr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smtClean="0">
                <a:latin typeface="Kruti Dev 055" pitchFamily="2" charset="0"/>
              </a:rPr>
              <a:t>‘</a:t>
            </a:r>
            <a:r>
              <a:rPr lang="en-US" b="1" dirty="0" err="1" smtClean="0">
                <a:latin typeface="Kruti Dev 055" pitchFamily="2" charset="0"/>
              </a:rPr>
              <a:t>kks</a:t>
            </a:r>
            <a:r>
              <a:rPr lang="en-US" b="1" dirty="0" smtClean="0">
                <a:latin typeface="Kruti Dev 055" pitchFamily="2" charset="0"/>
              </a:rPr>
              <a:t>/</a:t>
            </a:r>
            <a:r>
              <a:rPr lang="en-US" b="1" dirty="0" err="1" smtClean="0">
                <a:latin typeface="Kruti Dev 055" pitchFamily="2" charset="0"/>
              </a:rPr>
              <a:t>ku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fdaok</a:t>
            </a:r>
            <a:r>
              <a:rPr lang="en-US" b="1" dirty="0" smtClean="0">
                <a:latin typeface="Kruti Dev 055" pitchFamily="2" charset="0"/>
              </a:rPr>
              <a:t> ‘</a:t>
            </a:r>
            <a:r>
              <a:rPr lang="en-US" b="1" dirty="0" err="1" smtClean="0">
                <a:latin typeface="Kruti Dev 055" pitchFamily="2" charset="0"/>
              </a:rPr>
              <a:t>keu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fpfdRlk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dj.;kl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lkafxrys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vkgs</a:t>
            </a:r>
            <a:r>
              <a:rPr lang="en-US" dirty="0" smtClean="0">
                <a:latin typeface="Kruti Dev 055" pitchFamily="2" charset="0"/>
              </a:rPr>
              <a:t>- </a:t>
            </a: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</a:t>
            </a:r>
            <a:r>
              <a:rPr lang="en-US" b="1" dirty="0" smtClean="0">
                <a:latin typeface="Kruti Dev 055" pitchFamily="2" charset="0"/>
              </a:rPr>
              <a:t>^’</a:t>
            </a:r>
            <a:r>
              <a:rPr lang="en-US" b="1" dirty="0" err="1" smtClean="0">
                <a:latin typeface="Kruti Dev 055" pitchFamily="2" charset="0"/>
              </a:rPr>
              <a:t>kfjjtkuka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nks”kkuka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dzes.k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ijekS”k</a:t>
            </a:r>
            <a:r>
              <a:rPr lang="en-US" b="1" dirty="0" smtClean="0">
                <a:latin typeface="Kruti Dev 055" pitchFamily="2" charset="0"/>
              </a:rPr>
              <a:t>/</a:t>
            </a:r>
            <a:r>
              <a:rPr lang="en-US" b="1" dirty="0" err="1" smtClean="0">
                <a:latin typeface="Kruti Dev 055" pitchFamily="2" charset="0"/>
              </a:rPr>
              <a:t>kaA</a:t>
            </a:r>
            <a:endParaRPr lang="en-US" b="1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b="1" dirty="0" smtClean="0">
                <a:latin typeface="Kruti Dev 055" pitchFamily="2" charset="0"/>
              </a:rPr>
              <a:t>		</a:t>
            </a:r>
            <a:r>
              <a:rPr lang="en-US" b="1" dirty="0" err="1" smtClean="0">
                <a:latin typeface="Kruti Dev 055" pitchFamily="2" charset="0"/>
              </a:rPr>
              <a:t>cfLrfojs”Bks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oeua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rFkk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rSy</a:t>
            </a:r>
            <a:r>
              <a:rPr lang="en-US" b="1" dirty="0" smtClean="0">
                <a:latin typeface="Kruti Dev 055" pitchFamily="2" charset="0"/>
              </a:rPr>
              <a:t> ?</a:t>
            </a:r>
            <a:r>
              <a:rPr lang="en-US" b="1" dirty="0" err="1" smtClean="0">
                <a:latin typeface="Kruti Dev 055" pitchFamily="2" charset="0"/>
              </a:rPr>
              <a:t>k`raa</a:t>
            </a:r>
            <a:r>
              <a:rPr lang="en-US" b="1" dirty="0" smtClean="0">
                <a:latin typeface="Kruti Dev 055" pitchFamily="2" charset="0"/>
              </a:rPr>
              <a:t> e/</a:t>
            </a:r>
            <a:r>
              <a:rPr lang="en-US" b="1" dirty="0" err="1" smtClean="0">
                <a:latin typeface="Kruti Dev 055" pitchFamily="2" charset="0"/>
              </a:rPr>
              <a:t>kqAA</a:t>
            </a:r>
            <a:r>
              <a:rPr lang="en-US" b="1" dirty="0" smtClean="0">
                <a:latin typeface="Kruti Dev 055" pitchFamily="2" charset="0"/>
              </a:rPr>
              <a:t>*</a:t>
            </a:r>
          </a:p>
          <a:p>
            <a:r>
              <a:rPr lang="en-US" dirty="0" err="1" smtClean="0">
                <a:latin typeface="Kruti Dev 055" pitchFamily="2" charset="0"/>
              </a:rPr>
              <a:t>nks”kkaph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smtClean="0">
                <a:latin typeface="Kruti Dev 055" pitchFamily="2" charset="0"/>
              </a:rPr>
              <a:t>‘</a:t>
            </a:r>
            <a:r>
              <a:rPr lang="en-US" b="1" dirty="0" err="1" smtClean="0">
                <a:latin typeface="Kruti Dev 055" pitchFamily="2" charset="0"/>
              </a:rPr>
              <a:t>kks</a:t>
            </a:r>
            <a:r>
              <a:rPr lang="en-US" b="1" dirty="0" smtClean="0">
                <a:latin typeface="Kruti Dev 055" pitchFamily="2" charset="0"/>
              </a:rPr>
              <a:t>/</a:t>
            </a:r>
            <a:r>
              <a:rPr lang="en-US" b="1" dirty="0" err="1" smtClean="0">
                <a:latin typeface="Kruti Dev 055" pitchFamily="2" charset="0"/>
              </a:rPr>
              <a:t>ku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fpfdRlk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djrkauk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okr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fiRr</a:t>
            </a:r>
            <a:r>
              <a:rPr lang="en-US" dirty="0" smtClean="0">
                <a:latin typeface="Kruti Dev 055" pitchFamily="2" charset="0"/>
              </a:rPr>
              <a:t> o </a:t>
            </a:r>
            <a:r>
              <a:rPr lang="en-US" dirty="0" err="1" smtClean="0">
                <a:latin typeface="Kruti Dev 055" pitchFamily="2" charset="0"/>
              </a:rPr>
              <a:t>dQnks”kkuqlkj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dze’k</a:t>
            </a:r>
            <a:r>
              <a:rPr lang="en-US" dirty="0" smtClean="0">
                <a:latin typeface="Kruti Dev 055" pitchFamily="2" charset="0"/>
              </a:rPr>
              <a:t>% </a:t>
            </a:r>
            <a:r>
              <a:rPr lang="en-US" b="1" dirty="0" err="1" smtClean="0">
                <a:latin typeface="Kruti Dev 055" pitchFamily="2" charset="0"/>
              </a:rPr>
              <a:t>cfLr</a:t>
            </a:r>
            <a:r>
              <a:rPr lang="en-US" b="1" dirty="0" smtClean="0">
                <a:latin typeface="Kruti Dev 055" pitchFamily="2" charset="0"/>
              </a:rPr>
              <a:t>] </a:t>
            </a:r>
            <a:r>
              <a:rPr lang="en-US" b="1" dirty="0" err="1" smtClean="0">
                <a:latin typeface="Kruti Dev 055" pitchFamily="2" charset="0"/>
              </a:rPr>
              <a:t>fojspu</a:t>
            </a:r>
            <a:r>
              <a:rPr lang="en-US" b="1" dirty="0" smtClean="0">
                <a:latin typeface="Kruti Dev 055" pitchFamily="2" charset="0"/>
              </a:rPr>
              <a:t> o </a:t>
            </a:r>
            <a:r>
              <a:rPr lang="en-US" b="1" dirty="0" err="1" smtClean="0">
                <a:latin typeface="Kruti Dev 055" pitchFamily="2" charset="0"/>
              </a:rPr>
              <a:t>oeu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fpfdRlk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djkoh</a:t>
            </a:r>
            <a:r>
              <a:rPr lang="en-US" dirty="0" smtClean="0">
                <a:latin typeface="Kruti Dev 055" pitchFamily="2" charset="0"/>
              </a:rPr>
              <a:t>- </a:t>
            </a:r>
          </a:p>
          <a:p>
            <a:r>
              <a:rPr lang="en-US" dirty="0" err="1" smtClean="0">
                <a:latin typeface="Kruti Dev 055" pitchFamily="2" charset="0"/>
              </a:rPr>
              <a:t>rj</a:t>
            </a:r>
            <a:r>
              <a:rPr lang="en-US" dirty="0" smtClean="0">
                <a:latin typeface="Kruti Dev 055" pitchFamily="2" charset="0"/>
              </a:rPr>
              <a:t> ‘</a:t>
            </a:r>
            <a:r>
              <a:rPr lang="en-US" dirty="0" err="1" smtClean="0">
                <a:latin typeface="Kruti Dev 055" pitchFamily="2" charset="0"/>
              </a:rPr>
              <a:t>keu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fpfdRlk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vuqdzes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rSy</a:t>
            </a:r>
            <a:r>
              <a:rPr lang="en-US" b="1" dirty="0" smtClean="0">
                <a:latin typeface="Kruti Dev 055" pitchFamily="2" charset="0"/>
              </a:rPr>
              <a:t>] ?</a:t>
            </a:r>
            <a:r>
              <a:rPr lang="en-US" b="1" dirty="0" err="1" smtClean="0">
                <a:latin typeface="Kruti Dev 055" pitchFamily="2" charset="0"/>
              </a:rPr>
              <a:t>k`r</a:t>
            </a:r>
            <a:r>
              <a:rPr lang="en-US" b="1" dirty="0" smtClean="0">
                <a:latin typeface="Kruti Dev 055" pitchFamily="2" charset="0"/>
              </a:rPr>
              <a:t> o e/</a:t>
            </a:r>
            <a:r>
              <a:rPr lang="en-US" b="1" dirty="0" err="1" smtClean="0">
                <a:latin typeface="Kruti Dev 055" pitchFamily="2" charset="0"/>
              </a:rPr>
              <a:t>kq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smtClean="0">
                <a:latin typeface="Kruti Dev 055" pitchFamily="2" charset="0"/>
              </a:rPr>
              <a:t>;</a:t>
            </a:r>
            <a:r>
              <a:rPr lang="en-US" dirty="0" err="1" smtClean="0">
                <a:latin typeface="Kruti Dev 055" pitchFamily="2" charset="0"/>
              </a:rPr>
              <a:t>kapk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okij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djkok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pPr>
              <a:buNone/>
            </a:pPr>
            <a:endParaRPr lang="en-US" dirty="0" smtClean="0">
              <a:latin typeface="Kruti Dev 055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r>
              <a:rPr lang="en-US" sz="3600" b="1" u="sng" dirty="0" err="1" smtClean="0">
                <a:latin typeface="Kruti Dev 055" pitchFamily="2" charset="0"/>
              </a:rPr>
              <a:t>izlj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458200" cy="54006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b="1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p;kfn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voLFkkae</a:t>
            </a:r>
            <a:r>
              <a:rPr lang="en-US" dirty="0" smtClean="0">
                <a:latin typeface="Kruti Dev 055" pitchFamily="2" charset="0"/>
              </a:rPr>
              <a:t>/;s </a:t>
            </a:r>
            <a:r>
              <a:rPr lang="en-US" dirty="0" err="1" smtClean="0">
                <a:latin typeface="Kruti Dev 055" pitchFamily="2" charset="0"/>
              </a:rPr>
              <a:t>okrkfn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nks”kkaph</a:t>
            </a:r>
            <a:r>
              <a:rPr lang="en-US" b="1" dirty="0" smtClean="0">
                <a:latin typeface="Kruti Dev 055" pitchFamily="2" charset="0"/>
              </a:rPr>
              <a:t> o`/</a:t>
            </a:r>
            <a:r>
              <a:rPr lang="en-US" b="1" dirty="0" err="1" smtClean="0">
                <a:latin typeface="Kruti Dev 055" pitchFamily="2" charset="0"/>
              </a:rPr>
              <a:t>nh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QDr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LoLFkkaukarxZr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vlrs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ijarq</a:t>
            </a:r>
            <a:r>
              <a:rPr lang="en-US" dirty="0" smtClean="0">
                <a:latin typeface="Kruti Dev 055" pitchFamily="2" charset="0"/>
              </a:rPr>
              <a:t> </a:t>
            </a:r>
          </a:p>
          <a:p>
            <a:r>
              <a:rPr lang="en-US" dirty="0" err="1" smtClean="0">
                <a:latin typeface="Kruti Dev 055" pitchFamily="2" charset="0"/>
              </a:rPr>
              <a:t>izljkoLFksr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nks”kkaps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LoLFkkukrwu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foekxZxeu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gks.;kl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lqjokr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gksrs</a:t>
            </a:r>
            <a:r>
              <a:rPr lang="en-US" dirty="0" smtClean="0">
                <a:latin typeface="Kruti Dev 055" pitchFamily="2" charset="0"/>
              </a:rPr>
              <a:t>- </a:t>
            </a:r>
          </a:p>
          <a:p>
            <a:pPr>
              <a:buNone/>
            </a:pPr>
            <a:r>
              <a:rPr lang="en-US" b="1" dirty="0" smtClean="0">
                <a:latin typeface="Kruti Dev 055" pitchFamily="2" charset="0"/>
              </a:rPr>
              <a:t>y{</a:t>
            </a:r>
            <a:r>
              <a:rPr lang="en-US" b="1" dirty="0" err="1" smtClean="0">
                <a:latin typeface="Kruti Dev 055" pitchFamily="2" charset="0"/>
              </a:rPr>
              <a:t>k.k</a:t>
            </a:r>
            <a:r>
              <a:rPr lang="en-US" b="1" dirty="0" smtClean="0">
                <a:latin typeface="Kruti Dev 055" pitchFamily="2" charset="0"/>
              </a:rPr>
              <a:t> %</a:t>
            </a:r>
            <a:r>
              <a:rPr lang="en-US" dirty="0" smtClean="0">
                <a:latin typeface="Kruti Dev 055" pitchFamily="2" charset="0"/>
              </a:rPr>
              <a:t> </a:t>
            </a:r>
          </a:p>
          <a:p>
            <a:r>
              <a:rPr lang="en-US" b="1" dirty="0" err="1" smtClean="0">
                <a:latin typeface="Kruti Dev 055" pitchFamily="2" charset="0"/>
              </a:rPr>
              <a:t>ok;q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izlj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smtClean="0">
                <a:latin typeface="Kruti Dev 055" pitchFamily="2" charset="0"/>
              </a:rPr>
              <a:t>&amp; </a:t>
            </a:r>
            <a:r>
              <a:rPr lang="en-US" dirty="0" err="1" smtClean="0">
                <a:latin typeface="Kruti Dev 055" pitchFamily="2" charset="0"/>
              </a:rPr>
              <a:t>ok;qps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foekxZxeu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gksÅu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mnjizns’kh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vkVksi</a:t>
            </a:r>
            <a:endParaRPr lang="en-US" b="1" dirty="0" smtClean="0">
              <a:latin typeface="Kruti Dev 055" pitchFamily="2" charset="0"/>
            </a:endParaRPr>
          </a:p>
          <a:p>
            <a:r>
              <a:rPr lang="en-US" b="1" dirty="0" err="1" smtClean="0">
                <a:latin typeface="Kruti Dev 055" pitchFamily="2" charset="0"/>
              </a:rPr>
              <a:t>fiRr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izlj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smtClean="0">
                <a:latin typeface="Kruti Dev 055" pitchFamily="2" charset="0"/>
              </a:rPr>
              <a:t>&amp; </a:t>
            </a:r>
            <a:r>
              <a:rPr lang="en-US" b="1" dirty="0" err="1" smtClean="0">
                <a:latin typeface="Kruti Dev 055" pitchFamily="2" charset="0"/>
              </a:rPr>
              <a:t>vks”k</a:t>
            </a:r>
            <a:r>
              <a:rPr lang="en-US" b="1" dirty="0" smtClean="0">
                <a:latin typeface="Kruti Dev 055" pitchFamily="2" charset="0"/>
              </a:rPr>
              <a:t>] </a:t>
            </a:r>
            <a:r>
              <a:rPr lang="en-US" b="1" dirty="0" err="1" smtClean="0">
                <a:latin typeface="Kruti Dev 055" pitchFamily="2" charset="0"/>
              </a:rPr>
              <a:t>pks”k</a:t>
            </a:r>
            <a:r>
              <a:rPr lang="en-US" b="1" dirty="0" smtClean="0">
                <a:latin typeface="Kruti Dev 055" pitchFamily="2" charset="0"/>
              </a:rPr>
              <a:t>]</a:t>
            </a:r>
            <a:r>
              <a:rPr lang="en-US" dirty="0" smtClean="0">
                <a:latin typeface="Kruti Dev 055" pitchFamily="2" charset="0"/>
              </a:rPr>
              <a:t> o </a:t>
            </a:r>
            <a:r>
              <a:rPr lang="en-US" dirty="0" err="1" smtClean="0">
                <a:latin typeface="Kruti Dev 055" pitchFamily="2" charset="0"/>
              </a:rPr>
              <a:t>loZ’kjhj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nkg</a:t>
            </a:r>
            <a:endParaRPr lang="en-US" b="1" dirty="0" smtClean="0">
              <a:latin typeface="Kruti Dev 055" pitchFamily="2" charset="0"/>
            </a:endParaRPr>
          </a:p>
          <a:p>
            <a:r>
              <a:rPr lang="en-US" b="1" dirty="0" err="1" smtClean="0">
                <a:latin typeface="Kruti Dev 055" pitchFamily="2" charset="0"/>
              </a:rPr>
              <a:t>dQ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izlj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smtClean="0">
                <a:latin typeface="Kruti Dev 055" pitchFamily="2" charset="0"/>
              </a:rPr>
              <a:t>&amp; </a:t>
            </a:r>
            <a:r>
              <a:rPr lang="en-US" dirty="0" err="1" smtClean="0">
                <a:latin typeface="Kruti Dev 055" pitchFamily="2" charset="0"/>
              </a:rPr>
              <a:t>rksaMkyk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po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ul.ks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vaxlkn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NfnZ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v#fp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vfoikd</a:t>
            </a:r>
            <a:r>
              <a:rPr lang="en-US" dirty="0" smtClean="0">
                <a:latin typeface="Kruti Dev 055" pitchFamily="2" charset="0"/>
              </a:rPr>
              <a:t>- </a:t>
            </a:r>
          </a:p>
          <a:p>
            <a:r>
              <a:rPr lang="en-US" b="1" dirty="0" err="1" smtClean="0">
                <a:latin typeface="Kruti Dev 055" pitchFamily="2" charset="0"/>
              </a:rPr>
              <a:t>dqihrkuka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fg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nks”kk.kka</a:t>
            </a:r>
            <a:r>
              <a:rPr lang="en-US" b="1" dirty="0" smtClean="0">
                <a:latin typeface="Kruti Dev 055" pitchFamily="2" charset="0"/>
              </a:rPr>
              <a:t> ‘</a:t>
            </a:r>
            <a:r>
              <a:rPr lang="en-US" b="1" dirty="0" err="1" smtClean="0">
                <a:latin typeface="Kruti Dev 055" pitchFamily="2" charset="0"/>
              </a:rPr>
              <a:t>kjhjs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ifj</a:t>
            </a:r>
            <a:r>
              <a:rPr lang="en-US" b="1" dirty="0" smtClean="0">
                <a:latin typeface="Kruti Dev 055" pitchFamily="2" charset="0"/>
              </a:rPr>
              <a:t>/</a:t>
            </a:r>
            <a:r>
              <a:rPr lang="en-US" b="1" dirty="0" err="1" smtClean="0">
                <a:latin typeface="Kruti Dev 055" pitchFamily="2" charset="0"/>
              </a:rPr>
              <a:t>kkorka</a:t>
            </a:r>
            <a:r>
              <a:rPr lang="en-US" b="1" dirty="0" smtClean="0">
                <a:latin typeface="Kruti Dev 055" pitchFamily="2" charset="0"/>
              </a:rPr>
              <a:t> A </a:t>
            </a:r>
          </a:p>
          <a:p>
            <a:endParaRPr lang="en-US" dirty="0">
              <a:latin typeface="Kruti Dev 055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577072" cy="62484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Kruti Dev 055" pitchFamily="2" charset="0"/>
              </a:rPr>
              <a:t>fpfdRlk</a:t>
            </a:r>
            <a:r>
              <a:rPr lang="en-US" b="1" dirty="0" smtClean="0">
                <a:latin typeface="Kruti Dev 055" pitchFamily="2" charset="0"/>
              </a:rPr>
              <a:t> % </a:t>
            </a:r>
            <a:r>
              <a:rPr lang="en-US" dirty="0" smtClean="0">
                <a:latin typeface="Kruti Dev 055" pitchFamily="2" charset="0"/>
              </a:rPr>
              <a:t>	</a:t>
            </a:r>
          </a:p>
          <a:p>
            <a:pPr lvl="1">
              <a:buNone/>
            </a:pPr>
            <a:r>
              <a:rPr lang="en-US" sz="2600" b="1" dirty="0" smtClean="0">
                <a:latin typeface="Kruti Dev 055" pitchFamily="2" charset="0"/>
              </a:rPr>
              <a:t>^</a:t>
            </a:r>
            <a:r>
              <a:rPr lang="en-US" sz="2600" b="1" dirty="0" err="1" smtClean="0">
                <a:latin typeface="Kruti Dev 055" pitchFamily="2" charset="0"/>
              </a:rPr>
              <a:t>izk;fLr;ZXxrk</a:t>
            </a:r>
            <a:r>
              <a:rPr lang="en-US" sz="2600" b="1" dirty="0" smtClean="0">
                <a:latin typeface="Kruti Dev 055" pitchFamily="2" charset="0"/>
              </a:rPr>
              <a:t> </a:t>
            </a:r>
            <a:r>
              <a:rPr lang="en-US" sz="2600" b="1" dirty="0" err="1" smtClean="0">
                <a:latin typeface="Kruti Dev 055" pitchFamily="2" charset="0"/>
              </a:rPr>
              <a:t>nks”kk</a:t>
            </a:r>
            <a:r>
              <a:rPr lang="en-US" sz="2600" b="1" dirty="0" smtClean="0">
                <a:latin typeface="Kruti Dev 055" pitchFamily="2" charset="0"/>
              </a:rPr>
              <a:t>% </a:t>
            </a:r>
            <a:r>
              <a:rPr lang="en-US" sz="2600" b="1" dirty="0" err="1" smtClean="0">
                <a:latin typeface="Kruti Dev 055" pitchFamily="2" charset="0"/>
              </a:rPr>
              <a:t>Dys’k;kfUr</a:t>
            </a:r>
            <a:r>
              <a:rPr lang="en-US" sz="2600" b="1" dirty="0" smtClean="0">
                <a:latin typeface="Kruti Dev 055" pitchFamily="2" charset="0"/>
              </a:rPr>
              <a:t> </a:t>
            </a:r>
            <a:r>
              <a:rPr lang="en-US" sz="2600" b="1" dirty="0" err="1" smtClean="0">
                <a:latin typeface="Kruti Dev 055" pitchFamily="2" charset="0"/>
              </a:rPr>
              <a:t>vkrqjkf’pjaA</a:t>
            </a:r>
            <a:endParaRPr lang="en-US" sz="2600" b="1" dirty="0" smtClean="0">
              <a:latin typeface="Kruti Dev 055" pitchFamily="2" charset="0"/>
            </a:endParaRPr>
          </a:p>
          <a:p>
            <a:pPr lvl="1">
              <a:buNone/>
            </a:pPr>
            <a:r>
              <a:rPr lang="en-US" sz="2600" b="1" dirty="0" err="1" smtClean="0">
                <a:latin typeface="Kruti Dev 055" pitchFamily="2" charset="0"/>
              </a:rPr>
              <a:t>dq;kZr</a:t>
            </a:r>
            <a:r>
              <a:rPr lang="en-US" sz="2600" b="1" dirty="0" smtClean="0">
                <a:latin typeface="Kruti Dev 055" pitchFamily="2" charset="0"/>
              </a:rPr>
              <a:t> u </a:t>
            </a:r>
            <a:r>
              <a:rPr lang="en-US" sz="2600" b="1" dirty="0" err="1" smtClean="0">
                <a:latin typeface="Kruti Dev 055" pitchFamily="2" charset="0"/>
              </a:rPr>
              <a:t>rs”kq</a:t>
            </a:r>
            <a:r>
              <a:rPr lang="en-US" sz="2600" b="1" dirty="0" smtClean="0">
                <a:latin typeface="Kruti Dev 055" pitchFamily="2" charset="0"/>
              </a:rPr>
              <a:t> </a:t>
            </a:r>
            <a:r>
              <a:rPr lang="en-US" sz="2600" b="1" dirty="0" err="1" smtClean="0">
                <a:latin typeface="Kruti Dev 055" pitchFamily="2" charset="0"/>
              </a:rPr>
              <a:t>Roj;k</a:t>
            </a:r>
            <a:r>
              <a:rPr lang="en-US" sz="2600" b="1" dirty="0" smtClean="0">
                <a:latin typeface="Kruti Dev 055" pitchFamily="2" charset="0"/>
              </a:rPr>
              <a:t> </a:t>
            </a:r>
            <a:r>
              <a:rPr lang="en-US" sz="2600" b="1" dirty="0" err="1" smtClean="0">
                <a:latin typeface="Kruti Dev 055" pitchFamily="2" charset="0"/>
              </a:rPr>
              <a:t>nsgkfXu</a:t>
            </a:r>
            <a:r>
              <a:rPr lang="en-US" sz="2600" b="1" dirty="0" smtClean="0">
                <a:latin typeface="Kruti Dev 055" pitchFamily="2" charset="0"/>
              </a:rPr>
              <a:t> </a:t>
            </a:r>
            <a:r>
              <a:rPr lang="en-US" sz="2600" b="1" dirty="0" err="1" smtClean="0">
                <a:latin typeface="Kruti Dev 055" pitchFamily="2" charset="0"/>
              </a:rPr>
              <a:t>cyofRdz;ke~A</a:t>
            </a:r>
            <a:endParaRPr lang="en-US" sz="2600" b="1" dirty="0" smtClean="0">
              <a:latin typeface="Kruti Dev 055" pitchFamily="2" charset="0"/>
            </a:endParaRPr>
          </a:p>
          <a:p>
            <a:pPr lvl="1">
              <a:buNone/>
            </a:pPr>
            <a:r>
              <a:rPr lang="en-US" sz="2600" b="1" dirty="0" smtClean="0">
                <a:latin typeface="Kruti Dev 055" pitchFamily="2" charset="0"/>
              </a:rPr>
              <a:t>‘</a:t>
            </a:r>
            <a:r>
              <a:rPr lang="en-US" sz="2600" b="1" dirty="0" err="1" smtClean="0">
                <a:latin typeface="Kruti Dev 055" pitchFamily="2" charset="0"/>
              </a:rPr>
              <a:t>ke;sr</a:t>
            </a:r>
            <a:r>
              <a:rPr lang="en-US" sz="2600" b="1" dirty="0" smtClean="0">
                <a:latin typeface="Kruti Dev 055" pitchFamily="2" charset="0"/>
              </a:rPr>
              <a:t> </a:t>
            </a:r>
            <a:r>
              <a:rPr lang="en-US" sz="2600" b="1" dirty="0" err="1" smtClean="0">
                <a:latin typeface="Kruti Dev 055" pitchFamily="2" charset="0"/>
              </a:rPr>
              <a:t>rku</a:t>
            </a:r>
            <a:r>
              <a:rPr lang="en-US" sz="2600" b="1" dirty="0" smtClean="0">
                <a:latin typeface="Kruti Dev 055" pitchFamily="2" charset="0"/>
              </a:rPr>
              <a:t>~ </a:t>
            </a:r>
            <a:r>
              <a:rPr lang="en-US" sz="2600" b="1" dirty="0" err="1" smtClean="0">
                <a:latin typeface="Kruti Dev 055" pitchFamily="2" charset="0"/>
              </a:rPr>
              <a:t>iz;ksxs.k</a:t>
            </a:r>
            <a:r>
              <a:rPr lang="en-US" sz="2600" b="1" dirty="0" smtClean="0">
                <a:latin typeface="Kruti Dev 055" pitchFamily="2" charset="0"/>
              </a:rPr>
              <a:t> </a:t>
            </a:r>
            <a:r>
              <a:rPr lang="en-US" sz="2600" b="1" dirty="0" err="1" smtClean="0">
                <a:latin typeface="Kruti Dev 055" pitchFamily="2" charset="0"/>
              </a:rPr>
              <a:t>lq</a:t>
            </a:r>
            <a:r>
              <a:rPr lang="en-US" sz="2600" b="1" dirty="0" smtClean="0">
                <a:latin typeface="Kruti Dev 055" pitchFamily="2" charset="0"/>
              </a:rPr>
              <a:t>[ka ok </a:t>
            </a:r>
            <a:r>
              <a:rPr lang="en-US" sz="2600" b="1" dirty="0" err="1" smtClean="0">
                <a:latin typeface="Kruti Dev 055" pitchFamily="2" charset="0"/>
              </a:rPr>
              <a:t>dks”Beku;srA</a:t>
            </a:r>
            <a:endParaRPr lang="en-US" sz="2600" b="1" dirty="0" smtClean="0">
              <a:latin typeface="Kruti Dev 055" pitchFamily="2" charset="0"/>
            </a:endParaRPr>
          </a:p>
          <a:p>
            <a:pPr lvl="1">
              <a:buNone/>
            </a:pPr>
            <a:r>
              <a:rPr lang="en-US" sz="2600" b="1" dirty="0" err="1" smtClean="0">
                <a:latin typeface="Kruti Dev 055" pitchFamily="2" charset="0"/>
              </a:rPr>
              <a:t>lkRok</a:t>
            </a:r>
            <a:r>
              <a:rPr lang="en-US" sz="2600" b="1" dirty="0" smtClean="0">
                <a:latin typeface="Kruti Dev 055" pitchFamily="2" charset="0"/>
              </a:rPr>
              <a:t> </a:t>
            </a:r>
            <a:r>
              <a:rPr lang="en-US" sz="2600" b="1" dirty="0" err="1" smtClean="0">
                <a:latin typeface="Kruti Dev 055" pitchFamily="2" charset="0"/>
              </a:rPr>
              <a:t>dks”BiziUuka’p</a:t>
            </a:r>
            <a:r>
              <a:rPr lang="en-US" sz="2600" b="1" dirty="0" smtClean="0">
                <a:latin typeface="Kruti Dev 055" pitchFamily="2" charset="0"/>
              </a:rPr>
              <a:t> ;</a:t>
            </a:r>
            <a:r>
              <a:rPr lang="en-US" sz="2600" b="1" dirty="0" err="1" smtClean="0">
                <a:latin typeface="Kruti Dev 055" pitchFamily="2" charset="0"/>
              </a:rPr>
              <a:t>FkklUu</a:t>
            </a:r>
            <a:r>
              <a:rPr lang="en-US" sz="2600" b="1" dirty="0" smtClean="0">
                <a:latin typeface="Kruti Dev 055" pitchFamily="2" charset="0"/>
              </a:rPr>
              <a:t> </a:t>
            </a:r>
            <a:r>
              <a:rPr lang="en-US" sz="2600" b="1" dirty="0" err="1" smtClean="0">
                <a:latin typeface="Kruti Dev 055" pitchFamily="2" charset="0"/>
              </a:rPr>
              <a:t>fofugZjsr</a:t>
            </a:r>
            <a:r>
              <a:rPr lang="en-US" sz="2600" b="1" dirty="0" smtClean="0">
                <a:latin typeface="Kruti Dev 055" pitchFamily="2" charset="0"/>
              </a:rPr>
              <a:t> AA*</a:t>
            </a:r>
          </a:p>
          <a:p>
            <a:r>
              <a:rPr lang="en-US" b="1" dirty="0" err="1" smtClean="0">
                <a:latin typeface="Kruti Dev 055" pitchFamily="2" charset="0"/>
              </a:rPr>
              <a:t>fr;Zd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xrh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izkIr</a:t>
            </a:r>
            <a:r>
              <a:rPr lang="en-US" dirty="0" smtClean="0">
                <a:latin typeface="Kruti Dev 055" pitchFamily="2" charset="0"/>
              </a:rPr>
              <a:t> &gt;</a:t>
            </a:r>
            <a:r>
              <a:rPr lang="en-US" dirty="0" err="1" smtClean="0">
                <a:latin typeface="Kruti Dev 055" pitchFamily="2" charset="0"/>
              </a:rPr>
              <a:t>kysys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nks”k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Eg.ktsp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LoLFkku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lksMwu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xsysY;k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nks”kkaeqGs</a:t>
            </a:r>
            <a:r>
              <a:rPr lang="en-US" dirty="0" smtClean="0">
                <a:latin typeface="Kruti Dev 055" pitchFamily="2" charset="0"/>
              </a:rPr>
              <a:t> :</a:t>
            </a:r>
            <a:r>
              <a:rPr lang="en-US" dirty="0" err="1" smtClean="0">
                <a:latin typeface="Kruti Dev 055" pitchFamily="2" charset="0"/>
              </a:rPr>
              <a:t>X.kkyk</a:t>
            </a:r>
            <a:r>
              <a:rPr lang="en-US" dirty="0" smtClean="0">
                <a:latin typeface="Kruti Dev 055" pitchFamily="2" charset="0"/>
              </a:rPr>
              <a:t> vfrizek.kkr </a:t>
            </a:r>
            <a:r>
              <a:rPr lang="en-US" b="1" dirty="0" err="1" smtClean="0">
                <a:latin typeface="Kruti Dev 055" pitchFamily="2" charset="0"/>
              </a:rPr>
              <a:t>Dys’kksRiRrh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gksrs</a:t>
            </a:r>
            <a:r>
              <a:rPr lang="en-US" dirty="0" smtClean="0">
                <a:latin typeface="Kruti Dev 055" pitchFamily="2" charset="0"/>
              </a:rPr>
              <a:t>- </a:t>
            </a:r>
          </a:p>
          <a:p>
            <a:r>
              <a:rPr lang="en-US" dirty="0" smtClean="0">
                <a:latin typeface="Kruti Dev 055" pitchFamily="2" charset="0"/>
              </a:rPr>
              <a:t>Eg.kqu :</a:t>
            </a:r>
            <a:r>
              <a:rPr lang="en-US" dirty="0" err="1" smtClean="0">
                <a:latin typeface="Kruti Dev 055" pitchFamily="2" charset="0"/>
              </a:rPr>
              <a:t>X.kkP;k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vfXupk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rlsp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cykpk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fopkj</a:t>
            </a:r>
            <a:r>
              <a:rPr lang="en-US" dirty="0" smtClean="0">
                <a:latin typeface="Kruti Dev 055" pitchFamily="2" charset="0"/>
              </a:rPr>
              <a:t> d:u </a:t>
            </a:r>
            <a:r>
              <a:rPr lang="en-US" b="1" dirty="0" smtClean="0">
                <a:latin typeface="Kruti Dev 055" pitchFamily="2" charset="0"/>
              </a:rPr>
              <a:t>‘</a:t>
            </a:r>
            <a:r>
              <a:rPr lang="en-US" b="1" dirty="0" err="1" smtClean="0">
                <a:latin typeface="Kruti Dev 055" pitchFamily="2" charset="0"/>
              </a:rPr>
              <a:t>keu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fpfdRlk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djkoh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r>
              <a:rPr lang="en-US" dirty="0" err="1" smtClean="0">
                <a:latin typeface="Kruti Dev 055" pitchFamily="2" charset="0"/>
              </a:rPr>
              <a:t>fdaok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Lusgu</a:t>
            </a:r>
            <a:r>
              <a:rPr lang="en-US" b="1" dirty="0" smtClean="0">
                <a:latin typeface="Kruti Dev 055" pitchFamily="2" charset="0"/>
              </a:rPr>
              <a:t> &amp; </a:t>
            </a:r>
            <a:r>
              <a:rPr lang="en-US" b="1" dirty="0" err="1" smtClean="0">
                <a:latin typeface="Kruti Dev 055" pitchFamily="2" charset="0"/>
              </a:rPr>
              <a:t>Losnuknh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iwoZdekZus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nks”kkauk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dks”Bxrh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izkIr</a:t>
            </a:r>
            <a:r>
              <a:rPr lang="en-US" dirty="0" smtClean="0">
                <a:latin typeface="Kruti Dev 055" pitchFamily="2" charset="0"/>
              </a:rPr>
              <a:t> d:u </a:t>
            </a:r>
            <a:r>
              <a:rPr lang="en-US" dirty="0" err="1" smtClean="0">
                <a:latin typeface="Kruti Dev 055" pitchFamily="2" charset="0"/>
              </a:rPr>
              <a:t>nsÅu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toGP;k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ekxkZus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nks”kkaps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fugZj.k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djkos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endParaRPr lang="en-US" dirty="0">
              <a:latin typeface="Kruti Dev 055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b="1" u="sng" dirty="0" err="1" smtClean="0">
                <a:latin typeface="Kruti Dev 055" pitchFamily="2" charset="0"/>
              </a:rPr>
              <a:t>LFkkulaJ</a:t>
            </a:r>
            <a:r>
              <a:rPr lang="en-US" b="1" u="sng" dirty="0" smtClean="0">
                <a:latin typeface="Kruti Dev 055" pitchFamily="2" charset="0"/>
              </a:rPr>
              <a:t>;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err="1" smtClean="0">
                <a:latin typeface="Kruti Dev 055" pitchFamily="2" charset="0"/>
              </a:rPr>
              <a:t>LFkkulaJf;.k</a:t>
            </a:r>
            <a:r>
              <a:rPr lang="en-US" b="1" dirty="0" smtClean="0">
                <a:latin typeface="Kruti Dev 055" pitchFamily="2" charset="0"/>
              </a:rPr>
              <a:t>% </a:t>
            </a:r>
            <a:r>
              <a:rPr lang="en-US" b="1" dirty="0" err="1" smtClean="0">
                <a:latin typeface="Kruti Dev 055" pitchFamily="2" charset="0"/>
              </a:rPr>
              <a:t>Øq</a:t>
            </a:r>
            <a:r>
              <a:rPr lang="en-US" b="1" dirty="0" smtClean="0">
                <a:latin typeface="Kruti Dev 055" pitchFamily="2" charset="0"/>
              </a:rPr>
              <a:t>/</a:t>
            </a:r>
            <a:r>
              <a:rPr lang="en-US" b="1" dirty="0" err="1" smtClean="0">
                <a:latin typeface="Kruti Dev 055" pitchFamily="2" charset="0"/>
              </a:rPr>
              <a:t>nk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HkkfoO;kf</a:t>
            </a:r>
            <a:r>
              <a:rPr lang="en-US" b="1" dirty="0" smtClean="0">
                <a:latin typeface="Kruti Dev 055" pitchFamily="2" charset="0"/>
              </a:rPr>
              <a:t>/</a:t>
            </a:r>
            <a:r>
              <a:rPr lang="en-US" b="1" dirty="0" err="1" smtClean="0">
                <a:latin typeface="Kruti Dev 055" pitchFamily="2" charset="0"/>
              </a:rPr>
              <a:t>kizcks</a:t>
            </a:r>
            <a:r>
              <a:rPr lang="en-US" b="1" dirty="0" smtClean="0">
                <a:latin typeface="Kruti Dev 055" pitchFamily="2" charset="0"/>
              </a:rPr>
              <a:t>/</a:t>
            </a:r>
            <a:r>
              <a:rPr lang="en-US" b="1" dirty="0" err="1" smtClean="0">
                <a:latin typeface="Kruti Dev 055" pitchFamily="2" charset="0"/>
              </a:rPr>
              <a:t>kda</a:t>
            </a:r>
            <a:r>
              <a:rPr lang="en-US" b="1" dirty="0" smtClean="0">
                <a:latin typeface="Kruti Dev 055" pitchFamily="2" charset="0"/>
              </a:rPr>
              <a:t> A </a:t>
            </a:r>
          </a:p>
          <a:p>
            <a:pPr algn="ctr">
              <a:buNone/>
            </a:pPr>
            <a:r>
              <a:rPr lang="en-US" b="1" dirty="0" err="1" smtClean="0">
                <a:latin typeface="Kruti Dev 055" pitchFamily="2" charset="0"/>
              </a:rPr>
              <a:t>fyax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dqozfUr</a:t>
            </a:r>
            <a:r>
              <a:rPr lang="en-US" b="1" dirty="0" smtClean="0">
                <a:latin typeface="Kruti Dev 055" pitchFamily="2" charset="0"/>
              </a:rPr>
              <a:t> ;n~ </a:t>
            </a:r>
            <a:r>
              <a:rPr lang="en-US" b="1" dirty="0" err="1" smtClean="0">
                <a:latin typeface="Kruti Dev 055" pitchFamily="2" charset="0"/>
              </a:rPr>
              <a:t>nks”kk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ioZ#ia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rnqP;rs</a:t>
            </a:r>
            <a:r>
              <a:rPr lang="en-US" b="1" dirty="0" smtClean="0">
                <a:latin typeface="Kruti Dev 055" pitchFamily="2" charset="0"/>
              </a:rPr>
              <a:t> AA </a:t>
            </a:r>
          </a:p>
          <a:p>
            <a:r>
              <a:rPr lang="en-US" dirty="0" err="1" smtClean="0">
                <a:latin typeface="Kruti Dev 055" pitchFamily="2" charset="0"/>
              </a:rPr>
              <a:t>izd`fir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nks”k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loZ</a:t>
            </a:r>
            <a:r>
              <a:rPr lang="en-US" dirty="0" smtClean="0">
                <a:latin typeface="Kruti Dev 055" pitchFamily="2" charset="0"/>
              </a:rPr>
              <a:t> ‘</a:t>
            </a:r>
            <a:r>
              <a:rPr lang="en-US" dirty="0" err="1" smtClean="0">
                <a:latin typeface="Kruti Dev 055" pitchFamily="2" charset="0"/>
              </a:rPr>
              <a:t>kfjjHkj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izlkfjr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gksoqu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LFkkuoSxq</a:t>
            </a:r>
            <a:r>
              <a:rPr lang="en-US" b="1" dirty="0" smtClean="0">
                <a:latin typeface="Kruti Dev 055" pitchFamily="2" charset="0"/>
              </a:rPr>
              <a:t>.; </a:t>
            </a:r>
            <a:r>
              <a:rPr lang="en-US" dirty="0" err="1" smtClean="0">
                <a:latin typeface="Kruti Dev 055" pitchFamily="2" charset="0"/>
              </a:rPr>
              <a:t>vlysY;k</a:t>
            </a:r>
            <a:r>
              <a:rPr lang="en-US" dirty="0" smtClean="0">
                <a:latin typeface="Kruti Dev 055" pitchFamily="2" charset="0"/>
              </a:rPr>
              <a:t> fBdk.kh </a:t>
            </a:r>
            <a:r>
              <a:rPr lang="en-US" dirty="0" err="1" smtClean="0">
                <a:latin typeface="Kruti Dev 055" pitchFamily="2" charset="0"/>
              </a:rPr>
              <a:t>LFkkulafJr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gksÅu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vf</a:t>
            </a:r>
            <a:r>
              <a:rPr lang="en-US" b="1" dirty="0" smtClean="0">
                <a:latin typeface="Kruti Dev 055" pitchFamily="2" charset="0"/>
              </a:rPr>
              <a:t>/</a:t>
            </a:r>
            <a:r>
              <a:rPr lang="en-US" b="1" dirty="0" err="1" smtClean="0">
                <a:latin typeface="Kruti Dev 055" pitchFamily="2" charset="0"/>
              </a:rPr>
              <a:t>kd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nw</a:t>
            </a:r>
            <a:r>
              <a:rPr lang="en-US" b="1" dirty="0" smtClean="0">
                <a:latin typeface="Kruti Dev 055" pitchFamily="2" charset="0"/>
              </a:rPr>
              <a:t>”;</a:t>
            </a:r>
            <a:r>
              <a:rPr lang="en-US" b="1" dirty="0" err="1" smtClean="0">
                <a:latin typeface="Kruti Dev 055" pitchFamily="2" charset="0"/>
              </a:rPr>
              <a:t>kauk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nqf”kr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djrkr</a:t>
            </a:r>
            <a:r>
              <a:rPr lang="en-US" dirty="0" smtClean="0">
                <a:latin typeface="Kruti Dev 055" pitchFamily="2" charset="0"/>
              </a:rPr>
              <a:t>- o </a:t>
            </a:r>
            <a:r>
              <a:rPr lang="en-US" dirty="0" err="1" smtClean="0">
                <a:latin typeface="Kruti Dev 055" pitchFamily="2" charset="0"/>
              </a:rPr>
              <a:t>nks”k&amp;nw</a:t>
            </a:r>
            <a:r>
              <a:rPr lang="en-US" dirty="0" smtClean="0">
                <a:latin typeface="Kruti Dev 055" pitchFamily="2" charset="0"/>
              </a:rPr>
              <a:t>”; </a:t>
            </a:r>
            <a:r>
              <a:rPr lang="en-US" dirty="0" err="1" smtClean="0">
                <a:latin typeface="Kruti Dev 055" pitchFamily="2" charset="0"/>
              </a:rPr>
              <a:t>leqPNZuk</a:t>
            </a:r>
            <a:r>
              <a:rPr lang="en-US" dirty="0" smtClean="0">
                <a:latin typeface="Kruti Dev 055" pitchFamily="2" charset="0"/>
              </a:rPr>
              <a:t> ?</a:t>
            </a:r>
            <a:r>
              <a:rPr lang="en-US" dirty="0" err="1" smtClean="0">
                <a:latin typeface="Kruti Dev 055" pitchFamily="2" charset="0"/>
              </a:rPr>
              <a:t>kMwu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R;k&amp;R;k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LFkkukuq:i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O;k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fuekZ.k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djrkr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r>
              <a:rPr lang="en-US" dirty="0" smtClean="0">
                <a:latin typeface="Kruti Dev 055" pitchFamily="2" charset="0"/>
              </a:rPr>
              <a:t>;k </a:t>
            </a:r>
            <a:r>
              <a:rPr lang="en-US" dirty="0" err="1" smtClean="0">
                <a:latin typeface="Kruti Dev 055" pitchFamily="2" charset="0"/>
              </a:rPr>
              <a:t>voLFksr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LFkkulafJr</a:t>
            </a:r>
            <a:r>
              <a:rPr lang="en-US" dirty="0" smtClean="0">
                <a:latin typeface="Kruti Dev 055" pitchFamily="2" charset="0"/>
              </a:rPr>
              <a:t> &gt;</a:t>
            </a:r>
            <a:r>
              <a:rPr lang="en-US" dirty="0" err="1" smtClean="0">
                <a:latin typeface="Kruti Dev 055" pitchFamily="2" charset="0"/>
              </a:rPr>
              <a:t>kysY;k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nks”kkaeqGs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Hkfo</a:t>
            </a:r>
            <a:r>
              <a:rPr lang="en-US" dirty="0" smtClean="0">
                <a:latin typeface="Kruti Dev 055" pitchFamily="2" charset="0"/>
              </a:rPr>
              <a:t>”;</a:t>
            </a:r>
            <a:r>
              <a:rPr lang="en-US" dirty="0" err="1" smtClean="0">
                <a:latin typeface="Kruti Dev 055" pitchFamily="2" charset="0"/>
              </a:rPr>
              <a:t>kr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gks.kkÚ;k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O;k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khckcr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lwpuk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izkIr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gksrs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R;kyk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iwoZ:is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Eg.krkr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r>
              <a:rPr lang="en-US" b="1" dirty="0" err="1" smtClean="0">
                <a:latin typeface="Kruti Dev 055" pitchFamily="2" charset="0"/>
              </a:rPr>
              <a:t>mnk</a:t>
            </a:r>
            <a:r>
              <a:rPr lang="en-US" b="1" dirty="0" smtClean="0">
                <a:latin typeface="Kruti Dev 055" pitchFamily="2" charset="0"/>
              </a:rPr>
              <a:t>-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nks”k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mnjkr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vlY;kl</a:t>
            </a:r>
            <a:r>
              <a:rPr lang="en-US" dirty="0" smtClean="0">
                <a:latin typeface="Kruti Dev 055" pitchFamily="2" charset="0"/>
              </a:rPr>
              <a:t> &amp; </a:t>
            </a:r>
            <a:r>
              <a:rPr lang="en-US" dirty="0" err="1" smtClean="0">
                <a:latin typeface="Kruti Dev 055" pitchFamily="2" charset="0"/>
              </a:rPr>
              <a:t>xqYe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fonznh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mnj</a:t>
            </a:r>
            <a:r>
              <a:rPr lang="en-US" dirty="0" smtClean="0">
                <a:latin typeface="Kruti Dev 055" pitchFamily="2" charset="0"/>
              </a:rPr>
              <a:t> b- </a:t>
            </a:r>
          </a:p>
          <a:p>
            <a:r>
              <a:rPr lang="en-US" dirty="0" err="1" smtClean="0">
                <a:latin typeface="Kruti Dev 055" pitchFamily="2" charset="0"/>
              </a:rPr>
              <a:t>cLrh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izns’kkr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vlY;kl</a:t>
            </a:r>
            <a:r>
              <a:rPr lang="en-US" dirty="0" smtClean="0">
                <a:latin typeface="Kruti Dev 055" pitchFamily="2" charset="0"/>
              </a:rPr>
              <a:t> &amp; </a:t>
            </a:r>
            <a:r>
              <a:rPr lang="en-US" dirty="0" err="1" smtClean="0">
                <a:latin typeface="Kruti Dev 055" pitchFamily="2" charset="0"/>
              </a:rPr>
              <a:t>v’ejh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izesg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eq</a:t>
            </a:r>
            <a:r>
              <a:rPr lang="en-US" dirty="0" smtClean="0">
                <a:latin typeface="Kruti Dev 055" pitchFamily="2" charset="0"/>
              </a:rPr>
              <a:t>=</a:t>
            </a:r>
            <a:r>
              <a:rPr lang="en-US" dirty="0" err="1" smtClean="0">
                <a:latin typeface="Kruti Dev 055" pitchFamily="2" charset="0"/>
              </a:rPr>
              <a:t>k?kkr</a:t>
            </a:r>
            <a:r>
              <a:rPr lang="en-US" dirty="0" smtClean="0">
                <a:latin typeface="Kruti Dev 055" pitchFamily="2" charset="0"/>
              </a:rPr>
              <a:t> </a:t>
            </a:r>
            <a:endParaRPr lang="en-US" dirty="0">
              <a:latin typeface="Kruti Dev 055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Kruti Dev 055" pitchFamily="2" charset="0"/>
              </a:rPr>
              <a:t>fpfdRlk</a:t>
            </a:r>
            <a:r>
              <a:rPr lang="en-US" b="1" dirty="0" smtClean="0">
                <a:latin typeface="Kruti Dev 055" pitchFamily="2" charset="0"/>
              </a:rPr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Kruti Dev 055" pitchFamily="2" charset="0"/>
              </a:rPr>
              <a:t>nks”k</a:t>
            </a:r>
            <a:r>
              <a:rPr lang="en-US" b="1" dirty="0" smtClean="0">
                <a:latin typeface="Kruti Dev 055" pitchFamily="2" charset="0"/>
              </a:rPr>
              <a:t> o n`”; </a:t>
            </a:r>
            <a:r>
              <a:rPr lang="en-US" b="1" dirty="0" err="1" smtClean="0">
                <a:latin typeface="Kruti Dev 055" pitchFamily="2" charset="0"/>
              </a:rPr>
              <a:t>izR;kfud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fpfdRlk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djkoh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r>
              <a:rPr lang="en-US" dirty="0" err="1" smtClean="0">
                <a:latin typeface="Kruti Dev 055" pitchFamily="2" charset="0"/>
              </a:rPr>
              <a:t>nks”k?u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fpfdRlk</a:t>
            </a:r>
            <a:r>
              <a:rPr lang="en-US" dirty="0" smtClean="0">
                <a:latin typeface="Kruti Dev 055" pitchFamily="2" charset="0"/>
              </a:rPr>
              <a:t>- </a:t>
            </a:r>
          </a:p>
          <a:p>
            <a:r>
              <a:rPr lang="en-US" dirty="0" err="1" smtClean="0">
                <a:latin typeface="Kruti Dev 055" pitchFamily="2" charset="0"/>
              </a:rPr>
              <a:t>O;k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khP;k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iwoZ:ikoLFksr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th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fpfdRlk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dsyh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tkrs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rh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fpfdRlk</a:t>
            </a:r>
            <a:r>
              <a:rPr lang="en-US" dirty="0" smtClean="0">
                <a:latin typeface="Kruti Dev 055" pitchFamily="2" charset="0"/>
              </a:rPr>
              <a:t> ;k </a:t>
            </a:r>
            <a:r>
              <a:rPr lang="en-US" dirty="0" err="1" smtClean="0">
                <a:latin typeface="Kruti Dev 055" pitchFamily="2" charset="0"/>
              </a:rPr>
              <a:t>voLFksr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djkoh</a:t>
            </a:r>
            <a:r>
              <a:rPr lang="en-US" dirty="0" smtClean="0">
                <a:latin typeface="Kruti Dev 055" pitchFamily="2" charset="0"/>
              </a:rPr>
              <a:t> </a:t>
            </a:r>
          </a:p>
          <a:p>
            <a:r>
              <a:rPr lang="en-US" dirty="0" smtClean="0">
                <a:latin typeface="Kruti Dev 055" pitchFamily="2" charset="0"/>
              </a:rPr>
              <a:t>;k </a:t>
            </a:r>
            <a:r>
              <a:rPr lang="en-US" dirty="0" err="1" smtClean="0">
                <a:latin typeface="Kruti Dev 055" pitchFamily="2" charset="0"/>
              </a:rPr>
              <a:t>voLFksr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nks”k?u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fpfdRlk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djhr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vlrkauk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nw</a:t>
            </a:r>
            <a:r>
              <a:rPr lang="en-US" dirty="0" smtClean="0">
                <a:latin typeface="Kruti Dev 055" pitchFamily="2" charset="0"/>
              </a:rPr>
              <a:t>”;</a:t>
            </a:r>
            <a:r>
              <a:rPr lang="en-US" dirty="0" err="1" smtClean="0">
                <a:latin typeface="Kruti Dev 055" pitchFamily="2" charset="0"/>
              </a:rPr>
              <a:t>kaph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gkuh</a:t>
            </a:r>
            <a:r>
              <a:rPr lang="en-US" dirty="0" smtClean="0">
                <a:latin typeface="Kruti Dev 055" pitchFamily="2" charset="0"/>
              </a:rPr>
              <a:t> gks.kkj </a:t>
            </a:r>
            <a:r>
              <a:rPr lang="en-US" dirty="0" err="1" smtClean="0">
                <a:latin typeface="Kruti Dev 055" pitchFamily="2" charset="0"/>
              </a:rPr>
              <a:t>ukgh</a:t>
            </a:r>
            <a:r>
              <a:rPr lang="en-US" dirty="0" smtClean="0">
                <a:latin typeface="Kruti Dev 055" pitchFamily="2" charset="0"/>
              </a:rPr>
              <a:t>] ;</a:t>
            </a:r>
            <a:r>
              <a:rPr lang="en-US" dirty="0" err="1" smtClean="0">
                <a:latin typeface="Kruti Dev 055" pitchFamily="2" charset="0"/>
              </a:rPr>
              <a:t>kph</a:t>
            </a:r>
            <a:r>
              <a:rPr lang="en-US" dirty="0" smtClean="0">
                <a:latin typeface="Kruti Dev 055" pitchFamily="2" charset="0"/>
              </a:rPr>
              <a:t> n{</a:t>
            </a:r>
            <a:r>
              <a:rPr lang="en-US" dirty="0" err="1" smtClean="0">
                <a:latin typeface="Kruti Dev 055" pitchFamily="2" charset="0"/>
              </a:rPr>
              <a:t>krk</a:t>
            </a:r>
            <a:r>
              <a:rPr lang="en-US" dirty="0" smtClean="0">
                <a:latin typeface="Kruti Dev 055" pitchFamily="2" charset="0"/>
              </a:rPr>
              <a:t> ?;</a:t>
            </a:r>
            <a:r>
              <a:rPr lang="en-US" dirty="0" err="1" smtClean="0">
                <a:latin typeface="Kruti Dev 055" pitchFamily="2" charset="0"/>
              </a:rPr>
              <a:t>koh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1780</TotalTime>
  <Words>504</Words>
  <Application>Microsoft Office PowerPoint</Application>
  <PresentationFormat>On-screen Show (4:3)</PresentationFormat>
  <Paragraphs>144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fdz;kdky</vt:lpstr>
      <vt:lpstr>lap; </vt:lpstr>
      <vt:lpstr>izdksi</vt:lpstr>
      <vt:lpstr>Slide 5</vt:lpstr>
      <vt:lpstr>izlj</vt:lpstr>
      <vt:lpstr>Slide 7</vt:lpstr>
      <vt:lpstr>LFkkulaJ;</vt:lpstr>
      <vt:lpstr>fpfdRlk </vt:lpstr>
      <vt:lpstr>O;Drh</vt:lpstr>
      <vt:lpstr>fpfdRlk </vt:lpstr>
      <vt:lpstr>Hksn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SkY</dc:creator>
  <cp:lastModifiedBy>USER</cp:lastModifiedBy>
  <cp:revision>727</cp:revision>
  <dcterms:created xsi:type="dcterms:W3CDTF">2020-05-02T05:10:47Z</dcterms:created>
  <dcterms:modified xsi:type="dcterms:W3CDTF">2023-02-28T05:47:19Z</dcterms:modified>
</cp:coreProperties>
</file>