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F94113-23FE-9F49-B567-AF408206DF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FCA78D-7053-5249-BB5B-A8BABC4983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4365CB3-AFBA-4E4D-AEE5-5918C9AC1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126F-1EB2-334C-AC87-64FA7014D76A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C8AAEF-2CC9-1745-B21A-0B081FA98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0C0ECE-3F3F-E744-A695-AB827F919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23D6-41FA-FE4E-9C08-E00BF698F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787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7189F7-25DB-944C-A65B-BC1808D4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3247E0E-0D92-CC45-B02D-DE03DB3893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3EF1C86-FFA7-854C-AD78-87F2B94E8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126F-1EB2-334C-AC87-64FA7014D76A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E548D6D-B473-C048-B052-2F9DA1A66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F11720A-B67B-9E48-AB8A-A63E812C2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23D6-41FA-FE4E-9C08-E00BF698F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233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314E72C-F7C4-8649-9DD2-119CC2EC62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88C0E51-EA98-064D-8580-CBCDF5D86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05DC7B-254D-5C4A-9175-7BA2352A9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126F-1EB2-334C-AC87-64FA7014D76A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AA3958-B971-7D47-822C-EA8D0C6F3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87AC9DC-C11B-FA4E-BB2B-8CD6D1418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23D6-41FA-FE4E-9C08-E00BF698F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9490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A5A86E-26FE-6C45-90B4-ADE72529D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0E0CE8-82F8-0949-9058-A30A5C340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80166E-E0B6-064B-9684-3B3A20DAC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126F-1EB2-334C-AC87-64FA7014D76A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6ED64F8-A19D-E749-A887-795C5467D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65DC3D-D944-E549-84DC-00078BB2A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23D6-41FA-FE4E-9C08-E00BF698F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2048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D57DBB-3698-AD4D-BCA2-498B838F2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F2CC9A8-5933-554E-81D3-B54D02A14E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5AA2A68-E6B9-964C-A6F2-14A2F27F0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126F-1EB2-334C-AC87-64FA7014D76A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651FA2-60EA-F449-B222-A6362B149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2CC771-304B-8B4C-B1A0-4C9173156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23D6-41FA-FE4E-9C08-E00BF698F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014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968E17-52A6-574F-8484-1E0B1E72B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7C39FB-C17A-EE4D-978D-9213D2336B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7D7C0D5-70B5-C744-945E-F5645B67A2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CECB444-A676-FD4E-A95A-9FAB1979D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126F-1EB2-334C-AC87-64FA7014D76A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96626D6-DEE4-3548-8DBF-C844155C8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3B16C32-21CC-6E4B-9507-73DDE6CF0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23D6-41FA-FE4E-9C08-E00BF698F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100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05B005-35C9-BC46-A429-731A2B28C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A0DC783-ECD7-E447-9361-63F8ECAE34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57D0656-55AC-DA44-8C70-50E1E441D6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A5EDA45-D0C1-B948-9678-344CC1CDAD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895812D-D2ED-6343-9692-EAA099324E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3CF6774-96E7-7C41-A9A8-9625572D2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126F-1EB2-334C-AC87-64FA7014D76A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9CB1077-800B-F348-9669-05941415F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0DA0551-9E2A-944D-933D-49DF01E78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23D6-41FA-FE4E-9C08-E00BF698F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4767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DA3C27-A714-7442-80BB-47F549C5A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BF38F44-7015-FB47-9519-B1A4F6572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126F-1EB2-334C-AC87-64FA7014D76A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7004F23-A553-8345-84C9-D97BD4640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399620D-9505-0242-B8ED-1093A0680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23D6-41FA-FE4E-9C08-E00BF698F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893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98F439C-E035-7645-A69A-2B8C17B90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126F-1EB2-334C-AC87-64FA7014D76A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049AA77-7B30-DF43-B30A-0BAE6B198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E6916EE-4D31-FF49-A63B-2E0DE52EF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23D6-41FA-FE4E-9C08-E00BF698F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5955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7AE1EF-9BA7-D545-9332-EDD1E5D7D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4E33F7-6004-8545-B3D3-B910441B5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5EE21D6-F8F1-464D-A998-1260B3F11A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C5DF9A5-2A11-084F-900B-3992967BF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126F-1EB2-334C-AC87-64FA7014D76A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EB1F06-EA23-1C42-AC4E-3A24F9745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1DA9B33-7E5E-4449-B84D-73040ACBF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23D6-41FA-FE4E-9C08-E00BF698F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0835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7B0BD6-1FE0-704C-ACFE-517B2A67F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5BB4A50-F208-1C4A-9406-D4CECB9D26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5E3FC95-FD48-FD40-9773-89E8AD190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4E7F3DE-7662-334A-B107-B228DA30F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0126F-1EB2-334C-AC87-64FA7014D76A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090AE0E-B904-8949-A636-0D3A52E35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798228C-2036-8941-BC9A-63BA9AFF3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8123D6-41FA-FE4E-9C08-E00BF698F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6019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E30AB4B-EBA6-2E47-9B43-D75E3C6F9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2DE2C88-AFD7-5A4E-9321-C678227AA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83EC59-17F1-BB42-91E5-0056D10A20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0126F-1EB2-334C-AC87-64FA7014D76A}" type="datetimeFigureOut">
              <a:rPr lang="en-US" smtClean="0"/>
              <a:pPr/>
              <a:t>3/19/2021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EC0B7D-75A7-474E-B8E5-5629046DA6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4BDBDE2-BF11-914A-8F4B-2DCB5BD1E3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123D6-41FA-FE4E-9C08-E00BF698F2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573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21803B-5E5B-0148-BBCD-00BAC8C1D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8917781" cy="2133599"/>
          </a:xfrm>
        </p:spPr>
        <p:txBody>
          <a:bodyPr/>
          <a:lstStyle/>
          <a:p>
            <a:r>
              <a:rPr lang="en-US">
                <a:solidFill>
                  <a:srgbClr val="7030A0"/>
                </a:solidFill>
                <a:latin typeface="+mn-lt"/>
              </a:rPr>
              <a:t>आयुर्वेदाचा परिचय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75C35A8-E950-064F-9A0E-A13E9FDCE7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G:\Download\ayurvida-kizh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8282" y="3286124"/>
            <a:ext cx="3857625" cy="2419350"/>
          </a:xfrm>
          <a:prstGeom prst="rect">
            <a:avLst/>
          </a:prstGeom>
          <a:noFill/>
        </p:spPr>
      </p:pic>
      <p:pic>
        <p:nvPicPr>
          <p:cNvPr id="1027" name="Picture 3" descr="G:\Download\panchakarma_ayurveda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53124" y="3286124"/>
            <a:ext cx="4500594" cy="23574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08239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C867DB-90AE-6B4F-9008-32E8DA06E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६) अगदतंत्र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F031F6-35CD-FD4E-BA24-0CCC433C7F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656"/>
            <a:ext cx="10515600" cy="4736307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   </a:t>
            </a:r>
            <a:r>
              <a:rPr lang="en-US" sz="4400"/>
              <a:t> अगदतंत्र नाम सर्पकीट लता मूषकादी दष्ट</a:t>
            </a:r>
          </a:p>
          <a:p>
            <a:pPr marL="0" indent="0">
              <a:buNone/>
            </a:pPr>
            <a:r>
              <a:rPr lang="en-US" sz="4400"/>
              <a:t>   विष व्यंजनार्थ विविध विष संयोगोपशमनार्थ च।।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1135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6B9C4A-05B8-7540-8A09-37B3F03D4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७) रसायन तंत्र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5C871D-1609-BF4D-BE9D-93C96EEA0D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  </a:t>
            </a:r>
            <a:r>
              <a:rPr lang="en-US" sz="4400"/>
              <a:t> रसायन तंत्र नाम वयःस्थापन मायुर्मेधा बलकरं  </a:t>
            </a:r>
          </a:p>
          <a:p>
            <a:pPr marL="0" indent="0">
              <a:buNone/>
            </a:pPr>
            <a:r>
              <a:rPr lang="en-US" sz="4400"/>
              <a:t>   रोगापहरण समर्थ च ।।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997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0BE5FE-6180-574E-8786-9FF037F6A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८) वाजीकरण तंत्र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A35453-67F4-CE4A-A79E-F8C439595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      </a:t>
            </a:r>
            <a:r>
              <a:rPr lang="en-US" sz="4400"/>
              <a:t> वाजीकरण तंत्र नाम अल्प दृष्ट क्षीण विशुष्करेत </a:t>
            </a:r>
          </a:p>
          <a:p>
            <a:pPr marL="0" indent="0">
              <a:buNone/>
            </a:pPr>
            <a:r>
              <a:rPr lang="en-US" sz="4400"/>
              <a:t>   समाप्यायन प्रसादोपचय जनन निमित्त प्रहर्ष  </a:t>
            </a:r>
          </a:p>
          <a:p>
            <a:pPr marL="0" indent="0">
              <a:buNone/>
            </a:pPr>
            <a:r>
              <a:rPr lang="en-US" sz="4400"/>
              <a:t>   जननार्थं च्।।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176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5E0072-4D89-4440-BF1C-992EE420B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</a:t>
            </a:r>
            <a:r>
              <a:rPr lang="en-US" sz="5400"/>
              <a:t>    आयुर्वेद म्हणजे काय?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9FD2EA-7812-7F48-951D-F2E534EA1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/>
              <a:t>   </a:t>
            </a:r>
            <a:r>
              <a:rPr lang="en-US" sz="4400"/>
              <a:t>   आयुषः वेदः आयुर्वेदः।</a:t>
            </a:r>
          </a:p>
          <a:p>
            <a:pPr marL="0" indent="0">
              <a:buNone/>
            </a:pPr>
            <a:r>
              <a:rPr lang="en-US" sz="4400"/>
              <a:t>    </a:t>
            </a:r>
          </a:p>
          <a:p>
            <a:pPr marL="0" indent="0">
              <a:buNone/>
            </a:pPr>
            <a:r>
              <a:rPr lang="en-US" sz="4400"/>
              <a:t>     आयुरस्मिन विद्यतेऽनेन वा आयुर्विन्दति इत्यार्युदः। </a:t>
            </a:r>
          </a:p>
          <a:p>
            <a:pPr marL="0" indent="0">
              <a:buNone/>
            </a:pPr>
            <a:r>
              <a:rPr lang="en-US" sz="4400"/>
              <a:t>                                                           सु.सू.१/१४</a:t>
            </a:r>
          </a:p>
          <a:p>
            <a:pPr marL="0" indent="0">
              <a:buNone/>
            </a:pPr>
            <a:r>
              <a:rPr lang="en-US" sz="4400"/>
              <a:t>     हिताहितम सुखदुःख आयुस्तस्य हिताहीतम् ।</a:t>
            </a:r>
          </a:p>
          <a:p>
            <a:pPr marL="0" indent="0">
              <a:buNone/>
            </a:pPr>
            <a:r>
              <a:rPr lang="en-US" sz="4400"/>
              <a:t>     मानं च तच्च यत्रोक्त आयुर्वेदः स उच्चते।।</a:t>
            </a:r>
          </a:p>
          <a:p>
            <a:pPr marL="0" indent="0">
              <a:buNone/>
            </a:pPr>
            <a:r>
              <a:rPr lang="en-US"/>
              <a:t>                                                </a:t>
            </a:r>
            <a:r>
              <a:rPr lang="en-US" sz="4400"/>
              <a:t>                            च.सु १/४१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0033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162AE0-CBA6-514A-90C2-8AA3857DC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</a:t>
            </a:r>
            <a:r>
              <a:rPr lang="en-US">
                <a:solidFill>
                  <a:srgbClr val="C00000"/>
                </a:solidFill>
              </a:rPr>
              <a:t>आयु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5989AF-3B94-E241-8F6A-F05D9268B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     </a:t>
            </a:r>
            <a:r>
              <a:rPr lang="en-US" sz="4400"/>
              <a:t>  आयु इति जीवितकालः</a:t>
            </a:r>
          </a:p>
          <a:p>
            <a:pPr marL="0" indent="0">
              <a:buNone/>
            </a:pPr>
            <a:endParaRPr lang="en-US" sz="4400"/>
          </a:p>
          <a:p>
            <a:pPr marL="0" indent="0">
              <a:buNone/>
            </a:pPr>
            <a:r>
              <a:rPr lang="en-US" sz="4400"/>
              <a:t>    शरीरेन्द्रियसत्वआत्मासंयोगो धारि जीवितम् ।</a:t>
            </a:r>
          </a:p>
          <a:p>
            <a:pPr marL="0" indent="0">
              <a:buNone/>
            </a:pPr>
            <a:r>
              <a:rPr lang="en-US" sz="4400"/>
              <a:t>    नित्यगच्चानुबंधच्च पर्यायैरायुरुच्यते ।। च.सू.१/४२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3394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3DB7CC-840F-C244-80D3-0976B9FE8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</a:t>
            </a:r>
            <a:r>
              <a:rPr lang="en-US">
                <a:solidFill>
                  <a:srgbClr val="FF0000"/>
                </a:solidFill>
              </a:rPr>
              <a:t>आयुर्वेदाचे ध्येय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4E7254-FB9A-2B46-9DAE-F59A5C861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/>
              <a:t>  </a:t>
            </a:r>
            <a:r>
              <a:rPr lang="en-US" sz="4400"/>
              <a:t>  प्रयोजन चास्य स्वस्थस्य स्वास्थरक्षणं,  </a:t>
            </a:r>
          </a:p>
          <a:p>
            <a:pPr marL="0" indent="0">
              <a:buNone/>
            </a:pPr>
            <a:r>
              <a:rPr lang="en-US" sz="4400"/>
              <a:t>   आतूरस्य विकार प्रशमनं च ।   च.सू ३०/२६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     </a:t>
            </a:r>
            <a:r>
              <a:rPr lang="en-US" sz="4400"/>
              <a:t> </a:t>
            </a:r>
            <a:r>
              <a:rPr lang="en-US" sz="4400">
                <a:solidFill>
                  <a:srgbClr val="FF0000"/>
                </a:solidFill>
              </a:rPr>
              <a:t>आयुर्वेदानुसार स्वस्थ व्यक्ती</a:t>
            </a:r>
          </a:p>
          <a:p>
            <a:pPr marL="0" indent="0">
              <a:buNone/>
            </a:pPr>
            <a:r>
              <a:rPr lang="en-US" sz="4400">
                <a:solidFill>
                  <a:srgbClr val="FF0000"/>
                </a:solidFill>
              </a:rPr>
              <a:t>   </a:t>
            </a:r>
            <a:r>
              <a:rPr lang="en-US" sz="4400"/>
              <a:t> समदोषः समाग्निच्च समधातु मल क्रियाः।</a:t>
            </a:r>
          </a:p>
          <a:p>
            <a:pPr marL="0" indent="0">
              <a:buNone/>
            </a:pPr>
            <a:r>
              <a:rPr lang="en-US" sz="4400"/>
              <a:t>    प्रसन्नात्त्मेंद्रियमनःस्वस्थ इत्यभिधीयते।।</a:t>
            </a:r>
          </a:p>
          <a:p>
            <a:pPr marL="0" indent="0">
              <a:buNone/>
            </a:pPr>
            <a:r>
              <a:rPr lang="en-US" sz="4400"/>
              <a:t>                                                 सु.सू १५/४५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8168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F31CC3-D807-2246-83A1-257A93B5E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</a:t>
            </a:r>
            <a:r>
              <a:rPr lang="en-US">
                <a:solidFill>
                  <a:srgbClr val="FF0000"/>
                </a:solidFill>
              </a:rPr>
              <a:t>अष्टांग आयुर्वेद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E18460-F17B-1944-BC10-634540F3C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12094"/>
            <a:ext cx="11133535" cy="466486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400"/>
              <a:t>   तद्यथा- शल्य,शालाक्यं, कायचिकित्सा,भूतविद्या,</a:t>
            </a:r>
          </a:p>
          <a:p>
            <a:pPr marL="0" indent="0">
              <a:buNone/>
            </a:pPr>
            <a:r>
              <a:rPr lang="en-US" sz="4400"/>
              <a:t>   कौमारभृत्यं,अगदतंत्र, रसायनतंत्र वाजिकरणतंत्रमिति।</a:t>
            </a:r>
          </a:p>
          <a:p>
            <a:pPr marL="0" indent="0">
              <a:buNone/>
            </a:pPr>
            <a:r>
              <a:rPr lang="en-US" sz="4400"/>
              <a:t>   </a:t>
            </a:r>
          </a:p>
          <a:p>
            <a:pPr marL="0" indent="0">
              <a:buNone/>
            </a:pPr>
            <a:r>
              <a:rPr lang="en-US" sz="4400"/>
              <a:t> १) शल्यतंत्र</a:t>
            </a:r>
          </a:p>
          <a:p>
            <a:pPr marL="0" indent="0">
              <a:buNone/>
            </a:pPr>
            <a:r>
              <a:rPr lang="en-US" sz="4400"/>
              <a:t>   तत्र शल्यं नाम विविध तृणकाष्ठपाषाण पांशुलोह-</a:t>
            </a:r>
          </a:p>
          <a:p>
            <a:pPr marL="0" indent="0">
              <a:buNone/>
            </a:pPr>
            <a:r>
              <a:rPr lang="en-US" sz="4400"/>
              <a:t>   लोष्टास्थिबालनख  पूयास्त्राव दुष्ट व्रणान्तरगर्भशल्याध्दरणार्थ</a:t>
            </a:r>
          </a:p>
          <a:p>
            <a:pPr marL="0" indent="0">
              <a:buNone/>
            </a:pPr>
            <a:r>
              <a:rPr lang="en-US" sz="4400"/>
              <a:t>   यंत्र शस्त्र क्षाराग्नि प्राणिधान्तू व्रण विनिच्च यार्थच।।</a:t>
            </a:r>
          </a:p>
          <a:p>
            <a:pPr marL="0" indent="0">
              <a:buNone/>
            </a:pPr>
            <a:r>
              <a:rPr lang="en-US" sz="4400"/>
              <a:t>   </a:t>
            </a:r>
          </a:p>
          <a:p>
            <a:pPr marL="0" indent="0">
              <a:buNone/>
            </a:pP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xmlns="" val="2902914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8B5E-0812-394B-ABA4-BF5006447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२) शालाक्यतंत्र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849D52-442B-584D-8588-0A4A851A8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5406"/>
            <a:ext cx="10515600" cy="4831557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   </a:t>
            </a:r>
            <a:r>
              <a:rPr lang="en-US" sz="4400"/>
              <a:t> शालाक्य नाम उर्ध्व जत्रुगता नाम रोगाणां श्रवण नयन </a:t>
            </a:r>
          </a:p>
          <a:p>
            <a:pPr marL="0" indent="0">
              <a:buNone/>
            </a:pPr>
            <a:r>
              <a:rPr lang="en-US" sz="4400"/>
              <a:t>   वंदन घ्राणादी  संक्षितानाम व्याधिनामुपशमनार्थ शलाका यंत्र प्राणीधानार्थच।।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4146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D21102-E4C5-5C41-94B3-8583C00CB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३) कायचिकित्सा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C4A6D8D-110E-094A-931F-8E481D3E0F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 </a:t>
            </a:r>
            <a:r>
              <a:rPr lang="en-US" sz="4400"/>
              <a:t> कायचिकित्सा नाम सर्वांग संश्रितानां व्याधीनां</a:t>
            </a:r>
          </a:p>
          <a:p>
            <a:pPr marL="0" indent="0">
              <a:buNone/>
            </a:pPr>
            <a:r>
              <a:rPr lang="en-US" sz="4400"/>
              <a:t>  ज्वररक्त पित्तशोषोउन्मादापस्मार कुष्ठमेहा</a:t>
            </a:r>
          </a:p>
          <a:p>
            <a:pPr marL="0" indent="0">
              <a:buNone/>
            </a:pPr>
            <a:r>
              <a:rPr lang="en-US" sz="4400"/>
              <a:t>  अतिसारदिनां उपशमनार्थम्।।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2458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8709A1-56E7-844A-BEEC-97C17B017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४) भूतविद्या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C49B43-B26A-FF46-8720-555489EF1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6794" y="1471215"/>
            <a:ext cx="10515600" cy="5474494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  </a:t>
            </a:r>
            <a:r>
              <a:rPr lang="en-US" sz="4400"/>
              <a:t> भूतविद्यानाम देवासुरगंधर्व यक्ष रक्षः पितृ पिशाच 
  नागग्रहाद्यु पसृष्टचे तसां शांतीकर्मबलि हरणादि </a:t>
            </a:r>
          </a:p>
          <a:p>
            <a:pPr marL="0" indent="0">
              <a:buNone/>
            </a:pPr>
            <a:r>
              <a:rPr lang="en-US" sz="4400"/>
              <a:t>  ग्रहोपशमनार्थम्।।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9104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A4F07D-E38F-FB49-9839-1A8B18B4D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५) कौमारभृत्य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60CC55-0236-B44D-8A77-07959F817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906"/>
            <a:ext cx="10515600" cy="4641057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  </a:t>
            </a:r>
            <a:r>
              <a:rPr lang="en-US" sz="4400"/>
              <a:t>  कौमारभृत्य नाम कुमार भरणं धात्री क्षीरदोष </a:t>
            </a:r>
          </a:p>
          <a:p>
            <a:pPr marL="0" indent="0">
              <a:buNone/>
            </a:pPr>
            <a:r>
              <a:rPr lang="en-US" sz="4400"/>
              <a:t>   संशोधनार्थ, दुष्ट स्तन्य ग्रह समुत्यानांच व्याधीनाम </a:t>
            </a:r>
          </a:p>
          <a:p>
            <a:pPr marL="0" indent="0">
              <a:buNone/>
            </a:pPr>
            <a:r>
              <a:rPr lang="en-US" sz="4400"/>
              <a:t>   उपशमननार्थम् ।।</a:t>
            </a:r>
          </a:p>
          <a:p>
            <a:pPr marL="0" indent="0">
              <a:buNone/>
            </a:pPr>
            <a:endParaRPr lang="en-US" sz="4400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7109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265</Words>
  <Application>Microsoft Office PowerPoint</Application>
  <PresentationFormat>Custom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आयुर्वेदाचा परिचय</vt:lpstr>
      <vt:lpstr>      आयुर्वेद म्हणजे काय?</vt:lpstr>
      <vt:lpstr>      आयु</vt:lpstr>
      <vt:lpstr>  आयुर्वेदाचे ध्येय</vt:lpstr>
      <vt:lpstr>  अष्टांग आयुर्वेद</vt:lpstr>
      <vt:lpstr>  २) शालाक्यतंत्र</vt:lpstr>
      <vt:lpstr> ३) कायचिकित्सा</vt:lpstr>
      <vt:lpstr>  ४) भूतविद्या</vt:lpstr>
      <vt:lpstr>  ५) कौमारभृत्य</vt:lpstr>
      <vt:lpstr>  ६) अगदतंत्र</vt:lpstr>
      <vt:lpstr>   ७) रसायन तंत्र</vt:lpstr>
      <vt:lpstr>  ८) वाजीकरण तंत्र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आयुर्वेदाचा परिचय</dc:title>
  <dc:creator>Unknown User</dc:creator>
  <cp:lastModifiedBy>pc1</cp:lastModifiedBy>
  <cp:revision>7</cp:revision>
  <dcterms:created xsi:type="dcterms:W3CDTF">2021-03-01T17:01:49Z</dcterms:created>
  <dcterms:modified xsi:type="dcterms:W3CDTF">2021-03-19T06:23:07Z</dcterms:modified>
</cp:coreProperties>
</file>