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81D91-FF39-255E-4F84-6EE285BC06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Classification of </a:t>
            </a:r>
            <a:r>
              <a:rPr lang="en-US" dirty="0" err="1"/>
              <a:t>virechaka</a:t>
            </a:r>
            <a:r>
              <a:rPr lang="en-US" dirty="0"/>
              <a:t> </a:t>
            </a:r>
            <a:r>
              <a:rPr lang="en-US" dirty="0" err="1"/>
              <a:t>dravya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515A49-95FF-73AF-1733-D94C6932BB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27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0BA0-EE7B-1C14-117E-2D6715ABB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800100"/>
            <a:ext cx="9601200" cy="1485900"/>
          </a:xfrm>
        </p:spPr>
        <p:txBody>
          <a:bodyPr/>
          <a:lstStyle/>
          <a:p>
            <a:r>
              <a:rPr lang="en-US" dirty="0"/>
              <a:t>E) </a:t>
            </a:r>
            <a:r>
              <a:rPr lang="en-US" dirty="0" err="1"/>
              <a:t>Virechana</a:t>
            </a:r>
            <a:r>
              <a:rPr lang="en-US" dirty="0"/>
              <a:t> Agra </a:t>
            </a:r>
            <a:r>
              <a:rPr lang="en-US" dirty="0" err="1"/>
              <a:t>dravya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BA66A-5072-852A-8B5A-29E48647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r>
              <a:rPr lang="en-US" dirty="0" err="1"/>
              <a:t>Mrudu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.   </a:t>
            </a:r>
            <a:r>
              <a:rPr lang="en-US" dirty="0" err="1"/>
              <a:t>Aragwadha</a:t>
            </a:r>
            <a:endParaRPr lang="en-US" dirty="0"/>
          </a:p>
          <a:p>
            <a:r>
              <a:rPr lang="en-US" dirty="0" err="1"/>
              <a:t>Tikshna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. </a:t>
            </a:r>
            <a:r>
              <a:rPr lang="en-US" dirty="0" err="1"/>
              <a:t>Snuhi</a:t>
            </a:r>
            <a:endParaRPr lang="en-US" dirty="0"/>
          </a:p>
          <a:p>
            <a:r>
              <a:rPr lang="en-US" dirty="0" err="1"/>
              <a:t>Sukh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.      </a:t>
            </a:r>
            <a:r>
              <a:rPr lang="en-US" dirty="0" err="1"/>
              <a:t>Trivrutta</a:t>
            </a:r>
            <a:endParaRPr lang="en-US" dirty="0"/>
          </a:p>
          <a:p>
            <a:r>
              <a:rPr lang="en-US" dirty="0" err="1"/>
              <a:t>Bhedana</a:t>
            </a:r>
            <a:r>
              <a:rPr lang="en-US" dirty="0"/>
              <a:t> and </a:t>
            </a:r>
            <a:r>
              <a:rPr lang="en-US" dirty="0" err="1"/>
              <a:t>Anuloman</a:t>
            </a:r>
            <a:r>
              <a:rPr lang="en-US" dirty="0"/>
              <a:t>. </a:t>
            </a:r>
            <a:r>
              <a:rPr lang="en-US" dirty="0" err="1"/>
              <a:t>Amlavetasa</a:t>
            </a:r>
            <a:endParaRPr lang="en-US" dirty="0"/>
          </a:p>
          <a:p>
            <a:r>
              <a:rPr lang="en-US" dirty="0" err="1"/>
              <a:t>Anuloman</a:t>
            </a:r>
            <a:r>
              <a:rPr lang="en-US" dirty="0"/>
              <a:t>      </a:t>
            </a:r>
            <a:r>
              <a:rPr lang="en-US" dirty="0" err="1"/>
              <a:t>Hingu</a:t>
            </a:r>
            <a:endParaRPr lang="en-US" dirty="0"/>
          </a:p>
          <a:p>
            <a:r>
              <a:rPr lang="en-US" dirty="0" err="1"/>
              <a:t>Sramsana</a:t>
            </a:r>
            <a:r>
              <a:rPr lang="en-US" dirty="0"/>
              <a:t>   </a:t>
            </a:r>
            <a:r>
              <a:rPr lang="en-US" dirty="0" err="1"/>
              <a:t>yaavshuka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699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71529-E5C2-FF96-9912-0D5C76141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Virechana</a:t>
            </a:r>
            <a:r>
              <a:rPr lang="en-US" dirty="0"/>
              <a:t> Drugs been replaced at top most position in their respective cadres</a:t>
            </a:r>
            <a:br>
              <a:rPr lang="en-US" dirty="0"/>
            </a:br>
            <a:r>
              <a:rPr lang="en-US" dirty="0"/>
              <a:t>(Su.su.44/1-2)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79AB0-EA09-9F9B-F1E0-862794FBC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288" y="2590800"/>
            <a:ext cx="9601200" cy="3581400"/>
          </a:xfrm>
        </p:spPr>
        <p:txBody>
          <a:bodyPr/>
          <a:lstStyle/>
          <a:p>
            <a:r>
              <a:rPr lang="en-US" dirty="0" err="1"/>
              <a:t>Mula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    : </a:t>
            </a:r>
            <a:r>
              <a:rPr lang="en-US" dirty="0" err="1"/>
              <a:t>Shyama</a:t>
            </a:r>
            <a:r>
              <a:rPr lang="en-US" dirty="0"/>
              <a:t> </a:t>
            </a:r>
            <a:r>
              <a:rPr lang="en-US" dirty="0" err="1"/>
              <a:t>Trivrutta</a:t>
            </a:r>
            <a:endParaRPr lang="en-US" dirty="0"/>
          </a:p>
          <a:p>
            <a:r>
              <a:rPr lang="en-US" dirty="0" err="1"/>
              <a:t>Phala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:    </a:t>
            </a:r>
            <a:r>
              <a:rPr lang="en-US" dirty="0" err="1"/>
              <a:t>Haritaki</a:t>
            </a:r>
            <a:endParaRPr lang="en-US" dirty="0"/>
          </a:p>
          <a:p>
            <a:r>
              <a:rPr lang="en-US" dirty="0" err="1"/>
              <a:t>Twak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   :  </a:t>
            </a:r>
            <a:r>
              <a:rPr lang="en-US" dirty="0" err="1"/>
              <a:t>Tilwaka</a:t>
            </a:r>
            <a:endParaRPr lang="en-US" dirty="0"/>
          </a:p>
          <a:p>
            <a:r>
              <a:rPr lang="en-US" dirty="0" err="1"/>
              <a:t>Swarasa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:  </a:t>
            </a:r>
            <a:r>
              <a:rPr lang="en-US" dirty="0" err="1"/>
              <a:t>Karvellaka</a:t>
            </a:r>
            <a:endParaRPr lang="en-US" dirty="0"/>
          </a:p>
          <a:p>
            <a:r>
              <a:rPr lang="en-US" dirty="0" err="1"/>
              <a:t>Dugdha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 :  </a:t>
            </a:r>
            <a:r>
              <a:rPr lang="en-US" dirty="0" err="1"/>
              <a:t>Snuhi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71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24253-77F1-2187-0A7F-36EA1BEFE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A) Based on mode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29269-E8A2-7678-566F-E4D9DB003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r>
              <a:rPr lang="en-US" dirty="0"/>
              <a:t>1अनुलोमन:-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drug which move the mala downwards after digesting them and breaking their </a:t>
            </a:r>
            <a:r>
              <a:rPr lang="en-US" dirty="0" err="1"/>
              <a:t>Bandha</a:t>
            </a:r>
            <a:r>
              <a:rPr lang="en-US" dirty="0"/>
              <a:t> are known as </a:t>
            </a:r>
            <a:r>
              <a:rPr lang="en-US" dirty="0" err="1"/>
              <a:t>anuloman</a:t>
            </a:r>
            <a:r>
              <a:rPr lang="en-US" dirty="0"/>
              <a:t> ex:  </a:t>
            </a:r>
            <a:r>
              <a:rPr lang="en-US" dirty="0" err="1"/>
              <a:t>Haritaki</a:t>
            </a:r>
            <a:endParaRPr lang="en-US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FCC598D-785A-9113-5FA2-2BD2F45993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2790148"/>
            <a:ext cx="8128000" cy="153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44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18BF6-358B-EA03-CC0B-E4B26A8C2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0E2B6-5626-3EC3-EDE0-FC11DC74E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2) </a:t>
            </a:r>
            <a:r>
              <a:rPr lang="en-US" dirty="0" err="1"/>
              <a:t>स्त्रांसन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drug which expel the system </a:t>
            </a:r>
            <a:r>
              <a:rPr lang="en-US" dirty="0" err="1"/>
              <a:t>Malas</a:t>
            </a:r>
            <a:r>
              <a:rPr lang="en-US" dirty="0"/>
              <a:t> (</a:t>
            </a:r>
            <a:r>
              <a:rPr lang="en-US" dirty="0" err="1"/>
              <a:t>Malas</a:t>
            </a:r>
            <a:r>
              <a:rPr lang="en-US" dirty="0"/>
              <a:t> adhere to the lumen of intestine) without digesting  </a:t>
            </a:r>
          </a:p>
          <a:p>
            <a:r>
              <a:rPr lang="en-US" dirty="0" err="1"/>
              <a:t>Ex:Aragwadha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E2C2006-5019-31FA-5A56-F095E10D5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2714072"/>
            <a:ext cx="8128000" cy="142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41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B5E9-46A9-FBFD-55E1-F744C75C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4A703-03E0-3C15-DA2E-18FAEC3BA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3) </a:t>
            </a:r>
            <a:r>
              <a:rPr lang="en-US" dirty="0" err="1"/>
              <a:t>भेदन</a:t>
            </a:r>
            <a:r>
              <a:rPr lang="en-US" dirty="0"/>
              <a:t>:-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drug which disintegrated the </a:t>
            </a:r>
            <a:r>
              <a:rPr lang="en-US" dirty="0" err="1"/>
              <a:t>abaddha</a:t>
            </a:r>
            <a:r>
              <a:rPr lang="en-US" dirty="0"/>
              <a:t> or  </a:t>
            </a:r>
            <a:r>
              <a:rPr lang="en-US" dirty="0" err="1"/>
              <a:t>baddha</a:t>
            </a:r>
            <a:r>
              <a:rPr lang="en-US" dirty="0"/>
              <a:t> or </a:t>
            </a:r>
            <a:r>
              <a:rPr lang="en-US" dirty="0" err="1"/>
              <a:t>pindit</a:t>
            </a:r>
            <a:r>
              <a:rPr lang="en-US" dirty="0"/>
              <a:t> form of </a:t>
            </a:r>
            <a:r>
              <a:rPr lang="en-US" dirty="0" err="1"/>
              <a:t>Malas</a:t>
            </a:r>
            <a:r>
              <a:rPr lang="en-US" dirty="0"/>
              <a:t>  and then </a:t>
            </a:r>
            <a:r>
              <a:rPr lang="en-US" dirty="0" err="1"/>
              <a:t>evacuatingthrough</a:t>
            </a:r>
            <a:r>
              <a:rPr lang="en-US" dirty="0"/>
              <a:t> </a:t>
            </a:r>
            <a:r>
              <a:rPr lang="en-US" dirty="0" err="1"/>
              <a:t>adhogMarg</a:t>
            </a:r>
            <a:r>
              <a:rPr lang="en-US" dirty="0"/>
              <a:t> </a:t>
            </a:r>
          </a:p>
          <a:p>
            <a:r>
              <a:rPr lang="en-US" dirty="0"/>
              <a:t>Ex: </a:t>
            </a:r>
            <a:r>
              <a:rPr lang="en-US" dirty="0" err="1"/>
              <a:t>Kutuki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26936D7-9663-1035-1C63-AFEC2BE45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482" y="2911078"/>
            <a:ext cx="7804518" cy="123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03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46E44-5DB3-50B8-47E5-D7D18D67E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5F504-C605-7E0C-A344-358D4AAC7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4)</a:t>
            </a:r>
            <a:r>
              <a:rPr lang="en-US" dirty="0" err="1"/>
              <a:t>Rechana</a:t>
            </a:r>
            <a:r>
              <a:rPr lang="en-US" dirty="0"/>
              <a:t>:-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drugs which elements for co and upper </a:t>
            </a:r>
            <a:r>
              <a:rPr lang="en-US" dirty="0" err="1"/>
              <a:t>malhot</a:t>
            </a:r>
            <a:r>
              <a:rPr lang="en-US" dirty="0"/>
              <a:t> by making them in </a:t>
            </a:r>
            <a:r>
              <a:rPr lang="en-US" dirty="0" err="1"/>
              <a:t>dravya</a:t>
            </a:r>
            <a:r>
              <a:rPr lang="en-US" dirty="0"/>
              <a:t> form through </a:t>
            </a:r>
            <a:r>
              <a:rPr lang="en-US" dirty="0" err="1"/>
              <a:t>adho</a:t>
            </a:r>
            <a:r>
              <a:rPr lang="en-US" dirty="0"/>
              <a:t> </a:t>
            </a:r>
            <a:r>
              <a:rPr lang="en-US" dirty="0" err="1"/>
              <a:t>marga</a:t>
            </a:r>
            <a:endParaRPr lang="en-US" dirty="0"/>
          </a:p>
          <a:p>
            <a:r>
              <a:rPr lang="en-US" dirty="0" err="1"/>
              <a:t>Ex:Trivrutta</a:t>
            </a:r>
            <a:r>
              <a:rPr lang="en-US" dirty="0"/>
              <a:t>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6F5F7C7-18CD-1901-64CE-05568FCCD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2788541"/>
            <a:ext cx="8128000" cy="128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912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F4B49-FD44-7480-5CFF-91A353B77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140" y="125016"/>
            <a:ext cx="9865519" cy="6732984"/>
          </a:xfrm>
        </p:spPr>
        <p:txBody>
          <a:bodyPr/>
          <a:lstStyle/>
          <a:p>
            <a:r>
              <a:rPr lang="en-US" dirty="0"/>
              <a:t>B) Based on </a:t>
            </a:r>
            <a:r>
              <a:rPr lang="en-US" dirty="0" err="1"/>
              <a:t>Dosha</a:t>
            </a: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 err="1"/>
              <a:t>Vata</a:t>
            </a:r>
            <a:r>
              <a:rPr lang="en-US" dirty="0"/>
              <a:t>     </a:t>
            </a:r>
            <a:r>
              <a:rPr lang="en-US" dirty="0" err="1"/>
              <a:t>Snigdha,Ushna</a:t>
            </a:r>
            <a:r>
              <a:rPr lang="en-US" dirty="0"/>
              <a:t>, </a:t>
            </a:r>
            <a:r>
              <a:rPr lang="en-US" dirty="0" err="1"/>
              <a:t>Lavana</a:t>
            </a:r>
            <a:br>
              <a:rPr lang="en-US" dirty="0"/>
            </a:br>
            <a:r>
              <a:rPr lang="en-US" dirty="0"/>
              <a:t>Pitta.    Kashaya </a:t>
            </a:r>
            <a:r>
              <a:rPr lang="en-US" dirty="0" err="1"/>
              <a:t>Madhura</a:t>
            </a:r>
            <a:br>
              <a:rPr lang="en-US" dirty="0"/>
            </a:br>
            <a:r>
              <a:rPr lang="en-US" dirty="0" err="1"/>
              <a:t>Kapha</a:t>
            </a:r>
            <a:r>
              <a:rPr lang="en-US" dirty="0"/>
              <a:t>   </a:t>
            </a:r>
            <a:r>
              <a:rPr lang="en-US" dirty="0" err="1"/>
              <a:t>Katu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E554DA6-314E-D5F2-7AD7-E99B023E03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7300" y="910828"/>
            <a:ext cx="9601200" cy="2196703"/>
          </a:xfrm>
        </p:spPr>
      </p:pic>
    </p:spTree>
    <p:extLst>
      <p:ext uri="{BB962C8B-B14F-4D97-AF65-F5344CB8AC3E}">
        <p14:creationId xmlns:p14="http://schemas.microsoft.com/office/powerpoint/2010/main" val="171635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71ECC-339D-6DA5-72B6-6A12E07B8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C) Depending  on the intensity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76BB7-2151-8E94-5D71-14B162E6E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Mrudu</a:t>
            </a:r>
            <a:r>
              <a:rPr lang="en-US" dirty="0"/>
              <a:t> </a:t>
            </a:r>
            <a:r>
              <a:rPr lang="en-US" dirty="0" err="1"/>
              <a:t>virechaka</a:t>
            </a:r>
            <a:r>
              <a:rPr lang="en-US" dirty="0"/>
              <a:t> </a:t>
            </a:r>
            <a:r>
              <a:rPr lang="en-US" dirty="0" err="1"/>
              <a:t>dravya</a:t>
            </a:r>
            <a:endParaRPr lang="en-US" dirty="0"/>
          </a:p>
          <a:p>
            <a:r>
              <a:rPr lang="en-US" dirty="0"/>
              <a:t>2.Madhyama </a:t>
            </a:r>
            <a:r>
              <a:rPr lang="en-US" dirty="0" err="1"/>
              <a:t>virechaka</a:t>
            </a:r>
            <a:r>
              <a:rPr lang="en-US" dirty="0"/>
              <a:t> </a:t>
            </a:r>
            <a:r>
              <a:rPr lang="en-US" dirty="0" err="1"/>
              <a:t>dravya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Teekshna</a:t>
            </a:r>
            <a:r>
              <a:rPr lang="en-US" dirty="0"/>
              <a:t>  </a:t>
            </a:r>
            <a:r>
              <a:rPr lang="en-US" dirty="0" err="1"/>
              <a:t>virechaka</a:t>
            </a:r>
            <a:r>
              <a:rPr lang="en-US" dirty="0"/>
              <a:t> </a:t>
            </a:r>
            <a:r>
              <a:rPr lang="en-US" dirty="0" err="1"/>
              <a:t>dravya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9219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01B94-F550-A9E3-68EF-2B8819D15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D) Based on origin and utility parts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01360-6D28-77C8-43BC-0AD3D55D9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3581400"/>
          </a:xfrm>
        </p:spPr>
        <p:txBody>
          <a:bodyPr/>
          <a:lstStyle/>
          <a:p>
            <a:r>
              <a:rPr lang="en-US" dirty="0"/>
              <a:t>1) Animal origin –</a:t>
            </a:r>
            <a:r>
              <a:rPr lang="en-US" dirty="0" err="1"/>
              <a:t>ksheera</a:t>
            </a:r>
            <a:r>
              <a:rPr lang="en-US" dirty="0"/>
              <a:t> </a:t>
            </a:r>
            <a:r>
              <a:rPr lang="en-US" dirty="0" err="1"/>
              <a:t>Mastu</a:t>
            </a:r>
            <a:r>
              <a:rPr lang="en-US" dirty="0"/>
              <a:t> </a:t>
            </a:r>
            <a:r>
              <a:rPr lang="en-US" dirty="0" err="1"/>
              <a:t>Takra</a:t>
            </a:r>
            <a:r>
              <a:rPr lang="en-US" dirty="0"/>
              <a:t> </a:t>
            </a:r>
            <a:r>
              <a:rPr lang="en-US" dirty="0" err="1"/>
              <a:t>Mutra</a:t>
            </a:r>
            <a:r>
              <a:rPr lang="en-US" dirty="0"/>
              <a:t>( </a:t>
            </a:r>
            <a:r>
              <a:rPr lang="en-US" dirty="0" err="1"/>
              <a:t>As.sa</a:t>
            </a:r>
            <a:r>
              <a:rPr lang="en-US" dirty="0"/>
              <a:t> su14/3)</a:t>
            </a:r>
          </a:p>
          <a:p>
            <a:r>
              <a:rPr lang="en-US" dirty="0"/>
              <a:t>2) Plant origin –</a:t>
            </a:r>
          </a:p>
          <a:p>
            <a:pPr marL="0" indent="0">
              <a:buNone/>
            </a:pPr>
            <a:r>
              <a:rPr lang="en-US" dirty="0"/>
              <a:t>a)</a:t>
            </a:r>
            <a:r>
              <a:rPr lang="en-US" dirty="0" err="1"/>
              <a:t>Moolini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 </a:t>
            </a:r>
            <a:r>
              <a:rPr lang="en-US" dirty="0" err="1"/>
              <a:t>dravya</a:t>
            </a:r>
            <a:r>
              <a:rPr lang="en-US" dirty="0"/>
              <a:t> (cha.su.1/77-79)</a:t>
            </a:r>
          </a:p>
          <a:p>
            <a:pPr marL="0" indent="0">
              <a:buNone/>
            </a:pPr>
            <a:r>
              <a:rPr lang="en-US" dirty="0"/>
              <a:t>b)</a:t>
            </a:r>
            <a:r>
              <a:rPr lang="en-US" dirty="0" err="1"/>
              <a:t>Phalini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 </a:t>
            </a:r>
            <a:r>
              <a:rPr lang="en-US" dirty="0" err="1"/>
              <a:t>dravya</a:t>
            </a:r>
            <a:r>
              <a:rPr lang="en-US" dirty="0"/>
              <a:t> (cha.su.1/81-83)</a:t>
            </a:r>
          </a:p>
          <a:p>
            <a:pPr marL="0" indent="0">
              <a:buNone/>
            </a:pPr>
            <a:r>
              <a:rPr lang="en-US" dirty="0"/>
              <a:t>c)</a:t>
            </a:r>
            <a:r>
              <a:rPr lang="en-US" dirty="0" err="1"/>
              <a:t>Ksheerini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 </a:t>
            </a:r>
            <a:r>
              <a:rPr lang="en-US" dirty="0" err="1"/>
              <a:t>dravya</a:t>
            </a:r>
            <a:r>
              <a:rPr lang="en-US" dirty="0"/>
              <a:t> (cha.su.1/115)</a:t>
            </a:r>
          </a:p>
          <a:p>
            <a:pPr marL="0" indent="0">
              <a:buNone/>
            </a:pPr>
            <a:r>
              <a:rPr lang="en-US" dirty="0"/>
              <a:t>d)</a:t>
            </a:r>
            <a:r>
              <a:rPr lang="en-US" dirty="0" err="1"/>
              <a:t>Twak</a:t>
            </a:r>
            <a:r>
              <a:rPr lang="en-US" dirty="0"/>
              <a:t> (</a:t>
            </a:r>
            <a:r>
              <a:rPr lang="en-US" dirty="0" err="1"/>
              <a:t>cha.su</a:t>
            </a:r>
            <a:r>
              <a:rPr lang="en-US" dirty="0"/>
              <a:t> 1/117)</a:t>
            </a:r>
          </a:p>
        </p:txBody>
      </p:sp>
    </p:spTree>
    <p:extLst>
      <p:ext uri="{BB962C8B-B14F-4D97-AF65-F5344CB8AC3E}">
        <p14:creationId xmlns:p14="http://schemas.microsoft.com/office/powerpoint/2010/main" val="3954907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35BAC-8922-149B-8615-1FC5D1D13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A6CA9-A371-8EF5-530C-304F52FAC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4042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Crop</vt:lpstr>
      <vt:lpstr>Classification of virechaka dravya </vt:lpstr>
      <vt:lpstr>A) Based on mode of action</vt:lpstr>
      <vt:lpstr>PowerPoint Presentation</vt:lpstr>
      <vt:lpstr>PowerPoint Presentation</vt:lpstr>
      <vt:lpstr>PowerPoint Presentation</vt:lpstr>
      <vt:lpstr>B) Based on Dosha       Vata     Snigdha,Ushna, Lavana Pitta.    Kashaya Madhura Kapha   Katu</vt:lpstr>
      <vt:lpstr>C) Depending  on the intensity</vt:lpstr>
      <vt:lpstr>D) Based on origin and utility parts</vt:lpstr>
      <vt:lpstr>PowerPoint Presentation</vt:lpstr>
      <vt:lpstr>E) Virechana Agra dravya </vt:lpstr>
      <vt:lpstr>Virechana Drugs been replaced at top most position in their respective cadres (Su.su.44/1-2)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virechaka dravya </dc:title>
  <dc:creator>919923737607</dc:creator>
  <cp:lastModifiedBy>919923737607</cp:lastModifiedBy>
  <cp:revision>2</cp:revision>
  <dcterms:created xsi:type="dcterms:W3CDTF">2023-02-21T16:29:43Z</dcterms:created>
  <dcterms:modified xsi:type="dcterms:W3CDTF">2023-02-22T02:35:37Z</dcterms:modified>
</cp:coreProperties>
</file>