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63" r:id="rId43"/>
    <p:sldId id="364" r:id="rId44"/>
    <p:sldId id="365" r:id="rId45"/>
    <p:sldId id="366" r:id="rId46"/>
    <p:sldId id="367" r:id="rId47"/>
    <p:sldId id="368" r:id="rId48"/>
    <p:sldId id="369" r:id="rId49"/>
    <p:sldId id="370" r:id="rId50"/>
    <p:sldId id="371" r:id="rId51"/>
    <p:sldId id="372" r:id="rId52"/>
    <p:sldId id="373" r:id="rId53"/>
    <p:sldId id="374" r:id="rId54"/>
    <p:sldId id="375" r:id="rId55"/>
    <p:sldId id="376" r:id="rId56"/>
    <p:sldId id="377" r:id="rId57"/>
    <p:sldId id="378" r:id="rId58"/>
    <p:sldId id="379" r:id="rId59"/>
    <p:sldId id="380" r:id="rId60"/>
    <p:sldId id="381" r:id="rId61"/>
    <p:sldId id="382" r:id="rId62"/>
    <p:sldId id="383" r:id="rId63"/>
    <p:sldId id="384" r:id="rId64"/>
    <p:sldId id="385" r:id="rId65"/>
    <p:sldId id="386" r:id="rId66"/>
    <p:sldId id="387" r:id="rId6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tableStyles" Target="tableStyles.xml"/><Relationship Id="rId69" Type="http://schemas.openxmlformats.org/officeDocument/2006/relationships/presProps" Target="presProps.xml"/><Relationship Id="rId70" Type="http://schemas.openxmlformats.org/officeDocument/2006/relationships/viewProps" Target="viewProps.xml"/><Relationship Id="rId7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0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0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8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8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8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8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8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8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8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8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9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9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9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9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9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9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0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7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0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799" y="1636267"/>
            <a:ext cx="7772400" cy="2387600"/>
          </a:xfrm>
        </p:spPr>
        <p:txBody>
          <a:bodyPr/>
          <a:p>
            <a:r>
              <a:rPr altLang="zh-CN" b="1" sz="9600" lang="en-US">
                <a:solidFill>
                  <a:srgbClr val="000080"/>
                </a:solidFill>
              </a:rPr>
              <a:t>ह</a:t>
            </a:r>
            <a:r>
              <a:rPr altLang="zh-CN" b="1" sz="9600" lang="en-US">
                <a:solidFill>
                  <a:srgbClr val="000080"/>
                </a:solidFill>
              </a:rPr>
              <a:t>ृ</a:t>
            </a:r>
            <a:r>
              <a:rPr altLang="zh-CN" b="1" sz="9600" lang="en-US">
                <a:solidFill>
                  <a:srgbClr val="000080"/>
                </a:solidFill>
              </a:rPr>
              <a:t>द</a:t>
            </a:r>
            <a:r>
              <a:rPr altLang="zh-CN" b="1" sz="9600" lang="en-US">
                <a:solidFill>
                  <a:srgbClr val="000080"/>
                </a:solidFill>
              </a:rPr>
              <a:t>य</a:t>
            </a:r>
            <a:r>
              <a:rPr altLang="zh-CN" b="1" sz="9600" lang="en-US">
                <a:solidFill>
                  <a:srgbClr val="000080"/>
                </a:solidFill>
              </a:rPr>
              <a:t> </a:t>
            </a:r>
            <a:r>
              <a:rPr altLang="zh-CN" b="1" sz="9600" lang="en-US">
                <a:solidFill>
                  <a:srgbClr val="000080"/>
                </a:solidFill>
              </a:rPr>
              <a:t>र</a:t>
            </a:r>
            <a:r>
              <a:rPr altLang="zh-CN" b="1" sz="9600" lang="en-US">
                <a:solidFill>
                  <a:srgbClr val="000080"/>
                </a:solidFill>
              </a:rPr>
              <a:t>ो</a:t>
            </a:r>
            <a:r>
              <a:rPr altLang="zh-CN" b="1" sz="9600" lang="en-US">
                <a:solidFill>
                  <a:srgbClr val="000080"/>
                </a:solidFill>
              </a:rPr>
              <a:t>ग</a:t>
            </a:r>
            <a:endParaRPr altLang="zh-CN" lang="en-US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subTitle" idx="1"/>
          </p:nvPr>
        </p:nvSpPr>
        <p:spPr>
          <a:xfrm>
            <a:off x="175346" y="162581"/>
            <a:ext cx="8812791" cy="6561855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त्र</a:t>
            </a:r>
            <a:r>
              <a:rPr b="1" sz="3600" lang="en-US">
                <a:solidFill>
                  <a:srgbClr val="000080"/>
                </a:solidFill>
              </a:rPr>
              <a:t>ि</a:t>
            </a:r>
            <a:r>
              <a:rPr b="1" sz="3600" lang="en-US">
                <a:solidFill>
                  <a:srgbClr val="000080"/>
                </a:solidFill>
              </a:rPr>
              <a:t>द</a:t>
            </a:r>
            <a:r>
              <a:rPr b="1" sz="3600" lang="en-US">
                <a:solidFill>
                  <a:srgbClr val="000080"/>
                </a:solidFill>
              </a:rPr>
              <a:t>ो</a:t>
            </a:r>
            <a:r>
              <a:rPr b="1" sz="3600" lang="en-US">
                <a:solidFill>
                  <a:srgbClr val="000080"/>
                </a:solidFill>
              </a:rPr>
              <a:t>ष</a:t>
            </a:r>
            <a:r>
              <a:rPr b="1" sz="3600" lang="en-US">
                <a:solidFill>
                  <a:srgbClr val="000080"/>
                </a:solidFill>
              </a:rPr>
              <a:t>ज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ह</a:t>
            </a:r>
            <a:r>
              <a:rPr b="1" sz="3600" lang="en-US">
                <a:solidFill>
                  <a:srgbClr val="000080"/>
                </a:solidFill>
              </a:rPr>
              <a:t>ृ</a:t>
            </a:r>
            <a:r>
              <a:rPr b="1" sz="3600" lang="en-US">
                <a:solidFill>
                  <a:srgbClr val="000080"/>
                </a:solidFill>
              </a:rPr>
              <a:t>द</a:t>
            </a:r>
            <a:r>
              <a:rPr b="1" sz="3600" lang="en-US">
                <a:solidFill>
                  <a:srgbClr val="000080"/>
                </a:solidFill>
              </a:rPr>
              <a:t>्</a:t>
            </a:r>
            <a:r>
              <a:rPr b="1" sz="3600" lang="en-US">
                <a:solidFill>
                  <a:srgbClr val="000080"/>
                </a:solidFill>
              </a:rPr>
              <a:t>र</a:t>
            </a:r>
            <a:r>
              <a:rPr b="1" sz="3600" lang="en-US">
                <a:solidFill>
                  <a:srgbClr val="000080"/>
                </a:solidFill>
              </a:rPr>
              <a:t>ो</a:t>
            </a:r>
            <a:r>
              <a:rPr b="1" sz="3600" lang="en-US">
                <a:solidFill>
                  <a:srgbClr val="000080"/>
                </a:solidFill>
              </a:rPr>
              <a:t>ग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त्र</a:t>
            </a:r>
            <a:r>
              <a:rPr b="0" sz="3600" lang="en-US"/>
              <a:t>ि</a:t>
            </a:r>
            <a:r>
              <a:rPr b="0" sz="3600" lang="en-US"/>
              <a:t>दोषज </a:t>
            </a:r>
            <a:r>
              <a:rPr b="0" sz="3600" lang="en-US"/>
              <a:t>हृद्रोग</a:t>
            </a:r>
            <a:r>
              <a:rPr b="0" sz="3600" lang="en-US"/>
              <a:t>ा</a:t>
            </a:r>
            <a:r>
              <a:rPr b="0" sz="3600" lang="en-US"/>
              <a:t>म</a:t>
            </a:r>
            <a:r>
              <a:rPr b="0" sz="3600" lang="en-US"/>
              <a:t>ध</a:t>
            </a:r>
            <a:r>
              <a:rPr b="0" sz="3600" lang="en-US"/>
              <a:t>्</a:t>
            </a:r>
            <a:r>
              <a:rPr b="0" sz="3600" lang="en-US"/>
              <a:t>य</a:t>
            </a:r>
            <a:r>
              <a:rPr b="0" sz="3600" lang="en-US"/>
              <a:t>े</a:t>
            </a:r>
            <a:r>
              <a:rPr b="0" sz="3600" lang="en-US"/>
              <a:t> </a:t>
            </a:r>
            <a:r>
              <a:rPr b="0" sz="3600" lang="en-US"/>
              <a:t>त</a:t>
            </a:r>
            <a:r>
              <a:rPr b="0" sz="3600" lang="en-US"/>
              <a:t>ी</a:t>
            </a:r>
            <a:r>
              <a:rPr b="0" sz="3600" lang="en-US"/>
              <a:t>न</a:t>
            </a:r>
            <a:r>
              <a:rPr b="0" sz="3600" lang="en-US"/>
              <a:t>ह</a:t>
            </a:r>
            <a:r>
              <a:rPr b="0" sz="3600" lang="en-US"/>
              <a:t>ी</a:t>
            </a:r>
            <a:r>
              <a:rPr b="0" sz="3600" lang="en-US"/>
              <a:t> </a:t>
            </a:r>
            <a:r>
              <a:rPr b="0" sz="3600" lang="en-US"/>
              <a:t>द</a:t>
            </a:r>
            <a:r>
              <a:rPr b="0" sz="3600" lang="en-US"/>
              <a:t>ो</a:t>
            </a:r>
            <a:r>
              <a:rPr b="0" sz="3600" lang="en-US"/>
              <a:t>ष</a:t>
            </a:r>
            <a:r>
              <a:rPr b="0" sz="3600" lang="en-US"/>
              <a:t>ा</a:t>
            </a:r>
            <a:r>
              <a:rPr b="0" sz="3600" lang="en-US"/>
              <a:t>ं</a:t>
            </a:r>
            <a:r>
              <a:rPr b="0" sz="3600" lang="en-US"/>
              <a:t>च</a:t>
            </a:r>
            <a:r>
              <a:rPr b="0" sz="3600" lang="en-US"/>
              <a:t>ी</a:t>
            </a:r>
            <a:r>
              <a:rPr b="0" sz="3600" lang="en-US"/>
              <a:t> </a:t>
            </a:r>
            <a:r>
              <a:rPr b="0" sz="3600" lang="en-US"/>
              <a:t>ल</a:t>
            </a:r>
            <a:r>
              <a:rPr b="0" sz="3600" lang="en-US"/>
              <a:t>क्ष</a:t>
            </a:r>
            <a:r>
              <a:rPr b="0" sz="3600" lang="en-US"/>
              <a:t>ण</a:t>
            </a:r>
            <a:r>
              <a:rPr b="0" sz="3600" lang="en-US"/>
              <a:t>े</a:t>
            </a:r>
            <a:r>
              <a:rPr b="0" sz="3600" lang="en-US"/>
              <a:t> </a:t>
            </a:r>
            <a:r>
              <a:rPr b="0" sz="3600" lang="en-US"/>
              <a:t>अ</a:t>
            </a:r>
            <a:r>
              <a:rPr b="0" sz="3600" lang="en-US"/>
              <a:t>स</a:t>
            </a:r>
            <a:r>
              <a:rPr b="0" sz="3600" lang="en-US"/>
              <a:t>त</a:t>
            </a:r>
            <a:r>
              <a:rPr b="0" sz="3600" lang="en-US"/>
              <a:t>ा</a:t>
            </a:r>
            <a:r>
              <a:rPr b="0" sz="3600" lang="en-US"/>
              <a:t>त</a:t>
            </a:r>
            <a:r>
              <a:rPr b="0"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क</a:t>
            </a:r>
            <a:r>
              <a:rPr b="1" sz="3600" lang="en-US">
                <a:solidFill>
                  <a:srgbClr val="000080"/>
                </a:solidFill>
              </a:rPr>
              <a:t>ृ</a:t>
            </a:r>
            <a:r>
              <a:rPr b="1" sz="3600" lang="en-US">
                <a:solidFill>
                  <a:srgbClr val="000080"/>
                </a:solidFill>
              </a:rPr>
              <a:t>म</a:t>
            </a:r>
            <a:r>
              <a:rPr b="1" sz="3600" lang="en-US">
                <a:solidFill>
                  <a:srgbClr val="000080"/>
                </a:solidFill>
              </a:rPr>
              <a:t>ि</a:t>
            </a:r>
            <a:r>
              <a:rPr b="1" sz="3600" lang="en-US">
                <a:solidFill>
                  <a:srgbClr val="000080"/>
                </a:solidFill>
              </a:rPr>
              <a:t>ज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ह</a:t>
            </a:r>
            <a:r>
              <a:rPr b="1" sz="3600" lang="en-US">
                <a:solidFill>
                  <a:srgbClr val="000080"/>
                </a:solidFill>
              </a:rPr>
              <a:t>ृ</a:t>
            </a:r>
            <a:r>
              <a:rPr b="1" sz="3600" lang="en-US">
                <a:solidFill>
                  <a:srgbClr val="000080"/>
                </a:solidFill>
              </a:rPr>
              <a:t>द</a:t>
            </a:r>
            <a:r>
              <a:rPr b="1" sz="3600" lang="en-US">
                <a:solidFill>
                  <a:srgbClr val="000080"/>
                </a:solidFill>
              </a:rPr>
              <a:t>्</a:t>
            </a:r>
            <a:r>
              <a:rPr b="1" sz="3600" lang="en-US">
                <a:solidFill>
                  <a:srgbClr val="000080"/>
                </a:solidFill>
              </a:rPr>
              <a:t>र</a:t>
            </a:r>
            <a:r>
              <a:rPr b="1" sz="3600" lang="en-US">
                <a:solidFill>
                  <a:srgbClr val="000080"/>
                </a:solidFill>
              </a:rPr>
              <a:t>ो</a:t>
            </a:r>
            <a:r>
              <a:rPr b="1" sz="3600" lang="en-US">
                <a:solidFill>
                  <a:srgbClr val="000080"/>
                </a:solidFill>
              </a:rPr>
              <a:t>ग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b="1"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1" sz="3600" i="1" lang="en-US">
                <a:solidFill>
                  <a:srgbClr val="008000"/>
                </a:solidFill>
              </a:rPr>
              <a:t>ल</a:t>
            </a:r>
            <a:r>
              <a:rPr b="1" sz="3600" i="1" lang="en-US">
                <a:solidFill>
                  <a:srgbClr val="008000"/>
                </a:solidFill>
              </a:rPr>
              <a:t>क्ष</a:t>
            </a:r>
            <a:r>
              <a:rPr b="1" sz="3600" i="1" lang="en-US">
                <a:solidFill>
                  <a:srgbClr val="008000"/>
                </a:solidFill>
              </a:rPr>
              <a:t>ण</a:t>
            </a:r>
            <a:r>
              <a:rPr b="1" sz="3600" i="1" lang="en-US">
                <a:solidFill>
                  <a:srgbClr val="008000"/>
                </a:solidFill>
              </a:rPr>
              <a:t>े</a:t>
            </a:r>
            <a:r>
              <a:rPr b="1" sz="3600" i="1" lang="en-US">
                <a:solidFill>
                  <a:srgbClr val="008000"/>
                </a:solidFill>
              </a:rPr>
              <a:t> </a:t>
            </a:r>
            <a:r>
              <a:rPr b="1" sz="3600" i="1" lang="en-US">
                <a:solidFill>
                  <a:srgbClr val="008000"/>
                </a:solidFill>
              </a:rPr>
              <a:t>-</a:t>
            </a:r>
            <a:endParaRPr b="1" i="1"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क</a:t>
            </a:r>
            <a:r>
              <a:rPr b="0" sz="3600" lang="en-US"/>
              <a:t>ण</a:t>
            </a:r>
            <a:r>
              <a:rPr b="0" sz="3600" lang="en-US"/>
              <a:t>्</a:t>
            </a:r>
            <a:r>
              <a:rPr b="0" sz="3600" lang="en-US"/>
              <a:t>ड</a:t>
            </a:r>
            <a:r>
              <a:rPr b="0" sz="3600" lang="en-US"/>
              <a:t>ु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त</a:t>
            </a:r>
            <a:r>
              <a:rPr b="0" sz="3600" lang="en-US"/>
              <a:t>ी</a:t>
            </a:r>
            <a:r>
              <a:rPr b="0" sz="3600" lang="en-US"/>
              <a:t>व</a:t>
            </a:r>
            <a:r>
              <a:rPr b="0" sz="3600" lang="en-US"/>
              <a:t>्</a:t>
            </a:r>
            <a:r>
              <a:rPr b="0" sz="3600" lang="en-US"/>
              <a:t>र</a:t>
            </a:r>
            <a:r>
              <a:rPr b="0" sz="3600" lang="en-US"/>
              <a:t> </a:t>
            </a:r>
            <a:r>
              <a:rPr b="0" sz="3600" lang="en-US"/>
              <a:t>व</a:t>
            </a:r>
            <a:r>
              <a:rPr b="0" sz="3600" lang="en-US"/>
              <a:t>े</a:t>
            </a:r>
            <a:r>
              <a:rPr b="0" sz="3600" lang="en-US"/>
              <a:t>द</a:t>
            </a:r>
            <a:r>
              <a:rPr b="0" sz="3600" lang="en-US"/>
              <a:t>न</a:t>
            </a:r>
            <a:r>
              <a:rPr b="0" sz="3600" lang="en-US"/>
              <a:t>ा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ह</a:t>
            </a:r>
            <a:r>
              <a:rPr b="0" sz="3600" lang="en-US"/>
              <a:t>ल</a:t>
            </a:r>
            <a:r>
              <a:rPr b="0" sz="3600" lang="en-US"/>
              <a:t>्</a:t>
            </a:r>
            <a:r>
              <a:rPr b="0" sz="3600" lang="en-US"/>
              <a:t>ल</a:t>
            </a:r>
            <a:r>
              <a:rPr b="0" sz="3600" lang="en-US"/>
              <a:t>ा</a:t>
            </a:r>
            <a:r>
              <a:rPr b="0" sz="3600" lang="en-US"/>
              <a:t>स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श</a:t>
            </a:r>
            <a:r>
              <a:rPr b="0" sz="3600" lang="en-US"/>
              <a:t>्</a:t>
            </a:r>
            <a:r>
              <a:rPr b="0" sz="3600" lang="en-US"/>
              <a:t>व</a:t>
            </a:r>
            <a:r>
              <a:rPr b="0" sz="3600" lang="en-US"/>
              <a:t>य</a:t>
            </a:r>
            <a:r>
              <a:rPr b="0" sz="3600" lang="en-US"/>
              <a:t>थ</a:t>
            </a:r>
            <a:r>
              <a:rPr b="0" sz="3600" lang="en-US"/>
              <a:t>ु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ट</a:t>
            </a:r>
            <a:r>
              <a:rPr b="0" sz="3600" lang="en-US"/>
              <a:t>ो</a:t>
            </a:r>
            <a:r>
              <a:rPr b="0" sz="3600" lang="en-US"/>
              <a:t>च</a:t>
            </a:r>
            <a:r>
              <a:rPr b="0" sz="3600" lang="en-US"/>
              <a:t>ल</a:t>
            </a:r>
            <a:r>
              <a:rPr b="0" sz="3600" lang="en-US"/>
              <a:t>्</a:t>
            </a:r>
            <a:r>
              <a:rPr b="0" sz="3600" lang="en-US"/>
              <a:t>य</a:t>
            </a:r>
            <a:r>
              <a:rPr b="0" sz="3600" lang="en-US"/>
              <a:t>ा</a:t>
            </a:r>
            <a:r>
              <a:rPr b="0" sz="3600" lang="en-US"/>
              <a:t>प</a:t>
            </a:r>
            <a:r>
              <a:rPr b="0" sz="3600" lang="en-US"/>
              <a:t>्</a:t>
            </a:r>
            <a:r>
              <a:rPr b="0" sz="3600" lang="en-US"/>
              <a:t>र</a:t>
            </a:r>
            <a:r>
              <a:rPr b="0" sz="3600" lang="en-US"/>
              <a:t>म</a:t>
            </a:r>
            <a:r>
              <a:rPr b="0" sz="3600" lang="en-US"/>
              <a:t>ा</a:t>
            </a:r>
            <a:r>
              <a:rPr b="0" sz="3600" lang="en-US"/>
              <a:t>ण</a:t>
            </a:r>
            <a:r>
              <a:rPr b="0" sz="3600" lang="en-US"/>
              <a:t>े</a:t>
            </a:r>
            <a:r>
              <a:rPr b="0" sz="3600" lang="en-US"/>
              <a:t> </a:t>
            </a:r>
            <a:r>
              <a:rPr b="0" sz="3600" lang="en-US"/>
              <a:t>व</a:t>
            </a:r>
            <a:r>
              <a:rPr b="0" sz="3600" lang="en-US"/>
              <a:t>े</a:t>
            </a:r>
            <a:r>
              <a:rPr b="0" sz="3600" lang="en-US"/>
              <a:t>द</a:t>
            </a:r>
            <a:r>
              <a:rPr b="0" sz="3600" lang="en-US"/>
              <a:t>न</a:t>
            </a:r>
            <a:r>
              <a:rPr b="0" sz="3600" lang="en-US"/>
              <a:t>ा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श</a:t>
            </a:r>
            <a:r>
              <a:rPr b="0" sz="3600" lang="en-US"/>
              <a:t>ू</a:t>
            </a:r>
            <a:r>
              <a:rPr b="0" sz="3600" lang="en-US"/>
              <a:t>ल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ड</a:t>
            </a:r>
            <a:r>
              <a:rPr b="0" sz="3600" lang="en-US"/>
              <a:t>ो</a:t>
            </a:r>
            <a:r>
              <a:rPr b="0" sz="3600" lang="en-US"/>
              <a:t>ळ</a:t>
            </a:r>
            <a:r>
              <a:rPr b="0" sz="3600" lang="en-US"/>
              <a:t>्</a:t>
            </a:r>
            <a:r>
              <a:rPr b="0" sz="3600" lang="en-US"/>
              <a:t>य</a:t>
            </a:r>
            <a:r>
              <a:rPr b="0" sz="3600" lang="en-US"/>
              <a:t>ा</a:t>
            </a:r>
            <a:r>
              <a:rPr b="0" sz="3600" lang="en-US"/>
              <a:t>ं</a:t>
            </a:r>
            <a:r>
              <a:rPr b="0" sz="3600" lang="en-US"/>
              <a:t>प</a:t>
            </a:r>
            <a:r>
              <a:rPr b="0" sz="3600" lang="en-US"/>
              <a:t>ु</a:t>
            </a:r>
            <a:r>
              <a:rPr b="0" sz="3600" lang="en-US"/>
              <a:t>ढ</a:t>
            </a:r>
            <a:r>
              <a:rPr b="0" sz="3600" lang="en-US"/>
              <a:t>े</a:t>
            </a:r>
            <a:r>
              <a:rPr b="0" sz="3600" lang="en-US"/>
              <a:t> </a:t>
            </a:r>
            <a:r>
              <a:rPr b="0" sz="3600" lang="en-US"/>
              <a:t>अ</a:t>
            </a:r>
            <a:r>
              <a:rPr b="0" sz="3600" lang="en-US"/>
              <a:t>ंधारी </a:t>
            </a:r>
            <a:r>
              <a:rPr b="0" sz="3600" lang="en-US"/>
              <a:t>य</a:t>
            </a:r>
            <a:r>
              <a:rPr b="0" sz="3600" lang="en-US"/>
              <a:t>ेणे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अ</a:t>
            </a:r>
            <a:r>
              <a:rPr b="0" sz="3600" lang="en-US"/>
              <a:t>र</a:t>
            </a:r>
            <a:r>
              <a:rPr b="0" sz="3600" lang="en-US"/>
              <a:t>ु</a:t>
            </a:r>
            <a:r>
              <a:rPr b="0" sz="3600" lang="en-US"/>
              <a:t>च</a:t>
            </a:r>
            <a:r>
              <a:rPr b="0" sz="3600" lang="en-US"/>
              <a:t>ी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ड</a:t>
            </a:r>
            <a:r>
              <a:rPr b="0" sz="3600" lang="en-US"/>
              <a:t>ो</a:t>
            </a:r>
            <a:r>
              <a:rPr b="0" sz="3600" lang="en-US"/>
              <a:t>ळ</a:t>
            </a:r>
            <a:r>
              <a:rPr b="0" sz="3600" lang="en-US"/>
              <a:t>े</a:t>
            </a:r>
            <a:r>
              <a:rPr b="0" sz="3600" lang="en-US"/>
              <a:t> </a:t>
            </a:r>
            <a:r>
              <a:rPr b="0" sz="3600" lang="en-US"/>
              <a:t>म</a:t>
            </a:r>
            <a:r>
              <a:rPr b="0" sz="3600" lang="en-US"/>
              <a:t>ळ</a:t>
            </a:r>
            <a:r>
              <a:rPr b="0" sz="3600" lang="en-US"/>
              <a:t>क</a:t>
            </a:r>
            <a:r>
              <a:rPr b="0" sz="3600" lang="en-US"/>
              <a:t>ट</a:t>
            </a:r>
            <a:r>
              <a:rPr b="0" sz="3600" lang="en-US"/>
              <a:t> </a:t>
            </a:r>
            <a:r>
              <a:rPr b="0" sz="3600" lang="en-US"/>
              <a:t>द</a:t>
            </a:r>
            <a:r>
              <a:rPr b="0" sz="3600" lang="en-US"/>
              <a:t>ि</a:t>
            </a:r>
            <a:r>
              <a:rPr b="0" sz="3600" lang="en-US"/>
              <a:t>स</a:t>
            </a:r>
            <a:r>
              <a:rPr b="0" sz="3600" lang="en-US"/>
              <a:t>ण</a:t>
            </a:r>
            <a:r>
              <a:rPr b="0" sz="3600" lang="en-US"/>
              <a:t>े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श</a:t>
            </a:r>
            <a:r>
              <a:rPr b="0" sz="3600" lang="en-US"/>
              <a:t>ो</a:t>
            </a:r>
            <a:r>
              <a:rPr b="0" sz="3600" lang="en-US"/>
              <a:t>थ</a:t>
            </a:r>
            <a:r>
              <a:rPr b="0" sz="360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subTitle" idx="1"/>
          </p:nvPr>
        </p:nvSpPr>
        <p:spPr>
          <a:xfrm>
            <a:off x="129886" y="143112"/>
            <a:ext cx="8877767" cy="6561315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ह</a:t>
            </a:r>
            <a:r>
              <a:rPr b="1" sz="3600" lang="en-US">
                <a:solidFill>
                  <a:srgbClr val="000080"/>
                </a:solidFill>
              </a:rPr>
              <a:t>ृ</a:t>
            </a:r>
            <a:r>
              <a:rPr b="1" sz="3600" lang="en-US">
                <a:solidFill>
                  <a:srgbClr val="000080"/>
                </a:solidFill>
              </a:rPr>
              <a:t>द</a:t>
            </a:r>
            <a:r>
              <a:rPr b="1" sz="3600" lang="en-US">
                <a:solidFill>
                  <a:srgbClr val="000080"/>
                </a:solidFill>
              </a:rPr>
              <a:t>्</a:t>
            </a:r>
            <a:r>
              <a:rPr b="1" sz="3600" lang="en-US">
                <a:solidFill>
                  <a:srgbClr val="000080"/>
                </a:solidFill>
              </a:rPr>
              <a:t>र</a:t>
            </a:r>
            <a:r>
              <a:rPr b="1" sz="3600" lang="en-US">
                <a:solidFill>
                  <a:srgbClr val="000080"/>
                </a:solidFill>
              </a:rPr>
              <a:t>ो</a:t>
            </a:r>
            <a:r>
              <a:rPr b="1" sz="3600" lang="en-US">
                <a:solidFill>
                  <a:srgbClr val="000080"/>
                </a:solidFill>
              </a:rPr>
              <a:t>ग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उ</a:t>
            </a:r>
            <a:r>
              <a:rPr b="1" sz="3600" lang="en-US">
                <a:solidFill>
                  <a:srgbClr val="000080"/>
                </a:solidFill>
              </a:rPr>
              <a:t>प</a:t>
            </a:r>
            <a:r>
              <a:rPr b="1" sz="3600" lang="en-US">
                <a:solidFill>
                  <a:srgbClr val="000080"/>
                </a:solidFill>
              </a:rPr>
              <a:t>द</a:t>
            </a:r>
            <a:r>
              <a:rPr b="1" sz="3600" lang="en-US">
                <a:solidFill>
                  <a:srgbClr val="000080"/>
                </a:solidFill>
              </a:rPr>
              <a:t>्</a:t>
            </a:r>
            <a:r>
              <a:rPr b="1" sz="3600" lang="en-US">
                <a:solidFill>
                  <a:srgbClr val="000080"/>
                </a:solidFill>
              </a:rPr>
              <a:t>र</a:t>
            </a:r>
            <a:r>
              <a:rPr b="1" sz="3600" lang="en-US">
                <a:solidFill>
                  <a:srgbClr val="000080"/>
                </a:solidFill>
              </a:rPr>
              <a:t>व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भ</a:t>
            </a:r>
            <a:r>
              <a:rPr b="0" sz="3600" lang="en-US"/>
              <a:t>्</a:t>
            </a:r>
            <a:r>
              <a:rPr b="0" sz="3600" lang="en-US"/>
              <a:t>र</a:t>
            </a:r>
            <a:r>
              <a:rPr b="0" sz="3600" lang="en-US"/>
              <a:t>म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क</a:t>
            </a:r>
            <a:r>
              <a:rPr b="0" sz="3600" lang="en-US"/>
              <a:t>ल</a:t>
            </a:r>
            <a:r>
              <a:rPr b="0" sz="3600" lang="en-US"/>
              <a:t>्</a:t>
            </a:r>
            <a:r>
              <a:rPr b="0" sz="3600" lang="en-US"/>
              <a:t>म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अ</a:t>
            </a:r>
            <a:r>
              <a:rPr b="0" sz="3600" lang="en-US"/>
              <a:t>ं</a:t>
            </a:r>
            <a:r>
              <a:rPr b="0" sz="3600" lang="en-US"/>
              <a:t>ग</a:t>
            </a:r>
            <a:r>
              <a:rPr b="0" sz="3600" lang="en-US"/>
              <a:t> </a:t>
            </a:r>
            <a:r>
              <a:rPr b="0" sz="3600" lang="en-US"/>
              <a:t>श</a:t>
            </a:r>
            <a:r>
              <a:rPr b="0" sz="3600" lang="en-US"/>
              <a:t>ै</a:t>
            </a:r>
            <a:r>
              <a:rPr b="0" sz="3600" lang="en-US"/>
              <a:t>थ</a:t>
            </a:r>
            <a:r>
              <a:rPr b="0" sz="3600" lang="en-US"/>
              <a:t>ि</a:t>
            </a:r>
            <a:r>
              <a:rPr b="0" sz="3600" lang="en-US"/>
              <a:t>ल</a:t>
            </a:r>
            <a:r>
              <a:rPr b="0" sz="3600" lang="en-US"/>
              <a:t>्</a:t>
            </a:r>
            <a:r>
              <a:rPr b="0" sz="3600" lang="en-US"/>
              <a:t>य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म</a:t>
            </a:r>
            <a:r>
              <a:rPr b="0" sz="3600" lang="en-US"/>
              <a:t>ु</a:t>
            </a:r>
            <a:r>
              <a:rPr b="0" sz="3600" lang="en-US"/>
              <a:t>ख</a:t>
            </a:r>
            <a:r>
              <a:rPr b="0" sz="3600" lang="en-US"/>
              <a:t> </a:t>
            </a:r>
            <a:r>
              <a:rPr b="0" sz="3600" lang="en-US"/>
              <a:t>व</a:t>
            </a:r>
            <a:r>
              <a:rPr b="0" sz="3600" lang="en-US"/>
              <a:t> </a:t>
            </a:r>
            <a:r>
              <a:rPr b="0" sz="3600" lang="en-US"/>
              <a:t>ध</a:t>
            </a:r>
            <a:r>
              <a:rPr b="0" sz="3600" lang="en-US"/>
              <a:t>ा</a:t>
            </a:r>
            <a:r>
              <a:rPr b="0" sz="3600" lang="en-US"/>
              <a:t>त</a:t>
            </a:r>
            <a:r>
              <a:rPr b="0" sz="3600" lang="en-US"/>
              <a:t>ू</a:t>
            </a:r>
            <a:r>
              <a:rPr b="0" sz="3600" lang="en-US"/>
              <a:t>ं</a:t>
            </a:r>
            <a:r>
              <a:rPr b="0" sz="3600" lang="en-US"/>
              <a:t>च</a:t>
            </a:r>
            <a:r>
              <a:rPr b="0" sz="3600" lang="en-US"/>
              <a:t>े</a:t>
            </a:r>
            <a:r>
              <a:rPr b="0" sz="3600" lang="en-US"/>
              <a:t> </a:t>
            </a:r>
            <a:r>
              <a:rPr b="0" sz="3600" lang="en-US"/>
              <a:t>श</a:t>
            </a:r>
            <a:r>
              <a:rPr b="0" sz="3600" lang="en-US"/>
              <a:t>ो</a:t>
            </a:r>
            <a:r>
              <a:rPr b="0" sz="3600" lang="en-US"/>
              <a:t>ष</a:t>
            </a:r>
            <a:r>
              <a:rPr b="0" sz="3600" lang="en-US"/>
              <a:t>ण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अ</a:t>
            </a:r>
            <a:r>
              <a:rPr b="0" sz="3600" lang="en-US"/>
              <a:t>व</a:t>
            </a:r>
            <a:r>
              <a:rPr b="0" sz="3600" lang="en-US"/>
              <a:t>स</a:t>
            </a:r>
            <a:r>
              <a:rPr b="0" sz="3600" lang="en-US"/>
              <a:t>ा</a:t>
            </a:r>
            <a:r>
              <a:rPr b="0" sz="3600" lang="en-US"/>
              <a:t>द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श</a:t>
            </a:r>
            <a:r>
              <a:rPr b="0" sz="3600" lang="en-US"/>
              <a:t>ो</a:t>
            </a:r>
            <a:r>
              <a:rPr b="0" sz="3600" lang="en-US"/>
              <a:t>थ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ctrTitle"/>
          </p:nvPr>
        </p:nvSpPr>
        <p:spPr>
          <a:xfrm>
            <a:off x="685799" y="1826139"/>
            <a:ext cx="7772400" cy="2387600"/>
          </a:xfrm>
        </p:spPr>
        <p:txBody>
          <a:bodyPr/>
          <a:p>
            <a:r>
              <a:rPr b="1" sz="8800" lang="en-US">
                <a:solidFill>
                  <a:srgbClr val="000080"/>
                </a:solidFill>
              </a:rPr>
              <a:t>H</a:t>
            </a:r>
            <a:r>
              <a:rPr b="1" sz="8800" lang="en-US">
                <a:solidFill>
                  <a:srgbClr val="000080"/>
                </a:solidFill>
              </a:rPr>
              <a:t>E</a:t>
            </a:r>
            <a:r>
              <a:rPr b="1" sz="8800" lang="en-US">
                <a:solidFill>
                  <a:srgbClr val="000080"/>
                </a:solidFill>
              </a:rPr>
              <a:t>A</a:t>
            </a:r>
            <a:r>
              <a:rPr b="1" sz="8800" lang="en-US">
                <a:solidFill>
                  <a:srgbClr val="000080"/>
                </a:solidFill>
              </a:rPr>
              <a:t>R</a:t>
            </a:r>
            <a:r>
              <a:rPr b="1" sz="8800" lang="en-US">
                <a:solidFill>
                  <a:srgbClr val="000080"/>
                </a:solidFill>
              </a:rPr>
              <a:t>T</a:t>
            </a:r>
            <a:endParaRPr b="1" lang="en-US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subTitle" idx="1"/>
          </p:nvPr>
        </p:nvSpPr>
        <p:spPr>
          <a:xfrm>
            <a:off x="142875" y="240455"/>
            <a:ext cx="8793307" cy="6393127"/>
          </a:xfrm>
        </p:spPr>
        <p:txBody>
          <a:bodyPr>
            <a:normAutofit fontScale="95833" lnSpcReduction="20000"/>
          </a:bodyPr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p</a:t>
            </a:r>
            <a:r>
              <a:rPr b="1" sz="3600" lang="en-US">
                <a:solidFill>
                  <a:srgbClr val="000080"/>
                </a:solidFill>
              </a:rPr>
              <a:t>p</a:t>
            </a:r>
            <a:r>
              <a:rPr b="1" sz="3600" lang="en-US">
                <a:solidFill>
                  <a:srgbClr val="000080"/>
                </a:solidFill>
              </a:rPr>
              <a:t>l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ed 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m</a:t>
            </a:r>
            <a:r>
              <a:rPr b="1" sz="3600" lang="en-US">
                <a:solidFill>
                  <a:srgbClr val="000080"/>
                </a:solidFill>
              </a:rPr>
              <a:t>y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&amp;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P</a:t>
            </a:r>
            <a:r>
              <a:rPr b="1" sz="3600" lang="en-US">
                <a:solidFill>
                  <a:srgbClr val="000080"/>
                </a:solidFill>
              </a:rPr>
              <a:t>h</a:t>
            </a:r>
            <a:r>
              <a:rPr b="1" sz="3600" lang="en-US">
                <a:solidFill>
                  <a:srgbClr val="000080"/>
                </a:solidFill>
              </a:rPr>
              <a:t>y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l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g</a:t>
            </a:r>
            <a:r>
              <a:rPr b="1" sz="3600" lang="en-US">
                <a:solidFill>
                  <a:srgbClr val="000080"/>
                </a:solidFill>
              </a:rPr>
              <a:t>y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A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u</a:t>
            </a:r>
            <a:r>
              <a:rPr b="0" sz="3600" lang="en-US"/>
              <a:t>s</a:t>
            </a:r>
            <a:r>
              <a:rPr b="0" sz="3600" lang="en-US"/>
              <a:t>c</a:t>
            </a:r>
            <a:r>
              <a:rPr b="0" sz="3600" lang="en-US"/>
              <a:t>u</a:t>
            </a:r>
            <a:r>
              <a:rPr b="0" sz="3600" lang="en-US"/>
              <a:t>lar </a:t>
            </a:r>
            <a:r>
              <a:rPr b="0" sz="3600" lang="en-US"/>
              <a:t>p</a:t>
            </a:r>
            <a:r>
              <a:rPr b="0" sz="3600" lang="en-US"/>
              <a:t>u</a:t>
            </a:r>
            <a:r>
              <a:rPr b="0" sz="3600" lang="en-US"/>
              <a:t>m</a:t>
            </a:r>
            <a:r>
              <a:rPr b="0" sz="3600" lang="en-US"/>
              <a:t>p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e</a:t>
            </a:r>
            <a:r>
              <a:rPr b="0" sz="3600" lang="en-US"/>
              <a:t>j</a:t>
            </a:r>
            <a:r>
              <a:rPr b="0" sz="3600" lang="en-US"/>
              <a:t>e</a:t>
            </a:r>
            <a:r>
              <a:rPr b="0" sz="3600" lang="en-US"/>
              <a:t>c</a:t>
            </a:r>
            <a:r>
              <a:rPr b="0" sz="3600" lang="en-US"/>
              <a:t>t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b</a:t>
            </a:r>
            <a:r>
              <a:rPr b="0" sz="3600" lang="en-US"/>
              <a:t>l</a:t>
            </a:r>
            <a:r>
              <a:rPr b="0" sz="3600" lang="en-US"/>
              <a:t>o</a:t>
            </a:r>
            <a:r>
              <a:rPr b="0" sz="3600" lang="en-US"/>
              <a:t>o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o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v</a:t>
            </a:r>
            <a:r>
              <a:rPr b="0" sz="3600" lang="en-US"/>
              <a:t>a</a:t>
            </a:r>
            <a:r>
              <a:rPr b="0" sz="3600" lang="en-US"/>
              <a:t>s</a:t>
            </a:r>
            <a:r>
              <a:rPr b="0" sz="3600" lang="en-US"/>
              <a:t>c</a:t>
            </a:r>
            <a:r>
              <a:rPr b="0" sz="3600" lang="en-US"/>
              <a:t>u</a:t>
            </a:r>
            <a:r>
              <a:rPr b="0" sz="3600" lang="en-US"/>
              <a:t>lar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w</a:t>
            </a:r>
            <a:r>
              <a:rPr b="0" sz="3600" lang="en-US"/>
              <a:t>i</a:t>
            </a:r>
            <a:r>
              <a:rPr b="0" sz="3600" lang="en-US"/>
              <a:t>t</a:t>
            </a:r>
            <a:r>
              <a:rPr b="0" sz="3600" lang="en-US"/>
              <a:t>h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suff</a:t>
            </a:r>
            <a:r>
              <a:rPr b="0" sz="3600" lang="en-US"/>
              <a:t>i</a:t>
            </a:r>
            <a:r>
              <a:rPr b="0" sz="3600" lang="en-US"/>
              <a:t>c</a:t>
            </a:r>
            <a:r>
              <a:rPr b="0" sz="3600" lang="en-US"/>
              <a:t>i</a:t>
            </a:r>
            <a:r>
              <a:rPr b="0" sz="3600" lang="en-US"/>
              <a:t>ent</a:t>
            </a:r>
            <a:r>
              <a:rPr b="0" sz="3600" lang="en-US"/>
              <a:t> </a:t>
            </a:r>
            <a:r>
              <a:rPr b="0" sz="3600" lang="en-US"/>
              <a:t>press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o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a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p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l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i</a:t>
            </a:r>
            <a:r>
              <a:rPr b="0" sz="3600" lang="en-US"/>
              <a:t>r</a:t>
            </a:r>
            <a:r>
              <a:rPr b="0" sz="3600" lang="en-US"/>
              <a:t>c</a:t>
            </a:r>
            <a:r>
              <a:rPr b="0" sz="3600" lang="en-US"/>
              <a:t>u</a:t>
            </a:r>
            <a:r>
              <a:rPr b="0" sz="3600" lang="en-US"/>
              <a:t>l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B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v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a</a:t>
            </a:r>
            <a:r>
              <a:rPr b="0" sz="3600" lang="en-US"/>
              <a:t>g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weight </a:t>
            </a:r>
            <a:r>
              <a:rPr b="0" sz="3600" lang="en-US"/>
              <a:t>-</a:t>
            </a:r>
            <a:r>
              <a:rPr b="0"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d</a:t>
            </a:r>
            <a:r>
              <a:rPr b="0" sz="3600" lang="en-US"/>
              <a:t>u</a:t>
            </a:r>
            <a:r>
              <a:rPr b="0" sz="3600" lang="en-US"/>
              <a:t>l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-</a:t>
            </a:r>
            <a:r>
              <a:rPr b="0" sz="3600" lang="en-US"/>
              <a:t> </a:t>
            </a:r>
            <a:r>
              <a:rPr b="0" sz="3600" lang="en-US"/>
              <a:t>3</a:t>
            </a:r>
            <a:r>
              <a:rPr b="0" sz="3600" lang="en-US"/>
              <a:t>0</a:t>
            </a:r>
            <a:r>
              <a:rPr b="0" sz="3600" lang="en-US"/>
              <a:t>0</a:t>
            </a:r>
            <a:r>
              <a:rPr b="0" sz="3600" lang="en-US"/>
              <a:t>-</a:t>
            </a:r>
            <a:r>
              <a:rPr b="0" sz="3600" lang="en-US"/>
              <a:t>3</a:t>
            </a:r>
            <a:r>
              <a:rPr b="0" sz="3600" lang="en-US"/>
              <a:t>5</a:t>
            </a:r>
            <a:r>
              <a:rPr b="0" sz="3600" lang="en-US"/>
              <a:t>0</a:t>
            </a:r>
            <a:r>
              <a:rPr b="0" sz="3600" lang="en-US"/>
              <a:t> </a:t>
            </a:r>
            <a:r>
              <a:rPr b="0" sz="3600" lang="en-US"/>
              <a:t>g</a:t>
            </a:r>
            <a:r>
              <a:rPr b="0" sz="3600" lang="en-US"/>
              <a:t>m</a:t>
            </a:r>
            <a:r>
              <a:rPr b="0"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2</a:t>
            </a:r>
            <a:r>
              <a:rPr sz="3600" lang="en-US"/>
              <a:t>5</a:t>
            </a:r>
            <a:r>
              <a:rPr sz="3600" lang="en-US"/>
              <a:t>0</a:t>
            </a:r>
            <a:r>
              <a:rPr sz="3600" lang="en-US"/>
              <a:t>-</a:t>
            </a:r>
            <a:r>
              <a:rPr sz="3600" lang="en-US"/>
              <a:t>3</a:t>
            </a:r>
            <a:r>
              <a:rPr sz="3600" lang="en-US"/>
              <a:t>0</a:t>
            </a:r>
            <a:r>
              <a:rPr sz="3600" lang="en-US"/>
              <a:t>0</a:t>
            </a:r>
            <a:r>
              <a:rPr sz="3600" lang="en-US"/>
              <a:t> </a:t>
            </a:r>
            <a:r>
              <a:rPr sz="3600" lang="en-US"/>
              <a:t>g</a:t>
            </a:r>
            <a:r>
              <a:rPr sz="3600" lang="en-US"/>
              <a:t>m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C.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v</a:t>
            </a:r>
            <a:r>
              <a:rPr b="0" sz="3600" lang="en-US"/>
              <a:t>i</a:t>
            </a:r>
            <a:r>
              <a:rPr b="0" sz="3600" lang="en-US"/>
              <a:t>ded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o</a:t>
            </a:r>
            <a:r>
              <a:rPr b="0" sz="3600" lang="en-US"/>
              <a:t> </a:t>
            </a:r>
            <a:r>
              <a:rPr b="0" sz="3600" lang="en-US"/>
              <a:t>f</a:t>
            </a:r>
            <a:r>
              <a:rPr b="0" sz="3600" lang="en-US"/>
              <a:t>o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m</a:t>
            </a:r>
            <a:r>
              <a:rPr b="0" sz="3600" lang="en-US"/>
              <a:t>b</a:t>
            </a:r>
            <a:r>
              <a:rPr b="0" sz="3600" lang="en-US"/>
              <a:t>ers</a:t>
            </a:r>
            <a:r>
              <a:rPr b="0" sz="3600" lang="en-US"/>
              <a:t> </a:t>
            </a:r>
            <a:r>
              <a:rPr b="0" sz="3600" lang="en-US"/>
              <a:t>-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a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A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L</a:t>
            </a:r>
            <a:r>
              <a:rPr b="0" sz="3600" lang="en-US"/>
              <a:t>A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r</a:t>
            </a:r>
            <a:r>
              <a:rPr b="0" sz="3600" lang="en-US"/>
              <a:t>i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p</a:t>
            </a:r>
            <a:r>
              <a:rPr b="0" sz="3600" lang="en-US"/>
              <a:t>t</a:t>
            </a:r>
            <a:r>
              <a:rPr b="0" sz="3600" lang="en-US"/>
              <a:t>u</a:t>
            </a:r>
            <a:r>
              <a:rPr b="0" sz="3600" lang="en-US"/>
              <a:t>m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b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V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L</a:t>
            </a:r>
            <a:r>
              <a:rPr b="0" sz="3600" lang="en-US"/>
              <a:t>V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v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r</a:t>
            </a:r>
            <a:r>
              <a:rPr b="0" sz="3600" lang="en-US"/>
              <a:t>i</a:t>
            </a:r>
            <a:r>
              <a:rPr b="0" sz="3600" lang="en-US"/>
              <a:t>c</a:t>
            </a:r>
            <a:r>
              <a:rPr b="0" sz="3600" lang="en-US"/>
              <a:t>u</a:t>
            </a:r>
            <a:r>
              <a:rPr b="0" sz="3600" lang="en-US"/>
              <a:t>l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p</a:t>
            </a:r>
            <a:r>
              <a:rPr b="0" sz="3600" lang="en-US"/>
              <a:t>t</a:t>
            </a:r>
            <a:r>
              <a:rPr b="0" sz="3600" lang="en-US"/>
              <a:t>u</a:t>
            </a:r>
            <a:r>
              <a:rPr b="0" sz="3600" lang="en-US"/>
              <a:t>m</a:t>
            </a:r>
            <a:r>
              <a:rPr b="0"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subTitle" idx="1"/>
          </p:nvPr>
        </p:nvSpPr>
        <p:spPr>
          <a:xfrm>
            <a:off x="114111" y="175560"/>
            <a:ext cx="8906497" cy="6509939"/>
          </a:xfrm>
        </p:spPr>
        <p:txBody>
          <a:bodyPr>
            <a:normAutofit fontScale="95833" lnSpcReduction="20000"/>
          </a:bodyPr>
          <a:p>
            <a:pPr algn="l">
              <a:lnSpc>
                <a:spcPct val="120000"/>
              </a:lnSpc>
            </a:pPr>
            <a:r>
              <a:rPr sz="3600" lang="en-US"/>
              <a:t>D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k</a:t>
            </a:r>
            <a:r>
              <a:rPr sz="3600" lang="en-US"/>
              <a:t>ness </a:t>
            </a:r>
            <a:r>
              <a:rPr sz="3600" lang="en-US"/>
              <a:t>-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V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0</a:t>
            </a:r>
            <a:r>
              <a:rPr sz="3600" lang="en-US"/>
              <a:t>.</a:t>
            </a:r>
            <a:r>
              <a:rPr sz="3600" lang="en-US"/>
              <a:t>3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0</a:t>
            </a:r>
            <a:r>
              <a:rPr sz="3600" lang="en-US"/>
              <a:t>.</a:t>
            </a:r>
            <a:r>
              <a:rPr sz="3600" lang="en-US"/>
              <a:t>5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m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1</a:t>
            </a:r>
            <a:r>
              <a:rPr sz="3600" lang="en-US"/>
              <a:t>.</a:t>
            </a:r>
            <a:r>
              <a:rPr sz="3600" lang="en-US"/>
              <a:t>3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1</a:t>
            </a:r>
            <a:r>
              <a:rPr sz="3600" lang="en-US"/>
              <a:t>.</a:t>
            </a:r>
            <a:r>
              <a:rPr sz="3600" lang="en-US"/>
              <a:t>5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m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E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od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he 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m</a:t>
            </a:r>
            <a:r>
              <a:rPr sz="3600" lang="en-US"/>
              <a:t>b</a:t>
            </a:r>
            <a:r>
              <a:rPr sz="3600" lang="en-US"/>
              <a:t>ers 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f</a:t>
            </a:r>
            <a:r>
              <a:rPr sz="3600" lang="en-US"/>
              <a:t>u</a:t>
            </a:r>
            <a:r>
              <a:rPr sz="3600" lang="en-US"/>
              <a:t>lly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b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w</a:t>
            </a:r>
            <a:r>
              <a:rPr sz="3600" lang="en-US"/>
              <a:t>a</a:t>
            </a:r>
            <a:r>
              <a:rPr sz="3600" lang="en-US"/>
              <a:t>y</a:t>
            </a:r>
            <a:r>
              <a:rPr sz="3600" lang="en-US"/>
              <a:t>:</a:t>
            </a:r>
            <a:endParaRPr lang="en-US"/>
          </a:p>
          <a:p>
            <a:pPr algn="l">
              <a:lnSpc>
                <a:spcPct val="120000"/>
              </a:lnSpc>
            </a:pP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o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 </a:t>
            </a:r>
            <a:r>
              <a:rPr sz="3600" lang="en-US"/>
              <a:t>circulatio</a:t>
            </a:r>
            <a:r>
              <a:rPr sz="3600" lang="en-US"/>
              <a:t>n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-</a:t>
            </a:r>
            <a:r>
              <a:rPr sz="3600" lang="en-US"/>
              <a:t>&gt;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-</a:t>
            </a:r>
            <a:r>
              <a:rPr sz="3600" lang="en-US"/>
              <a:t>&gt;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V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-</a:t>
            </a:r>
            <a:r>
              <a:rPr sz="3600" lang="en-US"/>
              <a:t>&gt;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m</a:t>
            </a:r>
            <a:r>
              <a:rPr sz="3600" lang="en-US"/>
              <a:t>onary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-</a:t>
            </a:r>
            <a:r>
              <a:rPr sz="3600" lang="en-US"/>
              <a:t>&gt;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u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-</a:t>
            </a:r>
            <a:r>
              <a:rPr sz="3600" lang="en-US"/>
              <a:t>&gt;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monary 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-</a:t>
            </a:r>
            <a:r>
              <a:rPr sz="3600" lang="en-US"/>
              <a:t>&gt;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-</a:t>
            </a:r>
            <a:r>
              <a:rPr sz="3600" lang="en-US"/>
              <a:t>&gt;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 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-</a:t>
            </a:r>
            <a:r>
              <a:rPr sz="3600" lang="en-US"/>
              <a:t>&gt;</a:t>
            </a:r>
            <a:r>
              <a:rPr sz="3600" lang="en-US"/>
              <a:t> </a:t>
            </a:r>
            <a:r>
              <a:rPr sz="3600" lang="en-US"/>
              <a:t>Aort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-</a:t>
            </a:r>
            <a:r>
              <a:rPr sz="3600" lang="en-US"/>
              <a:t>&gt;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mic</a:t>
            </a:r>
            <a:r>
              <a:rPr sz="3600" lang="en-US"/>
              <a:t> </a:t>
            </a:r>
            <a:r>
              <a:rPr sz="3600" lang="en-US"/>
              <a:t>arter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p</a:t>
            </a:r>
            <a:r>
              <a:rPr sz="3600" lang="en-US"/>
              <a:t>p</a:t>
            </a:r>
            <a:r>
              <a:rPr sz="3600" lang="en-US"/>
              <a:t>ly 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subTitle" idx="1"/>
          </p:nvPr>
        </p:nvSpPr>
        <p:spPr>
          <a:xfrm>
            <a:off x="176606" y="164001"/>
            <a:ext cx="8820202" cy="6538635"/>
          </a:xfrm>
        </p:spPr>
        <p:txBody>
          <a:bodyPr>
            <a:normAutofit fontScale="95833" lnSpcReduction="20000"/>
          </a:bodyPr>
          <a:p>
            <a:pPr algn="l">
              <a:lnSpc>
                <a:spcPct val="120000"/>
              </a:lnSpc>
            </a:pPr>
            <a:r>
              <a:rPr sz="3600" lang="en-US"/>
              <a:t>F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rt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od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g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y</a:t>
            </a:r>
            <a:r>
              <a:rPr sz="3600" lang="en-US"/>
              <a:t> 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: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V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V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V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V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G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ing 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i</a:t>
            </a:r>
            <a:r>
              <a:rPr sz="3600" lang="en-US"/>
              <a:t>r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m</a:t>
            </a: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e</a:t>
            </a:r>
            <a:r>
              <a:rPr sz="3600" lang="en-US"/>
              <a:t>: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a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7</a:t>
            </a:r>
            <a:r>
              <a:rPr sz="3600" lang="en-US"/>
              <a:t>.</a:t>
            </a:r>
            <a:r>
              <a:rPr sz="3600" lang="en-US"/>
              <a:t>5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m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b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monary </a:t>
            </a: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8</a:t>
            </a:r>
            <a:r>
              <a:rPr sz="3600" lang="en-US"/>
              <a:t>.</a:t>
            </a:r>
            <a:r>
              <a:rPr sz="3600" lang="en-US"/>
              <a:t>5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m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c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i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1</a:t>
            </a:r>
            <a:r>
              <a:rPr sz="3600" lang="en-US"/>
              <a:t>2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m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d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1</a:t>
            </a:r>
            <a:r>
              <a:rPr sz="3600" lang="en-US"/>
              <a:t>0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m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H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y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s</a:t>
            </a:r>
            <a:r>
              <a:rPr sz="3600" lang="en-US"/>
              <a:t>: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u</a:t>
            </a:r>
            <a:r>
              <a:rPr sz="3600" lang="en-US"/>
              <a:t>m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u</a:t>
            </a:r>
            <a:r>
              <a:rPr sz="3600" lang="en-US"/>
              <a:t>m</a:t>
            </a:r>
            <a:r>
              <a:rPr sz="3600" lang="en-US"/>
              <a:t>,</a:t>
            </a:r>
            <a:r>
              <a:rPr sz="3600" lang="en-US"/>
              <a:t> 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u</a:t>
            </a:r>
            <a:r>
              <a:rPr sz="3600" lang="en-US"/>
              <a:t>m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subTitle" idx="1"/>
          </p:nvPr>
        </p:nvSpPr>
        <p:spPr>
          <a:xfrm>
            <a:off x="84772" y="201518"/>
            <a:ext cx="8961396" cy="6490938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008000"/>
                </a:solidFill>
              </a:rPr>
              <a:t>I</a:t>
            </a:r>
            <a:r>
              <a:rPr b="0" sz="3600" lang="en-US">
                <a:solidFill>
                  <a:srgbClr val="008000"/>
                </a:solidFill>
              </a:rPr>
              <a:t>.</a:t>
            </a:r>
            <a:r>
              <a:rPr b="0" sz="3600" lang="en-US">
                <a:solidFill>
                  <a:srgbClr val="008000"/>
                </a:solidFill>
              </a:rPr>
              <a:t> </a:t>
            </a:r>
            <a:r>
              <a:rPr b="0" sz="3600" lang="en-US">
                <a:solidFill>
                  <a:srgbClr val="008000"/>
                </a:solidFill>
              </a:rPr>
              <a:t>C</a:t>
            </a:r>
            <a:r>
              <a:rPr b="0" sz="3600" lang="en-US">
                <a:solidFill>
                  <a:srgbClr val="008000"/>
                </a:solidFill>
              </a:rPr>
              <a:t>o</a:t>
            </a:r>
            <a:r>
              <a:rPr b="0" sz="3600" lang="en-US">
                <a:solidFill>
                  <a:srgbClr val="008000"/>
                </a:solidFill>
              </a:rPr>
              <a:t>n</a:t>
            </a:r>
            <a:r>
              <a:rPr b="0" sz="3600" lang="en-US">
                <a:solidFill>
                  <a:srgbClr val="008000"/>
                </a:solidFill>
              </a:rPr>
              <a:t>d</a:t>
            </a:r>
            <a:r>
              <a:rPr b="0" sz="3600" lang="en-US">
                <a:solidFill>
                  <a:srgbClr val="008000"/>
                </a:solidFill>
              </a:rPr>
              <a:t>u</a:t>
            </a:r>
            <a:r>
              <a:rPr b="0" sz="3600" lang="en-US">
                <a:solidFill>
                  <a:srgbClr val="008000"/>
                </a:solidFill>
              </a:rPr>
              <a:t>c</a:t>
            </a:r>
            <a:r>
              <a:rPr b="0" sz="3600" lang="en-US">
                <a:solidFill>
                  <a:srgbClr val="008000"/>
                </a:solidFill>
              </a:rPr>
              <a:t>tion </a:t>
            </a:r>
            <a:r>
              <a:rPr b="0" sz="3600" lang="en-US">
                <a:solidFill>
                  <a:srgbClr val="008000"/>
                </a:solidFill>
              </a:rPr>
              <a:t>S</a:t>
            </a:r>
            <a:r>
              <a:rPr b="0" sz="3600" lang="en-US">
                <a:solidFill>
                  <a:srgbClr val="008000"/>
                </a:solidFill>
              </a:rPr>
              <a:t>y</a:t>
            </a:r>
            <a:r>
              <a:rPr b="0" sz="3600" lang="en-US">
                <a:solidFill>
                  <a:srgbClr val="008000"/>
                </a:solidFill>
              </a:rPr>
              <a:t>s</a:t>
            </a:r>
            <a:r>
              <a:rPr b="0" sz="3600" lang="en-US">
                <a:solidFill>
                  <a:srgbClr val="008000"/>
                </a:solidFill>
              </a:rPr>
              <a:t>tem</a:t>
            </a:r>
            <a:r>
              <a:rPr b="0" sz="3600" lang="en-US">
                <a:solidFill>
                  <a:srgbClr val="008000"/>
                </a:solidFill>
              </a:rPr>
              <a:t>:</a:t>
            </a:r>
            <a:endParaRPr b="0"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u</a:t>
            </a:r>
            <a:r>
              <a:rPr sz="3600" lang="en-US"/>
              <a:t>c</a:t>
            </a:r>
            <a:r>
              <a:rPr sz="3600" lang="en-US"/>
              <a:t>tion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s</a:t>
            </a:r>
            <a:r>
              <a:rPr sz="3600" lang="en-US"/>
              <a:t>tem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eart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yocardium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b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g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&amp;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h</a:t>
            </a:r>
            <a:r>
              <a:rPr sz="3600" lang="en-US"/>
              <a:t>y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m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u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o</a:t>
            </a:r>
            <a:r>
              <a:rPr sz="3600" lang="en-US"/>
              <a:t>u</a:t>
            </a:r>
            <a:r>
              <a:rPr sz="3600" lang="en-US"/>
              <a:t>r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j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s</a:t>
            </a:r>
            <a:r>
              <a:rPr sz="3600" lang="en-US"/>
              <a:t>: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a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b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V</a:t>
            </a:r>
            <a:r>
              <a:rPr sz="3600" lang="en-US"/>
              <a:t> 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d</a:t>
            </a:r>
            <a:r>
              <a:rPr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c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u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d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k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j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i</a:t>
            </a:r>
            <a:r>
              <a:rPr sz="3600" lang="en-US"/>
              <a:t>b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subTitle" idx="1"/>
          </p:nvPr>
        </p:nvSpPr>
        <p:spPr>
          <a:xfrm>
            <a:off x="64943" y="208141"/>
            <a:ext cx="8887068" cy="6526341"/>
          </a:xfrm>
        </p:spPr>
        <p:txBody>
          <a:bodyPr>
            <a:normAutofit fontScale="95833" lnSpcReduction="20000"/>
          </a:bodyPr>
          <a:p>
            <a:pPr algn="l">
              <a:lnSpc>
                <a:spcPct val="120000"/>
              </a:lnSpc>
            </a:pPr>
            <a:r>
              <a:rPr b="0" sz="3600" lang="en-US">
                <a:solidFill>
                  <a:srgbClr val="008000"/>
                </a:solidFill>
              </a:rPr>
              <a:t>J</a:t>
            </a:r>
            <a:r>
              <a:rPr b="0" sz="3600" lang="en-US">
                <a:solidFill>
                  <a:srgbClr val="008000"/>
                </a:solidFill>
              </a:rPr>
              <a:t>.</a:t>
            </a:r>
            <a:r>
              <a:rPr b="0" sz="3600" lang="en-US">
                <a:solidFill>
                  <a:srgbClr val="008000"/>
                </a:solidFill>
              </a:rPr>
              <a:t> </a:t>
            </a:r>
            <a:r>
              <a:rPr b="0" sz="3600" lang="en-US">
                <a:solidFill>
                  <a:srgbClr val="008000"/>
                </a:solidFill>
              </a:rPr>
              <a:t>M</a:t>
            </a:r>
            <a:r>
              <a:rPr b="0" sz="3600" lang="en-US">
                <a:solidFill>
                  <a:srgbClr val="008000"/>
                </a:solidFill>
              </a:rPr>
              <a:t>y</a:t>
            </a:r>
            <a:r>
              <a:rPr b="0" sz="3600" lang="en-US">
                <a:solidFill>
                  <a:srgbClr val="008000"/>
                </a:solidFill>
              </a:rPr>
              <a:t>o</a:t>
            </a:r>
            <a:r>
              <a:rPr b="0" sz="3600" lang="en-US">
                <a:solidFill>
                  <a:srgbClr val="008000"/>
                </a:solidFill>
              </a:rPr>
              <a:t>c</a:t>
            </a:r>
            <a:r>
              <a:rPr b="0" sz="3600" lang="en-US">
                <a:solidFill>
                  <a:srgbClr val="008000"/>
                </a:solidFill>
              </a:rPr>
              <a:t>a</a:t>
            </a:r>
            <a:r>
              <a:rPr b="0" sz="3600" lang="en-US">
                <a:solidFill>
                  <a:srgbClr val="008000"/>
                </a:solidFill>
              </a:rPr>
              <a:t>r</a:t>
            </a:r>
            <a:r>
              <a:rPr b="0" sz="3600" lang="en-US">
                <a:solidFill>
                  <a:srgbClr val="008000"/>
                </a:solidFill>
              </a:rPr>
              <a:t>d</a:t>
            </a:r>
            <a:r>
              <a:rPr b="0" sz="3600" lang="en-US">
                <a:solidFill>
                  <a:srgbClr val="008000"/>
                </a:solidFill>
              </a:rPr>
              <a:t>i</a:t>
            </a:r>
            <a:r>
              <a:rPr b="0" sz="3600" lang="en-US">
                <a:solidFill>
                  <a:srgbClr val="008000"/>
                </a:solidFill>
              </a:rPr>
              <a:t>a</a:t>
            </a:r>
            <a:r>
              <a:rPr b="0" sz="3600" lang="en-US">
                <a:solidFill>
                  <a:srgbClr val="008000"/>
                </a:solidFill>
              </a:rPr>
              <a:t>l</a:t>
            </a:r>
            <a:r>
              <a:rPr b="0" sz="3600" lang="en-US">
                <a:solidFill>
                  <a:srgbClr val="008000"/>
                </a:solidFill>
              </a:rPr>
              <a:t> </a:t>
            </a:r>
            <a:r>
              <a:rPr b="0" sz="3600" lang="en-US">
                <a:solidFill>
                  <a:srgbClr val="008000"/>
                </a:solidFill>
              </a:rPr>
              <a:t>b</a:t>
            </a:r>
            <a:r>
              <a:rPr b="0" sz="3600" lang="en-US">
                <a:solidFill>
                  <a:srgbClr val="008000"/>
                </a:solidFill>
              </a:rPr>
              <a:t>l</a:t>
            </a:r>
            <a:r>
              <a:rPr b="0" sz="3600" lang="en-US">
                <a:solidFill>
                  <a:srgbClr val="008000"/>
                </a:solidFill>
              </a:rPr>
              <a:t>o</a:t>
            </a:r>
            <a:r>
              <a:rPr b="0" sz="3600" lang="en-US">
                <a:solidFill>
                  <a:srgbClr val="008000"/>
                </a:solidFill>
              </a:rPr>
              <a:t>o</a:t>
            </a:r>
            <a:r>
              <a:rPr b="0" sz="3600" lang="en-US">
                <a:solidFill>
                  <a:srgbClr val="008000"/>
                </a:solidFill>
              </a:rPr>
              <a:t>d</a:t>
            </a:r>
            <a:r>
              <a:rPr b="0" sz="3600" lang="en-US">
                <a:solidFill>
                  <a:srgbClr val="008000"/>
                </a:solidFill>
              </a:rPr>
              <a:t> </a:t>
            </a:r>
            <a:r>
              <a:rPr b="0" sz="3600" lang="en-US">
                <a:solidFill>
                  <a:srgbClr val="008000"/>
                </a:solidFill>
              </a:rPr>
              <a:t>s</a:t>
            </a:r>
            <a:r>
              <a:rPr b="0" sz="3600" lang="en-US">
                <a:solidFill>
                  <a:srgbClr val="008000"/>
                </a:solidFill>
              </a:rPr>
              <a:t>u</a:t>
            </a:r>
            <a:r>
              <a:rPr b="0" sz="3600" lang="en-US">
                <a:solidFill>
                  <a:srgbClr val="008000"/>
                </a:solidFill>
              </a:rPr>
              <a:t>p</a:t>
            </a:r>
            <a:r>
              <a:rPr b="0" sz="3600" lang="en-US">
                <a:solidFill>
                  <a:srgbClr val="008000"/>
                </a:solidFill>
              </a:rPr>
              <a:t>p</a:t>
            </a:r>
            <a:r>
              <a:rPr b="0" sz="3600" lang="en-US">
                <a:solidFill>
                  <a:srgbClr val="008000"/>
                </a:solidFill>
              </a:rPr>
              <a:t>ly</a:t>
            </a:r>
            <a:r>
              <a:rPr b="0" sz="3600" lang="en-US">
                <a:solidFill>
                  <a:srgbClr val="008000"/>
                </a:solidFill>
              </a:rPr>
              <a:t> </a:t>
            </a:r>
            <a:r>
              <a:rPr b="0" sz="3600" lang="en-US">
                <a:solidFill>
                  <a:srgbClr val="008000"/>
                </a:solidFill>
              </a:rPr>
              <a:t>:</a:t>
            </a:r>
            <a:endParaRPr b="0" lang="en-US">
              <a:solidFill>
                <a:srgbClr val="008000"/>
              </a:solidFill>
            </a:endParaRPr>
          </a:p>
          <a:p>
            <a:pPr algn="l">
              <a:lnSpc>
                <a:spcPct val="12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o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cell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y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im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diately </a:t>
            </a:r>
            <a:r>
              <a:rPr sz="3600" lang="en-US"/>
              <a:t>a</a:t>
            </a:r>
            <a:r>
              <a:rPr sz="3600" lang="en-US"/>
              <a:t>b</a:t>
            </a:r>
            <a:r>
              <a:rPr sz="3600" lang="en-US"/>
              <a:t>o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c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l</a:t>
            </a:r>
            <a:r>
              <a:rPr sz="3600" lang="en-US"/>
              <a:t>u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l</a:t>
            </a:r>
            <a:r>
              <a:rPr sz="3600" lang="en-US"/>
              <a:t>ood </a:t>
            </a:r>
            <a:r>
              <a:rPr sz="3600" lang="en-US"/>
              <a:t>f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w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u</a:t>
            </a:r>
            <a:r>
              <a:rPr sz="3600" lang="en-US"/>
              <a:t>m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curs </a:t>
            </a:r>
            <a:r>
              <a:rPr sz="3600" lang="en-US"/>
              <a:t>d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ing 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There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thre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j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nary 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u</a:t>
            </a:r>
            <a:r>
              <a:rPr sz="3600" lang="en-US"/>
              <a:t>n</a:t>
            </a:r>
            <a:r>
              <a:rPr sz="3600" lang="en-US"/>
              <a:t>k</a:t>
            </a:r>
            <a:r>
              <a:rPr sz="3600" lang="en-US"/>
              <a:t>s</a:t>
            </a:r>
            <a:r>
              <a:rPr sz="3600" lang="en-US"/>
              <a:t>,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p</a:t>
            </a:r>
            <a:r>
              <a:rPr sz="3600" lang="en-US"/>
              <a:t>ply </a:t>
            </a:r>
            <a:r>
              <a:rPr sz="3600" lang="en-US"/>
              <a:t>b</a:t>
            </a:r>
            <a:r>
              <a:rPr sz="3600" lang="en-US"/>
              <a:t>l</a:t>
            </a:r>
            <a:r>
              <a:rPr sz="3600" lang="en-US"/>
              <a:t>ood 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ific 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g</a:t>
            </a:r>
            <a:r>
              <a:rPr sz="3600" lang="en-US"/>
              <a:t>m</a:t>
            </a:r>
            <a:r>
              <a:rPr sz="3600" lang="en-US"/>
              <a:t>ent </a:t>
            </a:r>
            <a:r>
              <a:rPr sz="3600" lang="en-US"/>
              <a:t>o</a:t>
            </a:r>
            <a:r>
              <a:rPr sz="3600" lang="en-US"/>
              <a:t>f</a:t>
            </a:r>
            <a:endParaRPr lang="en-US"/>
          </a:p>
          <a:p>
            <a:pPr algn="l">
              <a:lnSpc>
                <a:spcPct val="12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art</a:t>
            </a:r>
            <a:r>
              <a:rPr sz="360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subTitle" idx="1"/>
          </p:nvPr>
        </p:nvSpPr>
        <p:spPr>
          <a:xfrm>
            <a:off x="64943" y="175560"/>
            <a:ext cx="8930038" cy="6581324"/>
          </a:xfrm>
        </p:spPr>
        <p:txBody>
          <a:bodyPr/>
          <a:p>
            <a:pPr algn="l">
              <a:lnSpc>
                <a:spcPct val="150000"/>
              </a:lnSpc>
            </a:pPr>
            <a:r>
              <a:rPr sz="3600" lang="en-US"/>
              <a:t>(</a:t>
            </a:r>
            <a:r>
              <a:rPr sz="3600" lang="en-US"/>
              <a:t>a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ing </a:t>
            </a:r>
            <a:r>
              <a:rPr sz="3600" lang="en-US"/>
              <a:t>b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f</a:t>
            </a:r>
            <a:r>
              <a:rPr sz="3600" lang="en-US"/>
              <a:t>t</a:t>
            </a:r>
            <a:r>
              <a:rPr sz="3600" lang="en-US"/>
              <a:t> </a:t>
            </a:r>
            <a:endParaRPr sz="3600" lang="en-US"/>
          </a:p>
          <a:p>
            <a:pPr algn="l">
              <a:lnSpc>
                <a:spcPct val="15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nary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y</a:t>
            </a:r>
            <a:endParaRPr sz="3600" lang="en-US"/>
          </a:p>
          <a:p>
            <a:pPr algn="l">
              <a:lnSpc>
                <a:spcPct val="150000"/>
              </a:lnSpc>
            </a:pPr>
            <a:r>
              <a:rPr sz="3600" lang="en-US"/>
              <a:t>(</a:t>
            </a:r>
            <a:r>
              <a:rPr sz="3600" lang="en-US"/>
              <a:t>b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i</a:t>
            </a:r>
            <a:r>
              <a:rPr sz="3600" lang="en-US"/>
              <a:t>r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m</a:t>
            </a:r>
            <a:r>
              <a:rPr sz="3600" lang="en-US"/>
              <a:t>f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x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f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nary</a:t>
            </a:r>
            <a:endParaRPr sz="3600" lang="en-US"/>
          </a:p>
          <a:p>
            <a:pPr algn="l">
              <a:lnSpc>
                <a:spcPct val="15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arter</a:t>
            </a:r>
            <a:r>
              <a:rPr sz="3600" lang="en-US"/>
              <a:t>y</a:t>
            </a:r>
            <a:endParaRPr sz="3600" lang="en-US"/>
          </a:p>
          <a:p>
            <a:pPr algn="l">
              <a:lnSpc>
                <a:spcPct val="150000"/>
              </a:lnSpc>
            </a:pPr>
            <a:r>
              <a:rPr sz="3600" lang="en-US"/>
              <a:t>(</a:t>
            </a:r>
            <a:r>
              <a:rPr sz="3600" lang="en-US"/>
              <a:t>c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h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nary </a:t>
            </a:r>
            <a:r>
              <a:rPr sz="3600" lang="en-US"/>
              <a:t>artery</a:t>
            </a: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type="subTitle" idx="1"/>
          </p:nvPr>
        </p:nvSpPr>
        <p:spPr>
          <a:xfrm>
            <a:off x="155862" y="162581"/>
            <a:ext cx="8799802" cy="6542386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(</a:t>
            </a:r>
            <a:r>
              <a:rPr sz="3600" lang="en-US"/>
              <a:t>a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ing </a:t>
            </a:r>
            <a:r>
              <a:rPr sz="3600" lang="en-US"/>
              <a:t>b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f</a:t>
            </a:r>
            <a:r>
              <a:rPr sz="3600" lang="en-US"/>
              <a:t>t</a:t>
            </a:r>
            <a:r>
              <a:rPr sz="3600" lang="en-US"/>
              <a:t> </a:t>
            </a:r>
            <a:endParaRPr sz="3600"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nary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:</a:t>
            </a:r>
            <a:r>
              <a:rPr sz="3600" lang="en-US"/>
              <a:t> </a:t>
            </a:r>
            <a:r>
              <a:rPr sz="3600" lang="en-US"/>
              <a:t>supp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,</a:t>
            </a:r>
            <a:endParaRPr sz="3600" lang="en-US"/>
          </a:p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x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endParaRPr sz="3600" lang="en-US"/>
          </a:p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eft 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l</a:t>
            </a:r>
            <a:r>
              <a:rPr sz="3600" lang="en-US"/>
              <a:t>e</a:t>
            </a:r>
            <a:endParaRPr sz="3600" lang="en-US"/>
          </a:p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j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1</a:t>
            </a:r>
            <a:r>
              <a:rPr sz="3600" lang="en-US"/>
              <a:t>/</a:t>
            </a:r>
            <a:r>
              <a:rPr sz="3600" lang="en-US"/>
              <a:t>3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ior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endParaRPr sz="3600"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h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icle</a:t>
            </a:r>
            <a:endParaRPr sz="3600" lang="en-US"/>
          </a:p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ior</a:t>
            </a:r>
            <a:r>
              <a:rPr sz="3600" lang="en-US"/>
              <a:t> </a:t>
            </a:r>
            <a:r>
              <a:rPr sz="3600" lang="en-US"/>
              <a:t>2</a:t>
            </a:r>
            <a:r>
              <a:rPr sz="3600" lang="en-US"/>
              <a:t>/</a:t>
            </a:r>
            <a:r>
              <a:rPr sz="3600" lang="en-US"/>
              <a:t>3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Interventricular</a:t>
            </a:r>
            <a:r>
              <a:rPr sz="3600" lang="en-US"/>
              <a:t> </a:t>
            </a:r>
            <a:endParaRPr sz="3600"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p</a:t>
            </a:r>
            <a:r>
              <a:rPr sz="3600" lang="en-US"/>
              <a:t>t</a:t>
            </a:r>
            <a:r>
              <a:rPr sz="3600" lang="en-US"/>
              <a:t>u</a:t>
            </a:r>
            <a:r>
              <a:rPr sz="3600" lang="en-US"/>
              <a:t>m</a:t>
            </a:r>
            <a:endParaRPr sz="3600" lang="en-US"/>
          </a:p>
          <a:p>
            <a:pPr algn="l">
              <a:lnSpc>
                <a:spcPct val="100000"/>
              </a:lnSpc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>
            <a:spLocks noGrp="1"/>
          </p:cNvSpPr>
          <p:nvPr>
            <p:ph type="subTitle" idx="1"/>
          </p:nvPr>
        </p:nvSpPr>
        <p:spPr>
          <a:xfrm>
            <a:off x="220806" y="279393"/>
            <a:ext cx="8656927" cy="6367168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न</a:t>
            </a:r>
            <a:r>
              <a:rPr b="1" sz="3600" lang="en-US">
                <a:solidFill>
                  <a:srgbClr val="000080"/>
                </a:solidFill>
              </a:rPr>
              <a:t>ि</a:t>
            </a:r>
            <a:r>
              <a:rPr b="1" sz="3600" lang="en-US">
                <a:solidFill>
                  <a:srgbClr val="000080"/>
                </a:solidFill>
              </a:rPr>
              <a:t>द</a:t>
            </a:r>
            <a:r>
              <a:rPr b="1" sz="3600" lang="en-US">
                <a:solidFill>
                  <a:srgbClr val="000080"/>
                </a:solidFill>
              </a:rPr>
              <a:t>ा</a:t>
            </a:r>
            <a:r>
              <a:rPr b="1" sz="3600" lang="en-US">
                <a:solidFill>
                  <a:srgbClr val="000080"/>
                </a:solidFill>
              </a:rPr>
              <a:t>न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अ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ु</a:t>
            </a:r>
            <a:r>
              <a:rPr b="1" sz="3600" lang="en-US">
                <a:solidFill>
                  <a:srgbClr val="FF0000"/>
                </a:solidFill>
              </a:rPr>
              <a:t>ष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ण</a:t>
            </a:r>
            <a:r>
              <a:rPr b="1" sz="3600" lang="en-US">
                <a:solidFill>
                  <a:srgbClr val="FF0000"/>
                </a:solidFill>
              </a:rPr>
              <a:t>ग</a:t>
            </a:r>
            <a:r>
              <a:rPr b="1" sz="3600" lang="en-US">
                <a:solidFill>
                  <a:srgbClr val="FF0000"/>
                </a:solidFill>
              </a:rPr>
              <a:t>ु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न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न</a:t>
            </a:r>
            <a:r>
              <a:rPr b="1" sz="3600" lang="en-US">
                <a:solidFill>
                  <a:srgbClr val="FF0000"/>
                </a:solidFill>
              </a:rPr>
              <a:t>क</a:t>
            </a:r>
            <a:r>
              <a:rPr b="1" sz="3600" lang="en-US">
                <a:solidFill>
                  <a:srgbClr val="FF0000"/>
                </a:solidFill>
              </a:rPr>
              <a:t>ष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क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श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म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भ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घ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ध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श</a:t>
            </a:r>
            <a:r>
              <a:rPr b="1" sz="3600" lang="en-US">
                <a:solidFill>
                  <a:srgbClr val="FF0000"/>
                </a:solidFill>
              </a:rPr>
              <a:t>न</a:t>
            </a:r>
            <a:r>
              <a:rPr b="1" sz="3600" lang="en-US">
                <a:solidFill>
                  <a:srgbClr val="FF0000"/>
                </a:solidFill>
              </a:rPr>
              <a:t>प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स</a:t>
            </a:r>
            <a:r>
              <a:rPr b="1" sz="3600" lang="en-US">
                <a:solidFill>
                  <a:srgbClr val="FF0000"/>
                </a:solidFill>
              </a:rPr>
              <a:t>ं</a:t>
            </a:r>
            <a:r>
              <a:rPr b="1" sz="3600" lang="en-US">
                <a:solidFill>
                  <a:srgbClr val="FF0000"/>
                </a:solidFill>
              </a:rPr>
              <a:t>ग</a:t>
            </a:r>
            <a:r>
              <a:rPr b="1" sz="3600" lang="en-US">
                <a:solidFill>
                  <a:srgbClr val="FF0000"/>
                </a:solidFill>
              </a:rPr>
              <a:t>ै</a:t>
            </a:r>
            <a:r>
              <a:rPr b="1" sz="3600" lang="en-US">
                <a:solidFill>
                  <a:srgbClr val="FF0000"/>
                </a:solidFill>
              </a:rPr>
              <a:t>: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|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स</a:t>
            </a:r>
            <a:r>
              <a:rPr b="1" sz="3600" lang="en-US">
                <a:solidFill>
                  <a:srgbClr val="FF0000"/>
                </a:solidFill>
              </a:rPr>
              <a:t>ं</a:t>
            </a:r>
            <a:r>
              <a:rPr b="1" sz="3600" lang="en-US">
                <a:solidFill>
                  <a:srgbClr val="FF0000"/>
                </a:solidFill>
              </a:rPr>
              <a:t>च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न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न</a:t>
            </a:r>
            <a:r>
              <a:rPr b="1" sz="3600" lang="en-US">
                <a:solidFill>
                  <a:srgbClr val="FF0000"/>
                </a:solidFill>
              </a:rPr>
              <a:t>ै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े</a:t>
            </a:r>
            <a:r>
              <a:rPr b="1" sz="3600" lang="en-US">
                <a:solidFill>
                  <a:srgbClr val="FF0000"/>
                </a:solidFill>
              </a:rPr>
              <a:t>ग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ध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ण</a:t>
            </a:r>
            <a:r>
              <a:rPr b="1" sz="3600" lang="en-US">
                <a:solidFill>
                  <a:srgbClr val="FF0000"/>
                </a:solidFill>
              </a:rPr>
              <a:t>ै</a:t>
            </a:r>
            <a:r>
              <a:rPr b="1" sz="3600" lang="en-US">
                <a:solidFill>
                  <a:srgbClr val="FF0000"/>
                </a:solidFill>
              </a:rPr>
              <a:t>श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च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ह</a:t>
            </a:r>
            <a:r>
              <a:rPr b="1" sz="3600" lang="en-US">
                <a:solidFill>
                  <a:srgbClr val="FF0000"/>
                </a:solidFill>
              </a:rPr>
              <a:t>ृ</a:t>
            </a:r>
            <a:r>
              <a:rPr b="1" sz="3600" lang="en-US">
                <a:solidFill>
                  <a:srgbClr val="FF0000"/>
                </a:solidFill>
              </a:rPr>
              <a:t>द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म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: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प</a:t>
            </a:r>
            <a:r>
              <a:rPr b="1" sz="3600" lang="en-US">
                <a:solidFill>
                  <a:srgbClr val="FF0000"/>
                </a:solidFill>
              </a:rPr>
              <a:t>ञ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च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ध</a:t>
            </a:r>
            <a:r>
              <a:rPr b="1" sz="3600" lang="en-US">
                <a:solidFill>
                  <a:srgbClr val="FF0000"/>
                </a:solidFill>
              </a:rPr>
              <a:t>: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प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द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ष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ट</a:t>
            </a:r>
            <a:r>
              <a:rPr b="1" sz="3600" lang="en-US">
                <a:solidFill>
                  <a:srgbClr val="FF0000"/>
                </a:solidFill>
              </a:rPr>
              <a:t>: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|</a:t>
            </a:r>
            <a:r>
              <a:rPr b="1" sz="3600" lang="en-US">
                <a:solidFill>
                  <a:srgbClr val="FF0000"/>
                </a:solidFill>
              </a:rPr>
              <a:t>|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(</a:t>
            </a:r>
            <a:r>
              <a:rPr b="1" sz="3600" lang="en-US">
                <a:solidFill>
                  <a:srgbClr val="0000FF"/>
                </a:solidFill>
              </a:rPr>
              <a:t>म</a:t>
            </a:r>
            <a:r>
              <a:rPr b="1" sz="3600" lang="en-US">
                <a:solidFill>
                  <a:srgbClr val="0000FF"/>
                </a:solidFill>
              </a:rPr>
              <a:t>ा</a:t>
            </a:r>
            <a:r>
              <a:rPr b="1" sz="3600" lang="en-US">
                <a:solidFill>
                  <a:srgbClr val="0000FF"/>
                </a:solidFill>
              </a:rPr>
              <a:t>ध</a:t>
            </a:r>
            <a:r>
              <a:rPr b="1" sz="3600" lang="en-US">
                <a:solidFill>
                  <a:srgbClr val="0000FF"/>
                </a:solidFill>
              </a:rPr>
              <a:t>व</a:t>
            </a:r>
            <a:r>
              <a:rPr b="1" sz="3600" lang="en-US">
                <a:solidFill>
                  <a:srgbClr val="0000FF"/>
                </a:solidFill>
              </a:rPr>
              <a:t>न</a:t>
            </a:r>
            <a:r>
              <a:rPr b="1" sz="3600" lang="en-US">
                <a:solidFill>
                  <a:srgbClr val="0000FF"/>
                </a:solidFill>
              </a:rPr>
              <a:t>ि</a:t>
            </a:r>
            <a:r>
              <a:rPr b="1" sz="3600" lang="en-US">
                <a:solidFill>
                  <a:srgbClr val="0000FF"/>
                </a:solidFill>
              </a:rPr>
              <a:t>द</a:t>
            </a:r>
            <a:r>
              <a:rPr b="1" sz="3600" lang="en-US">
                <a:solidFill>
                  <a:srgbClr val="0000FF"/>
                </a:solidFill>
              </a:rPr>
              <a:t>ा</a:t>
            </a:r>
            <a:r>
              <a:rPr b="1" sz="3600" lang="en-US">
                <a:solidFill>
                  <a:srgbClr val="0000FF"/>
                </a:solidFill>
              </a:rPr>
              <a:t>न</a:t>
            </a:r>
            <a:r>
              <a:rPr b="1" sz="3600" lang="en-US">
                <a:solidFill>
                  <a:srgbClr val="0000FF"/>
                </a:solidFill>
              </a:rPr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36363D"/>
                </a:solidFill>
              </a:rPr>
              <a:t>-</a:t>
            </a:r>
            <a:r>
              <a:rPr b="1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न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ह</a:t>
            </a:r>
            <a:r>
              <a:rPr b="0" sz="3600" lang="en-US">
                <a:solidFill>
                  <a:srgbClr val="36363D"/>
                </a:solidFill>
              </a:rPr>
              <a:t>म</a:t>
            </a:r>
            <a:r>
              <a:rPr b="0" sz="3600" lang="en-US">
                <a:solidFill>
                  <a:srgbClr val="36363D"/>
                </a:solidFill>
              </a:rPr>
              <a:t>ी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ज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स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ग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म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अ</a:t>
            </a:r>
            <a:r>
              <a:rPr b="0" sz="3600" lang="en-US">
                <a:solidFill>
                  <a:srgbClr val="36363D"/>
                </a:solidFill>
              </a:rPr>
              <a:t>ध</a:t>
            </a:r>
            <a:r>
              <a:rPr b="0" sz="3600" lang="en-US">
                <a:solidFill>
                  <a:srgbClr val="36363D"/>
                </a:solidFill>
              </a:rPr>
              <a:t>ि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ग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आ</a:t>
            </a:r>
            <a:r>
              <a:rPr b="0" sz="3600" lang="en-US">
                <a:solidFill>
                  <a:srgbClr val="36363D"/>
                </a:solidFill>
              </a:rPr>
              <a:t>ह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घ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णे</a:t>
            </a:r>
            <a:r>
              <a:rPr b="0" sz="3600" lang="en-US">
                <a:solidFill>
                  <a:srgbClr val="36363D"/>
                </a:solidFill>
              </a:rPr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-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ड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ट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स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म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प</a:t>
            </a:r>
            <a:r>
              <a:rPr b="0" sz="3600" lang="en-US">
                <a:solidFill>
                  <a:srgbClr val="36363D"/>
                </a:solidFill>
              </a:rPr>
              <a:t>द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र्थ </a:t>
            </a:r>
            <a:r>
              <a:rPr b="0" sz="3600" lang="en-US">
                <a:solidFill>
                  <a:srgbClr val="36363D"/>
                </a:solidFill>
              </a:rPr>
              <a:t>अ</a:t>
            </a:r>
            <a:r>
              <a:rPr b="0" sz="3600" lang="en-US">
                <a:solidFill>
                  <a:srgbClr val="36363D"/>
                </a:solidFill>
              </a:rPr>
              <a:t>धिक </a:t>
            </a:r>
            <a:r>
              <a:rPr b="0" sz="3600" lang="en-US">
                <a:solidFill>
                  <a:srgbClr val="36363D"/>
                </a:solidFill>
              </a:rPr>
              <a:t>स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न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ण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-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अ</a:t>
            </a:r>
            <a:r>
              <a:rPr b="0" sz="3600" lang="en-US">
                <a:solidFill>
                  <a:srgbClr val="36363D"/>
                </a:solidFill>
              </a:rPr>
              <a:t>ध</a:t>
            </a:r>
            <a:r>
              <a:rPr b="0" sz="3600" lang="en-US">
                <a:solidFill>
                  <a:srgbClr val="36363D"/>
                </a:solidFill>
              </a:rPr>
              <a:t>िक </a:t>
            </a:r>
            <a:r>
              <a:rPr b="0" sz="3600" lang="en-US">
                <a:solidFill>
                  <a:srgbClr val="36363D"/>
                </a:solidFill>
              </a:rPr>
              <a:t>श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म</a:t>
            </a:r>
            <a:r>
              <a:rPr b="0" sz="3600" lang="en-US">
                <a:solidFill>
                  <a:srgbClr val="36363D"/>
                </a:solidFill>
              </a:rPr>
              <a:t>,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अ</a:t>
            </a:r>
            <a:r>
              <a:rPr b="0" sz="3600" lang="en-US">
                <a:solidFill>
                  <a:srgbClr val="36363D"/>
                </a:solidFill>
              </a:rPr>
              <a:t>ध</a:t>
            </a:r>
            <a:r>
              <a:rPr b="0" sz="3600" lang="en-US">
                <a:solidFill>
                  <a:srgbClr val="36363D"/>
                </a:solidFill>
              </a:rPr>
              <a:t>िक 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य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य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म 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ण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,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आ</a:t>
            </a:r>
            <a:r>
              <a:rPr b="0" sz="3600" lang="en-US">
                <a:solidFill>
                  <a:srgbClr val="36363D"/>
                </a:solidFill>
              </a:rPr>
              <a:t>घ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ह</a:t>
            </a:r>
            <a:r>
              <a:rPr b="0" sz="3600" lang="en-US">
                <a:solidFill>
                  <a:srgbClr val="36363D"/>
                </a:solidFill>
              </a:rPr>
              <a:t>ो</a:t>
            </a:r>
            <a:r>
              <a:rPr b="0" sz="3600" lang="en-US">
                <a:solidFill>
                  <a:srgbClr val="36363D"/>
                </a:solidFill>
              </a:rPr>
              <a:t>ण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,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अ</a:t>
            </a:r>
            <a:r>
              <a:rPr b="0" sz="3600" lang="en-US">
                <a:solidFill>
                  <a:srgbClr val="36363D"/>
                </a:solidFill>
              </a:rPr>
              <a:t>ध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य</a:t>
            </a:r>
            <a:r>
              <a:rPr b="0" sz="3600" lang="en-US">
                <a:solidFill>
                  <a:srgbClr val="36363D"/>
                </a:solidFill>
              </a:rPr>
              <a:t>श</a:t>
            </a:r>
            <a:r>
              <a:rPr b="0" sz="3600" lang="en-US">
                <a:solidFill>
                  <a:srgbClr val="36363D"/>
                </a:solidFill>
              </a:rPr>
              <a:t>न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ण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अ</a:t>
            </a:r>
            <a:r>
              <a:rPr b="0" sz="3600" lang="en-US">
                <a:solidFill>
                  <a:srgbClr val="36363D"/>
                </a:solidFill>
              </a:rPr>
              <a:t>ध</a:t>
            </a:r>
            <a:r>
              <a:rPr b="0" sz="3600" lang="en-US">
                <a:solidFill>
                  <a:srgbClr val="36363D"/>
                </a:solidFill>
              </a:rPr>
              <a:t>ि</a:t>
            </a:r>
            <a:r>
              <a:rPr b="0" sz="3600" lang="en-US">
                <a:solidFill>
                  <a:srgbClr val="36363D"/>
                </a:solidFill>
              </a:rPr>
              <a:t>क </a:t>
            </a:r>
            <a:r>
              <a:rPr b="0" sz="3600" lang="en-US">
                <a:solidFill>
                  <a:srgbClr val="36363D"/>
                </a:solidFill>
              </a:rPr>
              <a:t>च</a:t>
            </a:r>
            <a:r>
              <a:rPr b="0" sz="3600" lang="en-US">
                <a:solidFill>
                  <a:srgbClr val="36363D"/>
                </a:solidFill>
              </a:rPr>
              <a:t>ि</a:t>
            </a:r>
            <a:r>
              <a:rPr b="0" sz="3600" lang="en-US">
                <a:solidFill>
                  <a:srgbClr val="36363D"/>
                </a:solidFill>
              </a:rPr>
              <a:t>ं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न</a:t>
            </a:r>
            <a:r>
              <a:rPr b="0" sz="3600" lang="en-US">
                <a:solidFill>
                  <a:srgbClr val="36363D"/>
                </a:solidFill>
              </a:rPr>
              <a:t>,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च</a:t>
            </a:r>
            <a:r>
              <a:rPr b="0" sz="3600" lang="en-US">
                <a:solidFill>
                  <a:srgbClr val="36363D"/>
                </a:solidFill>
              </a:rPr>
              <a:t>ि</a:t>
            </a:r>
            <a:r>
              <a:rPr b="0" sz="3600" lang="en-US">
                <a:solidFill>
                  <a:srgbClr val="36363D"/>
                </a:solidFill>
              </a:rPr>
              <a:t>न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ण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,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भ</a:t>
            </a:r>
            <a:r>
              <a:rPr b="0" sz="3600" lang="en-US">
                <a:solidFill>
                  <a:srgbClr val="36363D"/>
                </a:solidFill>
              </a:rPr>
              <a:t>य</a:t>
            </a:r>
            <a:r>
              <a:rPr b="0" sz="3600" lang="en-US">
                <a:solidFill>
                  <a:srgbClr val="36363D"/>
                </a:solidFill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subTitle" idx="1"/>
          </p:nvPr>
        </p:nvSpPr>
        <p:spPr>
          <a:xfrm>
            <a:off x="84426" y="110664"/>
            <a:ext cx="8928371" cy="6633241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(</a:t>
            </a:r>
            <a:r>
              <a:rPr sz="3600" lang="en-US"/>
              <a:t>b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i</a:t>
            </a:r>
            <a:r>
              <a:rPr sz="3600" lang="en-US"/>
              <a:t>r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m</a:t>
            </a:r>
            <a:r>
              <a:rPr sz="3600" lang="en-US"/>
              <a:t>flex </a:t>
            </a:r>
            <a:r>
              <a:rPr sz="3600" lang="en-US"/>
              <a:t>branch </a:t>
            </a:r>
            <a:r>
              <a:rPr sz="3600" lang="en-US"/>
              <a:t>of </a:t>
            </a:r>
            <a:r>
              <a:rPr sz="3600" lang="en-US"/>
              <a:t>the </a:t>
            </a:r>
            <a:r>
              <a:rPr sz="3600" lang="en-US"/>
              <a:t>left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nary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: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p</a:t>
            </a:r>
            <a:r>
              <a:rPr sz="3600" lang="en-US"/>
              <a:t>plies</a:t>
            </a:r>
            <a:r>
              <a:rPr sz="36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f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rium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smal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ct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f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ventricle 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"/>
          <p:cNvSpPr>
            <a:spLocks noGrp="1"/>
          </p:cNvSpPr>
          <p:nvPr>
            <p:ph type="subTitle" idx="1"/>
          </p:nvPr>
        </p:nvSpPr>
        <p:spPr>
          <a:xfrm>
            <a:off x="0" y="244228"/>
            <a:ext cx="8926522" cy="6613772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(</a:t>
            </a:r>
            <a:r>
              <a:rPr sz="3600" lang="en-US"/>
              <a:t>c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ht </a:t>
            </a:r>
            <a:r>
              <a:rPr sz="3600" lang="en-US"/>
              <a:t>coronary </a:t>
            </a:r>
            <a:r>
              <a:rPr sz="3600" lang="en-US"/>
              <a:t>artery</a:t>
            </a:r>
            <a:r>
              <a:rPr sz="3600" lang="en-US"/>
              <a:t> </a:t>
            </a:r>
            <a:r>
              <a:rPr sz="3600" lang="en-US"/>
              <a:t>: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p</a:t>
            </a:r>
            <a:r>
              <a:rPr sz="3600" lang="en-US"/>
              <a:t>p</a:t>
            </a:r>
            <a:r>
              <a:rPr sz="3600" lang="en-US"/>
              <a:t>l</a:t>
            </a:r>
            <a:r>
              <a:rPr sz="3600" lang="en-US"/>
              <a:t>ies</a:t>
            </a:r>
            <a:r>
              <a:rPr sz="36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h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u</a:t>
            </a:r>
            <a:r>
              <a:rPr sz="3600" lang="en-US"/>
              <a:t>m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der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terior 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f</a:t>
            </a:r>
            <a:r>
              <a:rPr sz="3600" lang="en-US"/>
              <a:t>ace </a:t>
            </a:r>
            <a:r>
              <a:rPr sz="3600" lang="en-US"/>
              <a:t>o</a:t>
            </a:r>
            <a:r>
              <a:rPr sz="3600" lang="en-US"/>
              <a:t>f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ght </a:t>
            </a:r>
            <a:r>
              <a:rPr sz="3600" lang="en-US"/>
              <a:t>ventricle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j</a:t>
            </a:r>
            <a:r>
              <a:rPr sz="3600" lang="en-US"/>
              <a:t>a</a:t>
            </a:r>
            <a:r>
              <a:rPr sz="3600" lang="en-US"/>
              <a:t>cent 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ior </a:t>
            </a:r>
            <a:r>
              <a:rPr sz="3600" lang="en-US"/>
              <a:t>w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ft </a:t>
            </a:r>
            <a:r>
              <a:rPr sz="3600" lang="en-US"/>
              <a:t>ventricle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rior </a:t>
            </a:r>
            <a:r>
              <a:rPr sz="3600" lang="en-US"/>
              <a:t>1</a:t>
            </a:r>
            <a:r>
              <a:rPr sz="3600" lang="en-US"/>
              <a:t>/</a:t>
            </a:r>
            <a:r>
              <a:rPr sz="3600" lang="en-US"/>
              <a:t>3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p</a:t>
            </a:r>
            <a:r>
              <a:rPr sz="3600" lang="en-US"/>
              <a:t>t</a:t>
            </a:r>
            <a:r>
              <a:rPr sz="3600" lang="en-US"/>
              <a:t>um 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subTitle" idx="1"/>
          </p:nvPr>
        </p:nvSpPr>
        <p:spPr>
          <a:xfrm>
            <a:off x="140422" y="162581"/>
            <a:ext cx="8860703" cy="6548876"/>
          </a:xfrm>
        </p:spPr>
        <p:txBody>
          <a:bodyPr>
            <a:normAutofit fontScale="95833" lnSpcReduction="20000"/>
          </a:bodyPr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y</a:t>
            </a:r>
            <a:r>
              <a:rPr b="1" sz="3600" lang="en-US">
                <a:solidFill>
                  <a:srgbClr val="000080"/>
                </a:solidFill>
              </a:rPr>
              <a:t>m</a:t>
            </a:r>
            <a:r>
              <a:rPr b="1" sz="3600" lang="en-US">
                <a:solidFill>
                  <a:srgbClr val="000080"/>
                </a:solidFill>
              </a:rPr>
              <a:t>p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m</a:t>
            </a:r>
            <a:r>
              <a:rPr b="1" sz="3600" lang="en-US">
                <a:solidFill>
                  <a:srgbClr val="000080"/>
                </a:solidFill>
              </a:rPr>
              <a:t>s 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h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h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rt </a:t>
            </a:r>
            <a:r>
              <a:rPr b="1" sz="3600" lang="en-US">
                <a:solidFill>
                  <a:srgbClr val="000080"/>
                </a:solidFill>
              </a:rPr>
              <a:t>d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b="1"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sz="3600" lang="en-US"/>
              <a:t>1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y</a:t>
            </a: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n</a:t>
            </a:r>
            <a:r>
              <a:rPr sz="3600" lang="en-US"/>
              <a:t>ea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N</a:t>
            </a:r>
            <a:r>
              <a:rPr sz="3600" lang="en-US"/>
              <a:t>D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2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y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k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i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tion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3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4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p</a:t>
            </a:r>
            <a:r>
              <a:rPr sz="3600" lang="en-US"/>
              <a:t>i</a:t>
            </a:r>
            <a:r>
              <a:rPr sz="3600" lang="en-US"/>
              <a:t>tation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5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ure </a:t>
            </a:r>
            <a:r>
              <a:rPr sz="3600" lang="en-US"/>
              <a:t>b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6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x</a:t>
            </a:r>
            <a:r>
              <a:rPr sz="3600" lang="en-US"/>
              <a:t>y</a:t>
            </a:r>
            <a:r>
              <a:rPr sz="3600" lang="en-US"/>
              <a:t>s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y</a:t>
            </a:r>
            <a:r>
              <a:rPr sz="3600" lang="en-US"/>
              <a:t>cardia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7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y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8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9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a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1</a:t>
            </a:r>
            <a:r>
              <a:rPr sz="3600" lang="en-US"/>
              <a:t>0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mic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m</a:t>
            </a:r>
            <a:r>
              <a:rPr sz="3600" lang="en-US"/>
              <a:t>p</a:t>
            </a:r>
            <a:r>
              <a:rPr sz="3600" lang="en-US"/>
              <a:t>toms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gue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e</a:t>
            </a:r>
            <a:r>
              <a:rPr sz="3600" lang="en-US"/>
              <a:t>i</a:t>
            </a:r>
            <a:r>
              <a:rPr sz="3600" lang="en-US"/>
              <a:t>ght</a:t>
            </a:r>
            <a:r>
              <a:rPr sz="3600" lang="en-US"/>
              <a:t> </a:t>
            </a:r>
            <a:r>
              <a:rPr sz="3600" lang="en-US"/>
              <a:t>los</a:t>
            </a:r>
            <a:r>
              <a:rPr sz="3600" lang="en-US"/>
              <a:t>s</a:t>
            </a:r>
            <a:r>
              <a:rPr sz="36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x</a:t>
            </a:r>
            <a:r>
              <a:rPr sz="3600" lang="en-US"/>
              <a:t>ia 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subTitle" idx="1"/>
          </p:nvPr>
        </p:nvSpPr>
        <p:spPr>
          <a:xfrm>
            <a:off x="25977" y="143373"/>
            <a:ext cx="9057100" cy="6664126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x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m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nation </a:t>
            </a:r>
            <a:r>
              <a:rPr b="1" sz="3600" lang="en-US">
                <a:solidFill>
                  <a:srgbClr val="000080"/>
                </a:solidFill>
              </a:rPr>
              <a:t>of </a:t>
            </a: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d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vascular 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y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m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b="1"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sz="3600" lang="en-US"/>
              <a:t>1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ral </a:t>
            </a:r>
            <a:r>
              <a:rPr sz="3600" lang="en-US"/>
              <a:t>e</a:t>
            </a:r>
            <a:r>
              <a:rPr sz="3600" lang="en-US"/>
              <a:t>x</a:t>
            </a:r>
            <a:r>
              <a:rPr sz="3600" lang="en-US"/>
              <a:t>a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nation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l</a:t>
            </a:r>
            <a:r>
              <a:rPr sz="3600" lang="en-US"/>
              <a:t>u</a:t>
            </a:r>
            <a:r>
              <a:rPr sz="3600" lang="en-US"/>
              <a:t>b</a:t>
            </a:r>
            <a:r>
              <a:rPr sz="3600" lang="en-US"/>
              <a:t>b</a:t>
            </a:r>
            <a:r>
              <a:rPr sz="3600" lang="en-US"/>
              <a:t>ing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y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ter 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r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g</a:t>
            </a:r>
            <a:r>
              <a:rPr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2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ial 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h</a:t>
            </a:r>
            <a:r>
              <a:rPr sz="3600" lang="en-US"/>
              <a:t>y</a:t>
            </a:r>
            <a:r>
              <a:rPr sz="3600" lang="en-US"/>
              <a:t>t</a:t>
            </a:r>
            <a:r>
              <a:rPr sz="3600" lang="en-US"/>
              <a:t>hm</a:t>
            </a:r>
            <a:r>
              <a:rPr sz="3600" lang="en-US"/>
              <a:t>,</a:t>
            </a:r>
            <a:r>
              <a:rPr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u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o</a:t>
            </a:r>
            <a:r>
              <a:rPr sz="3600" lang="en-US"/>
              <a:t>x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3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o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pressure 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subTitle" idx="1"/>
          </p:nvPr>
        </p:nvSpPr>
        <p:spPr>
          <a:xfrm>
            <a:off x="80036" y="156091"/>
            <a:ext cx="8908101" cy="6555366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4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J</a:t>
            </a:r>
            <a:r>
              <a:rPr sz="3600" lang="en-US"/>
              <a:t>u</a:t>
            </a:r>
            <a:r>
              <a:rPr sz="3600" lang="en-US"/>
              <a:t>g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ar 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us </a:t>
            </a:r>
            <a:r>
              <a:rPr sz="3600" lang="en-US"/>
              <a:t>pressure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5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x</a:t>
            </a:r>
            <a:r>
              <a:rPr sz="3600" lang="en-US"/>
              <a:t>a</a:t>
            </a:r>
            <a:r>
              <a:rPr sz="3600" lang="en-US"/>
              <a:t>m</a:t>
            </a:r>
            <a:r>
              <a:rPr sz="3600" lang="en-US"/>
              <a:t>ination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u</a:t>
            </a:r>
            <a:r>
              <a:rPr sz="3600" lang="en-US"/>
              <a:t>m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ion</a:t>
            </a:r>
            <a:r>
              <a:rPr sz="36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Per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&amp;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t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>
            <a:spLocks noGrp="1"/>
          </p:cNvSpPr>
          <p:nvPr>
            <p:ph type="subTitle" idx="1"/>
          </p:nvPr>
        </p:nvSpPr>
        <p:spPr>
          <a:xfrm>
            <a:off x="-6494" y="156091"/>
            <a:ext cx="8994631" cy="6581324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v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tigation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d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vascular </a:t>
            </a:r>
            <a:r>
              <a:rPr b="1" sz="3600" lang="en-US">
                <a:solidFill>
                  <a:srgbClr val="000080"/>
                </a:solidFill>
              </a:rPr>
              <a:t>system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b="1"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sz="3600" lang="en-US"/>
              <a:t>1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g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p</a:t>
            </a:r>
            <a:r>
              <a:rPr sz="3600" lang="en-US"/>
              <a:t>h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G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-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a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1</a:t>
            </a:r>
            <a:r>
              <a:rPr sz="3600" lang="en-US"/>
              <a:t>2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G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b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x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cise </a:t>
            </a:r>
            <a:r>
              <a:rPr sz="3600" lang="en-US"/>
              <a:t>(</a:t>
            </a:r>
            <a:r>
              <a:rPr sz="3600" lang="en-US"/>
              <a:t>Stre</a:t>
            </a:r>
            <a:r>
              <a:rPr sz="3600" lang="en-US"/>
              <a:t>s</a:t>
            </a:r>
            <a:r>
              <a:rPr sz="3600" lang="en-US"/>
              <a:t>s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G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c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m</a:t>
            </a:r>
            <a:r>
              <a:rPr sz="3600" lang="en-US"/>
              <a:t>b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G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H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2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g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X</a:t>
            </a:r>
            <a:r>
              <a:rPr sz="3600" lang="en-US"/>
              <a:t>-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3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g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p</a:t>
            </a:r>
            <a:r>
              <a:rPr sz="3600" lang="en-US"/>
              <a:t>h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o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-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a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2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/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/</a:t>
            </a:r>
            <a:r>
              <a:rPr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-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g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p</a:t>
            </a:r>
            <a:r>
              <a:rPr sz="3600" lang="en-US"/>
              <a:t>h</a:t>
            </a:r>
            <a:r>
              <a:rPr sz="3600" lang="en-US"/>
              <a:t>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b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o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g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p</a:t>
            </a:r>
            <a:r>
              <a:rPr sz="3600" lang="en-US"/>
              <a:t>h</a:t>
            </a:r>
            <a:r>
              <a:rPr sz="3600" lang="en-US"/>
              <a:t>y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"/>
          <p:cNvSpPr>
            <a:spLocks noGrp="1"/>
          </p:cNvSpPr>
          <p:nvPr>
            <p:ph type="subTitle" idx="1"/>
          </p:nvPr>
        </p:nvSpPr>
        <p:spPr>
          <a:xfrm>
            <a:off x="142875" y="144925"/>
            <a:ext cx="8884228" cy="6560042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c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p</a:t>
            </a:r>
            <a:r>
              <a:rPr sz="3600" lang="en-US"/>
              <a:t>l</a:t>
            </a:r>
            <a:r>
              <a:rPr sz="3600" lang="en-US"/>
              <a:t>er 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diography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4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l</a:t>
            </a:r>
            <a:r>
              <a:rPr sz="3600" lang="en-US"/>
              <a:t>u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ac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zation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5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u</a:t>
            </a:r>
            <a:r>
              <a:rPr sz="3600" lang="en-US"/>
              <a:t>c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n</a:t>
            </a:r>
            <a:r>
              <a:rPr sz="3600" lang="en-US"/>
              <a:t>i</a:t>
            </a:r>
            <a:r>
              <a:rPr sz="3600" lang="en-US"/>
              <a:t>ng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a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od 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nning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b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nning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6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Emiss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g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phy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7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p</a:t>
            </a:r>
            <a:r>
              <a:rPr sz="3600" lang="en-US"/>
              <a:t>u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graphy </a:t>
            </a:r>
            <a:r>
              <a:rPr sz="3600" lang="en-US"/>
              <a:t>(</a:t>
            </a:r>
            <a:r>
              <a:rPr sz="3600" lang="en-US"/>
              <a:t>CT scan</a:t>
            </a:r>
            <a:r>
              <a:rPr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8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g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tic 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o</a:t>
            </a:r>
            <a:r>
              <a:rPr sz="3600" lang="en-US"/>
              <a:t>nance </a:t>
            </a:r>
            <a:r>
              <a:rPr sz="3600" lang="en-US"/>
              <a:t>I</a:t>
            </a:r>
            <a:r>
              <a:rPr sz="3600" lang="en-US"/>
              <a:t>maging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M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)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"/>
          <p:cNvSpPr>
            <a:spLocks noGrp="1"/>
          </p:cNvSpPr>
          <p:nvPr>
            <p:ph type="ctrTitle"/>
          </p:nvPr>
        </p:nvSpPr>
        <p:spPr>
          <a:xfrm>
            <a:off x="685799" y="1264294"/>
            <a:ext cx="7772400" cy="2847524"/>
          </a:xfrm>
        </p:spPr>
        <p:txBody>
          <a:bodyPr/>
          <a:p>
            <a:pPr>
              <a:lnSpc>
                <a:spcPct val="100000"/>
              </a:lnSpc>
            </a:pPr>
            <a:r>
              <a:rPr b="1" sz="6000" lang="en-US">
                <a:solidFill>
                  <a:srgbClr val="000080"/>
                </a:solidFill>
              </a:rPr>
              <a:t>I</a:t>
            </a:r>
            <a:r>
              <a:rPr b="1" sz="6000" lang="en-US">
                <a:solidFill>
                  <a:srgbClr val="000080"/>
                </a:solidFill>
              </a:rPr>
              <a:t>S</a:t>
            </a:r>
            <a:r>
              <a:rPr b="1" sz="6000" lang="en-US">
                <a:solidFill>
                  <a:srgbClr val="000080"/>
                </a:solidFill>
              </a:rPr>
              <a:t>C</a:t>
            </a:r>
            <a:r>
              <a:rPr b="1" sz="6000" lang="en-US">
                <a:solidFill>
                  <a:srgbClr val="000080"/>
                </a:solidFill>
              </a:rPr>
              <a:t>H</a:t>
            </a:r>
            <a:r>
              <a:rPr b="1" sz="6000" lang="en-US">
                <a:solidFill>
                  <a:srgbClr val="000080"/>
                </a:solidFill>
              </a:rPr>
              <a:t>EMIC </a:t>
            </a:r>
            <a:r>
              <a:rPr b="1" sz="6000" lang="en-US">
                <a:solidFill>
                  <a:srgbClr val="000080"/>
                </a:solidFill>
              </a:rPr>
              <a:t>H</a:t>
            </a:r>
            <a:r>
              <a:rPr b="1" sz="6000" lang="en-US">
                <a:solidFill>
                  <a:srgbClr val="000080"/>
                </a:solidFill>
              </a:rPr>
              <a:t>E</a:t>
            </a:r>
            <a:r>
              <a:rPr b="1" sz="6000" lang="en-US">
                <a:solidFill>
                  <a:srgbClr val="000080"/>
                </a:solidFill>
              </a:rPr>
              <a:t>A</a:t>
            </a:r>
            <a:r>
              <a:rPr b="1" sz="6000" lang="en-US">
                <a:solidFill>
                  <a:srgbClr val="000080"/>
                </a:solidFill>
              </a:rPr>
              <a:t>R</a:t>
            </a:r>
            <a:r>
              <a:rPr b="1" sz="6000" lang="en-US">
                <a:solidFill>
                  <a:srgbClr val="000080"/>
                </a:solidFill>
              </a:rPr>
              <a:t>T</a:t>
            </a:r>
            <a:r>
              <a:rPr b="1" sz="6000" lang="en-US">
                <a:solidFill>
                  <a:srgbClr val="000080"/>
                </a:solidFill>
              </a:rPr>
              <a:t> </a:t>
            </a:r>
            <a:r>
              <a:rPr b="1" sz="6000" lang="en-US">
                <a:solidFill>
                  <a:srgbClr val="000080"/>
                </a:solidFill>
              </a:rPr>
              <a:t>D</a:t>
            </a:r>
            <a:r>
              <a:rPr b="1" sz="6000" lang="en-US">
                <a:solidFill>
                  <a:srgbClr val="000080"/>
                </a:solidFill>
              </a:rPr>
              <a:t>I</a:t>
            </a:r>
            <a:r>
              <a:rPr b="1" sz="6000" lang="en-US">
                <a:solidFill>
                  <a:srgbClr val="000080"/>
                </a:solidFill>
              </a:rPr>
              <a:t>S</a:t>
            </a:r>
            <a:r>
              <a:rPr b="1" sz="6000" lang="en-US">
                <a:solidFill>
                  <a:srgbClr val="000080"/>
                </a:solidFill>
              </a:rPr>
              <a:t>E</a:t>
            </a:r>
            <a:r>
              <a:rPr b="1" sz="6000" lang="en-US">
                <a:solidFill>
                  <a:srgbClr val="000080"/>
                </a:solidFill>
              </a:rPr>
              <a:t>A</a:t>
            </a:r>
            <a:r>
              <a:rPr b="1" sz="6000" lang="en-US">
                <a:solidFill>
                  <a:srgbClr val="000080"/>
                </a:solidFill>
              </a:rPr>
              <a:t>S</a:t>
            </a:r>
            <a:r>
              <a:rPr b="1" sz="6000" lang="en-US">
                <a:solidFill>
                  <a:srgbClr val="000080"/>
                </a:solidFill>
              </a:rPr>
              <a:t>E</a:t>
            </a:r>
            <a:endParaRPr lang="en-US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"/>
          <p:cNvSpPr>
            <a:spLocks noGrp="1"/>
          </p:cNvSpPr>
          <p:nvPr>
            <p:ph type="subTitle" idx="1"/>
          </p:nvPr>
        </p:nvSpPr>
        <p:spPr>
          <a:xfrm>
            <a:off x="147916" y="144239"/>
            <a:ext cx="9015567" cy="6541260"/>
          </a:xfrm>
        </p:spPr>
        <p:txBody>
          <a:bodyPr>
            <a:normAutofit fontScale="97222" lnSpcReduction="20000"/>
          </a:bodyPr>
          <a:p>
            <a:pPr algn="l"/>
            <a:r>
              <a:rPr sz="3600" lang="en-US"/>
              <a:t>A. Ischemic heart disease (IHD) is defined</a:t>
            </a:r>
            <a:endParaRPr sz="3600" lang="en-US"/>
          </a:p>
          <a:p>
            <a:pPr algn="l"/>
            <a:r>
              <a:rPr sz="3600" lang="en-US"/>
              <a:t>     as acute or chronic form of cardiac</a:t>
            </a:r>
            <a:endParaRPr sz="3600" lang="en-US"/>
          </a:p>
          <a:p>
            <a:pPr algn="l"/>
            <a:r>
              <a:rPr sz="3600" lang="en-US"/>
              <a:t>     disability arising from imbalance</a:t>
            </a:r>
            <a:endParaRPr sz="3600" lang="en-US"/>
          </a:p>
          <a:p>
            <a:pPr algn="l"/>
            <a:r>
              <a:rPr sz="3600" lang="en-US"/>
              <a:t>     between the myocardial supply and </a:t>
            </a:r>
            <a:endParaRPr sz="3600" lang="en-US"/>
          </a:p>
          <a:p>
            <a:pPr algn="l"/>
            <a:r>
              <a:rPr sz="3600" lang="en-US"/>
              <a:t>     demand for oxygenated blood.</a:t>
            </a:r>
            <a:endParaRPr sz="3600" lang="en-US"/>
          </a:p>
          <a:p>
            <a:pPr algn="l"/>
            <a:r>
              <a:rPr sz="3600" lang="en-US"/>
              <a:t>B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r</a:t>
            </a:r>
            <a:r>
              <a:rPr sz="3600" lang="en-US"/>
              <a:t>owing 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b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u</a:t>
            </a:r>
            <a:r>
              <a:rPr sz="3600" lang="en-US"/>
              <a:t>ction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endParaRPr sz="3600" lang="en-US"/>
          </a:p>
          <a:p>
            <a:pPr algn="l"/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s</a:t>
            </a:r>
            <a:r>
              <a:rPr sz="3600" lang="en-US"/>
              <a:t>tem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st</a:t>
            </a:r>
            <a:endParaRPr sz="3600" lang="en-US"/>
          </a:p>
          <a:p>
            <a:pPr algn="l"/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common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x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,</a:t>
            </a:r>
            <a:endParaRPr sz="3600" lang="en-US"/>
          </a:p>
          <a:p>
            <a:pPr algn="l"/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nate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m</a:t>
            </a:r>
            <a:r>
              <a:rPr sz="3600" lang="en-US"/>
              <a:t> </a:t>
            </a:r>
            <a:r>
              <a:rPr sz="3600" lang="en-US"/>
              <a:t>'C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Arter</a:t>
            </a:r>
            <a:r>
              <a:rPr sz="3600" lang="en-US"/>
              <a:t>y</a:t>
            </a:r>
            <a:endParaRPr sz="3600" lang="en-US"/>
          </a:p>
          <a:p>
            <a:pPr algn="l"/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'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y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l</a:t>
            </a:r>
            <a:r>
              <a:rPr sz="3600" lang="en-US"/>
              <a:t>y</a:t>
            </a:r>
            <a:r>
              <a:rPr sz="3600" lang="en-US"/>
              <a:t> </a:t>
            </a:r>
            <a:endParaRPr sz="3600" lang="en-US"/>
          </a:p>
          <a:p>
            <a:pPr algn="l"/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i</a:t>
            </a:r>
            <a:r>
              <a:rPr sz="3600" lang="en-US"/>
              <a:t>th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H</a:t>
            </a:r>
            <a:r>
              <a:rPr sz="3600" lang="en-US"/>
              <a:t>D</a:t>
            </a:r>
            <a:r>
              <a:rPr sz="3600" lang="en-US"/>
              <a:t>.</a:t>
            </a:r>
            <a:r>
              <a:rPr sz="3600" lang="en-US"/>
              <a:t> </a:t>
            </a:r>
            <a:endParaRPr sz="3600"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"/>
          <p:cNvSpPr>
            <a:spLocks noGrp="1"/>
          </p:cNvSpPr>
          <p:nvPr>
            <p:ph type="subTitle" idx="1"/>
          </p:nvPr>
        </p:nvSpPr>
        <p:spPr>
          <a:xfrm>
            <a:off x="84642" y="94706"/>
            <a:ext cx="8974429" cy="6681646"/>
          </a:xfrm>
        </p:spPr>
        <p:txBody>
          <a:bodyPr/>
          <a:p>
            <a:pPr algn="l"/>
            <a:r>
              <a:rPr sz="3600" lang="en-US"/>
              <a:t>C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nary </a:t>
            </a:r>
            <a:r>
              <a:rPr sz="3600" lang="en-US"/>
              <a:t>h</a:t>
            </a:r>
            <a:r>
              <a:rPr sz="3600" lang="en-US"/>
              <a:t>eart 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ease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 </a:t>
            </a:r>
            <a:endParaRPr lang="en-US"/>
          </a:p>
          <a:p>
            <a:pPr algn="l"/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m</a:t>
            </a:r>
            <a:r>
              <a:rPr sz="3600" lang="en-US"/>
              <a:t>on </a:t>
            </a:r>
            <a:r>
              <a:rPr sz="3600" lang="en-US"/>
              <a:t>f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m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disea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endParaRPr lang="en-US"/>
          </a:p>
          <a:p>
            <a:pPr algn="l"/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mportant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u</a:t>
            </a:r>
            <a:r>
              <a:rPr sz="3600" lang="en-US"/>
              <a:t>se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ure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th </a:t>
            </a:r>
            <a:r>
              <a:rPr sz="3600" lang="en-US"/>
              <a:t>in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d </a:t>
            </a:r>
            <a:r>
              <a:rPr sz="3600" lang="en-US"/>
              <a:t>w</a:t>
            </a:r>
            <a:r>
              <a:rPr sz="3600" lang="en-US"/>
              <a:t>o</a:t>
            </a:r>
            <a:r>
              <a:rPr sz="3600" lang="en-US"/>
              <a:t>rld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D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H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earlier</a:t>
            </a:r>
            <a:r>
              <a:rPr sz="3600" lang="en-US"/>
              <a:t> </a:t>
            </a:r>
            <a:r>
              <a:rPr sz="3600" lang="en-US"/>
              <a:t>than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&amp;</a:t>
            </a:r>
            <a:endParaRPr lang="en-US"/>
          </a:p>
          <a:p>
            <a:pPr algn="l"/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s</a:t>
            </a:r>
            <a:r>
              <a:rPr sz="3600" lang="en-US"/>
              <a:t>o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h</a:t>
            </a:r>
            <a:r>
              <a:rPr sz="3600" lang="en-US"/>
              <a:t>t</a:t>
            </a:r>
            <a:r>
              <a:rPr sz="3600" lang="en-US"/>
              <a:t>l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i</a:t>
            </a:r>
            <a:r>
              <a:rPr sz="3600" lang="en-US"/>
              <a:t>g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endParaRPr lang="en-US"/>
          </a:p>
          <a:p>
            <a:pPr algn="l"/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women </a:t>
            </a:r>
            <a:r>
              <a:rPr sz="3600" lang="en-US"/>
              <a:t>u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endParaRPr lang="en-US"/>
          </a:p>
          <a:p>
            <a:pPr algn="l"/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au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subTitle" idx="1"/>
          </p:nvPr>
        </p:nvSpPr>
        <p:spPr>
          <a:xfrm>
            <a:off x="136497" y="247487"/>
            <a:ext cx="8838651" cy="6418543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>
                <a:solidFill>
                  <a:srgbClr val="36363D"/>
                </a:solidFill>
              </a:rPr>
              <a:t>-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अ</a:t>
            </a:r>
            <a:r>
              <a:rPr sz="3600" lang="en-US">
                <a:solidFill>
                  <a:srgbClr val="36363D"/>
                </a:solidFill>
              </a:rPr>
              <a:t>ध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ण</a:t>
            </a:r>
            <a:r>
              <a:rPr sz="3600" lang="en-US">
                <a:solidFill>
                  <a:srgbClr val="36363D"/>
                </a:solidFill>
              </a:rPr>
              <a:t>ी</a:t>
            </a:r>
            <a:r>
              <a:rPr sz="3600" lang="en-US">
                <a:solidFill>
                  <a:srgbClr val="36363D"/>
                </a:solidFill>
              </a:rPr>
              <a:t>य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व</a:t>
            </a:r>
            <a:r>
              <a:rPr sz="3600" lang="en-US">
                <a:solidFill>
                  <a:srgbClr val="36363D"/>
                </a:solidFill>
              </a:rPr>
              <a:t>े</a:t>
            </a:r>
            <a:r>
              <a:rPr sz="3600" lang="en-US">
                <a:solidFill>
                  <a:srgbClr val="36363D"/>
                </a:solidFill>
              </a:rPr>
              <a:t>ग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ं</a:t>
            </a:r>
            <a:r>
              <a:rPr sz="3600" lang="en-US">
                <a:solidFill>
                  <a:srgbClr val="36363D"/>
                </a:solidFill>
              </a:rPr>
              <a:t>च</a:t>
            </a:r>
            <a:r>
              <a:rPr sz="3600" lang="en-US">
                <a:solidFill>
                  <a:srgbClr val="36363D"/>
                </a:solidFill>
              </a:rPr>
              <a:t>े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ध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ण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क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ण</a:t>
            </a:r>
            <a:r>
              <a:rPr sz="3600" lang="en-US">
                <a:solidFill>
                  <a:srgbClr val="36363D"/>
                </a:solidFill>
              </a:rPr>
              <a:t>े</a:t>
            </a:r>
            <a:r>
              <a:rPr sz="3600" lang="en-US">
                <a:solidFill>
                  <a:srgbClr val="36363D"/>
                </a:solidFill>
              </a:rPr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>
                <a:solidFill>
                  <a:srgbClr val="36363D"/>
                </a:solidFill>
              </a:rPr>
              <a:t>-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व</a:t>
            </a:r>
            <a:r>
              <a:rPr sz="3600" lang="en-US">
                <a:solidFill>
                  <a:srgbClr val="36363D"/>
                </a:solidFill>
              </a:rPr>
              <a:t>म</a:t>
            </a:r>
            <a:r>
              <a:rPr sz="3600" lang="en-US">
                <a:solidFill>
                  <a:srgbClr val="36363D"/>
                </a:solidFill>
              </a:rPr>
              <a:t>न</a:t>
            </a:r>
            <a:r>
              <a:rPr sz="3600" lang="en-US">
                <a:solidFill>
                  <a:srgbClr val="36363D"/>
                </a:solidFill>
              </a:rPr>
              <a:t>,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व</a:t>
            </a:r>
            <a:r>
              <a:rPr sz="3600" lang="en-US">
                <a:solidFill>
                  <a:srgbClr val="36363D"/>
                </a:solidFill>
              </a:rPr>
              <a:t>ि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े</a:t>
            </a:r>
            <a:r>
              <a:rPr sz="3600" lang="en-US">
                <a:solidFill>
                  <a:srgbClr val="36363D"/>
                </a:solidFill>
              </a:rPr>
              <a:t>च</a:t>
            </a:r>
            <a:r>
              <a:rPr sz="3600" lang="en-US">
                <a:solidFill>
                  <a:srgbClr val="36363D"/>
                </a:solidFill>
              </a:rPr>
              <a:t>न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आ</a:t>
            </a:r>
            <a:r>
              <a:rPr sz="3600" lang="en-US">
                <a:solidFill>
                  <a:srgbClr val="36363D"/>
                </a:solidFill>
              </a:rPr>
              <a:t>णि </a:t>
            </a:r>
            <a:r>
              <a:rPr sz="3600" lang="en-US">
                <a:solidFill>
                  <a:srgbClr val="36363D"/>
                </a:solidFill>
              </a:rPr>
              <a:t>ब</a:t>
            </a:r>
            <a:r>
              <a:rPr sz="3600" lang="en-US">
                <a:solidFill>
                  <a:srgbClr val="36363D"/>
                </a:solidFill>
              </a:rPr>
              <a:t>स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त</a:t>
            </a:r>
            <a:r>
              <a:rPr sz="3600" lang="en-US">
                <a:solidFill>
                  <a:srgbClr val="36363D"/>
                </a:solidFill>
              </a:rPr>
              <a:t>ी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ह</a:t>
            </a:r>
            <a:r>
              <a:rPr sz="3600" lang="en-US">
                <a:solidFill>
                  <a:srgbClr val="36363D"/>
                </a:solidFill>
              </a:rPr>
              <a:t>े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क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म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अ</a:t>
            </a:r>
            <a:r>
              <a:rPr sz="3600" lang="en-US">
                <a:solidFill>
                  <a:srgbClr val="36363D"/>
                </a:solidFill>
              </a:rPr>
              <a:t>त</a:t>
            </a:r>
            <a:r>
              <a:rPr sz="3600" lang="en-US">
                <a:solidFill>
                  <a:srgbClr val="36363D"/>
                </a:solidFill>
              </a:rPr>
              <a:t>ि</a:t>
            </a:r>
            <a:r>
              <a:rPr sz="3600" lang="en-US">
                <a:solidFill>
                  <a:srgbClr val="36363D"/>
                </a:solidFill>
              </a:rPr>
              <a:t>प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म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ण</a:t>
            </a:r>
            <a:r>
              <a:rPr sz="3600" lang="en-US">
                <a:solidFill>
                  <a:srgbClr val="36363D"/>
                </a:solidFill>
              </a:rPr>
              <a:t>ात </a:t>
            </a:r>
            <a:r>
              <a:rPr sz="3600" lang="en-US">
                <a:solidFill>
                  <a:srgbClr val="36363D"/>
                </a:solidFill>
              </a:rPr>
              <a:t>क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ण</a:t>
            </a:r>
            <a:r>
              <a:rPr sz="3600" lang="en-US">
                <a:solidFill>
                  <a:srgbClr val="36363D"/>
                </a:solidFill>
              </a:rPr>
              <a:t>े</a:t>
            </a:r>
            <a:r>
              <a:rPr sz="3600" lang="en-US">
                <a:solidFill>
                  <a:srgbClr val="36363D"/>
                </a:solidFill>
              </a:rPr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>
                <a:solidFill>
                  <a:srgbClr val="36363D"/>
                </a:solidFill>
              </a:rPr>
              <a:t>-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अ</a:t>
            </a:r>
            <a:r>
              <a:rPr sz="3600" lang="en-US">
                <a:solidFill>
                  <a:srgbClr val="36363D"/>
                </a:solidFill>
              </a:rPr>
              <a:t>न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य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श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ि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ी</a:t>
            </a:r>
            <a:r>
              <a:rPr sz="3600" lang="en-US">
                <a:solidFill>
                  <a:srgbClr val="36363D"/>
                </a:solidFill>
              </a:rPr>
              <a:t>क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व</a:t>
            </a:r>
            <a:r>
              <a:rPr sz="3600" lang="en-US">
                <a:solidFill>
                  <a:srgbClr val="36363D"/>
                </a:solidFill>
              </a:rPr>
              <a:t>्</a:t>
            </a:r>
            <a:r>
              <a:rPr sz="3600" lang="en-US">
                <a:solidFill>
                  <a:srgbClr val="36363D"/>
                </a:solidFill>
              </a:rPr>
              <a:t>य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ध</a:t>
            </a:r>
            <a:r>
              <a:rPr sz="3600" lang="en-US">
                <a:solidFill>
                  <a:srgbClr val="36363D"/>
                </a:solidFill>
              </a:rPr>
              <a:t>ी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च</a:t>
            </a:r>
            <a:r>
              <a:rPr sz="3600" lang="en-US">
                <a:solidFill>
                  <a:srgbClr val="36363D"/>
                </a:solidFill>
              </a:rPr>
              <a:t>ि</a:t>
            </a:r>
            <a:r>
              <a:rPr sz="3600" lang="en-US">
                <a:solidFill>
                  <a:srgbClr val="36363D"/>
                </a:solidFill>
              </a:rPr>
              <a:t>र</a:t>
            </a:r>
            <a:r>
              <a:rPr sz="3600" lang="en-US">
                <a:solidFill>
                  <a:srgbClr val="36363D"/>
                </a:solidFill>
              </a:rPr>
              <a:t>क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ल</a:t>
            </a:r>
            <a:r>
              <a:rPr sz="3600" lang="en-US">
                <a:solidFill>
                  <a:srgbClr val="36363D"/>
                </a:solidFill>
              </a:rPr>
              <a:t>ा</a:t>
            </a:r>
            <a:r>
              <a:rPr sz="3600" lang="en-US">
                <a:solidFill>
                  <a:srgbClr val="36363D"/>
                </a:solidFill>
              </a:rPr>
              <a:t>न</a:t>
            </a:r>
            <a:r>
              <a:rPr sz="3600" lang="en-US">
                <a:solidFill>
                  <a:srgbClr val="36363D"/>
                </a:solidFill>
              </a:rPr>
              <a:t>ु</a:t>
            </a:r>
            <a:r>
              <a:rPr sz="3600" lang="en-US">
                <a:solidFill>
                  <a:srgbClr val="36363D"/>
                </a:solidFill>
              </a:rPr>
              <a:t>ब</a:t>
            </a:r>
            <a:r>
              <a:rPr sz="3600" lang="en-US">
                <a:solidFill>
                  <a:srgbClr val="36363D"/>
                </a:solidFill>
              </a:rPr>
              <a:t>ं</a:t>
            </a:r>
            <a:r>
              <a:rPr sz="3600" lang="en-US">
                <a:solidFill>
                  <a:srgbClr val="36363D"/>
                </a:solidFill>
              </a:rPr>
              <a:t>ध</a:t>
            </a:r>
            <a:r>
              <a:rPr sz="3600" lang="en-US">
                <a:solidFill>
                  <a:srgbClr val="36363D"/>
                </a:solidFill>
              </a:rPr>
              <a:t>ी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ह</a:t>
            </a:r>
            <a:r>
              <a:rPr sz="3600" lang="en-US">
                <a:solidFill>
                  <a:srgbClr val="36363D"/>
                </a:solidFill>
              </a:rPr>
              <a:t>ो</a:t>
            </a:r>
            <a:r>
              <a:rPr sz="3600" lang="en-US">
                <a:solidFill>
                  <a:srgbClr val="36363D"/>
                </a:solidFill>
              </a:rPr>
              <a:t>ण</a:t>
            </a:r>
            <a:r>
              <a:rPr sz="3600" lang="en-US">
                <a:solidFill>
                  <a:srgbClr val="36363D"/>
                </a:solidFill>
              </a:rPr>
              <a:t>े</a:t>
            </a:r>
            <a:r>
              <a:rPr sz="3600" lang="en-US">
                <a:solidFill>
                  <a:srgbClr val="36363D"/>
                </a:solidFill>
              </a:rPr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>
                <a:solidFill>
                  <a:srgbClr val="36363D"/>
                </a:solidFill>
              </a:rPr>
              <a:t>-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आ</a:t>
            </a:r>
            <a:r>
              <a:rPr sz="3600" lang="en-US">
                <a:solidFill>
                  <a:srgbClr val="36363D"/>
                </a:solidFill>
              </a:rPr>
              <a:t>म</a:t>
            </a:r>
            <a:r>
              <a:rPr sz="3600" lang="en-US">
                <a:solidFill>
                  <a:srgbClr val="36363D"/>
                </a:solidFill>
              </a:rPr>
              <a:t>द</a:t>
            </a:r>
            <a:r>
              <a:rPr sz="3600" lang="en-US">
                <a:solidFill>
                  <a:srgbClr val="36363D"/>
                </a:solidFill>
              </a:rPr>
              <a:t>ो</a:t>
            </a:r>
            <a:r>
              <a:rPr sz="3600" lang="en-US">
                <a:solidFill>
                  <a:srgbClr val="36363D"/>
                </a:solidFill>
              </a:rPr>
              <a:t>ष</a:t>
            </a:r>
            <a:r>
              <a:rPr sz="3600" lang="en-US">
                <a:solidFill>
                  <a:srgbClr val="36363D"/>
                </a:solidFill>
              </a:rPr>
              <a:t> </a:t>
            </a:r>
            <a:r>
              <a:rPr sz="3600" lang="en-US">
                <a:solidFill>
                  <a:srgbClr val="36363D"/>
                </a:solidFill>
              </a:rPr>
              <a:t>अ</a:t>
            </a:r>
            <a:r>
              <a:rPr sz="3600" lang="en-US">
                <a:solidFill>
                  <a:srgbClr val="36363D"/>
                </a:solidFill>
              </a:rPr>
              <a:t>स</a:t>
            </a:r>
            <a:r>
              <a:rPr sz="3600" lang="en-US">
                <a:solidFill>
                  <a:srgbClr val="36363D"/>
                </a:solidFill>
              </a:rPr>
              <a:t>ण</a:t>
            </a:r>
            <a:r>
              <a:rPr sz="3600" lang="en-US">
                <a:solidFill>
                  <a:srgbClr val="36363D"/>
                </a:solidFill>
              </a:rPr>
              <a:t>े</a:t>
            </a:r>
            <a:r>
              <a:rPr sz="3600" lang="en-US">
                <a:solidFill>
                  <a:srgbClr val="36363D"/>
                </a:solidFill>
              </a:rPr>
              <a:t>.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म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ी</a:t>
            </a:r>
            <a:r>
              <a:rPr b="1" sz="3600" lang="en-US">
                <a:solidFill>
                  <a:srgbClr val="FF0000"/>
                </a:solidFill>
              </a:rPr>
              <a:t>क्ष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ण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े</a:t>
            </a:r>
            <a:r>
              <a:rPr b="1" sz="3600" lang="en-US">
                <a:solidFill>
                  <a:srgbClr val="FF0000"/>
                </a:solidFill>
              </a:rPr>
              <a:t>क</a:t>
            </a:r>
            <a:r>
              <a:rPr b="1" sz="3600" lang="en-US">
                <a:solidFill>
                  <a:srgbClr val="FF0000"/>
                </a:solidFill>
              </a:rPr>
              <a:t>ब</a:t>
            </a:r>
            <a:r>
              <a:rPr b="1" sz="3600" lang="en-US">
                <a:solidFill>
                  <a:srgbClr val="FF0000"/>
                </a:solidFill>
              </a:rPr>
              <a:t>स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च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न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भ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त्र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स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ग</a:t>
            </a:r>
            <a:r>
              <a:rPr b="1" sz="3600" lang="en-US">
                <a:solidFill>
                  <a:srgbClr val="FF0000"/>
                </a:solidFill>
              </a:rPr>
              <a:t>द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च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: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|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छ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द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म</a:t>
            </a:r>
            <a:r>
              <a:rPr b="1" sz="3600" lang="en-US">
                <a:solidFill>
                  <a:srgbClr val="FF0000"/>
                </a:solidFill>
              </a:rPr>
              <a:t>स</a:t>
            </a:r>
            <a:r>
              <a:rPr b="1" sz="3600" lang="en-US">
                <a:solidFill>
                  <a:srgbClr val="FF0000"/>
                </a:solidFill>
              </a:rPr>
              <a:t>ं</a:t>
            </a:r>
            <a:r>
              <a:rPr b="1" sz="3600" lang="en-US">
                <a:solidFill>
                  <a:srgbClr val="FF0000"/>
                </a:solidFill>
              </a:rPr>
              <a:t>ध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ण</a:t>
            </a:r>
            <a:r>
              <a:rPr b="1" sz="3600" lang="en-US">
                <a:solidFill>
                  <a:srgbClr val="FF0000"/>
                </a:solidFill>
              </a:rPr>
              <a:t>क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श</a:t>
            </a:r>
            <a:r>
              <a:rPr b="1" sz="3600" lang="en-US">
                <a:solidFill>
                  <a:srgbClr val="FF0000"/>
                </a:solidFill>
              </a:rPr>
              <a:t>न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न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ह</a:t>
            </a:r>
            <a:r>
              <a:rPr b="1" sz="3600" lang="en-US">
                <a:solidFill>
                  <a:srgbClr val="FF0000"/>
                </a:solidFill>
              </a:rPr>
              <a:t>ृ</a:t>
            </a:r>
            <a:r>
              <a:rPr b="1" sz="3600" lang="en-US">
                <a:solidFill>
                  <a:srgbClr val="FF0000"/>
                </a:solidFill>
              </a:rPr>
              <a:t>द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ो</a:t>
            </a:r>
            <a:r>
              <a:rPr b="1" sz="3600" lang="en-US">
                <a:solidFill>
                  <a:srgbClr val="FF0000"/>
                </a:solidFill>
              </a:rPr>
              <a:t>ग</a:t>
            </a:r>
            <a:r>
              <a:rPr b="1" sz="3600" lang="en-US">
                <a:solidFill>
                  <a:srgbClr val="FF0000"/>
                </a:solidFill>
              </a:rPr>
              <a:t>क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ु</a:t>
            </a:r>
            <a:r>
              <a:rPr b="1" sz="3600" lang="en-US">
                <a:solidFill>
                  <a:srgbClr val="FF0000"/>
                </a:solidFill>
              </a:rPr>
              <a:t>ण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थ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ऽ</a:t>
            </a:r>
            <a:r>
              <a:rPr b="1" sz="3600" lang="en-US">
                <a:solidFill>
                  <a:srgbClr val="FF0000"/>
                </a:solidFill>
              </a:rPr>
              <a:t>भ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घ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: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|</a:t>
            </a:r>
            <a:r>
              <a:rPr b="1" sz="3600" lang="en-US">
                <a:solidFill>
                  <a:srgbClr val="FF0000"/>
                </a:solidFill>
              </a:rPr>
              <a:t>|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(</a:t>
            </a:r>
            <a:r>
              <a:rPr b="1" sz="3600" lang="en-US">
                <a:solidFill>
                  <a:srgbClr val="0000FF"/>
                </a:solidFill>
              </a:rPr>
              <a:t>च</a:t>
            </a:r>
            <a:r>
              <a:rPr b="1" sz="3600" lang="en-US">
                <a:solidFill>
                  <a:srgbClr val="0000FF"/>
                </a:solidFill>
              </a:rPr>
              <a:t>.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च</a:t>
            </a:r>
            <a:r>
              <a:rPr b="1" sz="3600" lang="en-US">
                <a:solidFill>
                  <a:srgbClr val="0000FF"/>
                </a:solidFill>
              </a:rPr>
              <a:t>ि</a:t>
            </a:r>
            <a:r>
              <a:rPr b="1" sz="3600" lang="en-US">
                <a:solidFill>
                  <a:srgbClr val="0000FF"/>
                </a:solidFill>
              </a:rPr>
              <a:t>.</a:t>
            </a:r>
            <a:r>
              <a:rPr b="1" sz="3600" lang="en-US">
                <a:solidFill>
                  <a:srgbClr val="0000FF"/>
                </a:solidFill>
              </a:rPr>
              <a:t>)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"/>
          <p:cNvSpPr>
            <a:spLocks noGrp="1"/>
          </p:cNvSpPr>
          <p:nvPr>
            <p:ph type="subTitle" idx="1"/>
          </p:nvPr>
        </p:nvSpPr>
        <p:spPr>
          <a:xfrm>
            <a:off x="90920" y="162581"/>
            <a:ext cx="8942677" cy="6496960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i="0" lang="en-US"/>
              <a:t>E</a:t>
            </a:r>
            <a:r>
              <a:rPr sz="3600" i="0" lang="en-US"/>
              <a:t>.</a:t>
            </a:r>
            <a:r>
              <a:rPr sz="3600" i="0" lang="en-US"/>
              <a:t> </a:t>
            </a:r>
            <a:r>
              <a:rPr sz="3600" i="0" lang="en-US"/>
              <a:t>D</a:t>
            </a:r>
            <a:r>
              <a:rPr sz="3600" i="0" lang="en-US"/>
              <a:t>e</a:t>
            </a:r>
            <a:r>
              <a:rPr sz="3600" i="0" lang="en-US"/>
              <a:t>p</a:t>
            </a:r>
            <a:r>
              <a:rPr sz="3600" i="0" lang="en-US"/>
              <a:t>e</a:t>
            </a:r>
            <a:r>
              <a:rPr sz="3600" i="0" lang="en-US"/>
              <a:t>n</a:t>
            </a:r>
            <a:r>
              <a:rPr sz="3600" i="0" lang="en-US"/>
              <a:t>ding </a:t>
            </a:r>
            <a:r>
              <a:rPr sz="3600" i="0" lang="en-US"/>
              <a:t>u</a:t>
            </a:r>
            <a:r>
              <a:rPr sz="3600" i="0" lang="en-US"/>
              <a:t>p</a:t>
            </a:r>
            <a:r>
              <a:rPr sz="3600" i="0" lang="en-US"/>
              <a:t>on </a:t>
            </a:r>
            <a:r>
              <a:rPr sz="3600" i="0" lang="en-US"/>
              <a:t>t</a:t>
            </a:r>
            <a:r>
              <a:rPr sz="3600" i="0" lang="en-US"/>
              <a:t>he </a:t>
            </a:r>
            <a:r>
              <a:rPr sz="3600" i="0" lang="en-US"/>
              <a:t>s</a:t>
            </a:r>
            <a:r>
              <a:rPr sz="3600" i="0" lang="en-US"/>
              <a:t>e</a:t>
            </a:r>
            <a:r>
              <a:rPr sz="3600" i="0" lang="en-US"/>
              <a:t>v</a:t>
            </a:r>
            <a:r>
              <a:rPr sz="3600" i="0" lang="en-US"/>
              <a:t>e</a:t>
            </a:r>
            <a:r>
              <a:rPr sz="3600" i="0" lang="en-US"/>
              <a:t>r</a:t>
            </a:r>
            <a:r>
              <a:rPr sz="3600" i="0" lang="en-US"/>
              <a:t>i</a:t>
            </a:r>
            <a:r>
              <a:rPr sz="3600" i="0" lang="en-US"/>
              <a:t>t</a:t>
            </a:r>
            <a:r>
              <a:rPr sz="3600" i="0" lang="en-US"/>
              <a:t>y</a:t>
            </a:r>
            <a:r>
              <a:rPr sz="3600" i="0" lang="en-US"/>
              <a:t> </a:t>
            </a:r>
            <a:r>
              <a:rPr sz="3600" i="0" lang="en-US"/>
              <a:t>o</a:t>
            </a:r>
            <a:r>
              <a:rPr sz="3600" i="0" lang="en-US"/>
              <a:t>f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i="0" lang="en-US"/>
              <a:t> </a:t>
            </a:r>
            <a:r>
              <a:rPr sz="3600" i="0" lang="en-US"/>
              <a:t> </a:t>
            </a:r>
            <a:r>
              <a:rPr sz="3600" i="0" lang="en-US"/>
              <a:t> </a:t>
            </a:r>
            <a:r>
              <a:rPr sz="3600" i="0" lang="en-US"/>
              <a:t> </a:t>
            </a:r>
            <a:r>
              <a:rPr sz="3600" i="0" lang="en-US"/>
              <a:t>i</a:t>
            </a:r>
            <a:r>
              <a:rPr sz="3600" i="0" lang="en-US"/>
              <a:t>s</a:t>
            </a:r>
            <a:r>
              <a:rPr sz="3600" i="0" lang="en-US"/>
              <a:t>c</a:t>
            </a:r>
            <a:r>
              <a:rPr sz="3600" i="0" lang="en-US"/>
              <a:t>h</a:t>
            </a:r>
            <a:r>
              <a:rPr sz="3600" i="0" lang="en-US"/>
              <a:t>e</a:t>
            </a:r>
            <a:r>
              <a:rPr sz="3600" i="0" lang="en-US"/>
              <a:t>mi</a:t>
            </a:r>
            <a:r>
              <a:rPr sz="3600" i="0" lang="en-US"/>
              <a:t>a</a:t>
            </a:r>
            <a:r>
              <a:rPr sz="3600" i="0" lang="en-US"/>
              <a:t>,</a:t>
            </a:r>
            <a:r>
              <a:rPr sz="3600" i="0" lang="en-US"/>
              <a:t> </a:t>
            </a:r>
            <a:r>
              <a:rPr sz="3600" i="0" lang="en-US"/>
              <a:t>the </a:t>
            </a:r>
            <a:r>
              <a:rPr sz="3600" i="0" lang="en-US"/>
              <a:t>I</a:t>
            </a:r>
            <a:r>
              <a:rPr sz="3600" i="0" lang="en-US"/>
              <a:t>H</a:t>
            </a:r>
            <a:r>
              <a:rPr sz="3600" i="0" lang="en-US"/>
              <a:t>D</a:t>
            </a:r>
            <a:r>
              <a:rPr sz="3600" i="0" lang="en-US"/>
              <a:t> </a:t>
            </a:r>
            <a:r>
              <a:rPr sz="3600" i="0" lang="en-US"/>
              <a:t>a</a:t>
            </a:r>
            <a:r>
              <a:rPr sz="3600" i="0" lang="en-US"/>
              <a:t>r</a:t>
            </a:r>
            <a:r>
              <a:rPr sz="3600" i="0" lang="en-US"/>
              <a:t>e</a:t>
            </a:r>
            <a:r>
              <a:rPr sz="3600" i="0" lang="en-US"/>
              <a:t> </a:t>
            </a:r>
            <a:r>
              <a:rPr sz="3600" i="0" lang="en-US"/>
              <a:t>c</a:t>
            </a:r>
            <a:r>
              <a:rPr sz="3600" i="0" lang="en-US"/>
              <a:t>l</a:t>
            </a:r>
            <a:r>
              <a:rPr sz="3600" i="0" lang="en-US"/>
              <a:t>a</a:t>
            </a:r>
            <a:r>
              <a:rPr sz="3600" i="0" lang="en-US"/>
              <a:t>ssified </a:t>
            </a:r>
            <a:r>
              <a:rPr sz="3600" i="0" lang="en-US"/>
              <a:t>i</a:t>
            </a:r>
            <a:r>
              <a:rPr sz="3600" i="0" lang="en-US"/>
              <a:t>n</a:t>
            </a:r>
            <a:r>
              <a:rPr sz="3600" i="0" lang="en-US"/>
              <a:t>t</a:t>
            </a:r>
            <a:r>
              <a:rPr sz="3600" i="0" lang="en-US"/>
              <a:t>o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i="0" lang="en-US"/>
              <a:t> </a:t>
            </a:r>
            <a:r>
              <a:rPr sz="3600" i="0" lang="en-US"/>
              <a:t> </a:t>
            </a:r>
            <a:r>
              <a:rPr sz="3600" i="0" lang="en-US"/>
              <a:t> </a:t>
            </a:r>
            <a:r>
              <a:rPr sz="3600" i="0" lang="en-US"/>
              <a:t> </a:t>
            </a:r>
            <a:r>
              <a:rPr sz="3600" i="0" lang="en-US"/>
              <a:t>thre</a:t>
            </a:r>
            <a:r>
              <a:rPr sz="3600" i="0" lang="en-US"/>
              <a:t>e</a:t>
            </a:r>
            <a:r>
              <a:rPr sz="3600" i="0" lang="en-US"/>
              <a:t> </a:t>
            </a:r>
            <a:r>
              <a:rPr sz="3600" i="0" lang="en-US"/>
              <a:t>t</a:t>
            </a:r>
            <a:r>
              <a:rPr sz="3600" i="0" lang="en-US"/>
              <a:t>y</a:t>
            </a:r>
            <a:r>
              <a:rPr sz="3600" i="0" lang="en-US"/>
              <a:t>pes</a:t>
            </a:r>
            <a:r>
              <a:rPr sz="3600" i="0" lang="en-US"/>
              <a:t>: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i="0" lang="en-US"/>
              <a:t> </a:t>
            </a:r>
            <a:r>
              <a:rPr sz="3600" i="0" lang="en-US"/>
              <a:t> </a:t>
            </a:r>
            <a:r>
              <a:rPr sz="3600" i="0" lang="en-US"/>
              <a:t>(</a:t>
            </a:r>
            <a:r>
              <a:rPr sz="3600" i="0" lang="en-US"/>
              <a:t>a</a:t>
            </a:r>
            <a:r>
              <a:rPr sz="3600" i="0" lang="en-US"/>
              <a:t>)</a:t>
            </a:r>
            <a:r>
              <a:rPr sz="3600" i="0" lang="en-US"/>
              <a:t> </a:t>
            </a:r>
            <a:r>
              <a:rPr sz="3600" i="0" lang="en-US"/>
              <a:t>A</a:t>
            </a:r>
            <a:r>
              <a:rPr sz="3600" i="0" lang="en-US"/>
              <a:t>n</a:t>
            </a:r>
            <a:r>
              <a:rPr sz="3600" i="0" lang="en-US"/>
              <a:t>g</a:t>
            </a:r>
            <a:r>
              <a:rPr sz="3600" i="0" lang="en-US"/>
              <a:t>i</a:t>
            </a:r>
            <a:r>
              <a:rPr sz="3600" i="0" lang="en-US"/>
              <a:t>n</a:t>
            </a:r>
            <a:r>
              <a:rPr sz="3600" i="0" lang="en-US"/>
              <a:t>a</a:t>
            </a:r>
            <a:r>
              <a:rPr sz="3600" i="0" lang="en-US"/>
              <a:t> </a:t>
            </a:r>
            <a:r>
              <a:rPr sz="3600" i="0" lang="en-US"/>
              <a:t>pectoris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i="0" lang="en-US"/>
              <a:t> </a:t>
            </a:r>
            <a:r>
              <a:rPr sz="3600" i="0" lang="en-US"/>
              <a:t> </a:t>
            </a:r>
            <a:r>
              <a:rPr sz="3600" i="0" lang="en-US"/>
              <a:t>(</a:t>
            </a:r>
            <a:r>
              <a:rPr sz="3600" i="0" lang="en-US"/>
              <a:t>b</a:t>
            </a:r>
            <a:r>
              <a:rPr sz="3600" i="0" lang="en-US"/>
              <a:t>)</a:t>
            </a:r>
            <a:r>
              <a:rPr sz="3600" i="0" lang="en-US"/>
              <a:t> </a:t>
            </a:r>
            <a:r>
              <a:rPr sz="3600" i="0" lang="en-US"/>
              <a:t>A</a:t>
            </a:r>
            <a:r>
              <a:rPr sz="3600" i="0" lang="en-US"/>
              <a:t>c</a:t>
            </a:r>
            <a:r>
              <a:rPr sz="3600" i="0" lang="en-US"/>
              <a:t>u</a:t>
            </a:r>
            <a:r>
              <a:rPr sz="3600" i="0" lang="en-US"/>
              <a:t>te </a:t>
            </a:r>
            <a:r>
              <a:rPr sz="3600" i="0" lang="en-US"/>
              <a:t>c</a:t>
            </a:r>
            <a:r>
              <a:rPr sz="3600" i="0" lang="en-US"/>
              <a:t>o</a:t>
            </a:r>
            <a:r>
              <a:rPr sz="3600" i="0" lang="en-US"/>
              <a:t>r</a:t>
            </a:r>
            <a:r>
              <a:rPr sz="3600" i="0" lang="en-US"/>
              <a:t>o</a:t>
            </a:r>
            <a:r>
              <a:rPr sz="3600" i="0" lang="en-US"/>
              <a:t>nary </a:t>
            </a:r>
            <a:r>
              <a:rPr sz="3600" i="0" lang="en-US"/>
              <a:t>i</a:t>
            </a:r>
            <a:r>
              <a:rPr sz="3600" i="0" lang="en-US"/>
              <a:t>n</a:t>
            </a:r>
            <a:r>
              <a:rPr sz="3600" i="0" lang="en-US"/>
              <a:t>s</a:t>
            </a:r>
            <a:r>
              <a:rPr sz="3600" i="0" lang="en-US"/>
              <a:t>u</a:t>
            </a:r>
            <a:r>
              <a:rPr sz="3600" i="0" lang="en-US"/>
              <a:t>f</a:t>
            </a:r>
            <a:r>
              <a:rPr sz="3600" i="0" lang="en-US"/>
              <a:t>ficiency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i="0" lang="en-US"/>
              <a:t> </a:t>
            </a:r>
            <a:r>
              <a:rPr sz="3600" i="0" lang="en-US"/>
              <a:t> </a:t>
            </a:r>
            <a:r>
              <a:rPr sz="3600" i="0" lang="en-US"/>
              <a:t>(</a:t>
            </a:r>
            <a:r>
              <a:rPr sz="3600" i="0" lang="en-US"/>
              <a:t>c</a:t>
            </a:r>
            <a:r>
              <a:rPr sz="3600" i="0" lang="en-US"/>
              <a:t>)</a:t>
            </a:r>
            <a:r>
              <a:rPr sz="3600" i="0" lang="en-US"/>
              <a:t> </a:t>
            </a:r>
            <a:r>
              <a:rPr sz="3600" i="0" lang="en-US"/>
              <a:t>A</a:t>
            </a:r>
            <a:r>
              <a:rPr sz="3600" i="0" lang="en-US"/>
              <a:t>c</a:t>
            </a:r>
            <a:r>
              <a:rPr sz="3600" i="0" lang="en-US"/>
              <a:t>u</a:t>
            </a:r>
            <a:r>
              <a:rPr sz="3600" i="0" lang="en-US"/>
              <a:t>t</a:t>
            </a:r>
            <a:r>
              <a:rPr sz="3600" i="0" lang="en-US"/>
              <a:t>e</a:t>
            </a:r>
            <a:r>
              <a:rPr sz="3600" i="0" lang="en-US"/>
              <a:t> </a:t>
            </a:r>
            <a:r>
              <a:rPr sz="3600" i="0" lang="en-US"/>
              <a:t>m</a:t>
            </a:r>
            <a:r>
              <a:rPr sz="3600" i="0" lang="en-US"/>
              <a:t>y</a:t>
            </a:r>
            <a:r>
              <a:rPr sz="3600" i="0" lang="en-US"/>
              <a:t>o</a:t>
            </a:r>
            <a:r>
              <a:rPr sz="3600" i="0" lang="en-US"/>
              <a:t>c</a:t>
            </a:r>
            <a:r>
              <a:rPr sz="3600" i="0" lang="en-US"/>
              <a:t>a</a:t>
            </a:r>
            <a:r>
              <a:rPr sz="3600" i="0" lang="en-US"/>
              <a:t>r</a:t>
            </a:r>
            <a:r>
              <a:rPr sz="3600" i="0" lang="en-US"/>
              <a:t>d</a:t>
            </a:r>
            <a:r>
              <a:rPr sz="3600" i="0" lang="en-US"/>
              <a:t>i</a:t>
            </a:r>
            <a:r>
              <a:rPr sz="3600" i="0" lang="en-US"/>
              <a:t>a</a:t>
            </a:r>
            <a:r>
              <a:rPr sz="3600" i="0" lang="en-US"/>
              <a:t>l</a:t>
            </a:r>
            <a:r>
              <a:rPr sz="3600" i="0" lang="en-US"/>
              <a:t> </a:t>
            </a:r>
            <a:r>
              <a:rPr sz="3600" i="0" lang="en-US"/>
              <a:t>i</a:t>
            </a:r>
            <a:r>
              <a:rPr sz="3600" i="0" lang="en-US"/>
              <a:t>n</a:t>
            </a:r>
            <a:r>
              <a:rPr sz="3600" i="0" lang="en-US"/>
              <a:t>f</a:t>
            </a:r>
            <a:r>
              <a:rPr sz="3600" i="0" lang="en-US"/>
              <a:t>a</a:t>
            </a:r>
            <a:r>
              <a:rPr sz="3600" i="0" lang="en-US"/>
              <a:t>r</a:t>
            </a:r>
            <a:r>
              <a:rPr sz="3600" i="0" lang="en-US"/>
              <a:t>ction 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"/>
          <p:cNvSpPr>
            <a:spLocks noGrp="1"/>
          </p:cNvSpPr>
          <p:nvPr>
            <p:ph type="subTitle" idx="1"/>
          </p:nvPr>
        </p:nvSpPr>
        <p:spPr>
          <a:xfrm>
            <a:off x="51020" y="136623"/>
            <a:ext cx="8969002" cy="6620261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u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M</a:t>
            </a:r>
            <a:r>
              <a:rPr b="1" sz="3600" lang="en-US">
                <a:solidFill>
                  <a:srgbClr val="000080"/>
                </a:solidFill>
              </a:rPr>
              <a:t>y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d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l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Ischemia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1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ary </a:t>
            </a:r>
            <a:r>
              <a:rPr b="0" sz="3600" lang="en-US"/>
              <a:t>b</a:t>
            </a:r>
            <a:r>
              <a:rPr b="0" sz="3600" lang="en-US"/>
              <a:t>l</a:t>
            </a:r>
            <a:r>
              <a:rPr b="0" sz="3600" lang="en-US"/>
              <a:t>ood </a:t>
            </a:r>
            <a:r>
              <a:rPr b="0" sz="3600" lang="en-US"/>
              <a:t>flow </a:t>
            </a:r>
            <a:r>
              <a:rPr b="0" sz="3600" lang="en-US"/>
              <a:t>t</a:t>
            </a:r>
            <a:r>
              <a:rPr b="0" sz="3600" lang="en-US"/>
              <a:t>o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g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f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y</a:t>
            </a:r>
            <a:r>
              <a:rPr b="0" sz="3600" lang="en-US"/>
              <a:t>o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u</a:t>
            </a:r>
            <a:r>
              <a:rPr b="0" sz="3600" lang="en-US"/>
              <a:t>m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y</a:t>
            </a:r>
            <a:r>
              <a:rPr b="0" sz="3600" lang="en-US"/>
              <a:t> </a:t>
            </a:r>
            <a:r>
              <a:rPr b="0" sz="3600" lang="en-US"/>
              <a:t>b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d</a:t>
            </a:r>
            <a:r>
              <a:rPr b="0" sz="3600" lang="en-US"/>
              <a:t>u</a:t>
            </a:r>
            <a:r>
              <a:rPr b="0" sz="3600" lang="en-US"/>
              <a:t>ced </a:t>
            </a:r>
            <a:r>
              <a:rPr b="0" sz="3600" lang="en-US"/>
              <a:t>b</a:t>
            </a:r>
            <a:r>
              <a:rPr b="0" sz="3600" lang="en-US"/>
              <a:t>y</a:t>
            </a:r>
            <a:r>
              <a:rPr b="0" sz="3600" lang="en-US"/>
              <a:t> </a:t>
            </a:r>
            <a:r>
              <a:rPr b="0" sz="3600" lang="en-US"/>
              <a:t>a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1" sz="3600" lang="en-US"/>
              <a:t>m</a:t>
            </a:r>
            <a:r>
              <a:rPr b="1" sz="3600" lang="en-US"/>
              <a:t>e</a:t>
            </a:r>
            <a:r>
              <a:rPr b="1" sz="3600" lang="en-US"/>
              <a:t>c</a:t>
            </a:r>
            <a:r>
              <a:rPr b="1" sz="3600" lang="en-US"/>
              <a:t>h</a:t>
            </a:r>
            <a:r>
              <a:rPr b="1" sz="3600" lang="en-US"/>
              <a:t>a</a:t>
            </a:r>
            <a:r>
              <a:rPr b="1" sz="3600" lang="en-US"/>
              <a:t>nical </a:t>
            </a:r>
            <a:r>
              <a:rPr b="1" sz="3600" lang="en-US"/>
              <a:t>o</a:t>
            </a:r>
            <a:r>
              <a:rPr b="1" sz="3600" lang="en-US"/>
              <a:t>b</a:t>
            </a:r>
            <a:r>
              <a:rPr b="1" sz="3600" lang="en-US"/>
              <a:t>s</a:t>
            </a:r>
            <a:r>
              <a:rPr b="1" sz="3600" lang="en-US"/>
              <a:t>truction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d</a:t>
            </a:r>
            <a:r>
              <a:rPr b="0" sz="3600" lang="en-US"/>
              <a:t>u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o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i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c</a:t>
            </a:r>
            <a:r>
              <a:rPr b="0" sz="3600" lang="en-US"/>
              <a:t>lerosis</a:t>
            </a:r>
            <a:r>
              <a:rPr b="0" sz="3600" lang="en-US"/>
              <a:t> </a:t>
            </a:r>
            <a:r>
              <a:rPr b="0"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i</a:t>
            </a:r>
            <a:r>
              <a:rPr b="0" sz="3600" lang="en-US"/>
              <a:t>i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m</a:t>
            </a:r>
            <a:r>
              <a:rPr b="0" sz="3600" lang="en-US"/>
              <a:t>b</a:t>
            </a:r>
            <a:r>
              <a:rPr b="0" sz="3600" lang="en-US"/>
              <a:t>o</a:t>
            </a:r>
            <a:r>
              <a:rPr b="0" sz="3600" lang="en-US"/>
              <a:t>sis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i</a:t>
            </a:r>
            <a:r>
              <a:rPr b="0" sz="3600" lang="en-US"/>
              <a:t>i</a:t>
            </a:r>
            <a:r>
              <a:rPr b="0" sz="3600" lang="en-US"/>
              <a:t>i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E</a:t>
            </a:r>
            <a:r>
              <a:rPr b="0" sz="3600" lang="en-US"/>
              <a:t>m</a:t>
            </a:r>
            <a:r>
              <a:rPr b="0" sz="3600" lang="en-US"/>
              <a:t>b</a:t>
            </a:r>
            <a:r>
              <a:rPr b="0" sz="3600" lang="en-US"/>
              <a:t>o</a:t>
            </a:r>
            <a:r>
              <a:rPr b="0" sz="3600" lang="en-US"/>
              <a:t>l</a:t>
            </a:r>
            <a:r>
              <a:rPr b="0" sz="3600" lang="en-US"/>
              <a:t>i</a:t>
            </a:r>
            <a:r>
              <a:rPr b="0" sz="3600" lang="en-US"/>
              <a:t>sm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i</a:t>
            </a:r>
            <a:r>
              <a:rPr b="0" sz="3600" lang="en-US"/>
              <a:t>v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nary 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o</a:t>
            </a:r>
            <a:r>
              <a:rPr b="0" sz="3600" lang="en-US"/>
              <a:t>sis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v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nary 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i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E</a:t>
            </a:r>
            <a:r>
              <a:rPr b="0" sz="3600" lang="en-US"/>
              <a:t>x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L</a:t>
            </a:r>
            <a:r>
              <a:rPr b="0" sz="3600" lang="en-US"/>
              <a:t>E</a:t>
            </a:r>
            <a:r>
              <a:rPr b="0" sz="3600" lang="en-US"/>
              <a:t>)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"/>
          <p:cNvSpPr>
            <a:spLocks noGrp="1"/>
          </p:cNvSpPr>
          <p:nvPr>
            <p:ph type="subTitle" idx="1"/>
          </p:nvPr>
        </p:nvSpPr>
        <p:spPr>
          <a:xfrm>
            <a:off x="90405" y="136623"/>
            <a:ext cx="8903008" cy="6600792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2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b="1" sz="3600" lang="en-US"/>
              <a:t>d</a:t>
            </a:r>
            <a:r>
              <a:rPr b="1" sz="3600" lang="en-US"/>
              <a:t>e</a:t>
            </a:r>
            <a:r>
              <a:rPr b="1" sz="3600" lang="en-US"/>
              <a:t>c</a:t>
            </a:r>
            <a:r>
              <a:rPr b="1" sz="3600" lang="en-US"/>
              <a:t>r</a:t>
            </a:r>
            <a:r>
              <a:rPr b="1" sz="3600" lang="en-US"/>
              <a:t>e</a:t>
            </a:r>
            <a:r>
              <a:rPr b="1" sz="3600" lang="en-US"/>
              <a:t>a</a:t>
            </a:r>
            <a:r>
              <a:rPr b="1" sz="3600" lang="en-US"/>
              <a:t>s</a:t>
            </a:r>
            <a:r>
              <a:rPr b="1" sz="3600" lang="en-US"/>
              <a:t>e</a:t>
            </a:r>
            <a:r>
              <a:rPr b="1" sz="3600" lang="en-US"/>
              <a:t> </a:t>
            </a:r>
            <a:r>
              <a:rPr b="1" sz="3600" lang="en-US"/>
              <a:t>i</a:t>
            </a:r>
            <a:r>
              <a:rPr b="1" sz="3600" lang="en-US"/>
              <a:t>n</a:t>
            </a:r>
            <a:r>
              <a:rPr b="1" sz="3600" lang="en-US"/>
              <a:t> </a:t>
            </a:r>
            <a:r>
              <a:rPr b="1" sz="3600" lang="en-US"/>
              <a:t>t</a:t>
            </a:r>
            <a:r>
              <a:rPr b="1" sz="3600" lang="en-US"/>
              <a:t>h</a:t>
            </a:r>
            <a:r>
              <a:rPr b="1" sz="3600" lang="en-US"/>
              <a:t>e</a:t>
            </a:r>
            <a:r>
              <a:rPr b="1" sz="3600" lang="en-US"/>
              <a:t> </a:t>
            </a:r>
            <a:r>
              <a:rPr b="1" sz="3600" lang="en-US"/>
              <a:t>f</a:t>
            </a:r>
            <a:r>
              <a:rPr b="1" sz="3600" lang="en-US"/>
              <a:t>l</a:t>
            </a:r>
            <a:r>
              <a:rPr b="1" sz="3600" lang="en-US"/>
              <a:t>o</a:t>
            </a:r>
            <a:r>
              <a:rPr b="1" sz="3600" lang="en-US"/>
              <a:t>w</a:t>
            </a:r>
            <a:r>
              <a:rPr b="1" sz="3600" lang="en-US"/>
              <a:t> </a:t>
            </a:r>
            <a:r>
              <a:rPr b="1" sz="3600" lang="en-US"/>
              <a:t>o</a:t>
            </a:r>
            <a:r>
              <a:rPr b="1" sz="3600" lang="en-US"/>
              <a:t>f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lang="en-US"/>
              <a:t> </a:t>
            </a:r>
            <a:r>
              <a:rPr b="1" sz="3600" lang="en-US"/>
              <a:t> </a:t>
            </a:r>
            <a:r>
              <a:rPr b="1" sz="3600" lang="en-US"/>
              <a:t> </a:t>
            </a:r>
            <a:r>
              <a:rPr b="1" sz="3600" lang="en-US"/>
              <a:t> </a:t>
            </a:r>
            <a:r>
              <a:rPr b="1" sz="3600" lang="en-US"/>
              <a:t>o</a:t>
            </a:r>
            <a:r>
              <a:rPr b="1" sz="3600" lang="en-US"/>
              <a:t>x</a:t>
            </a:r>
            <a:r>
              <a:rPr b="1" sz="3600" lang="en-US"/>
              <a:t>y</a:t>
            </a:r>
            <a:r>
              <a:rPr b="1" sz="3600" lang="en-US"/>
              <a:t>g</a:t>
            </a:r>
            <a:r>
              <a:rPr b="1" sz="3600" lang="en-US"/>
              <a:t>e</a:t>
            </a:r>
            <a:r>
              <a:rPr b="1" sz="3600" lang="en-US"/>
              <a:t>nated </a:t>
            </a:r>
            <a:r>
              <a:rPr b="1" sz="3600" lang="en-US"/>
              <a:t>b</a:t>
            </a:r>
            <a:r>
              <a:rPr b="1" sz="3600" lang="en-US"/>
              <a:t>l</a:t>
            </a:r>
            <a:r>
              <a:rPr b="1" sz="3600" lang="en-US"/>
              <a:t>ood </a:t>
            </a:r>
            <a:r>
              <a:rPr b="1" sz="3600" lang="en-US"/>
              <a:t>t</a:t>
            </a:r>
            <a:r>
              <a:rPr b="1" sz="3600" lang="en-US"/>
              <a:t>o</a:t>
            </a:r>
            <a:r>
              <a:rPr b="1" sz="3600" lang="en-US"/>
              <a:t> </a:t>
            </a:r>
            <a:r>
              <a:rPr b="1" sz="3600" lang="en-US"/>
              <a:t>t</a:t>
            </a:r>
            <a:r>
              <a:rPr b="1" sz="3600" lang="en-US"/>
              <a:t>h</a:t>
            </a:r>
            <a:r>
              <a:rPr b="1" sz="3600" lang="en-US"/>
              <a:t>e</a:t>
            </a:r>
            <a:r>
              <a:rPr b="1" sz="3600" lang="en-US"/>
              <a:t> </a:t>
            </a:r>
            <a:r>
              <a:rPr b="1" sz="3600" lang="en-US"/>
              <a:t>m</a:t>
            </a:r>
            <a:r>
              <a:rPr b="1" sz="3600" lang="en-US"/>
              <a:t>y</a:t>
            </a:r>
            <a:r>
              <a:rPr b="1" sz="3600" lang="en-US"/>
              <a:t>o</a:t>
            </a:r>
            <a:r>
              <a:rPr b="1" sz="3600" lang="en-US"/>
              <a:t>c</a:t>
            </a:r>
            <a:r>
              <a:rPr b="1" sz="3600" lang="en-US"/>
              <a:t>a</a:t>
            </a:r>
            <a:r>
              <a:rPr b="1" sz="3600" lang="en-US"/>
              <a:t>r</a:t>
            </a:r>
            <a:r>
              <a:rPr b="1" sz="3600" lang="en-US"/>
              <a:t>d</a:t>
            </a:r>
            <a:r>
              <a:rPr b="1" sz="3600" lang="en-US"/>
              <a:t>i</a:t>
            </a:r>
            <a:r>
              <a:rPr b="1" sz="3600" lang="en-US"/>
              <a:t>u</a:t>
            </a:r>
            <a:r>
              <a:rPr b="1" sz="3600" lang="en-US"/>
              <a:t>m</a:t>
            </a:r>
            <a:r>
              <a:rPr b="0" sz="36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d</a:t>
            </a:r>
            <a:r>
              <a:rPr b="0" sz="3600" lang="en-US"/>
              <a:t>u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o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i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a</a:t>
            </a:r>
            <a:r>
              <a:rPr b="0" sz="3600" lang="en-US"/>
              <a:t>e</a:t>
            </a:r>
            <a:r>
              <a:rPr b="0" sz="3600" lang="en-US"/>
              <a:t>m</a:t>
            </a:r>
            <a:r>
              <a:rPr b="0" sz="3600" lang="en-US"/>
              <a:t>i</a:t>
            </a:r>
            <a:r>
              <a:rPr b="0" sz="3600" lang="en-US"/>
              <a:t>a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i</a:t>
            </a:r>
            <a:r>
              <a:rPr b="0" sz="3600" lang="en-US"/>
              <a:t>i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Carboxyhaemoglobulinaem</a:t>
            </a:r>
            <a:r>
              <a:rPr b="0" sz="3600" lang="en-US"/>
              <a:t>i</a:t>
            </a:r>
            <a:r>
              <a:rPr b="0" sz="3600" lang="en-US"/>
              <a:t>a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i</a:t>
            </a:r>
            <a:r>
              <a:rPr b="0" sz="3600" lang="en-US"/>
              <a:t>i</a:t>
            </a:r>
            <a:r>
              <a:rPr b="0" sz="3600" lang="en-US"/>
              <a:t>i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1" sz="3600" lang="en-US"/>
              <a:t>H</a:t>
            </a:r>
            <a:r>
              <a:rPr b="1" sz="3600" lang="en-US"/>
              <a:t>y</a:t>
            </a:r>
            <a:r>
              <a:rPr b="1" sz="3600" lang="en-US"/>
              <a:t>p</a:t>
            </a:r>
            <a:r>
              <a:rPr b="1" sz="3600" lang="en-US"/>
              <a:t>e</a:t>
            </a:r>
            <a:r>
              <a:rPr b="1" sz="3600" lang="en-US"/>
              <a:t>r</a:t>
            </a:r>
            <a:r>
              <a:rPr b="1" sz="3600" lang="en-US"/>
              <a:t>t</a:t>
            </a:r>
            <a:r>
              <a:rPr b="1" sz="3600" lang="en-US"/>
              <a:t>e</a:t>
            </a:r>
            <a:r>
              <a:rPr b="1" sz="3600" lang="en-US"/>
              <a:t>n</a:t>
            </a:r>
            <a:r>
              <a:rPr b="1" sz="3600" lang="en-US"/>
              <a:t>s</a:t>
            </a:r>
            <a:r>
              <a:rPr b="1" sz="3600" lang="en-US"/>
              <a:t>i</a:t>
            </a:r>
            <a:r>
              <a:rPr b="1" sz="3600" lang="en-US"/>
              <a:t>o</a:t>
            </a:r>
            <a:r>
              <a:rPr b="1" sz="3600" lang="en-US"/>
              <a:t>n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u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ng </a:t>
            </a:r>
            <a:r>
              <a:rPr b="0" sz="3600" lang="en-US"/>
              <a:t>d</a:t>
            </a:r>
            <a:r>
              <a:rPr b="0" sz="3600" lang="en-US"/>
              <a:t>e</a:t>
            </a:r>
            <a:r>
              <a:rPr b="0" sz="3600" lang="en-US"/>
              <a:t>c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a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d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nary </a:t>
            </a:r>
            <a:r>
              <a:rPr b="0" sz="3600" lang="en-US"/>
              <a:t>p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f</a:t>
            </a:r>
            <a:r>
              <a:rPr b="0" sz="3600" lang="en-US"/>
              <a:t>u</a:t>
            </a:r>
            <a:r>
              <a:rPr b="0" sz="3600" lang="en-US"/>
              <a:t>s</a:t>
            </a:r>
            <a:r>
              <a:rPr b="0" sz="3600" lang="en-US"/>
              <a:t>ion</a:t>
            </a:r>
            <a:r>
              <a:rPr b="0" sz="3600" lang="en-US"/>
              <a:t> </a:t>
            </a:r>
            <a:r>
              <a:rPr b="0" sz="3600" lang="en-US"/>
              <a:t>press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e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"/>
          <p:cNvSpPr>
            <a:spLocks noGrp="1"/>
          </p:cNvSpPr>
          <p:nvPr>
            <p:ph type="subTitle" idx="1"/>
          </p:nvPr>
        </p:nvSpPr>
        <p:spPr>
          <a:xfrm>
            <a:off x="25977" y="136623"/>
            <a:ext cx="9007620" cy="6568344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3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b="1" sz="3600" lang="en-US"/>
              <a:t>i</a:t>
            </a:r>
            <a:r>
              <a:rPr b="1" sz="3600" lang="en-US"/>
              <a:t>n</a:t>
            </a:r>
            <a:r>
              <a:rPr b="1" sz="3600" lang="en-US"/>
              <a:t>c</a:t>
            </a:r>
            <a:r>
              <a:rPr b="1" sz="3600" lang="en-US"/>
              <a:t>r</a:t>
            </a:r>
            <a:r>
              <a:rPr b="1" sz="3600" lang="en-US"/>
              <a:t>e</a:t>
            </a:r>
            <a:r>
              <a:rPr b="1" sz="3600" lang="en-US"/>
              <a:t>a</a:t>
            </a:r>
            <a:r>
              <a:rPr b="1" sz="3600" lang="en-US"/>
              <a:t>s</a:t>
            </a:r>
            <a:r>
              <a:rPr b="1" sz="3600" lang="en-US"/>
              <a:t>ed </a:t>
            </a:r>
            <a:r>
              <a:rPr b="1" sz="3600" lang="en-US"/>
              <a:t>d</a:t>
            </a:r>
            <a:r>
              <a:rPr b="1" sz="3600" lang="en-US"/>
              <a:t>e</a:t>
            </a:r>
            <a:r>
              <a:rPr b="1" sz="3600" lang="en-US"/>
              <a:t>m</a:t>
            </a:r>
            <a:r>
              <a:rPr b="1" sz="3600" lang="en-US"/>
              <a:t>a</a:t>
            </a:r>
            <a:r>
              <a:rPr b="1" sz="3600" lang="en-US"/>
              <a:t>nd </a:t>
            </a:r>
            <a:r>
              <a:rPr b="1" sz="3600" lang="en-US"/>
              <a:t>f</a:t>
            </a:r>
            <a:r>
              <a:rPr b="1" sz="3600" lang="en-US"/>
              <a:t>o</a:t>
            </a:r>
            <a:r>
              <a:rPr b="1" sz="3600" lang="en-US"/>
              <a:t>r</a:t>
            </a:r>
            <a:r>
              <a:rPr b="1" sz="3600" lang="en-US"/>
              <a:t> </a:t>
            </a:r>
            <a:r>
              <a:rPr b="1" sz="3600" lang="en-US"/>
              <a:t>o</a:t>
            </a:r>
            <a:r>
              <a:rPr b="1" sz="3600" lang="en-US"/>
              <a:t>x</a:t>
            </a:r>
            <a:r>
              <a:rPr b="1" sz="3600" lang="en-US"/>
              <a:t>y</a:t>
            </a:r>
            <a:r>
              <a:rPr b="1" sz="3600" lang="en-US"/>
              <a:t>g</a:t>
            </a:r>
            <a:r>
              <a:rPr b="1" sz="3600" lang="en-US"/>
              <a:t>en 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c</a:t>
            </a:r>
            <a:r>
              <a:rPr b="0" sz="3600" lang="en-US"/>
              <a:t>c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w</a:t>
            </a:r>
            <a:r>
              <a:rPr b="0" sz="3600" lang="en-US"/>
              <a:t>i</a:t>
            </a:r>
            <a:r>
              <a:rPr b="0" sz="3600" lang="en-US"/>
              <a:t>ng </a:t>
            </a:r>
            <a:r>
              <a:rPr b="0" sz="3600" lang="en-US"/>
              <a:t>to 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increa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a</a:t>
            </a:r>
            <a:r>
              <a:rPr b="0" sz="3600" lang="en-US"/>
              <a:t>c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u</a:t>
            </a:r>
            <a:r>
              <a:rPr b="0" sz="3600" lang="en-US"/>
              <a:t>t</a:t>
            </a:r>
            <a:r>
              <a:rPr b="0" sz="3600" lang="en-US"/>
              <a:t>p</a:t>
            </a:r>
            <a:r>
              <a:rPr b="0" sz="3600" lang="en-US"/>
              <a:t>ut </a:t>
            </a:r>
            <a:r>
              <a:rPr b="0" sz="3600" lang="en-US"/>
              <a:t>(</a:t>
            </a:r>
            <a:r>
              <a:rPr b="0" sz="3600" lang="en-US"/>
              <a:t>e</a:t>
            </a:r>
            <a:r>
              <a:rPr b="0" sz="3600" lang="en-US"/>
              <a:t>x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y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t</a:t>
            </a:r>
            <a:r>
              <a:rPr b="0" sz="3600" lang="en-US"/>
              <a:t>o</a:t>
            </a:r>
            <a:r>
              <a:rPr b="0" sz="3600" lang="en-US"/>
              <a:t>x</a:t>
            </a:r>
            <a:r>
              <a:rPr b="0" sz="3600" lang="en-US"/>
              <a:t>i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r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y</a:t>
            </a:r>
            <a:r>
              <a:rPr b="0" sz="3600" lang="en-US"/>
              <a:t>o</a:t>
            </a:r>
            <a:r>
              <a:rPr b="0" sz="3600" lang="en-US"/>
              <a:t>cardial </a:t>
            </a:r>
            <a:r>
              <a:rPr b="0" sz="3600" lang="en-US"/>
              <a:t>h</a:t>
            </a:r>
            <a:r>
              <a:rPr b="0" sz="3600" lang="en-US"/>
              <a:t>y</a:t>
            </a:r>
            <a:r>
              <a:rPr b="0" sz="3600" lang="en-US"/>
              <a:t>p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t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phy </a:t>
            </a:r>
            <a:r>
              <a:rPr b="0" sz="3600" lang="en-US"/>
              <a:t>(</a:t>
            </a:r>
            <a:r>
              <a:rPr b="0" sz="3600" lang="en-US"/>
              <a:t>e</a:t>
            </a:r>
            <a:r>
              <a:rPr b="0" sz="3600" lang="en-US"/>
              <a:t>x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f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m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c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o</a:t>
            </a:r>
            <a:r>
              <a:rPr b="0" sz="3600" lang="en-US"/>
              <a:t>sis 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hyper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)</a:t>
            </a:r>
            <a:r>
              <a:rPr b="0" sz="360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"/>
          <p:cNvSpPr>
            <a:spLocks noGrp="1"/>
          </p:cNvSpPr>
          <p:nvPr>
            <p:ph type="subTitle" idx="1"/>
          </p:nvPr>
        </p:nvSpPr>
        <p:spPr>
          <a:xfrm>
            <a:off x="114636" y="165393"/>
            <a:ext cx="8899478" cy="6551770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p</a:t>
            </a:r>
            <a:r>
              <a:rPr b="1" sz="3600" lang="en-US">
                <a:solidFill>
                  <a:srgbClr val="000080"/>
                </a:solidFill>
              </a:rPr>
              <a:t>athogenesis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b="1" sz="3600" lang="en-US"/>
              <a:t>-</a:t>
            </a:r>
            <a:r>
              <a:rPr b="1" sz="3600" lang="en-US"/>
              <a:t> </a:t>
            </a:r>
            <a:r>
              <a:rPr b="0" sz="3600" lang="en-US"/>
              <a:t>I</a:t>
            </a:r>
            <a:r>
              <a:rPr b="0" sz="3600" lang="en-US"/>
              <a:t>H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v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i</a:t>
            </a:r>
            <a:r>
              <a:rPr b="0" sz="3600" lang="en-US"/>
              <a:t>ably 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u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d </a:t>
            </a:r>
            <a:r>
              <a:rPr b="0" sz="3600" lang="en-US"/>
              <a:t>by 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a</a:t>
            </a:r>
            <a:r>
              <a:rPr b="0" sz="3600" lang="en-US"/>
              <a:t>s</a:t>
            </a:r>
            <a:r>
              <a:rPr b="0"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f</a:t>
            </a:r>
            <a:r>
              <a:rPr b="0" sz="3600" lang="en-US"/>
              <a:t>f</a:t>
            </a:r>
            <a:r>
              <a:rPr b="0" sz="3600" lang="en-US"/>
              <a:t>e</a:t>
            </a:r>
            <a:r>
              <a:rPr b="0" sz="3600" lang="en-US"/>
              <a:t>c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g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Coronary</a:t>
            </a:r>
            <a:r>
              <a:rPr b="0" sz="3600" lang="en-US"/>
              <a:t> </a:t>
            </a:r>
            <a:r>
              <a:rPr b="0" sz="3600" lang="en-US"/>
              <a:t>arteries</a:t>
            </a:r>
            <a:r>
              <a:rPr b="0"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-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v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b</a:t>
            </a:r>
            <a:r>
              <a:rPr b="0" sz="3600" lang="en-US"/>
              <a:t>e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g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therosclerosis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c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u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ng</a:t>
            </a:r>
            <a:r>
              <a:rPr b="0" sz="3600" lang="en-US"/>
              <a:t> </a:t>
            </a:r>
            <a:r>
              <a:rPr b="0" sz="3600" lang="en-US"/>
              <a:t>for</a:t>
            </a:r>
            <a:r>
              <a:rPr b="0" sz="3600" lang="en-US"/>
              <a:t> </a:t>
            </a:r>
            <a:r>
              <a:rPr b="0" sz="3600" lang="en-US"/>
              <a:t>more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han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lang="en-US"/>
              <a:t> </a:t>
            </a:r>
            <a:r>
              <a:rPr lang="en-US"/>
              <a:t> </a:t>
            </a:r>
            <a:r>
              <a:rPr sz="3600" lang="en-US"/>
              <a:t>9</a:t>
            </a:r>
            <a:r>
              <a:rPr sz="3600" lang="en-US"/>
              <a:t>0</a:t>
            </a:r>
            <a:r>
              <a:rPr sz="3600" lang="en-US"/>
              <a:t>%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causes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ponsible</a:t>
            </a:r>
            <a:r>
              <a:rPr sz="3600" lang="en-US"/>
              <a:t> </a:t>
            </a:r>
            <a:r>
              <a:rPr sz="3600" lang="en-US"/>
              <a:t>for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1</a:t>
            </a:r>
            <a:r>
              <a:rPr sz="3600" lang="en-US"/>
              <a:t>0</a:t>
            </a:r>
            <a:r>
              <a:rPr sz="3600" lang="en-US"/>
              <a:t>%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"/>
          <p:cNvSpPr>
            <a:spLocks noGrp="1"/>
          </p:cNvSpPr>
          <p:nvPr>
            <p:ph type="subTitle" idx="1"/>
          </p:nvPr>
        </p:nvSpPr>
        <p:spPr>
          <a:xfrm>
            <a:off x="98828" y="123644"/>
            <a:ext cx="8915286" cy="6627504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fore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b="1" sz="3600" lang="en-US"/>
              <a:t>e</a:t>
            </a:r>
            <a:r>
              <a:rPr b="1" sz="3600" lang="en-US"/>
              <a:t>t</a:t>
            </a:r>
            <a:r>
              <a:rPr b="1" sz="3600" lang="en-US"/>
              <a:t>i</a:t>
            </a:r>
            <a:r>
              <a:rPr b="1" sz="3600" lang="en-US"/>
              <a:t>o</a:t>
            </a:r>
            <a:r>
              <a:rPr b="1" sz="3600" lang="en-US"/>
              <a:t>logy </a:t>
            </a:r>
            <a:r>
              <a:rPr b="0" sz="3600" lang="en-US"/>
              <a:t>o</a:t>
            </a:r>
            <a:r>
              <a:rPr b="0" sz="3600" lang="en-US"/>
              <a:t>f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H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d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ed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u</a:t>
            </a:r>
            <a:r>
              <a:rPr b="0" sz="3600" lang="en-US"/>
              <a:t>n</a:t>
            </a:r>
            <a:r>
              <a:rPr b="0" sz="3600" lang="en-US"/>
              <a:t>d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b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a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a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gs</a:t>
            </a:r>
            <a:r>
              <a:rPr b="0" sz="3600" lang="en-US"/>
              <a:t>: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i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ary 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osclerosis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i</a:t>
            </a:r>
            <a:r>
              <a:rPr b="0" sz="3600" lang="en-US"/>
              <a:t>i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u</a:t>
            </a:r>
            <a:r>
              <a:rPr b="0" sz="3600" lang="en-US"/>
              <a:t>s</a:t>
            </a:r>
            <a:r>
              <a:rPr b="0" sz="3600" lang="en-US"/>
              <a:t>p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d</a:t>
            </a:r>
            <a:r>
              <a:rPr b="0" sz="3600" lang="en-US"/>
              <a:t>e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changes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ory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therosclerosis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i</a:t>
            </a:r>
            <a:r>
              <a:rPr b="0" sz="3600" lang="en-US"/>
              <a:t>i</a:t>
            </a:r>
            <a:r>
              <a:rPr b="0" sz="3600" lang="en-US"/>
              <a:t>i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N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-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c</a:t>
            </a:r>
            <a:r>
              <a:rPr b="0" sz="3600" lang="en-US"/>
              <a:t>l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c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u</a:t>
            </a:r>
            <a:r>
              <a:rPr b="0" sz="3600" lang="en-US"/>
              <a:t>ses</a:t>
            </a:r>
            <a:r>
              <a:rPr b="0"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"/>
          <p:cNvSpPr>
            <a:spLocks noGrp="1"/>
          </p:cNvSpPr>
          <p:nvPr>
            <p:ph type="subTitle" idx="1"/>
          </p:nvPr>
        </p:nvSpPr>
        <p:spPr>
          <a:xfrm>
            <a:off x="128992" y="197999"/>
            <a:ext cx="8878628" cy="6503967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8000"/>
                </a:solidFill>
              </a:rPr>
              <a:t>A</a:t>
            </a:r>
            <a:r>
              <a:rPr b="1" sz="3600" lang="en-US">
                <a:solidFill>
                  <a:srgbClr val="008000"/>
                </a:solidFill>
              </a:rPr>
              <a:t>.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C</a:t>
            </a:r>
            <a:r>
              <a:rPr b="1" sz="3600" lang="en-US">
                <a:solidFill>
                  <a:srgbClr val="008000"/>
                </a:solidFill>
              </a:rPr>
              <a:t>o</a:t>
            </a:r>
            <a:r>
              <a:rPr b="1" sz="3600" lang="en-US">
                <a:solidFill>
                  <a:srgbClr val="008000"/>
                </a:solidFill>
              </a:rPr>
              <a:t>r</a:t>
            </a:r>
            <a:r>
              <a:rPr b="1" sz="3600" lang="en-US">
                <a:solidFill>
                  <a:srgbClr val="008000"/>
                </a:solidFill>
              </a:rPr>
              <a:t>o</a:t>
            </a:r>
            <a:r>
              <a:rPr b="1" sz="3600" lang="en-US">
                <a:solidFill>
                  <a:srgbClr val="008000"/>
                </a:solidFill>
              </a:rPr>
              <a:t>nary </a:t>
            </a:r>
            <a:r>
              <a:rPr b="1" sz="3600" lang="en-US">
                <a:solidFill>
                  <a:srgbClr val="008000"/>
                </a:solidFill>
              </a:rPr>
              <a:t>a</a:t>
            </a:r>
            <a:r>
              <a:rPr b="1" sz="3600" lang="en-US">
                <a:solidFill>
                  <a:srgbClr val="008000"/>
                </a:solidFill>
              </a:rPr>
              <a:t>t</a:t>
            </a:r>
            <a:r>
              <a:rPr b="1" sz="3600" lang="en-US">
                <a:solidFill>
                  <a:srgbClr val="008000"/>
                </a:solidFill>
              </a:rPr>
              <a:t>h</a:t>
            </a:r>
            <a:r>
              <a:rPr b="1" sz="3600" lang="en-US">
                <a:solidFill>
                  <a:srgbClr val="008000"/>
                </a:solidFill>
              </a:rPr>
              <a:t>e</a:t>
            </a:r>
            <a:r>
              <a:rPr b="1" sz="3600" lang="en-US">
                <a:solidFill>
                  <a:srgbClr val="008000"/>
                </a:solidFill>
              </a:rPr>
              <a:t>r</a:t>
            </a:r>
            <a:r>
              <a:rPr b="1" sz="3600" lang="en-US">
                <a:solidFill>
                  <a:srgbClr val="008000"/>
                </a:solidFill>
              </a:rPr>
              <a:t>osclerosis </a:t>
            </a:r>
            <a:r>
              <a:rPr b="1" sz="3600" lang="en-US">
                <a:solidFill>
                  <a:srgbClr val="008000"/>
                </a:solidFill>
              </a:rPr>
              <a:t>: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nary 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c</a:t>
            </a:r>
            <a:r>
              <a:rPr b="0" sz="3600" lang="en-US"/>
              <a:t>l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u</a:t>
            </a:r>
            <a:r>
              <a:rPr b="0" sz="3600" lang="en-US"/>
              <a:t>l</a:t>
            </a:r>
            <a:r>
              <a:rPr b="0" sz="3600" lang="en-US"/>
              <a:t>t</a:t>
            </a:r>
            <a:r>
              <a:rPr b="0" sz="3600" lang="en-US"/>
              <a:t>ing </a:t>
            </a:r>
            <a:r>
              <a:rPr b="0" sz="3600" lang="en-US"/>
              <a:t>i</a:t>
            </a:r>
            <a:r>
              <a:rPr b="0" sz="3600" lang="en-US"/>
              <a:t>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'</a:t>
            </a:r>
            <a:r>
              <a:rPr b="0" sz="3600" lang="en-US"/>
              <a:t>f</a:t>
            </a:r>
            <a:r>
              <a:rPr b="0" sz="3600" lang="en-US"/>
              <a:t>i</a:t>
            </a:r>
            <a:r>
              <a:rPr b="0" sz="3600" lang="en-US"/>
              <a:t>x</a:t>
            </a:r>
            <a:r>
              <a:rPr b="0" sz="3600" lang="en-US"/>
              <a:t>e</a:t>
            </a:r>
            <a:r>
              <a:rPr b="0" sz="3600" lang="en-US"/>
              <a:t>d</a:t>
            </a:r>
            <a:r>
              <a:rPr b="0" sz="3600" lang="en-US"/>
              <a:t>'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b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ruction 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j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cause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f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H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9</a:t>
            </a:r>
            <a:r>
              <a:rPr b="0" sz="3600" lang="en-US"/>
              <a:t>0</a:t>
            </a:r>
            <a:r>
              <a:rPr b="0" sz="3600" lang="en-US"/>
              <a:t>%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a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r</a:t>
            </a:r>
            <a:r>
              <a:rPr b="0" sz="3600" lang="en-US"/>
              <a:t>i</a:t>
            </a:r>
            <a:r>
              <a:rPr b="0" sz="3600" lang="en-US"/>
              <a:t>b</a:t>
            </a:r>
            <a:r>
              <a:rPr b="0" sz="3600" lang="en-US"/>
              <a:t>u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b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L</a:t>
            </a:r>
            <a:r>
              <a:rPr b="0" sz="3600" lang="en-US"/>
              <a:t>o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c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F</a:t>
            </a:r>
            <a:r>
              <a:rPr b="0" sz="3600" lang="en-US"/>
              <a:t>i</a:t>
            </a:r>
            <a:r>
              <a:rPr b="0" sz="3600" lang="en-US"/>
              <a:t>x</a:t>
            </a:r>
            <a:r>
              <a:rPr b="0" sz="3600" lang="en-US"/>
              <a:t>e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c</a:t>
            </a:r>
            <a:r>
              <a:rPr b="0" sz="3600" lang="en-US"/>
              <a:t>l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c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l</a:t>
            </a:r>
            <a:r>
              <a:rPr b="0" sz="3600" lang="en-US"/>
              <a:t>a</a:t>
            </a:r>
            <a:r>
              <a:rPr b="0" sz="3600" lang="en-US"/>
              <a:t>q</a:t>
            </a:r>
            <a:r>
              <a:rPr b="0" sz="3600" lang="en-US"/>
              <a:t>u</a:t>
            </a:r>
            <a:r>
              <a:rPr b="0" sz="3600" lang="en-US"/>
              <a:t>e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"/>
          <p:cNvSpPr>
            <a:spLocks noGrp="1"/>
          </p:cNvSpPr>
          <p:nvPr>
            <p:ph type="subTitle" idx="1"/>
          </p:nvPr>
        </p:nvSpPr>
        <p:spPr>
          <a:xfrm>
            <a:off x="101349" y="104175"/>
            <a:ext cx="8880293" cy="6528419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8000"/>
                </a:solidFill>
              </a:rPr>
              <a:t>B</a:t>
            </a:r>
            <a:r>
              <a:rPr b="1" sz="3600" lang="en-US">
                <a:solidFill>
                  <a:srgbClr val="008000"/>
                </a:solidFill>
              </a:rPr>
              <a:t>.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S</a:t>
            </a:r>
            <a:r>
              <a:rPr b="1" sz="3600" lang="en-US">
                <a:solidFill>
                  <a:srgbClr val="008000"/>
                </a:solidFill>
              </a:rPr>
              <a:t>u</a:t>
            </a:r>
            <a:r>
              <a:rPr b="1" sz="3600" lang="en-US">
                <a:solidFill>
                  <a:srgbClr val="008000"/>
                </a:solidFill>
              </a:rPr>
              <a:t>p</a:t>
            </a:r>
            <a:r>
              <a:rPr b="1" sz="3600" lang="en-US">
                <a:solidFill>
                  <a:srgbClr val="008000"/>
                </a:solidFill>
              </a:rPr>
              <a:t>e</a:t>
            </a:r>
            <a:r>
              <a:rPr b="1" sz="3600" lang="en-US">
                <a:solidFill>
                  <a:srgbClr val="008000"/>
                </a:solidFill>
              </a:rPr>
              <a:t>r</a:t>
            </a:r>
            <a:r>
              <a:rPr b="1" sz="3600" lang="en-US">
                <a:solidFill>
                  <a:srgbClr val="008000"/>
                </a:solidFill>
              </a:rPr>
              <a:t>a</a:t>
            </a:r>
            <a:r>
              <a:rPr b="1" sz="3600" lang="en-US">
                <a:solidFill>
                  <a:srgbClr val="008000"/>
                </a:solidFill>
              </a:rPr>
              <a:t>d</a:t>
            </a:r>
            <a:r>
              <a:rPr b="1" sz="3600" lang="en-US">
                <a:solidFill>
                  <a:srgbClr val="008000"/>
                </a:solidFill>
              </a:rPr>
              <a:t>d</a:t>
            </a:r>
            <a:r>
              <a:rPr b="1" sz="3600" lang="en-US">
                <a:solidFill>
                  <a:srgbClr val="008000"/>
                </a:solidFill>
              </a:rPr>
              <a:t>e</a:t>
            </a:r>
            <a:r>
              <a:rPr b="1" sz="3600" lang="en-US">
                <a:solidFill>
                  <a:srgbClr val="008000"/>
                </a:solidFill>
              </a:rPr>
              <a:t>d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c</a:t>
            </a:r>
            <a:r>
              <a:rPr b="1" sz="3600" lang="en-US">
                <a:solidFill>
                  <a:srgbClr val="008000"/>
                </a:solidFill>
              </a:rPr>
              <a:t>h</a:t>
            </a:r>
            <a:r>
              <a:rPr b="1" sz="3600" lang="en-US">
                <a:solidFill>
                  <a:srgbClr val="008000"/>
                </a:solidFill>
              </a:rPr>
              <a:t>a</a:t>
            </a:r>
            <a:r>
              <a:rPr b="1" sz="3600" lang="en-US">
                <a:solidFill>
                  <a:srgbClr val="008000"/>
                </a:solidFill>
              </a:rPr>
              <a:t>n</a:t>
            </a:r>
            <a:r>
              <a:rPr b="1" sz="3600" lang="en-US">
                <a:solidFill>
                  <a:srgbClr val="008000"/>
                </a:solidFill>
              </a:rPr>
              <a:t>ges </a:t>
            </a:r>
            <a:r>
              <a:rPr b="1" sz="3600" lang="en-US">
                <a:solidFill>
                  <a:srgbClr val="008000"/>
                </a:solidFill>
              </a:rPr>
              <a:t>in </a:t>
            </a:r>
            <a:r>
              <a:rPr b="1" sz="3600" lang="en-US">
                <a:solidFill>
                  <a:srgbClr val="008000"/>
                </a:solidFill>
              </a:rPr>
              <a:t>coronory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a</a:t>
            </a:r>
            <a:r>
              <a:rPr b="1" sz="3600" lang="en-US">
                <a:solidFill>
                  <a:srgbClr val="008000"/>
                </a:solidFill>
              </a:rPr>
              <a:t>t</a:t>
            </a:r>
            <a:r>
              <a:rPr b="1" sz="3600" lang="en-US">
                <a:solidFill>
                  <a:srgbClr val="008000"/>
                </a:solidFill>
              </a:rPr>
              <a:t>h</a:t>
            </a:r>
            <a:r>
              <a:rPr b="1" sz="3600" lang="en-US">
                <a:solidFill>
                  <a:srgbClr val="008000"/>
                </a:solidFill>
              </a:rPr>
              <a:t>e</a:t>
            </a:r>
            <a:r>
              <a:rPr b="1" sz="3600" lang="en-US">
                <a:solidFill>
                  <a:srgbClr val="008000"/>
                </a:solidFill>
              </a:rPr>
              <a:t>r</a:t>
            </a:r>
            <a:r>
              <a:rPr b="1" sz="3600" lang="en-US">
                <a:solidFill>
                  <a:srgbClr val="008000"/>
                </a:solidFill>
              </a:rPr>
              <a:t>o</a:t>
            </a:r>
            <a:r>
              <a:rPr b="1" sz="3600" lang="en-US">
                <a:solidFill>
                  <a:srgbClr val="008000"/>
                </a:solidFill>
              </a:rPr>
              <a:t>s</a:t>
            </a:r>
            <a:r>
              <a:rPr b="1" sz="3600" lang="en-US">
                <a:solidFill>
                  <a:srgbClr val="008000"/>
                </a:solidFill>
              </a:rPr>
              <a:t>c</a:t>
            </a:r>
            <a:r>
              <a:rPr b="1" sz="3600" lang="en-US">
                <a:solidFill>
                  <a:srgbClr val="008000"/>
                </a:solidFill>
              </a:rPr>
              <a:t>l</a:t>
            </a:r>
            <a:r>
              <a:rPr b="1" sz="3600" lang="en-US">
                <a:solidFill>
                  <a:srgbClr val="008000"/>
                </a:solidFill>
              </a:rPr>
              <a:t>e</a:t>
            </a:r>
            <a:r>
              <a:rPr b="1" sz="3600" lang="en-US">
                <a:solidFill>
                  <a:srgbClr val="008000"/>
                </a:solidFill>
              </a:rPr>
              <a:t>r</a:t>
            </a:r>
            <a:r>
              <a:rPr b="1" sz="3600" lang="en-US">
                <a:solidFill>
                  <a:srgbClr val="008000"/>
                </a:solidFill>
              </a:rPr>
              <a:t>o</a:t>
            </a:r>
            <a:r>
              <a:rPr b="1" sz="3600" lang="en-US">
                <a:solidFill>
                  <a:srgbClr val="008000"/>
                </a:solidFill>
              </a:rPr>
              <a:t>s</a:t>
            </a:r>
            <a:r>
              <a:rPr b="1" sz="3600" lang="en-US">
                <a:solidFill>
                  <a:srgbClr val="008000"/>
                </a:solidFill>
              </a:rPr>
              <a:t>i</a:t>
            </a:r>
            <a:r>
              <a:rPr b="1" sz="3600" lang="en-US">
                <a:solidFill>
                  <a:srgbClr val="008000"/>
                </a:solidFill>
              </a:rPr>
              <a:t>s</a:t>
            </a:r>
            <a:r>
              <a:rPr b="1" sz="3600" lang="en-US">
                <a:solidFill>
                  <a:srgbClr val="008000"/>
                </a:solidFill>
              </a:rPr>
              <a:t>: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a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c</a:t>
            </a:r>
            <a:r>
              <a:rPr b="0" sz="3600" lang="en-US"/>
              <a:t>u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nges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h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nic</a:t>
            </a:r>
            <a:r>
              <a:rPr b="0"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o</a:t>
            </a:r>
            <a:r>
              <a:rPr b="0" sz="3600" lang="en-US"/>
              <a:t>u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l</a:t>
            </a:r>
            <a:r>
              <a:rPr b="0" sz="3600" lang="en-US"/>
              <a:t>a</a:t>
            </a:r>
            <a:r>
              <a:rPr b="0" sz="3600" lang="en-US"/>
              <a:t>q</a:t>
            </a:r>
            <a:r>
              <a:rPr b="0" sz="3600" lang="en-US"/>
              <a:t>ue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b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nary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y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m</a:t>
            </a:r>
            <a:r>
              <a:rPr b="0" sz="3600" lang="en-US"/>
              <a:t>bosis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c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L</a:t>
            </a:r>
            <a:r>
              <a:rPr b="0" sz="3600" lang="en-US"/>
              <a:t>o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l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l</a:t>
            </a:r>
            <a:r>
              <a:rPr b="0" sz="3600" lang="en-US"/>
              <a:t>e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g</a:t>
            </a:r>
            <a:r>
              <a:rPr b="0" sz="3600" lang="en-US"/>
              <a:t>g</a:t>
            </a:r>
            <a:r>
              <a:rPr b="0" sz="3600" lang="en-US"/>
              <a:t>regation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d</a:t>
            </a:r>
            <a:r>
              <a:rPr b="0"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or</a:t>
            </a:r>
            <a:r>
              <a:rPr b="0" sz="3600" lang="en-US"/>
              <a:t>y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y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p</a:t>
            </a:r>
            <a:r>
              <a:rPr b="0" sz="3600" lang="en-US"/>
              <a:t>a</a:t>
            </a:r>
            <a:r>
              <a:rPr b="0" sz="3600" lang="en-US"/>
              <a:t>s</a:t>
            </a:r>
            <a:r>
              <a:rPr b="0" sz="3600" lang="en-US"/>
              <a:t>m</a:t>
            </a:r>
            <a:r>
              <a:rPr b="0"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"/>
          <p:cNvSpPr>
            <a:spLocks noGrp="1"/>
          </p:cNvSpPr>
          <p:nvPr>
            <p:ph type="subTitle" idx="1"/>
          </p:nvPr>
        </p:nvSpPr>
        <p:spPr>
          <a:xfrm>
            <a:off x="61976" y="110664"/>
            <a:ext cx="8982865" cy="6646034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8000"/>
                </a:solidFill>
              </a:rPr>
              <a:t>C</a:t>
            </a:r>
            <a:r>
              <a:rPr b="1" sz="3600" lang="en-US">
                <a:solidFill>
                  <a:srgbClr val="008000"/>
                </a:solidFill>
              </a:rPr>
              <a:t>.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N</a:t>
            </a:r>
            <a:r>
              <a:rPr b="1" sz="3600" lang="en-US">
                <a:solidFill>
                  <a:srgbClr val="008000"/>
                </a:solidFill>
              </a:rPr>
              <a:t>o</a:t>
            </a:r>
            <a:r>
              <a:rPr b="1" sz="3600" lang="en-US">
                <a:solidFill>
                  <a:srgbClr val="008000"/>
                </a:solidFill>
              </a:rPr>
              <a:t>n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-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a</a:t>
            </a:r>
            <a:r>
              <a:rPr b="1" sz="3600" lang="en-US">
                <a:solidFill>
                  <a:srgbClr val="008000"/>
                </a:solidFill>
              </a:rPr>
              <a:t>t</a:t>
            </a:r>
            <a:r>
              <a:rPr b="1" sz="3600" lang="en-US">
                <a:solidFill>
                  <a:srgbClr val="008000"/>
                </a:solidFill>
              </a:rPr>
              <a:t>h</a:t>
            </a:r>
            <a:r>
              <a:rPr b="1" sz="3600" lang="en-US">
                <a:solidFill>
                  <a:srgbClr val="008000"/>
                </a:solidFill>
              </a:rPr>
              <a:t>e</a:t>
            </a:r>
            <a:r>
              <a:rPr b="1" sz="3600" lang="en-US">
                <a:solidFill>
                  <a:srgbClr val="008000"/>
                </a:solidFill>
              </a:rPr>
              <a:t>r</a:t>
            </a:r>
            <a:r>
              <a:rPr b="1" sz="3600" lang="en-US">
                <a:solidFill>
                  <a:srgbClr val="008000"/>
                </a:solidFill>
              </a:rPr>
              <a:t>o</a:t>
            </a:r>
            <a:r>
              <a:rPr b="1" sz="3600" lang="en-US">
                <a:solidFill>
                  <a:srgbClr val="008000"/>
                </a:solidFill>
              </a:rPr>
              <a:t>s</a:t>
            </a:r>
            <a:r>
              <a:rPr b="1" sz="3600" lang="en-US">
                <a:solidFill>
                  <a:srgbClr val="008000"/>
                </a:solidFill>
              </a:rPr>
              <a:t>c</a:t>
            </a:r>
            <a:r>
              <a:rPr b="1" sz="3600" lang="en-US">
                <a:solidFill>
                  <a:srgbClr val="008000"/>
                </a:solidFill>
              </a:rPr>
              <a:t>l</a:t>
            </a:r>
            <a:r>
              <a:rPr b="1" sz="3600" lang="en-US">
                <a:solidFill>
                  <a:srgbClr val="008000"/>
                </a:solidFill>
              </a:rPr>
              <a:t>e</a:t>
            </a:r>
            <a:r>
              <a:rPr b="1" sz="3600" lang="en-US">
                <a:solidFill>
                  <a:srgbClr val="008000"/>
                </a:solidFill>
              </a:rPr>
              <a:t>r</a:t>
            </a:r>
            <a:r>
              <a:rPr b="1" sz="3600" lang="en-US">
                <a:solidFill>
                  <a:srgbClr val="008000"/>
                </a:solidFill>
              </a:rPr>
              <a:t>o</a:t>
            </a:r>
            <a:r>
              <a:rPr b="1" sz="3600" lang="en-US">
                <a:solidFill>
                  <a:srgbClr val="008000"/>
                </a:solidFill>
              </a:rPr>
              <a:t>t</a:t>
            </a:r>
            <a:r>
              <a:rPr b="1" sz="3600" lang="en-US">
                <a:solidFill>
                  <a:srgbClr val="008000"/>
                </a:solidFill>
              </a:rPr>
              <a:t>i</a:t>
            </a:r>
            <a:r>
              <a:rPr b="1" sz="3600" lang="en-US">
                <a:solidFill>
                  <a:srgbClr val="008000"/>
                </a:solidFill>
              </a:rPr>
              <a:t>c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c</a:t>
            </a:r>
            <a:r>
              <a:rPr b="1" sz="3600" lang="en-US">
                <a:solidFill>
                  <a:srgbClr val="008000"/>
                </a:solidFill>
              </a:rPr>
              <a:t>a</a:t>
            </a:r>
            <a:r>
              <a:rPr b="1" sz="3600" lang="en-US">
                <a:solidFill>
                  <a:srgbClr val="008000"/>
                </a:solidFill>
              </a:rPr>
              <a:t>u</a:t>
            </a:r>
            <a:r>
              <a:rPr b="1" sz="3600" lang="en-US">
                <a:solidFill>
                  <a:srgbClr val="008000"/>
                </a:solidFill>
              </a:rPr>
              <a:t>s</a:t>
            </a:r>
            <a:r>
              <a:rPr b="1" sz="3600" lang="en-US">
                <a:solidFill>
                  <a:srgbClr val="008000"/>
                </a:solidFill>
              </a:rPr>
              <a:t>e</a:t>
            </a:r>
            <a:r>
              <a:rPr b="1" sz="3600" lang="en-US">
                <a:solidFill>
                  <a:srgbClr val="008000"/>
                </a:solidFill>
              </a:rPr>
              <a:t>s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: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(</a:t>
            </a:r>
            <a:r>
              <a:rPr b="1" sz="3600" lang="en-US">
                <a:solidFill>
                  <a:srgbClr val="008000"/>
                </a:solidFill>
              </a:rPr>
              <a:t>&lt;</a:t>
            </a:r>
            <a:r>
              <a:rPr b="1" sz="3600" lang="en-US">
                <a:solidFill>
                  <a:srgbClr val="008000"/>
                </a:solidFill>
              </a:rPr>
              <a:t>1</a:t>
            </a:r>
            <a:r>
              <a:rPr b="1" sz="3600" lang="en-US">
                <a:solidFill>
                  <a:srgbClr val="008000"/>
                </a:solidFill>
              </a:rPr>
              <a:t>0</a:t>
            </a:r>
            <a:r>
              <a:rPr b="1" sz="3600" lang="en-US">
                <a:solidFill>
                  <a:srgbClr val="008000"/>
                </a:solidFill>
              </a:rPr>
              <a:t>%</a:t>
            </a:r>
            <a:r>
              <a:rPr b="1" sz="3600" lang="en-US">
                <a:solidFill>
                  <a:srgbClr val="008000"/>
                </a:solidFill>
              </a:rPr>
              <a:t>)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a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V</a:t>
            </a:r>
            <a:r>
              <a:rPr b="0" sz="3600" lang="en-US"/>
              <a:t>a</a:t>
            </a:r>
            <a:r>
              <a:rPr b="0" sz="3600" lang="en-US"/>
              <a:t>s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p</a:t>
            </a:r>
            <a:r>
              <a:rPr b="0" sz="3600" lang="en-US"/>
              <a:t>a</a:t>
            </a:r>
            <a:r>
              <a:rPr b="0" sz="3600" lang="en-US"/>
              <a:t>s</a:t>
            </a:r>
            <a:r>
              <a:rPr b="0" sz="3600" lang="en-US"/>
              <a:t>m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b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o</a:t>
            </a:r>
            <a:r>
              <a:rPr b="0" sz="3600" lang="en-US"/>
              <a:t>sis </a:t>
            </a:r>
            <a:r>
              <a:rPr b="0" sz="3600" lang="en-US"/>
              <a:t>o</a:t>
            </a:r>
            <a:r>
              <a:rPr b="0" sz="3600" lang="en-US"/>
              <a:t>f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ary 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a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c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itis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d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E</a:t>
            </a:r>
            <a:r>
              <a:rPr b="0" sz="3600" lang="en-US"/>
              <a:t>m</a:t>
            </a:r>
            <a:r>
              <a:rPr b="0" sz="3600" lang="en-US"/>
              <a:t>b</a:t>
            </a:r>
            <a:r>
              <a:rPr b="0" sz="3600" lang="en-US"/>
              <a:t>o</a:t>
            </a:r>
            <a:r>
              <a:rPr b="0" sz="3600" lang="en-US"/>
              <a:t>l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m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e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m</a:t>
            </a:r>
            <a:r>
              <a:rPr b="0" sz="3600" lang="en-US"/>
              <a:t>b</a:t>
            </a:r>
            <a:r>
              <a:rPr b="0" sz="3600" lang="en-US"/>
              <a:t>o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c</a:t>
            </a:r>
            <a:r>
              <a:rPr b="0" sz="3600" lang="en-US"/>
              <a:t> </a:t>
            </a:r>
            <a:r>
              <a:rPr b="0" sz="3600" lang="en-US"/>
              <a:t>disea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-</a:t>
            </a:r>
            <a:r>
              <a:rPr b="0"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H</a:t>
            </a:r>
            <a:r>
              <a:rPr b="0" sz="3600" lang="en-US"/>
              <a:t>y</a:t>
            </a:r>
            <a:r>
              <a:rPr b="0" sz="3600" lang="en-US"/>
              <a:t>p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a</a:t>
            </a:r>
            <a:r>
              <a:rPr b="0" sz="3600" lang="en-US"/>
              <a:t>g</a:t>
            </a:r>
            <a:r>
              <a:rPr b="0" sz="3600" lang="en-US"/>
              <a:t>u</a:t>
            </a:r>
            <a:r>
              <a:rPr b="0" sz="3600" lang="en-US"/>
              <a:t>l</a:t>
            </a:r>
            <a:r>
              <a:rPr b="0" sz="3600" lang="en-US"/>
              <a:t>a</a:t>
            </a:r>
            <a:r>
              <a:rPr b="0" sz="3600" lang="en-US"/>
              <a:t>b</a:t>
            </a:r>
            <a:r>
              <a:rPr b="0" sz="3600" lang="en-US"/>
              <a:t>i</a:t>
            </a:r>
            <a:r>
              <a:rPr b="0" sz="3600" lang="en-US"/>
              <a:t>l</a:t>
            </a:r>
            <a:r>
              <a:rPr b="0" sz="3600" lang="en-US"/>
              <a:t>i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f</a:t>
            </a:r>
            <a:r>
              <a:rPr b="0" sz="3600" lang="en-US"/>
              <a:t> </a:t>
            </a:r>
            <a:r>
              <a:rPr b="0" sz="3600" lang="en-US"/>
              <a:t>b</a:t>
            </a:r>
            <a:r>
              <a:rPr b="0" sz="3600" lang="en-US"/>
              <a:t>l</a:t>
            </a:r>
            <a:r>
              <a:rPr b="0" sz="3600" lang="en-US"/>
              <a:t>ood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f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r</a:t>
            </a:r>
            <a:r>
              <a:rPr b="0" sz="3600" lang="en-US"/>
              <a:t>a</a:t>
            </a:r>
            <a:r>
              <a:rPr b="0" sz="3600" lang="en-US"/>
              <a:t>u</a:t>
            </a:r>
            <a:r>
              <a:rPr b="0" sz="3600" lang="en-US"/>
              <a:t>m</a:t>
            </a:r>
            <a:r>
              <a:rPr b="0" sz="3600" lang="en-US"/>
              <a:t>a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g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e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y</a:t>
            </a:r>
            <a:r>
              <a:rPr b="0" sz="3600" lang="en-US"/>
              <a:t>sm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(</a:t>
            </a:r>
            <a:r>
              <a:rPr b="0" sz="3600" lang="en-US"/>
              <a:t>h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m</a:t>
            </a:r>
            <a:r>
              <a:rPr b="0" sz="3600" lang="en-US"/>
              <a:t>p</a:t>
            </a:r>
            <a:r>
              <a:rPr b="0" sz="3600" lang="en-US"/>
              <a:t>r</a:t>
            </a:r>
            <a:r>
              <a:rPr b="0" sz="3600" lang="en-US"/>
              <a:t>ession 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"/>
          <p:cNvSpPr>
            <a:spLocks noGrp="1"/>
          </p:cNvSpPr>
          <p:nvPr>
            <p:ph type="subTitle" idx="1"/>
          </p:nvPr>
        </p:nvSpPr>
        <p:spPr>
          <a:xfrm rot="21595958">
            <a:off x="150857" y="252790"/>
            <a:ext cx="8837280" cy="6452177"/>
          </a:xfrm>
        </p:spPr>
        <p:txBody>
          <a:bodyPr>
            <a:normAutofit fontScale="87500" lnSpcReduction="20000"/>
          </a:bodyPr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k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tors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1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g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&amp;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x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2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F</a:t>
            </a:r>
            <a:r>
              <a:rPr b="0" sz="3600" lang="en-US"/>
              <a:t>a</a:t>
            </a:r>
            <a:r>
              <a:rPr b="0" sz="3600" lang="en-US"/>
              <a:t>m</a:t>
            </a:r>
            <a:r>
              <a:rPr b="0" sz="3600" lang="en-US"/>
              <a:t>i</a:t>
            </a:r>
            <a:r>
              <a:rPr b="0" sz="3600" lang="en-US"/>
              <a:t>ly </a:t>
            </a:r>
            <a:r>
              <a:rPr b="0" sz="3600" lang="en-US"/>
              <a:t>h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tory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3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k</a:t>
            </a:r>
            <a:r>
              <a:rPr b="0" sz="3600" lang="en-US"/>
              <a:t>ing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4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Hyper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5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H</a:t>
            </a:r>
            <a:r>
              <a:rPr b="0" sz="3600" lang="en-US"/>
              <a:t>y</a:t>
            </a:r>
            <a:r>
              <a:rPr b="0" sz="3600" lang="en-US"/>
              <a:t>p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c</a:t>
            </a:r>
            <a:r>
              <a:rPr b="0" sz="3600" lang="en-US"/>
              <a:t>h</a:t>
            </a:r>
            <a:r>
              <a:rPr b="0" sz="3600" lang="en-US"/>
              <a:t>o</a:t>
            </a:r>
            <a:r>
              <a:rPr b="0" sz="3600" lang="en-US"/>
              <a:t>l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l</a:t>
            </a:r>
            <a:r>
              <a:rPr b="0" sz="3600" lang="en-US"/>
              <a:t>a</a:t>
            </a:r>
            <a:r>
              <a:rPr b="0" sz="3600" lang="en-US"/>
              <a:t>e</a:t>
            </a:r>
            <a:r>
              <a:rPr b="0" sz="3600" lang="en-US"/>
              <a:t>m</a:t>
            </a:r>
            <a:r>
              <a:rPr b="0" sz="3600" lang="en-US"/>
              <a:t>i</a:t>
            </a:r>
            <a:r>
              <a:rPr b="0" sz="3600" lang="en-US"/>
              <a:t>a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6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a</a:t>
            </a:r>
            <a:r>
              <a:rPr b="0" sz="3600" lang="en-US"/>
              <a:t>b</a:t>
            </a:r>
            <a:r>
              <a:rPr b="0" sz="3600" lang="en-US"/>
              <a:t>e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e</a:t>
            </a:r>
            <a:r>
              <a:rPr b="0" sz="3600" lang="en-US"/>
              <a:t>llitus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7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e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c</a:t>
            </a:r>
            <a:r>
              <a:rPr b="0" sz="3600" lang="en-US"/>
              <a:t> </a:t>
            </a:r>
            <a:r>
              <a:rPr b="0" sz="3600" lang="en-US"/>
              <a:t>f</a:t>
            </a:r>
            <a:r>
              <a:rPr b="0" sz="3600" lang="en-US"/>
              <a:t>a</a:t>
            </a:r>
            <a:r>
              <a:rPr b="0" sz="3600" lang="en-US"/>
              <a:t>c</a:t>
            </a:r>
            <a:r>
              <a:rPr b="0" sz="3600" lang="en-US"/>
              <a:t>t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8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h</a:t>
            </a:r>
            <a:r>
              <a:rPr b="0" sz="3600" lang="en-US"/>
              <a:t>y</a:t>
            </a:r>
            <a:r>
              <a:rPr b="0" sz="3600" lang="en-US"/>
              <a:t>sical </a:t>
            </a:r>
            <a:r>
              <a:rPr b="0" sz="3600" lang="en-US"/>
              <a:t>a</a:t>
            </a:r>
            <a:r>
              <a:rPr b="0" sz="3600" lang="en-US"/>
              <a:t>c</a:t>
            </a:r>
            <a:r>
              <a:rPr b="0" sz="3600" lang="en-US"/>
              <a:t>t</a:t>
            </a:r>
            <a:r>
              <a:rPr b="0" sz="3600" lang="en-US"/>
              <a:t>ivity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9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b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ty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1</a:t>
            </a:r>
            <a:r>
              <a:rPr b="0" sz="3600" lang="en-US"/>
              <a:t>0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c</a:t>
            </a:r>
            <a:r>
              <a:rPr b="0" sz="3600" lang="en-US"/>
              <a:t>ohol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1</a:t>
            </a:r>
            <a:r>
              <a:rPr b="0" sz="3600" lang="en-US"/>
              <a:t>1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e</a:t>
            </a:r>
            <a:r>
              <a:rPr b="0" sz="3600" lang="en-US"/>
              <a:t>t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y</a:t>
            </a:r>
            <a:r>
              <a:rPr b="0" sz="3600" lang="en-US"/>
              <a:t> </a:t>
            </a:r>
            <a:r>
              <a:rPr b="0" sz="3600" lang="en-US"/>
              <a:t>f</a:t>
            </a:r>
            <a:r>
              <a:rPr b="0" sz="3600" lang="en-US"/>
              <a:t>a</a:t>
            </a:r>
            <a:r>
              <a:rPr b="0" sz="3600" lang="en-US"/>
              <a:t>c</a:t>
            </a:r>
            <a:r>
              <a:rPr b="0" sz="3600" lang="en-US"/>
              <a:t>t</a:t>
            </a:r>
            <a:r>
              <a:rPr b="0" sz="3600" lang="en-US"/>
              <a:t>ors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1</a:t>
            </a:r>
            <a:r>
              <a:rPr b="0" sz="3600" lang="en-US"/>
              <a:t>2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al 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subTitle" idx="1"/>
          </p:nvPr>
        </p:nvSpPr>
        <p:spPr>
          <a:xfrm>
            <a:off x="136284" y="227476"/>
            <a:ext cx="8842416" cy="6429277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भ</a:t>
            </a:r>
            <a:r>
              <a:rPr b="1" sz="3600" lang="en-US">
                <a:solidFill>
                  <a:srgbClr val="000080"/>
                </a:solidFill>
              </a:rPr>
              <a:t>े</a:t>
            </a:r>
            <a:r>
              <a:rPr b="1" sz="3600" lang="en-US">
                <a:solidFill>
                  <a:srgbClr val="000080"/>
                </a:solidFill>
              </a:rPr>
              <a:t>द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१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व</a:t>
            </a:r>
            <a:r>
              <a:rPr b="0" sz="3600" lang="en-US"/>
              <a:t>ा</a:t>
            </a:r>
            <a:r>
              <a:rPr b="0" sz="3600" lang="en-US"/>
              <a:t>त</a:t>
            </a:r>
            <a:r>
              <a:rPr b="0" sz="3600" lang="en-US"/>
              <a:t>ज</a:t>
            </a:r>
            <a:r>
              <a:rPr b="0" sz="3600" lang="en-US"/>
              <a:t> </a:t>
            </a:r>
            <a:r>
              <a:rPr b="0" sz="3600" lang="en-US"/>
              <a:t>ह</a:t>
            </a:r>
            <a:r>
              <a:rPr b="0" sz="3600" lang="en-US"/>
              <a:t>ृ</a:t>
            </a:r>
            <a:r>
              <a:rPr b="0" sz="3600" lang="en-US"/>
              <a:t>द</a:t>
            </a:r>
            <a:r>
              <a:rPr b="0" sz="3600" lang="en-US"/>
              <a:t>र</a:t>
            </a:r>
            <a:r>
              <a:rPr b="0" sz="3600" lang="en-US"/>
              <a:t>ो</a:t>
            </a:r>
            <a:r>
              <a:rPr b="0" sz="3600" lang="en-US"/>
              <a:t>ग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२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प</a:t>
            </a:r>
            <a:r>
              <a:rPr b="0" sz="3600" lang="en-US"/>
              <a:t>ि</a:t>
            </a:r>
            <a:r>
              <a:rPr b="0" sz="3600" lang="en-US"/>
              <a:t>त</a:t>
            </a:r>
            <a:r>
              <a:rPr b="0" sz="3600" lang="en-US"/>
              <a:t>्</a:t>
            </a:r>
            <a:r>
              <a:rPr b="0" sz="3600" lang="en-US"/>
              <a:t>त</a:t>
            </a:r>
            <a:r>
              <a:rPr b="0" sz="3600" lang="en-US"/>
              <a:t>ज</a:t>
            </a:r>
            <a:r>
              <a:rPr b="0" sz="3600" lang="en-US"/>
              <a:t> </a:t>
            </a:r>
            <a:r>
              <a:rPr b="0" sz="3600" lang="en-US"/>
              <a:t>ह</a:t>
            </a:r>
            <a:r>
              <a:rPr b="0" sz="3600" lang="en-US"/>
              <a:t>ृ</a:t>
            </a:r>
            <a:r>
              <a:rPr b="0" sz="3600" lang="en-US"/>
              <a:t>द</a:t>
            </a:r>
            <a:r>
              <a:rPr b="0" sz="3600" lang="en-US"/>
              <a:t>र</a:t>
            </a:r>
            <a:r>
              <a:rPr b="0" sz="3600" lang="en-US"/>
              <a:t>ो</a:t>
            </a:r>
            <a:r>
              <a:rPr b="0" sz="3600" lang="en-US"/>
              <a:t>ग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३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श</a:t>
            </a:r>
            <a:r>
              <a:rPr b="0" sz="3600" lang="en-US"/>
              <a:t>्</a:t>
            </a:r>
            <a:r>
              <a:rPr b="0" sz="3600" lang="en-US"/>
              <a:t>ल</a:t>
            </a:r>
            <a:r>
              <a:rPr b="0" sz="3600" lang="en-US"/>
              <a:t>े</a:t>
            </a:r>
            <a:r>
              <a:rPr b="0" sz="3600" lang="en-US"/>
              <a:t>ष</a:t>
            </a:r>
            <a:r>
              <a:rPr b="0" sz="3600" lang="en-US"/>
              <a:t>्</a:t>
            </a:r>
            <a:r>
              <a:rPr b="0" sz="3600" lang="en-US"/>
              <a:t>म</a:t>
            </a:r>
            <a:r>
              <a:rPr b="0" sz="3600" lang="en-US"/>
              <a:t>ि</a:t>
            </a:r>
            <a:r>
              <a:rPr b="0" sz="3600" lang="en-US"/>
              <a:t>क</a:t>
            </a:r>
            <a:r>
              <a:rPr b="0" sz="3600" lang="en-US"/>
              <a:t> </a:t>
            </a:r>
            <a:r>
              <a:rPr b="0" sz="3600" lang="en-US"/>
              <a:t>ह</a:t>
            </a:r>
            <a:r>
              <a:rPr b="0" sz="3600" lang="en-US"/>
              <a:t>ृ</a:t>
            </a:r>
            <a:r>
              <a:rPr b="0" sz="3600" lang="en-US"/>
              <a:t>द</a:t>
            </a:r>
            <a:r>
              <a:rPr b="0" sz="3600" lang="en-US"/>
              <a:t>र</a:t>
            </a:r>
            <a:r>
              <a:rPr b="0" sz="3600" lang="en-US"/>
              <a:t>ो</a:t>
            </a:r>
            <a:r>
              <a:rPr b="0" sz="3600" lang="en-US"/>
              <a:t>ग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४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स</a:t>
            </a:r>
            <a:r>
              <a:rPr b="0" sz="3600" lang="en-US"/>
              <a:t>न</a:t>
            </a:r>
            <a:r>
              <a:rPr b="0" sz="3600" lang="en-US"/>
              <a:t>्</a:t>
            </a:r>
            <a:r>
              <a:rPr b="0" sz="3600" lang="en-US"/>
              <a:t>न</a:t>
            </a:r>
            <a:r>
              <a:rPr b="0" sz="3600" lang="en-US"/>
              <a:t>ि</a:t>
            </a:r>
            <a:r>
              <a:rPr b="0" sz="3600" lang="en-US"/>
              <a:t>प</a:t>
            </a:r>
            <a:r>
              <a:rPr b="0" sz="3600" lang="en-US"/>
              <a:t>ा</a:t>
            </a:r>
            <a:r>
              <a:rPr b="0" sz="3600" lang="en-US"/>
              <a:t>त</a:t>
            </a:r>
            <a:r>
              <a:rPr b="0" sz="3600" lang="en-US"/>
              <a:t>ि</a:t>
            </a:r>
            <a:r>
              <a:rPr b="0" sz="3600" lang="en-US"/>
              <a:t>क</a:t>
            </a:r>
            <a:r>
              <a:rPr b="0" sz="3600" lang="en-US"/>
              <a:t> </a:t>
            </a:r>
            <a:r>
              <a:rPr b="0" sz="3600" lang="en-US"/>
              <a:t>ह</a:t>
            </a:r>
            <a:r>
              <a:rPr b="0" sz="3600" lang="en-US"/>
              <a:t>ृ</a:t>
            </a:r>
            <a:r>
              <a:rPr b="0" sz="3600" lang="en-US"/>
              <a:t>द</a:t>
            </a:r>
            <a:r>
              <a:rPr b="0" sz="3600" lang="en-US"/>
              <a:t>र</a:t>
            </a:r>
            <a:r>
              <a:rPr b="0" sz="3600" lang="en-US"/>
              <a:t>ो</a:t>
            </a:r>
            <a:r>
              <a:rPr b="0" sz="3600" lang="en-US"/>
              <a:t>ग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५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क</a:t>
            </a:r>
            <a:r>
              <a:rPr b="0" sz="3600" lang="en-US"/>
              <a:t>ृ</a:t>
            </a:r>
            <a:r>
              <a:rPr b="0" sz="3600" lang="en-US"/>
              <a:t>म</a:t>
            </a:r>
            <a:r>
              <a:rPr b="0" sz="3600" lang="en-US"/>
              <a:t>ि</a:t>
            </a:r>
            <a:r>
              <a:rPr b="0" sz="3600" lang="en-US"/>
              <a:t>ज</a:t>
            </a:r>
            <a:r>
              <a:rPr b="0" sz="3600" lang="en-US"/>
              <a:t> </a:t>
            </a:r>
            <a:r>
              <a:rPr b="0" sz="3600" lang="en-US"/>
              <a:t>ह</a:t>
            </a:r>
            <a:r>
              <a:rPr b="0" sz="3600" lang="en-US"/>
              <a:t>ृ</a:t>
            </a:r>
            <a:r>
              <a:rPr b="0" sz="3600" lang="en-US"/>
              <a:t>द</a:t>
            </a:r>
            <a:r>
              <a:rPr b="0" sz="3600" lang="en-US"/>
              <a:t>र</a:t>
            </a:r>
            <a:r>
              <a:rPr b="0" sz="3600" lang="en-US"/>
              <a:t>ो</a:t>
            </a:r>
            <a:r>
              <a:rPr b="0" sz="3600" lang="en-US"/>
              <a:t>ग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"/>
          <p:cNvSpPr>
            <a:spLocks noGrp="1"/>
          </p:cNvSpPr>
          <p:nvPr>
            <p:ph type="subTitle" idx="1"/>
          </p:nvPr>
        </p:nvSpPr>
        <p:spPr>
          <a:xfrm>
            <a:off x="97710" y="167758"/>
            <a:ext cx="8903415" cy="6601902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ect </a:t>
            </a:r>
            <a:r>
              <a:rPr b="1" sz="3600" lang="en-US">
                <a:solidFill>
                  <a:srgbClr val="000080"/>
                </a:solidFill>
              </a:rPr>
              <a:t>of </a:t>
            </a:r>
            <a:r>
              <a:rPr b="1" sz="3600" lang="en-US">
                <a:solidFill>
                  <a:srgbClr val="000080"/>
                </a:solidFill>
              </a:rPr>
              <a:t>Myocardial </a:t>
            </a:r>
            <a:r>
              <a:rPr b="1" sz="3600" lang="en-US">
                <a:solidFill>
                  <a:srgbClr val="000080"/>
                </a:solidFill>
              </a:rPr>
              <a:t>Ischemia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-</a:t>
            </a:r>
            <a:r>
              <a:rPr b="0" sz="3600" lang="en-US"/>
              <a:t> </a:t>
            </a:r>
            <a:r>
              <a:rPr b="0" sz="3600" lang="en-US"/>
              <a:t>D</a:t>
            </a:r>
            <a:r>
              <a:rPr b="0" sz="3600" lang="en-US"/>
              <a:t>e</a:t>
            </a:r>
            <a:r>
              <a:rPr b="0" sz="3600" lang="en-US"/>
              <a:t>v</a:t>
            </a:r>
            <a:r>
              <a:rPr b="0" sz="3600" lang="en-US"/>
              <a:t>e</a:t>
            </a:r>
            <a:r>
              <a:rPr b="0" sz="3600" lang="en-US"/>
              <a:t>l</a:t>
            </a:r>
            <a:r>
              <a:rPr b="0" sz="3600" lang="en-US"/>
              <a:t>o</a:t>
            </a:r>
            <a:r>
              <a:rPr b="0" sz="3600" lang="en-US"/>
              <a:t>p</a:t>
            </a:r>
            <a:r>
              <a:rPr b="0" sz="3600" lang="en-US"/>
              <a:t>m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of </a:t>
            </a:r>
            <a:r>
              <a:rPr b="0" sz="3600" lang="en-US"/>
              <a:t>l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ons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i</a:t>
            </a:r>
            <a:r>
              <a:rPr b="0" sz="3600" lang="en-US"/>
              <a:t>e</a:t>
            </a:r>
            <a:r>
              <a:rPr b="0"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n</a:t>
            </a:r>
            <a:r>
              <a:rPr b="0" sz="3600" lang="en-US"/>
              <a:t>o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ways</a:t>
            </a:r>
            <a:r>
              <a:rPr b="0" sz="3600" lang="en-US"/>
              <a:t> </a:t>
            </a:r>
            <a:r>
              <a:rPr b="0" sz="3600" lang="en-US"/>
              <a:t>acc</a:t>
            </a:r>
            <a:r>
              <a:rPr b="0" sz="3600" lang="en-US"/>
              <a:t>o</a:t>
            </a:r>
            <a:r>
              <a:rPr b="0" sz="3600" lang="en-US"/>
              <a:t>m</a:t>
            </a:r>
            <a:r>
              <a:rPr b="0" sz="3600" lang="en-US"/>
              <a:t>p</a:t>
            </a:r>
            <a:r>
              <a:rPr b="0" sz="3600" lang="en-US"/>
              <a:t>anied </a:t>
            </a:r>
            <a:r>
              <a:rPr b="0" sz="3600" lang="en-US"/>
              <a:t>b</a:t>
            </a:r>
            <a:r>
              <a:rPr b="0" sz="3600" lang="en-US"/>
              <a:t>y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a</a:t>
            </a:r>
            <a:r>
              <a:rPr b="0" sz="3600" lang="en-US"/>
              <a:t>c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dise</a:t>
            </a:r>
            <a:r>
              <a:rPr b="0" sz="3600" lang="en-US"/>
              <a:t>a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-</a:t>
            </a:r>
            <a:r>
              <a:rPr b="0" sz="3600" lang="en-US"/>
              <a:t> </a:t>
            </a:r>
            <a:r>
              <a:rPr b="0" sz="3600" lang="en-US"/>
              <a:t>D</a:t>
            </a:r>
            <a:r>
              <a:rPr b="0" sz="3600" lang="en-US"/>
              <a:t>e</a:t>
            </a:r>
            <a:r>
              <a:rPr b="0" sz="3600" lang="en-US"/>
              <a:t>p</a:t>
            </a:r>
            <a:r>
              <a:rPr b="0" sz="3600" lang="en-US"/>
              <a:t>ending</a:t>
            </a:r>
            <a:r>
              <a:rPr b="0" sz="3600" lang="en-US"/>
              <a:t> </a:t>
            </a:r>
            <a:r>
              <a:rPr b="0" sz="3600" lang="en-US"/>
              <a:t>u</a:t>
            </a:r>
            <a:r>
              <a:rPr b="0" sz="3600" lang="en-US"/>
              <a:t>p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u</a:t>
            </a:r>
            <a:r>
              <a:rPr b="0" sz="3600" lang="en-US"/>
              <a:t>d</a:t>
            </a:r>
            <a:r>
              <a:rPr b="0" sz="3600" lang="en-US"/>
              <a:t>d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n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f</a:t>
            </a:r>
            <a:r>
              <a:rPr b="0" sz="3600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s</a:t>
            </a:r>
            <a:r>
              <a:rPr b="0" sz="3600" lang="en-US"/>
              <a:t>e</a:t>
            </a:r>
            <a:r>
              <a:rPr b="0" sz="3600" lang="en-US"/>
              <a:t>t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d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ion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degree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l</a:t>
            </a:r>
            <a:r>
              <a:rPr b="0" sz="3600" lang="en-US"/>
              <a:t>o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d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e</a:t>
            </a:r>
            <a:r>
              <a:rPr b="0" sz="3600" lang="en-US"/>
              <a:t>x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f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a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f</a:t>
            </a:r>
            <a:r>
              <a:rPr b="0" sz="3600" lang="en-US"/>
              <a:t>f</a:t>
            </a:r>
            <a:r>
              <a:rPr b="0" sz="3600" lang="en-US"/>
              <a:t>e</a:t>
            </a:r>
            <a:r>
              <a:rPr b="0" sz="3600" lang="en-US"/>
              <a:t>c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b</a:t>
            </a:r>
            <a:r>
              <a:rPr b="0" sz="3600" lang="en-US"/>
              <a:t>y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y</a:t>
            </a:r>
            <a:r>
              <a:rPr b="0" sz="3600" lang="en-US"/>
              <a:t>o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a</a:t>
            </a:r>
            <a:r>
              <a:rPr b="0" sz="3600" lang="en-US"/>
              <a:t>l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c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e</a:t>
            </a:r>
            <a:r>
              <a:rPr b="0" sz="3600" lang="en-US"/>
              <a:t>m</a:t>
            </a:r>
            <a:r>
              <a:rPr b="0" sz="3600" lang="en-US"/>
              <a:t>i</a:t>
            </a:r>
            <a:r>
              <a:rPr b="0" sz="3600" lang="en-US"/>
              <a:t>a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b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f</a:t>
            </a:r>
            <a:r>
              <a:rPr b="0" sz="3600" lang="en-US"/>
              <a:t>o</a:t>
            </a:r>
            <a:r>
              <a:rPr b="0" sz="3600" lang="en-US"/>
              <a:t>l</a:t>
            </a:r>
            <a:r>
              <a:rPr b="0" sz="3600" lang="en-US"/>
              <a:t>lowing </a:t>
            </a:r>
            <a:r>
              <a:rPr b="0" sz="3600" lang="en-US"/>
              <a:t>t</a:t>
            </a:r>
            <a:r>
              <a:rPr b="0" sz="3600" lang="en-US"/>
              <a:t>y</a:t>
            </a:r>
            <a:r>
              <a:rPr b="0" sz="3600" lang="en-US"/>
              <a:t>p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f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c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e</a:t>
            </a:r>
            <a:r>
              <a:rPr b="0" sz="3600" lang="en-US"/>
              <a:t>m</a:t>
            </a:r>
            <a:r>
              <a:rPr b="0" sz="3600" lang="en-US"/>
              <a:t>i</a:t>
            </a:r>
            <a:r>
              <a:rPr b="0" sz="3600" lang="en-US"/>
              <a:t>c</a:t>
            </a:r>
            <a:r>
              <a:rPr b="0" sz="3600" lang="en-US"/>
              <a:t> </a:t>
            </a:r>
            <a:r>
              <a:rPr b="0" sz="3600" lang="en-US"/>
              <a:t>m</a:t>
            </a:r>
            <a:r>
              <a:rPr b="0" sz="3600" lang="en-US"/>
              <a:t>a</a:t>
            </a:r>
            <a:r>
              <a:rPr b="0" sz="3600" lang="en-US"/>
              <a:t>n</a:t>
            </a:r>
            <a:r>
              <a:rPr b="0" sz="3600" lang="en-US"/>
              <a:t>i</a:t>
            </a:r>
            <a:r>
              <a:rPr b="0" sz="3600" lang="en-US"/>
              <a:t>f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tation</a:t>
            </a:r>
            <a:r>
              <a:rPr b="0" sz="3600" lang="en-US"/>
              <a:t>,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"/>
          <p:cNvSpPr>
            <a:spLocks noGrp="1"/>
          </p:cNvSpPr>
          <p:nvPr>
            <p:ph type="subTitle" idx="1"/>
          </p:nvPr>
        </p:nvSpPr>
        <p:spPr>
          <a:xfrm>
            <a:off x="77914" y="154201"/>
            <a:ext cx="8897234" cy="6576725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1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dial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ction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2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f</a:t>
            </a:r>
            <a:r>
              <a:rPr sz="3600" lang="en-US"/>
              <a:t>f</a:t>
            </a:r>
            <a:r>
              <a:rPr sz="3600" lang="en-US"/>
              <a:t>ect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yocardial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aemia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l</a:t>
            </a:r>
            <a:r>
              <a:rPr sz="3600" lang="en-US"/>
              <a:t>u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i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pectoris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i</a:t>
            </a:r>
            <a:r>
              <a:rPr sz="3600" lang="en-US"/>
              <a:t>i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nic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aemic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i</a:t>
            </a:r>
            <a:r>
              <a:rPr sz="3600" lang="en-US"/>
              <a:t>i</a:t>
            </a:r>
            <a:r>
              <a:rPr sz="3600" lang="en-US"/>
              <a:t>i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d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ac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h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3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ronary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n</a:t>
            </a:r>
            <a:r>
              <a:rPr sz="3600" lang="en-US"/>
              <a:t>drome</a:t>
            </a:r>
            <a:r>
              <a:rPr sz="3600" lang="en-US"/>
              <a:t>s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l</a:t>
            </a:r>
            <a:r>
              <a:rPr sz="3600" lang="en-US"/>
              <a:t>u</a:t>
            </a:r>
            <a:r>
              <a:rPr sz="3600" lang="en-US"/>
              <a:t>de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ction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u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a</a:t>
            </a:r>
            <a:r>
              <a:rPr sz="3600" lang="en-US"/>
              <a:t>b</a:t>
            </a:r>
            <a:r>
              <a:rPr sz="3600" lang="en-US"/>
              <a:t>l</a:t>
            </a:r>
            <a:r>
              <a:rPr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 </a:t>
            </a:r>
            <a:r>
              <a:rPr sz="3600" lang="en-US"/>
              <a:t>&amp;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d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aemic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.</a:t>
            </a: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1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2815909"/>
          </a:xfrm>
        </p:spPr>
        <p:txBody>
          <a:bodyPr/>
          <a:p>
            <a:r>
              <a:rPr b="1" sz="6000" lang="en-US">
                <a:solidFill>
                  <a:srgbClr val="000080"/>
                </a:solidFill>
              </a:rPr>
              <a:t>M</a:t>
            </a:r>
            <a:r>
              <a:rPr b="1" sz="6000" lang="en-US">
                <a:solidFill>
                  <a:srgbClr val="000080"/>
                </a:solidFill>
              </a:rPr>
              <a:t>y</a:t>
            </a:r>
            <a:r>
              <a:rPr b="1" sz="6000" lang="en-US">
                <a:solidFill>
                  <a:srgbClr val="000080"/>
                </a:solidFill>
              </a:rPr>
              <a:t>o</a:t>
            </a:r>
            <a:r>
              <a:rPr b="1" sz="6000" lang="en-US">
                <a:solidFill>
                  <a:srgbClr val="000080"/>
                </a:solidFill>
              </a:rPr>
              <a:t>cardial </a:t>
            </a:r>
            <a:r>
              <a:rPr b="1" sz="6000" lang="en-US">
                <a:solidFill>
                  <a:srgbClr val="000080"/>
                </a:solidFill>
              </a:rPr>
              <a:t>I</a:t>
            </a:r>
            <a:r>
              <a:rPr b="1" sz="6000" lang="en-US">
                <a:solidFill>
                  <a:srgbClr val="000080"/>
                </a:solidFill>
              </a:rPr>
              <a:t>n</a:t>
            </a:r>
            <a:r>
              <a:rPr b="1" sz="6000" lang="en-US">
                <a:solidFill>
                  <a:srgbClr val="000080"/>
                </a:solidFill>
              </a:rPr>
              <a:t>f</a:t>
            </a:r>
            <a:r>
              <a:rPr b="1" sz="6000" lang="en-US">
                <a:solidFill>
                  <a:srgbClr val="000080"/>
                </a:solidFill>
              </a:rPr>
              <a:t>a</a:t>
            </a:r>
            <a:r>
              <a:rPr b="1" sz="6000" lang="en-US">
                <a:solidFill>
                  <a:srgbClr val="000080"/>
                </a:solidFill>
              </a:rPr>
              <a:t>rction</a:t>
            </a:r>
            <a:r>
              <a:rPr b="1" sz="72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"/>
          <p:cNvSpPr>
            <a:spLocks noGrp="1"/>
          </p:cNvSpPr>
          <p:nvPr>
            <p:ph type="subTitle" idx="1"/>
          </p:nvPr>
        </p:nvSpPr>
        <p:spPr>
          <a:xfrm>
            <a:off x="103909" y="186888"/>
            <a:ext cx="8890722" cy="6604224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d</a:t>
            </a:r>
            <a:r>
              <a:rPr b="1" sz="3600" lang="en-US">
                <a:solidFill>
                  <a:srgbClr val="000080"/>
                </a:solidFill>
              </a:rPr>
              <a:t>u</a:t>
            </a: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-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c</a:t>
            </a:r>
            <a:r>
              <a:rPr b="0" sz="3600" lang="en-US"/>
              <a:t>u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sz="3600" lang="en-US"/>
              <a:t> </a:t>
            </a:r>
            <a:r>
              <a:rPr sz="3600" lang="en-US"/>
              <a:t>myocardial </a:t>
            </a:r>
            <a:r>
              <a:rPr sz="3600" lang="en-US"/>
              <a:t>Infarction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ost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m</a:t>
            </a:r>
            <a:r>
              <a:rPr sz="3600" lang="en-US"/>
              <a:t>p</a:t>
            </a:r>
            <a:r>
              <a:rPr sz="3600" lang="en-US"/>
              <a:t>ortant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q</a:t>
            </a:r>
            <a:r>
              <a:rPr sz="3600" lang="en-US"/>
              <a:t>u</a:t>
            </a:r>
            <a:r>
              <a:rPr sz="3600" lang="en-US"/>
              <a:t>ence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i</a:t>
            </a:r>
            <a:r>
              <a:rPr sz="3600" lang="en-US"/>
              <a:t>dence </a:t>
            </a:r>
            <a:r>
              <a:rPr sz="3600" lang="en-US"/>
              <a:t>:</a:t>
            </a:r>
            <a:r>
              <a:rPr sz="3600" lang="en-US"/>
              <a:t> </a:t>
            </a:r>
            <a:r>
              <a:rPr sz="3600" lang="en-US"/>
              <a:t>1</a:t>
            </a:r>
            <a:r>
              <a:rPr sz="3600" lang="en-US"/>
              <a:t>0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2</a:t>
            </a:r>
            <a:r>
              <a:rPr sz="3600" lang="en-US"/>
              <a:t>5</a:t>
            </a:r>
            <a:r>
              <a:rPr sz="3600" lang="en-US"/>
              <a:t>%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all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u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:</a:t>
            </a:r>
            <a:r>
              <a:rPr sz="3600" lang="en-US"/>
              <a:t> </a:t>
            </a:r>
            <a:r>
              <a:rPr sz="3600" lang="en-US"/>
              <a:t>5</a:t>
            </a:r>
            <a:r>
              <a:rPr sz="3600" lang="en-US"/>
              <a:t>%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u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eople </a:t>
            </a:r>
            <a:r>
              <a:rPr sz="3600" lang="en-US"/>
              <a:t>u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g</a:t>
            </a:r>
            <a:r>
              <a:rPr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4</a:t>
            </a:r>
            <a:r>
              <a:rPr sz="3600" lang="en-US"/>
              <a:t>0</a:t>
            </a:r>
            <a:r>
              <a:rPr sz="3600" lang="en-US"/>
              <a:t> </a:t>
            </a:r>
            <a:r>
              <a:rPr sz="3600" lang="en-US"/>
              <a:t>y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s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x</a:t>
            </a:r>
            <a:r>
              <a:rPr sz="3600" lang="en-US"/>
              <a:t> </a:t>
            </a:r>
            <a:r>
              <a:rPr sz="3600" lang="en-US"/>
              <a:t>: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&gt;</a:t>
            </a: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"/>
          <p:cNvSpPr>
            <a:spLocks noGrp="1"/>
          </p:cNvSpPr>
          <p:nvPr>
            <p:ph type="subTitle" idx="1"/>
          </p:nvPr>
        </p:nvSpPr>
        <p:spPr>
          <a:xfrm>
            <a:off x="84426" y="175560"/>
            <a:ext cx="8917058" cy="6509939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p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h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g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1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nism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yocardial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aemi</a:t>
            </a:r>
            <a:r>
              <a:rPr sz="3600" lang="en-US"/>
              <a:t>a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2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let</a:t>
            </a:r>
            <a:r>
              <a:rPr sz="3600" lang="en-US"/>
              <a:t>s 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3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p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ated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q</a:t>
            </a:r>
            <a:r>
              <a:rPr sz="3600" lang="en-US"/>
              <a:t>ue</a:t>
            </a:r>
            <a:endParaRPr lang="en-US"/>
          </a:p>
          <a:p>
            <a:pPr algn="l">
              <a:lnSpc>
                <a:spcPct val="150000"/>
              </a:lnSpc>
            </a:pPr>
            <a:r>
              <a:rPr sz="3600" lang="en-US"/>
              <a:t>4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c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 </a:t>
            </a:r>
            <a:r>
              <a:rPr sz="3600" lang="en-US"/>
              <a:t>causes</a:t>
            </a:r>
            <a:r>
              <a:rPr sz="3600" lang="en-US"/>
              <a:t> </a:t>
            </a: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"/>
          <p:cNvSpPr>
            <a:spLocks noGrp="1"/>
          </p:cNvSpPr>
          <p:nvPr>
            <p:ph type="subTitle" idx="1"/>
          </p:nvPr>
        </p:nvSpPr>
        <p:spPr>
          <a:xfrm>
            <a:off x="155862" y="175560"/>
            <a:ext cx="8819678" cy="6541947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y</a:t>
            </a:r>
            <a:r>
              <a:rPr b="1" sz="3600" lang="en-US">
                <a:solidFill>
                  <a:srgbClr val="000080"/>
                </a:solidFill>
              </a:rPr>
              <a:t>p</a:t>
            </a:r>
            <a:r>
              <a:rPr b="1" sz="3600" lang="en-US">
                <a:solidFill>
                  <a:srgbClr val="000080"/>
                </a:solidFill>
              </a:rPr>
              <a:t>e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of 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f</a:t>
            </a:r>
            <a:r>
              <a:rPr b="0" sz="3600" lang="en-US"/>
              <a:t>a</a:t>
            </a:r>
            <a:r>
              <a:rPr b="0" sz="3600" lang="en-US"/>
              <a:t>r</a:t>
            </a:r>
            <a:r>
              <a:rPr b="0" sz="3600" lang="en-US"/>
              <a:t>c</a:t>
            </a:r>
            <a:r>
              <a:rPr b="0" sz="3600" lang="en-US"/>
              <a:t>t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h</a:t>
            </a:r>
            <a:r>
              <a:rPr b="0" sz="3600" lang="en-US"/>
              <a:t>a</a:t>
            </a:r>
            <a:r>
              <a:rPr b="0" sz="3600" lang="en-US"/>
              <a:t>v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b</a:t>
            </a:r>
            <a:r>
              <a:rPr b="0" sz="3600" lang="en-US"/>
              <a:t>e</a:t>
            </a:r>
            <a:r>
              <a:rPr b="0" sz="3600" lang="en-US"/>
              <a:t>en </a:t>
            </a:r>
            <a:r>
              <a:rPr b="0" sz="3600" lang="en-US"/>
              <a:t>c</a:t>
            </a:r>
            <a:r>
              <a:rPr b="0" sz="3600" lang="en-US"/>
              <a:t>l</a:t>
            </a:r>
            <a:r>
              <a:rPr b="0" sz="3600" lang="en-US"/>
              <a:t>a</a:t>
            </a:r>
            <a:r>
              <a:rPr b="0" sz="3600" lang="en-US"/>
              <a:t>ssified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 </a:t>
            </a:r>
            <a:r>
              <a:rPr b="0" sz="3600" lang="en-US"/>
              <a:t>n</a:t>
            </a:r>
            <a:r>
              <a:rPr b="0" sz="3600" lang="en-US"/>
              <a:t>u</a:t>
            </a:r>
            <a:r>
              <a:rPr b="0" sz="3600" lang="en-US"/>
              <a:t>mber </a:t>
            </a:r>
            <a:r>
              <a:rPr b="0" sz="3600" lang="en-US"/>
              <a:t>o</a:t>
            </a:r>
            <a:r>
              <a:rPr b="0" sz="3600" lang="en-US"/>
              <a:t>f</a:t>
            </a:r>
            <a:r>
              <a:rPr b="0" sz="3600" lang="en-US"/>
              <a:t> </a:t>
            </a:r>
            <a:r>
              <a:rPr b="0" sz="3600" lang="en-US"/>
              <a:t>w</a:t>
            </a:r>
            <a:r>
              <a:rPr b="0" sz="3600" lang="en-US"/>
              <a:t>a</a:t>
            </a:r>
            <a:r>
              <a:rPr b="0" sz="3600" lang="en-US"/>
              <a:t>ys </a:t>
            </a:r>
            <a:r>
              <a:rPr b="0" sz="3600" lang="en-US"/>
              <a:t>b</a:t>
            </a:r>
            <a:r>
              <a:rPr b="0" sz="3600" lang="en-US"/>
              <a:t>y</a:t>
            </a:r>
            <a:r>
              <a:rPr b="0" sz="3600" lang="en-US"/>
              <a:t> </a:t>
            </a:r>
            <a:r>
              <a:rPr b="0" sz="3600" lang="en-US"/>
              <a:t>the </a:t>
            </a:r>
            <a:r>
              <a:rPr b="0" sz="3600" lang="en-US"/>
              <a:t>p</a:t>
            </a:r>
            <a:r>
              <a:rPr b="0" sz="3600" lang="en-US"/>
              <a:t>h</a:t>
            </a:r>
            <a:r>
              <a:rPr b="0" sz="3600" lang="en-US"/>
              <a:t>y</a:t>
            </a:r>
            <a:r>
              <a:rPr b="0" sz="3600" lang="en-US"/>
              <a:t>sician </a:t>
            </a:r>
            <a:r>
              <a:rPr b="0" sz="3600" lang="en-US"/>
              <a:t>&amp;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o</a:t>
            </a:r>
            <a:r>
              <a:rPr b="0" sz="3600" lang="en-US"/>
              <a:t>l</a:t>
            </a:r>
            <a:r>
              <a:rPr b="0" sz="3600" lang="en-US"/>
              <a:t>ogist</a:t>
            </a:r>
            <a:r>
              <a:rPr b="0" sz="3600" lang="en-US"/>
              <a:t>s</a:t>
            </a:r>
            <a:r>
              <a:rPr b="0"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1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ding 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 </a:t>
            </a:r>
            <a:r>
              <a:rPr sz="3600" lang="en-US"/>
              <a:t>the </a:t>
            </a:r>
            <a:r>
              <a:rPr b="1" sz="3600" lang="en-US"/>
              <a:t>a</a:t>
            </a:r>
            <a:r>
              <a:rPr b="1" sz="3600" lang="en-US"/>
              <a:t>n</a:t>
            </a:r>
            <a:r>
              <a:rPr b="1" sz="3600" lang="en-US"/>
              <a:t>a</a:t>
            </a:r>
            <a:r>
              <a:rPr b="1" sz="3600" lang="en-US"/>
              <a:t>t</a:t>
            </a:r>
            <a:r>
              <a:rPr b="1" sz="3600" lang="en-US"/>
              <a:t>o</a:t>
            </a:r>
            <a:r>
              <a:rPr b="1" sz="3600" lang="en-US"/>
              <a:t>m</a:t>
            </a:r>
            <a:r>
              <a:rPr b="1" sz="3600" lang="en-US"/>
              <a:t>i</a:t>
            </a:r>
            <a:r>
              <a:rPr b="1" sz="3600" lang="en-US"/>
              <a:t>c</a:t>
            </a:r>
            <a:r>
              <a:rPr b="1" sz="3600" lang="en-US"/>
              <a:t> </a:t>
            </a:r>
            <a:r>
              <a:rPr b="1" sz="3600" lang="en-US"/>
              <a:t>r</a:t>
            </a:r>
            <a:r>
              <a:rPr b="1" sz="3600" lang="en-US"/>
              <a:t>e</a:t>
            </a:r>
            <a:r>
              <a:rPr b="1" sz="3600" lang="en-US"/>
              <a:t>g</a:t>
            </a:r>
            <a:r>
              <a:rPr b="1" sz="3600" lang="en-US"/>
              <a:t>i</a:t>
            </a:r>
            <a:r>
              <a:rPr b="1" sz="3600" lang="en-US"/>
              <a:t>on </a:t>
            </a:r>
            <a:r>
              <a:rPr b="0" sz="3600" lang="en-US"/>
              <a:t>o</a:t>
            </a:r>
            <a:r>
              <a:rPr b="0" sz="3600" lang="en-US"/>
              <a:t>f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l</a:t>
            </a:r>
            <a:r>
              <a:rPr b="0" sz="3600" lang="en-US"/>
              <a:t>e</a:t>
            </a:r>
            <a:r>
              <a:rPr b="0" sz="3600" lang="en-US"/>
              <a:t>f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v</a:t>
            </a:r>
            <a:r>
              <a:rPr b="0" sz="3600" lang="en-US"/>
              <a:t>entricle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v</a:t>
            </a:r>
            <a:r>
              <a:rPr b="0" sz="3600" lang="en-US"/>
              <a:t>o</a:t>
            </a:r>
            <a:r>
              <a:rPr b="0" sz="3600" lang="en-US"/>
              <a:t>l</a:t>
            </a:r>
            <a:r>
              <a:rPr b="0" sz="3600" lang="en-US"/>
              <a:t>ved</a:t>
            </a:r>
            <a:r>
              <a:rPr b="0" sz="36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i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W</a:t>
            </a:r>
            <a:r>
              <a:rPr b="0" sz="3600" lang="en-US"/>
              <a:t>M</a:t>
            </a:r>
            <a:r>
              <a:rPr b="0" sz="3600" lang="en-US"/>
              <a:t>I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i</a:t>
            </a:r>
            <a:r>
              <a:rPr b="0" sz="3600" lang="en-US"/>
              <a:t>i</a:t>
            </a:r>
            <a:r>
              <a:rPr b="0" sz="3600" lang="en-US"/>
              <a:t>.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W</a:t>
            </a:r>
            <a:r>
              <a:rPr b="0" sz="3600" lang="en-US"/>
              <a:t>M</a:t>
            </a:r>
            <a:r>
              <a:rPr b="0" sz="3600" lang="en-US"/>
              <a:t>I</a:t>
            </a:r>
            <a:r>
              <a:rPr b="0" sz="3600" lang="en-US"/>
              <a:t> </a:t>
            </a:r>
            <a:r>
              <a:rPr b="0" sz="3600" lang="en-US"/>
              <a:t>/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W</a:t>
            </a:r>
            <a:r>
              <a:rPr b="0" sz="3600" lang="en-US"/>
              <a:t>M</a:t>
            </a:r>
            <a:r>
              <a:rPr b="0" sz="3600" lang="en-US"/>
              <a:t>I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i</a:t>
            </a:r>
            <a:r>
              <a:rPr sz="3600" lang="en-US"/>
              <a:t>i</a:t>
            </a:r>
            <a:r>
              <a:rPr sz="3600" lang="en-US"/>
              <a:t>i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W</a:t>
            </a:r>
            <a:r>
              <a:rPr sz="3600" lang="en-US"/>
              <a:t>M</a:t>
            </a:r>
            <a:r>
              <a:rPr sz="3600" lang="en-US"/>
              <a:t>I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i</a:t>
            </a:r>
            <a:r>
              <a:rPr sz="3600" lang="en-US"/>
              <a:t>v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 </a:t>
            </a:r>
            <a:r>
              <a:rPr sz="3600" lang="en-US"/>
              <a:t>/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"/>
          <p:cNvSpPr>
            <a:spLocks noGrp="1"/>
          </p:cNvSpPr>
          <p:nvPr>
            <p:ph type="subTitle" idx="1"/>
          </p:nvPr>
        </p:nvSpPr>
        <p:spPr>
          <a:xfrm>
            <a:off x="123392" y="127534"/>
            <a:ext cx="8910205" cy="6564454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2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cording </a:t>
            </a:r>
            <a:r>
              <a:rPr sz="3600" lang="en-US"/>
              <a:t>to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b="1" sz="3600" lang="en-US"/>
              <a:t> </a:t>
            </a:r>
            <a:r>
              <a:rPr b="1" sz="3600" lang="en-US"/>
              <a:t>d</a:t>
            </a:r>
            <a:r>
              <a:rPr b="1" sz="3600" lang="en-US"/>
              <a:t>e</a:t>
            </a:r>
            <a:r>
              <a:rPr b="1" sz="3600" lang="en-US"/>
              <a:t>g</a:t>
            </a:r>
            <a:r>
              <a:rPr b="1" sz="3600" lang="en-US"/>
              <a:t>r</a:t>
            </a:r>
            <a:r>
              <a:rPr b="1" sz="3600" lang="en-US"/>
              <a:t>ee </a:t>
            </a:r>
            <a:r>
              <a:rPr b="1" sz="3600" lang="en-US"/>
              <a:t>o</a:t>
            </a:r>
            <a:r>
              <a:rPr b="1" sz="3600" lang="en-US"/>
              <a:t>f</a:t>
            </a:r>
            <a:r>
              <a:rPr b="1" sz="3600" lang="en-US"/>
              <a:t> </a:t>
            </a:r>
            <a:r>
              <a:rPr b="1" sz="3600" lang="en-US"/>
              <a:t>t</a:t>
            </a:r>
            <a:r>
              <a:rPr b="1" sz="3600" lang="en-US"/>
              <a:t>h</a:t>
            </a:r>
            <a:r>
              <a:rPr b="1" sz="3600" lang="en-US"/>
              <a:t>i</a:t>
            </a:r>
            <a:r>
              <a:rPr b="1" sz="3600" lang="en-US"/>
              <a:t>c</a:t>
            </a:r>
            <a:r>
              <a:rPr b="1" sz="3600" lang="en-US"/>
              <a:t>k</a:t>
            </a:r>
            <a:r>
              <a:rPr b="1" sz="3600" lang="en-US"/>
              <a:t>n</a:t>
            </a:r>
            <a:r>
              <a:rPr b="1" sz="3600" lang="en-US"/>
              <a:t>ess</a:t>
            </a:r>
            <a:endParaRPr b="1"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la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l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v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ved</a:t>
            </a:r>
            <a:r>
              <a:rPr sz="36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i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Ful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k</a:t>
            </a:r>
            <a:r>
              <a:rPr sz="3600" lang="en-US"/>
              <a:t>ness 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m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I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(</a:t>
            </a:r>
            <a:r>
              <a:rPr sz="3600" i="1" lang="en-US"/>
              <a:t> </a:t>
            </a:r>
            <a:r>
              <a:rPr sz="3600" i="1" lang="en-US"/>
              <a:t>W</a:t>
            </a:r>
            <a:r>
              <a:rPr sz="3600" i="1" lang="en-US"/>
              <a:t>h</a:t>
            </a:r>
            <a:r>
              <a:rPr sz="3600" i="1" lang="en-US"/>
              <a:t>e</a:t>
            </a:r>
            <a:r>
              <a:rPr sz="3600" i="1" lang="en-US"/>
              <a:t>n</a:t>
            </a:r>
            <a:r>
              <a:rPr sz="3600" i="1" lang="en-US"/>
              <a:t> </a:t>
            </a:r>
            <a:r>
              <a:rPr sz="3600" i="1" lang="en-US"/>
              <a:t>t</a:t>
            </a:r>
            <a:r>
              <a:rPr sz="3600" i="1" lang="en-US"/>
              <a:t>h</a:t>
            </a:r>
            <a:r>
              <a:rPr sz="3600" i="1" lang="en-US"/>
              <a:t>ey </a:t>
            </a:r>
            <a:r>
              <a:rPr sz="3600" i="1" lang="en-US"/>
              <a:t>i</a:t>
            </a:r>
            <a:r>
              <a:rPr sz="3600" i="1" lang="en-US"/>
              <a:t>n</a:t>
            </a:r>
            <a:r>
              <a:rPr sz="3600" i="1" lang="en-US"/>
              <a:t>v</a:t>
            </a:r>
            <a:r>
              <a:rPr sz="3600" i="1" lang="en-US"/>
              <a:t>o</a:t>
            </a:r>
            <a:r>
              <a:rPr sz="3600" i="1" lang="en-US"/>
              <a:t>l</a:t>
            </a:r>
            <a:r>
              <a:rPr sz="3600" i="1" lang="en-US"/>
              <a:t>ve </a:t>
            </a:r>
            <a:r>
              <a:rPr sz="3600" i="1" lang="en-US"/>
              <a:t>t</a:t>
            </a:r>
            <a:r>
              <a:rPr sz="3600" i="1" lang="en-US"/>
              <a:t>h</a:t>
            </a:r>
            <a:r>
              <a:rPr sz="3600" i="1" lang="en-US"/>
              <a:t>e</a:t>
            </a:r>
            <a:r>
              <a:rPr sz="3600" i="1" lang="en-US"/>
              <a:t> </a:t>
            </a:r>
            <a:r>
              <a:rPr sz="3600" i="1" lang="en-US"/>
              <a:t>e</a:t>
            </a:r>
            <a:r>
              <a:rPr sz="3600" i="1" lang="en-US"/>
              <a:t>n</a:t>
            </a:r>
            <a:r>
              <a:rPr sz="3600" i="1" lang="en-US"/>
              <a:t>t</a:t>
            </a:r>
            <a:r>
              <a:rPr sz="3600" i="1" lang="en-US"/>
              <a:t>ire </a:t>
            </a:r>
            <a:r>
              <a:rPr sz="3600" i="1" lang="en-US"/>
              <a:t>t</a:t>
            </a:r>
            <a:r>
              <a:rPr sz="3600" i="1" lang="en-US"/>
              <a:t>h</a:t>
            </a:r>
            <a:r>
              <a:rPr sz="3600" i="1" lang="en-US"/>
              <a:t>i</a:t>
            </a:r>
            <a:r>
              <a:rPr sz="3600" i="1" lang="en-US"/>
              <a:t>c</a:t>
            </a:r>
            <a:r>
              <a:rPr sz="3600" i="1" lang="en-US"/>
              <a:t>k</a:t>
            </a:r>
            <a:r>
              <a:rPr sz="3600" i="1" lang="en-US"/>
              <a:t>ness</a:t>
            </a:r>
            <a:endParaRPr i="1" lang="en-US"/>
          </a:p>
          <a:p>
            <a:pPr algn="l">
              <a:lnSpc>
                <a:spcPct val="100000"/>
              </a:lnSpc>
            </a:pP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o</a:t>
            </a:r>
            <a:r>
              <a:rPr sz="3600" i="1" lang="en-US"/>
              <a:t>f</a:t>
            </a:r>
            <a:r>
              <a:rPr sz="3600" i="1" lang="en-US"/>
              <a:t> </a:t>
            </a:r>
            <a:r>
              <a:rPr sz="3600" i="1" lang="en-US"/>
              <a:t>t</a:t>
            </a:r>
            <a:r>
              <a:rPr sz="3600" i="1" lang="en-US"/>
              <a:t>he </a:t>
            </a:r>
            <a:r>
              <a:rPr sz="3600" i="1" lang="en-US"/>
              <a:t>ventricular </a:t>
            </a:r>
            <a:r>
              <a:rPr sz="3600" i="1" lang="en-US"/>
              <a:t>w</a:t>
            </a:r>
            <a:r>
              <a:rPr sz="3600" i="1" lang="en-US"/>
              <a:t>a</a:t>
            </a:r>
            <a:r>
              <a:rPr sz="3600" i="1" lang="en-US"/>
              <a:t>ll </a:t>
            </a:r>
            <a:r>
              <a:rPr sz="3600" i="1" lang="en-US"/>
              <a:t>)</a:t>
            </a:r>
            <a:endParaRPr i="1" lang="en-US"/>
          </a:p>
          <a:p>
            <a:pPr algn="l">
              <a:lnSpc>
                <a:spcPct val="100000"/>
              </a:lnSpc>
            </a:pPr>
            <a:r>
              <a:rPr sz="3600" lang="en-US"/>
              <a:t>i</a:t>
            </a:r>
            <a:r>
              <a:rPr sz="3600" lang="en-US"/>
              <a:t>i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b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I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i="1" lang="en-US"/>
              <a:t> </a:t>
            </a:r>
            <a:r>
              <a:rPr sz="3600" i="1" lang="en-US"/>
              <a:t>(</a:t>
            </a:r>
            <a:r>
              <a:rPr sz="3600" i="1" lang="en-US"/>
              <a:t> </a:t>
            </a:r>
            <a:r>
              <a:rPr sz="3600" i="1" lang="en-US"/>
              <a:t>W</a:t>
            </a:r>
            <a:r>
              <a:rPr sz="3600" i="1" lang="en-US"/>
              <a:t>h</a:t>
            </a:r>
            <a:r>
              <a:rPr sz="3600" i="1" lang="en-US"/>
              <a:t>e</a:t>
            </a:r>
            <a:r>
              <a:rPr sz="3600" i="1" lang="en-US"/>
              <a:t>n</a:t>
            </a:r>
            <a:r>
              <a:rPr sz="3600" i="1" lang="en-US"/>
              <a:t> </a:t>
            </a:r>
            <a:r>
              <a:rPr sz="3600" i="1" lang="en-US"/>
              <a:t>they</a:t>
            </a:r>
            <a:r>
              <a:rPr sz="3600" i="1" lang="en-US"/>
              <a:t> </a:t>
            </a:r>
            <a:r>
              <a:rPr sz="3600" i="1" lang="en-US"/>
              <a:t>o</a:t>
            </a:r>
            <a:r>
              <a:rPr sz="3600" i="1" lang="en-US"/>
              <a:t>c</a:t>
            </a:r>
            <a:r>
              <a:rPr sz="3600" i="1" lang="en-US"/>
              <a:t>cupy</a:t>
            </a:r>
            <a:r>
              <a:rPr sz="3600" i="1" lang="en-US"/>
              <a:t> </a:t>
            </a:r>
            <a:r>
              <a:rPr sz="3600" i="1" lang="en-US"/>
              <a:t>the</a:t>
            </a:r>
            <a:r>
              <a:rPr sz="3600" i="1" lang="en-US"/>
              <a:t> </a:t>
            </a:r>
            <a:r>
              <a:rPr sz="3600" i="1" lang="en-US"/>
              <a:t>i</a:t>
            </a:r>
            <a:r>
              <a:rPr sz="3600" i="1" lang="en-US"/>
              <a:t>n</a:t>
            </a:r>
            <a:r>
              <a:rPr sz="3600" i="1" lang="en-US"/>
              <a:t>n</a:t>
            </a:r>
            <a:r>
              <a:rPr sz="3600" i="1" lang="en-US"/>
              <a:t>er</a:t>
            </a:r>
            <a:r>
              <a:rPr sz="3600" i="1" lang="en-US"/>
              <a:t> </a:t>
            </a:r>
            <a:endParaRPr i="1" lang="en-US"/>
          </a:p>
          <a:p>
            <a:pPr algn="l">
              <a:lnSpc>
                <a:spcPct val="100000"/>
              </a:lnSpc>
            </a:pP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s</a:t>
            </a:r>
            <a:r>
              <a:rPr sz="3600" i="1" lang="en-US"/>
              <a:t>u</a:t>
            </a:r>
            <a:r>
              <a:rPr sz="3600" i="1" lang="en-US"/>
              <a:t>b</a:t>
            </a:r>
            <a:r>
              <a:rPr sz="3600" i="1" lang="en-US"/>
              <a:t>e</a:t>
            </a:r>
            <a:r>
              <a:rPr sz="3600" i="1" lang="en-US"/>
              <a:t>n</a:t>
            </a:r>
            <a:r>
              <a:rPr sz="3600" i="1" lang="en-US"/>
              <a:t>d</a:t>
            </a:r>
            <a:r>
              <a:rPr sz="3600" i="1" lang="en-US"/>
              <a:t>o</a:t>
            </a:r>
            <a:r>
              <a:rPr sz="3600" i="1" lang="en-US"/>
              <a:t>cardial</a:t>
            </a:r>
            <a:r>
              <a:rPr sz="3600" i="1" lang="en-US"/>
              <a:t> </a:t>
            </a:r>
            <a:r>
              <a:rPr sz="3600" i="1" lang="en-US"/>
              <a:t>h</a:t>
            </a:r>
            <a:r>
              <a:rPr sz="3600" i="1" lang="en-US"/>
              <a:t>a</a:t>
            </a:r>
            <a:r>
              <a:rPr sz="3600" i="1" lang="en-US"/>
              <a:t>l</a:t>
            </a:r>
            <a:r>
              <a:rPr sz="3600" i="1" lang="en-US"/>
              <a:t>f</a:t>
            </a:r>
            <a:r>
              <a:rPr sz="3600" i="1" lang="en-US"/>
              <a:t> </a:t>
            </a:r>
            <a:r>
              <a:rPr sz="3600" i="1" lang="en-US"/>
              <a:t>o</a:t>
            </a:r>
            <a:r>
              <a:rPr sz="3600" i="1" lang="en-US"/>
              <a:t>f</a:t>
            </a:r>
            <a:r>
              <a:rPr sz="3600" i="1" lang="en-US"/>
              <a:t> </a:t>
            </a:r>
            <a:r>
              <a:rPr sz="3600" i="1" lang="en-US"/>
              <a:t>t</a:t>
            </a:r>
            <a:r>
              <a:rPr sz="3600" i="1" lang="en-US"/>
              <a:t>h</a:t>
            </a:r>
            <a:r>
              <a:rPr sz="3600" i="1" lang="en-US"/>
              <a:t>e</a:t>
            </a:r>
            <a:r>
              <a:rPr sz="3600" i="1" lang="en-US"/>
              <a:t> </a:t>
            </a:r>
            <a:endParaRPr i="1" lang="en-US"/>
          </a:p>
          <a:p>
            <a:pPr algn="l">
              <a:lnSpc>
                <a:spcPct val="100000"/>
              </a:lnSpc>
            </a:pP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 </a:t>
            </a:r>
            <a:r>
              <a:rPr sz="3600" i="1" lang="en-US"/>
              <a:t>m</a:t>
            </a:r>
            <a:r>
              <a:rPr sz="3600" i="1" lang="en-US"/>
              <a:t>y</a:t>
            </a:r>
            <a:r>
              <a:rPr sz="3600" i="1" lang="en-US"/>
              <a:t>o</a:t>
            </a:r>
            <a:r>
              <a:rPr sz="3600" i="1" lang="en-US"/>
              <a:t>c</a:t>
            </a:r>
            <a:r>
              <a:rPr sz="3600" i="1" lang="en-US"/>
              <a:t>a</a:t>
            </a:r>
            <a:r>
              <a:rPr sz="3600" i="1" lang="en-US"/>
              <a:t>r</a:t>
            </a:r>
            <a:r>
              <a:rPr sz="3600" i="1" lang="en-US"/>
              <a:t>d</a:t>
            </a:r>
            <a:r>
              <a:rPr sz="3600" i="1" lang="en-US"/>
              <a:t>i</a:t>
            </a:r>
            <a:r>
              <a:rPr sz="3600" i="1" lang="en-US"/>
              <a:t>u</a:t>
            </a:r>
            <a:r>
              <a:rPr sz="3600" i="1" lang="en-US"/>
              <a:t>m</a:t>
            </a:r>
            <a:r>
              <a:rPr sz="3600" i="1" lang="en-US"/>
              <a:t> </a:t>
            </a:r>
            <a:r>
              <a:rPr sz="3600" i="1" lang="en-US"/>
              <a:t>)</a:t>
            </a: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"/>
          <p:cNvSpPr>
            <a:spLocks noGrp="1"/>
          </p:cNvSpPr>
          <p:nvPr>
            <p:ph type="subTitle" idx="1"/>
          </p:nvPr>
        </p:nvSpPr>
        <p:spPr>
          <a:xfrm>
            <a:off x="51954" y="156763"/>
            <a:ext cx="8962160" cy="6567673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3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c</a:t>
            </a:r>
            <a:r>
              <a:rPr sz="3600" lang="en-US"/>
              <a:t>ording </a:t>
            </a:r>
            <a:r>
              <a:rPr sz="3600" lang="en-US"/>
              <a:t>to </a:t>
            </a:r>
            <a:r>
              <a:rPr b="1" sz="3600" lang="en-US"/>
              <a:t>a</a:t>
            </a:r>
            <a:r>
              <a:rPr b="1" sz="3600" lang="en-US"/>
              <a:t>g</a:t>
            </a:r>
            <a:r>
              <a:rPr b="1" sz="3600" lang="en-US"/>
              <a:t>e</a:t>
            </a:r>
            <a:r>
              <a:rPr b="1" sz="3600" lang="en-US"/>
              <a:t> </a:t>
            </a:r>
            <a:r>
              <a:rPr b="1" sz="3600" lang="en-US"/>
              <a:t>o</a:t>
            </a:r>
            <a:r>
              <a:rPr b="1" sz="3600" lang="en-US"/>
              <a:t>f</a:t>
            </a:r>
            <a:r>
              <a:rPr b="1" sz="3600" lang="en-US"/>
              <a:t> </a:t>
            </a:r>
            <a:r>
              <a:rPr b="1" sz="3600" lang="en-US"/>
              <a:t>Infarcts</a:t>
            </a:r>
            <a:r>
              <a:rPr b="1" sz="36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i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w</a:t>
            </a:r>
            <a:r>
              <a:rPr sz="3600" lang="en-US"/>
              <a:t>l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l</a:t>
            </a:r>
            <a:r>
              <a:rPr sz="3600" lang="en-US"/>
              <a:t>ed</a:t>
            </a:r>
            <a:r>
              <a:rPr sz="3600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/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t </a:t>
            </a:r>
            <a:r>
              <a:rPr sz="3600" lang="en-US"/>
              <a:t>/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h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I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i</a:t>
            </a:r>
            <a:r>
              <a:rPr sz="3600" lang="en-US"/>
              <a:t>i</a:t>
            </a:r>
            <a:r>
              <a:rPr sz="3600" lang="en-US"/>
              <a:t>.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v</a:t>
            </a:r>
            <a:r>
              <a:rPr sz="3600" lang="en-US"/>
              <a:t>anced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cts</a:t>
            </a:r>
            <a:r>
              <a:rPr sz="3600" lang="en-US"/>
              <a:t> </a:t>
            </a:r>
            <a:r>
              <a:rPr sz="3600" lang="en-US"/>
              <a:t>are </a:t>
            </a:r>
            <a:r>
              <a:rPr sz="3600" lang="en-US"/>
              <a:t>called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/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d </a:t>
            </a:r>
            <a:r>
              <a:rPr sz="3600" lang="en-US"/>
              <a:t>/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g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I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"/>
          <p:cNvSpPr>
            <a:spLocks noGrp="1"/>
          </p:cNvSpPr>
          <p:nvPr>
            <p:ph type="subTitle" idx="1"/>
          </p:nvPr>
        </p:nvSpPr>
        <p:spPr>
          <a:xfrm>
            <a:off x="88841" y="110664"/>
            <a:ext cx="8743432" cy="6633241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L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tion 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f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r</a:t>
            </a: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t</a:t>
            </a:r>
            <a:r>
              <a:rPr b="1" sz="3600" lang="en-US">
                <a:solidFill>
                  <a:srgbClr val="000080"/>
                </a:solidFill>
              </a:rPr>
              <a:t>s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(</a:t>
            </a:r>
            <a:r>
              <a:rPr b="0" sz="3600" lang="en-US">
                <a:solidFill>
                  <a:srgbClr val="36363D"/>
                </a:solidFill>
              </a:rPr>
              <a:t>i</a:t>
            </a:r>
            <a:r>
              <a:rPr b="0" sz="3600" lang="en-US">
                <a:solidFill>
                  <a:srgbClr val="36363D"/>
                </a:solidFill>
              </a:rPr>
              <a:t>)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L</a:t>
            </a:r>
            <a:r>
              <a:rPr b="0" sz="3600" lang="en-US">
                <a:solidFill>
                  <a:srgbClr val="36363D"/>
                </a:solidFill>
              </a:rPr>
              <a:t>V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-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m</a:t>
            </a:r>
            <a:r>
              <a:rPr b="0" sz="3600" lang="en-US">
                <a:solidFill>
                  <a:srgbClr val="36363D"/>
                </a:solidFill>
              </a:rPr>
              <a:t>o</a:t>
            </a:r>
            <a:r>
              <a:rPr b="0" sz="3600" lang="en-US">
                <a:solidFill>
                  <a:srgbClr val="36363D"/>
                </a:solidFill>
              </a:rPr>
              <a:t>s</a:t>
            </a:r>
            <a:r>
              <a:rPr b="0" sz="3600" lang="en-US">
                <a:solidFill>
                  <a:srgbClr val="36363D"/>
                </a:solidFill>
              </a:rPr>
              <a:t>t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f</a:t>
            </a:r>
            <a:r>
              <a:rPr b="0" sz="3600" lang="en-US">
                <a:solidFill>
                  <a:srgbClr val="36363D"/>
                </a:solidFill>
              </a:rPr>
              <a:t>r</a:t>
            </a:r>
            <a:r>
              <a:rPr b="0" sz="3600" lang="en-US">
                <a:solidFill>
                  <a:srgbClr val="36363D"/>
                </a:solidFill>
              </a:rPr>
              <a:t>equently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(</a:t>
            </a:r>
            <a:r>
              <a:rPr b="0" sz="3600" lang="en-US">
                <a:solidFill>
                  <a:srgbClr val="36363D"/>
                </a:solidFill>
              </a:rPr>
              <a:t>i</a:t>
            </a:r>
            <a:r>
              <a:rPr b="0" sz="3600" lang="en-US">
                <a:solidFill>
                  <a:srgbClr val="36363D"/>
                </a:solidFill>
              </a:rPr>
              <a:t>i</a:t>
            </a:r>
            <a:r>
              <a:rPr b="0" sz="3600" lang="en-US">
                <a:solidFill>
                  <a:srgbClr val="36363D"/>
                </a:solidFill>
              </a:rPr>
              <a:t>)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R</a:t>
            </a:r>
            <a:r>
              <a:rPr b="0" sz="3600" lang="en-US">
                <a:solidFill>
                  <a:srgbClr val="36363D"/>
                </a:solidFill>
              </a:rPr>
              <a:t>V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-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les</a:t>
            </a:r>
            <a:r>
              <a:rPr b="0" sz="3600" lang="en-US">
                <a:solidFill>
                  <a:srgbClr val="36363D"/>
                </a:solidFill>
              </a:rPr>
              <a:t>s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s</a:t>
            </a:r>
            <a:r>
              <a:rPr b="0" sz="3600" lang="en-US">
                <a:solidFill>
                  <a:srgbClr val="36363D"/>
                </a:solidFill>
              </a:rPr>
              <a:t>u</a:t>
            </a:r>
            <a:r>
              <a:rPr b="0" sz="3600" lang="en-US">
                <a:solidFill>
                  <a:srgbClr val="36363D"/>
                </a:solidFill>
              </a:rPr>
              <a:t>s</a:t>
            </a:r>
            <a:r>
              <a:rPr b="0" sz="3600" lang="en-US">
                <a:solidFill>
                  <a:srgbClr val="36363D"/>
                </a:solidFill>
              </a:rPr>
              <a:t>c</a:t>
            </a:r>
            <a:r>
              <a:rPr b="0" sz="3600" lang="en-US">
                <a:solidFill>
                  <a:srgbClr val="36363D"/>
                </a:solidFill>
              </a:rPr>
              <a:t>eptible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(</a:t>
            </a:r>
            <a:r>
              <a:rPr b="0" sz="3600" lang="en-US">
                <a:solidFill>
                  <a:srgbClr val="36363D"/>
                </a:solidFill>
              </a:rPr>
              <a:t>i</a:t>
            </a:r>
            <a:r>
              <a:rPr b="0" sz="3600" lang="en-US">
                <a:solidFill>
                  <a:srgbClr val="36363D"/>
                </a:solidFill>
              </a:rPr>
              <a:t>i</a:t>
            </a:r>
            <a:r>
              <a:rPr b="0" sz="3600" lang="en-US">
                <a:solidFill>
                  <a:srgbClr val="36363D"/>
                </a:solidFill>
              </a:rPr>
              <a:t>i</a:t>
            </a:r>
            <a:r>
              <a:rPr b="0" sz="3600" lang="en-US">
                <a:solidFill>
                  <a:srgbClr val="36363D"/>
                </a:solidFill>
              </a:rPr>
              <a:t>)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R</a:t>
            </a:r>
            <a:r>
              <a:rPr b="0" sz="3600" lang="en-US">
                <a:solidFill>
                  <a:srgbClr val="36363D"/>
                </a:solidFill>
              </a:rPr>
              <a:t>A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-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m</a:t>
            </a:r>
            <a:r>
              <a:rPr b="0" sz="3600" lang="en-US">
                <a:solidFill>
                  <a:srgbClr val="36363D"/>
                </a:solidFill>
              </a:rPr>
              <a:t>o</a:t>
            </a:r>
            <a:r>
              <a:rPr b="0" sz="3600" lang="en-US">
                <a:solidFill>
                  <a:srgbClr val="36363D"/>
                </a:solidFill>
              </a:rPr>
              <a:t>r</a:t>
            </a:r>
            <a:r>
              <a:rPr b="0" sz="3600" lang="en-US">
                <a:solidFill>
                  <a:srgbClr val="36363D"/>
                </a:solidFill>
              </a:rPr>
              <a:t>e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o</a:t>
            </a:r>
            <a:r>
              <a:rPr b="0" sz="3600" lang="en-US">
                <a:solidFill>
                  <a:srgbClr val="36363D"/>
                </a:solidFill>
              </a:rPr>
              <a:t>f</a:t>
            </a:r>
            <a:r>
              <a:rPr b="0" sz="3600" lang="en-US">
                <a:solidFill>
                  <a:srgbClr val="36363D"/>
                </a:solidFill>
              </a:rPr>
              <a:t>ten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(</a:t>
            </a:r>
            <a:r>
              <a:rPr b="0" sz="3600" lang="en-US">
                <a:solidFill>
                  <a:srgbClr val="36363D"/>
                </a:solidFill>
              </a:rPr>
              <a:t>i</a:t>
            </a:r>
            <a:r>
              <a:rPr b="0" sz="3600" lang="en-US">
                <a:solidFill>
                  <a:srgbClr val="36363D"/>
                </a:solidFill>
              </a:rPr>
              <a:t>v</a:t>
            </a:r>
            <a:r>
              <a:rPr b="0" sz="3600" lang="en-US">
                <a:solidFill>
                  <a:srgbClr val="36363D"/>
                </a:solidFill>
              </a:rPr>
              <a:t>)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L</a:t>
            </a:r>
            <a:r>
              <a:rPr b="0" sz="3600" lang="en-US">
                <a:solidFill>
                  <a:srgbClr val="36363D"/>
                </a:solidFill>
              </a:rPr>
              <a:t>A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-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r</a:t>
            </a:r>
            <a:r>
              <a:rPr b="0" sz="3600" lang="en-US">
                <a:solidFill>
                  <a:srgbClr val="36363D"/>
                </a:solidFill>
              </a:rPr>
              <a:t>e</a:t>
            </a:r>
            <a:r>
              <a:rPr b="0" sz="3600" lang="en-US">
                <a:solidFill>
                  <a:srgbClr val="36363D"/>
                </a:solidFill>
              </a:rPr>
              <a:t>l</a:t>
            </a:r>
            <a:r>
              <a:rPr b="0" sz="3600" lang="en-US">
                <a:solidFill>
                  <a:srgbClr val="36363D"/>
                </a:solidFill>
              </a:rPr>
              <a:t>a</a:t>
            </a:r>
            <a:r>
              <a:rPr b="0" sz="3600" lang="en-US">
                <a:solidFill>
                  <a:srgbClr val="36363D"/>
                </a:solidFill>
              </a:rPr>
              <a:t>t</a:t>
            </a:r>
            <a:r>
              <a:rPr b="0" sz="3600" lang="en-US">
                <a:solidFill>
                  <a:srgbClr val="36363D"/>
                </a:solidFill>
              </a:rPr>
              <a:t>i</a:t>
            </a:r>
            <a:r>
              <a:rPr b="0" sz="3600" lang="en-US">
                <a:solidFill>
                  <a:srgbClr val="36363D"/>
                </a:solidFill>
              </a:rPr>
              <a:t>v</a:t>
            </a:r>
            <a:r>
              <a:rPr b="0" sz="3600" lang="en-US">
                <a:solidFill>
                  <a:srgbClr val="36363D"/>
                </a:solidFill>
              </a:rPr>
              <a:t>e</a:t>
            </a:r>
            <a:r>
              <a:rPr b="0" sz="3600" lang="en-US">
                <a:solidFill>
                  <a:srgbClr val="36363D"/>
                </a:solidFill>
              </a:rPr>
              <a:t>l</a:t>
            </a:r>
            <a:r>
              <a:rPr b="0" sz="3600" lang="en-US">
                <a:solidFill>
                  <a:srgbClr val="36363D"/>
                </a:solidFill>
              </a:rPr>
              <a:t>y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p</a:t>
            </a:r>
            <a:r>
              <a:rPr b="0" sz="3600" lang="en-US">
                <a:solidFill>
                  <a:srgbClr val="36363D"/>
                </a:solidFill>
              </a:rPr>
              <a:t>r</a:t>
            </a:r>
            <a:r>
              <a:rPr b="0" sz="3600" lang="en-US">
                <a:solidFill>
                  <a:srgbClr val="36363D"/>
                </a:solidFill>
              </a:rPr>
              <a:t>o</a:t>
            </a:r>
            <a:r>
              <a:rPr b="0" sz="3600" lang="en-US">
                <a:solidFill>
                  <a:srgbClr val="36363D"/>
                </a:solidFill>
              </a:rPr>
              <a:t>t</a:t>
            </a:r>
            <a:r>
              <a:rPr b="0" sz="3600" lang="en-US">
                <a:solidFill>
                  <a:srgbClr val="36363D"/>
                </a:solidFill>
              </a:rPr>
              <a:t>e</a:t>
            </a:r>
            <a:r>
              <a:rPr b="0" sz="3600" lang="en-US">
                <a:solidFill>
                  <a:srgbClr val="36363D"/>
                </a:solidFill>
              </a:rPr>
              <a:t>c</a:t>
            </a:r>
            <a:r>
              <a:rPr b="0" sz="3600" lang="en-US">
                <a:solidFill>
                  <a:srgbClr val="36363D"/>
                </a:solidFill>
              </a:rPr>
              <a:t>t</a:t>
            </a:r>
            <a:r>
              <a:rPr b="0" sz="3600" lang="en-US">
                <a:solidFill>
                  <a:srgbClr val="36363D"/>
                </a:solidFill>
              </a:rPr>
              <a:t>e</a:t>
            </a:r>
            <a:r>
              <a:rPr b="0" sz="3600" lang="en-US">
                <a:solidFill>
                  <a:srgbClr val="36363D"/>
                </a:solidFill>
              </a:rPr>
              <a:t>d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(</a:t>
            </a:r>
            <a:r>
              <a:rPr b="0" sz="3600" lang="en-US">
                <a:solidFill>
                  <a:srgbClr val="36363D"/>
                </a:solidFill>
              </a:rPr>
              <a:t>v</a:t>
            </a:r>
            <a:r>
              <a:rPr b="0" sz="3600" lang="en-US">
                <a:solidFill>
                  <a:srgbClr val="36363D"/>
                </a:solidFill>
              </a:rPr>
              <a:t>)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S</a:t>
            </a:r>
            <a:r>
              <a:rPr b="0" sz="3600" lang="en-US">
                <a:solidFill>
                  <a:srgbClr val="36363D"/>
                </a:solidFill>
              </a:rPr>
              <a:t>t</a:t>
            </a:r>
            <a:r>
              <a:rPr b="0" sz="3600" lang="en-US">
                <a:solidFill>
                  <a:srgbClr val="36363D"/>
                </a:solidFill>
              </a:rPr>
              <a:t>e</a:t>
            </a:r>
            <a:r>
              <a:rPr b="0" sz="3600" lang="en-US">
                <a:solidFill>
                  <a:srgbClr val="36363D"/>
                </a:solidFill>
              </a:rPr>
              <a:t>n</a:t>
            </a:r>
            <a:r>
              <a:rPr b="0" sz="3600" lang="en-US">
                <a:solidFill>
                  <a:srgbClr val="36363D"/>
                </a:solidFill>
              </a:rPr>
              <a:t>o</a:t>
            </a:r>
            <a:r>
              <a:rPr b="0" sz="3600" lang="en-US">
                <a:solidFill>
                  <a:srgbClr val="36363D"/>
                </a:solidFill>
              </a:rPr>
              <a:t>sis </a:t>
            </a:r>
            <a:r>
              <a:rPr b="0" sz="3600" lang="en-US">
                <a:solidFill>
                  <a:srgbClr val="36363D"/>
                </a:solidFill>
              </a:rPr>
              <a:t>of </a:t>
            </a:r>
            <a:r>
              <a:rPr b="0" sz="3600" lang="en-US">
                <a:solidFill>
                  <a:srgbClr val="36363D"/>
                </a:solidFill>
              </a:rPr>
              <a:t>the </a:t>
            </a:r>
            <a:r>
              <a:rPr b="0" sz="3600" lang="en-US">
                <a:solidFill>
                  <a:srgbClr val="36363D"/>
                </a:solidFill>
              </a:rPr>
              <a:t>l</a:t>
            </a:r>
            <a:r>
              <a:rPr b="0" sz="3600" lang="en-US">
                <a:solidFill>
                  <a:srgbClr val="36363D"/>
                </a:solidFill>
              </a:rPr>
              <a:t>eft </a:t>
            </a:r>
            <a:r>
              <a:rPr b="0" sz="3600" lang="en-US">
                <a:solidFill>
                  <a:srgbClr val="36363D"/>
                </a:solidFill>
              </a:rPr>
              <a:t>a</a:t>
            </a:r>
            <a:r>
              <a:rPr b="0" sz="3600" lang="en-US">
                <a:solidFill>
                  <a:srgbClr val="36363D"/>
                </a:solidFill>
              </a:rPr>
              <a:t>n</a:t>
            </a:r>
            <a:r>
              <a:rPr b="0" sz="3600" lang="en-US">
                <a:solidFill>
                  <a:srgbClr val="36363D"/>
                </a:solidFill>
              </a:rPr>
              <a:t>t</a:t>
            </a:r>
            <a:r>
              <a:rPr b="0" sz="3600" lang="en-US">
                <a:solidFill>
                  <a:srgbClr val="36363D"/>
                </a:solidFill>
              </a:rPr>
              <a:t>e</a:t>
            </a:r>
            <a:r>
              <a:rPr b="0" sz="3600" lang="en-US">
                <a:solidFill>
                  <a:srgbClr val="36363D"/>
                </a:solidFill>
              </a:rPr>
              <a:t>rior </a:t>
            </a:r>
            <a:r>
              <a:rPr b="0" sz="3600" lang="en-US">
                <a:solidFill>
                  <a:srgbClr val="36363D"/>
                </a:solidFill>
              </a:rPr>
              <a:t>d</a:t>
            </a:r>
            <a:r>
              <a:rPr b="0" sz="3600" lang="en-US">
                <a:solidFill>
                  <a:srgbClr val="36363D"/>
                </a:solidFill>
              </a:rPr>
              <a:t>e</a:t>
            </a:r>
            <a:r>
              <a:rPr b="0" sz="3600" lang="en-US">
                <a:solidFill>
                  <a:srgbClr val="36363D"/>
                </a:solidFill>
              </a:rPr>
              <a:t>s</a:t>
            </a:r>
            <a:r>
              <a:rPr b="0" sz="3600" lang="en-US">
                <a:solidFill>
                  <a:srgbClr val="36363D"/>
                </a:solidFill>
              </a:rPr>
              <a:t>cending </a:t>
            </a:r>
            <a:r>
              <a:rPr b="0" sz="3600" lang="en-US">
                <a:solidFill>
                  <a:srgbClr val="36363D"/>
                </a:solidFill>
              </a:rPr>
              <a:t>c</a:t>
            </a:r>
            <a:r>
              <a:rPr b="0" sz="3600" lang="en-US">
                <a:solidFill>
                  <a:srgbClr val="36363D"/>
                </a:solidFill>
              </a:rPr>
              <a:t>o</a:t>
            </a:r>
            <a:r>
              <a:rPr b="0" sz="3600" lang="en-US">
                <a:solidFill>
                  <a:srgbClr val="36363D"/>
                </a:solidFill>
              </a:rPr>
              <a:t>r</a:t>
            </a:r>
            <a:r>
              <a:rPr b="0" sz="3600" lang="en-US">
                <a:solidFill>
                  <a:srgbClr val="36363D"/>
                </a:solidFill>
              </a:rPr>
              <a:t>o</a:t>
            </a:r>
            <a:r>
              <a:rPr b="0" sz="3600" lang="en-US">
                <a:solidFill>
                  <a:srgbClr val="36363D"/>
                </a:solidFill>
              </a:rPr>
              <a:t>nary </a:t>
            </a:r>
            <a:r>
              <a:rPr b="0" sz="3600" lang="en-US">
                <a:solidFill>
                  <a:srgbClr val="36363D"/>
                </a:solidFill>
              </a:rPr>
              <a:t>artery </a:t>
            </a:r>
            <a:r>
              <a:rPr b="0" sz="3600" lang="en-US">
                <a:solidFill>
                  <a:srgbClr val="36363D"/>
                </a:solidFill>
              </a:rPr>
              <a:t>-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4</a:t>
            </a:r>
            <a:r>
              <a:rPr b="0" sz="3600" lang="en-US">
                <a:solidFill>
                  <a:srgbClr val="36363D"/>
                </a:solidFill>
              </a:rPr>
              <a:t>0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-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5</a:t>
            </a:r>
            <a:r>
              <a:rPr b="0" sz="3600" lang="en-US">
                <a:solidFill>
                  <a:srgbClr val="36363D"/>
                </a:solidFill>
              </a:rPr>
              <a:t>0</a:t>
            </a:r>
            <a:r>
              <a:rPr b="0" sz="3600" lang="en-US">
                <a:solidFill>
                  <a:srgbClr val="36363D"/>
                </a:solidFill>
              </a:rPr>
              <a:t>%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R</a:t>
            </a:r>
            <a:r>
              <a:rPr b="0" sz="3600" lang="en-US">
                <a:solidFill>
                  <a:srgbClr val="36363D"/>
                </a:solidFill>
              </a:rPr>
              <a:t>e</a:t>
            </a:r>
            <a:r>
              <a:rPr b="0" sz="3600" lang="en-US">
                <a:solidFill>
                  <a:srgbClr val="36363D"/>
                </a:solidFill>
              </a:rPr>
              <a:t>g</a:t>
            </a:r>
            <a:r>
              <a:rPr b="0" sz="3600" lang="en-US">
                <a:solidFill>
                  <a:srgbClr val="36363D"/>
                </a:solidFill>
              </a:rPr>
              <a:t>i</a:t>
            </a:r>
            <a:r>
              <a:rPr b="0" sz="3600" lang="en-US">
                <a:solidFill>
                  <a:srgbClr val="36363D"/>
                </a:solidFill>
              </a:rPr>
              <a:t>o</a:t>
            </a:r>
            <a:r>
              <a:rPr b="0" sz="3600" lang="en-US">
                <a:solidFill>
                  <a:srgbClr val="36363D"/>
                </a:solidFill>
              </a:rPr>
              <a:t>n</a:t>
            </a:r>
            <a:r>
              <a:rPr b="0" sz="3600" lang="en-US">
                <a:solidFill>
                  <a:srgbClr val="36363D"/>
                </a:solidFill>
              </a:rPr>
              <a:t>s </a:t>
            </a:r>
            <a:r>
              <a:rPr b="0" sz="3600" lang="en-US">
                <a:solidFill>
                  <a:srgbClr val="36363D"/>
                </a:solidFill>
              </a:rPr>
              <a:t>o</a:t>
            </a:r>
            <a:r>
              <a:rPr b="0" sz="3600" lang="en-US">
                <a:solidFill>
                  <a:srgbClr val="36363D"/>
                </a:solidFill>
              </a:rPr>
              <a:t>f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i</a:t>
            </a:r>
            <a:r>
              <a:rPr b="0" sz="3600" lang="en-US">
                <a:solidFill>
                  <a:srgbClr val="36363D"/>
                </a:solidFill>
              </a:rPr>
              <a:t>n</a:t>
            </a:r>
            <a:r>
              <a:rPr b="0" sz="3600" lang="en-US">
                <a:solidFill>
                  <a:srgbClr val="36363D"/>
                </a:solidFill>
              </a:rPr>
              <a:t>f</a:t>
            </a:r>
            <a:r>
              <a:rPr b="0" sz="3600" lang="en-US">
                <a:solidFill>
                  <a:srgbClr val="36363D"/>
                </a:solidFill>
              </a:rPr>
              <a:t>a</a:t>
            </a:r>
            <a:r>
              <a:rPr b="0" sz="3600" lang="en-US">
                <a:solidFill>
                  <a:srgbClr val="36363D"/>
                </a:solidFill>
              </a:rPr>
              <a:t>r</a:t>
            </a:r>
            <a:r>
              <a:rPr b="0" sz="3600" lang="en-US">
                <a:solidFill>
                  <a:srgbClr val="36363D"/>
                </a:solidFill>
              </a:rPr>
              <a:t>c</a:t>
            </a:r>
            <a:r>
              <a:rPr b="0" sz="3600" lang="en-US">
                <a:solidFill>
                  <a:srgbClr val="36363D"/>
                </a:solidFill>
              </a:rPr>
              <a:t>t</a:t>
            </a:r>
            <a:r>
              <a:rPr b="0" sz="3600" lang="en-US">
                <a:solidFill>
                  <a:srgbClr val="36363D"/>
                </a:solidFill>
              </a:rPr>
              <a:t>,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a</a:t>
            </a:r>
            <a:r>
              <a:rPr b="0" sz="3600" lang="en-US">
                <a:solidFill>
                  <a:srgbClr val="36363D"/>
                </a:solidFill>
              </a:rPr>
              <a:t>)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a</a:t>
            </a:r>
            <a:r>
              <a:rPr b="0" sz="3600" lang="en-US">
                <a:solidFill>
                  <a:srgbClr val="36363D"/>
                </a:solidFill>
              </a:rPr>
              <a:t>n</a:t>
            </a:r>
            <a:r>
              <a:rPr b="0" sz="3600" lang="en-US">
                <a:solidFill>
                  <a:srgbClr val="36363D"/>
                </a:solidFill>
              </a:rPr>
              <a:t>t</a:t>
            </a:r>
            <a:r>
              <a:rPr b="0" sz="3600" lang="en-US">
                <a:solidFill>
                  <a:srgbClr val="36363D"/>
                </a:solidFill>
              </a:rPr>
              <a:t>e</a:t>
            </a:r>
            <a:r>
              <a:rPr b="0" sz="3600" lang="en-US">
                <a:solidFill>
                  <a:srgbClr val="36363D"/>
                </a:solidFill>
              </a:rPr>
              <a:t>rior </a:t>
            </a:r>
            <a:r>
              <a:rPr b="0" sz="3600" lang="en-US">
                <a:solidFill>
                  <a:srgbClr val="36363D"/>
                </a:solidFill>
              </a:rPr>
              <a:t>p</a:t>
            </a:r>
            <a:r>
              <a:rPr b="0" sz="3600" lang="en-US">
                <a:solidFill>
                  <a:srgbClr val="36363D"/>
                </a:solidFill>
              </a:rPr>
              <a:t>a</a:t>
            </a:r>
            <a:r>
              <a:rPr b="0" sz="3600" lang="en-US">
                <a:solidFill>
                  <a:srgbClr val="36363D"/>
                </a:solidFill>
              </a:rPr>
              <a:t>r</a:t>
            </a:r>
            <a:r>
              <a:rPr b="0" sz="3600" lang="en-US">
                <a:solidFill>
                  <a:srgbClr val="36363D"/>
                </a:solidFill>
              </a:rPr>
              <a:t>t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o</a:t>
            </a:r>
            <a:r>
              <a:rPr b="0" sz="3600" lang="en-US">
                <a:solidFill>
                  <a:srgbClr val="36363D"/>
                </a:solidFill>
              </a:rPr>
              <a:t>f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L</a:t>
            </a:r>
            <a:r>
              <a:rPr b="0" sz="3600" lang="en-US">
                <a:solidFill>
                  <a:srgbClr val="36363D"/>
                </a:solidFill>
              </a:rPr>
              <a:t>V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b</a:t>
            </a:r>
            <a:r>
              <a:rPr b="0" sz="3600" lang="en-US">
                <a:solidFill>
                  <a:srgbClr val="36363D"/>
                </a:solidFill>
              </a:rPr>
              <a:t>)</a:t>
            </a:r>
            <a:r>
              <a:rPr b="0" sz="3600" lang="en-US">
                <a:solidFill>
                  <a:srgbClr val="36363D"/>
                </a:solidFill>
              </a:rPr>
              <a:t> anterior </a:t>
            </a:r>
            <a:r>
              <a:rPr b="0" sz="3600" lang="en-US">
                <a:solidFill>
                  <a:srgbClr val="36363D"/>
                </a:solidFill>
              </a:rPr>
              <a:t>2</a:t>
            </a:r>
            <a:r>
              <a:rPr b="0" sz="3600" lang="en-US">
                <a:solidFill>
                  <a:srgbClr val="36363D"/>
                </a:solidFill>
              </a:rPr>
              <a:t>/</a:t>
            </a:r>
            <a:r>
              <a:rPr b="0" sz="3600" lang="en-US">
                <a:solidFill>
                  <a:srgbClr val="36363D"/>
                </a:solidFill>
              </a:rPr>
              <a:t>3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of </a:t>
            </a:r>
            <a:r>
              <a:rPr b="0" sz="3600" lang="en-US">
                <a:solidFill>
                  <a:srgbClr val="36363D"/>
                </a:solidFill>
              </a:rPr>
              <a:t>Interventricular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s</a:t>
            </a:r>
            <a:r>
              <a:rPr b="0" sz="3600" lang="en-US">
                <a:solidFill>
                  <a:srgbClr val="36363D"/>
                </a:solidFill>
              </a:rPr>
              <a:t>e</a:t>
            </a:r>
            <a:r>
              <a:rPr b="0" sz="3600" lang="en-US">
                <a:solidFill>
                  <a:srgbClr val="36363D"/>
                </a:solidFill>
              </a:rPr>
              <a:t>p</a:t>
            </a:r>
            <a:r>
              <a:rPr b="0" sz="3600" lang="en-US">
                <a:solidFill>
                  <a:srgbClr val="36363D"/>
                </a:solidFill>
              </a:rPr>
              <a:t>t</a:t>
            </a:r>
            <a:r>
              <a:rPr b="0" sz="3600" lang="en-US">
                <a:solidFill>
                  <a:srgbClr val="36363D"/>
                </a:solidFill>
              </a:rPr>
              <a:t>u</a:t>
            </a:r>
            <a:r>
              <a:rPr b="0" sz="3600" lang="en-US">
                <a:solidFill>
                  <a:srgbClr val="36363D"/>
                </a:solidFill>
              </a:rPr>
              <a:t>m</a:t>
            </a:r>
            <a:endParaRPr lang="en-US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"/>
          <p:cNvSpPr>
            <a:spLocks noGrp="1"/>
          </p:cNvSpPr>
          <p:nvPr>
            <p:ph type="subTitle" idx="1"/>
          </p:nvPr>
        </p:nvSpPr>
        <p:spPr>
          <a:xfrm>
            <a:off x="48054" y="130535"/>
            <a:ext cx="8890951" cy="6586982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(</a:t>
            </a:r>
            <a:r>
              <a:rPr sz="3600" lang="en-US"/>
              <a:t>v</a:t>
            </a:r>
            <a:r>
              <a:rPr sz="3600" lang="en-US"/>
              <a:t>i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sis </a:t>
            </a:r>
            <a:r>
              <a:rPr sz="3600" lang="en-US"/>
              <a:t>of </a:t>
            </a:r>
            <a:r>
              <a:rPr sz="3600" lang="en-US"/>
              <a:t>the </a:t>
            </a:r>
            <a:r>
              <a:rPr sz="3600" lang="en-US"/>
              <a:t>r</a:t>
            </a:r>
            <a:r>
              <a:rPr sz="3600" lang="en-US"/>
              <a:t>ight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nary </a:t>
            </a:r>
            <a:r>
              <a:rPr sz="3600" lang="en-US"/>
              <a:t>artery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3</a:t>
            </a:r>
            <a:r>
              <a:rPr sz="3600" lang="en-US"/>
              <a:t>0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4</a:t>
            </a:r>
            <a:r>
              <a:rPr sz="3600" lang="en-US"/>
              <a:t>0</a:t>
            </a:r>
            <a:r>
              <a:rPr sz="3600" lang="en-US"/>
              <a:t>%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g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v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a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rior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V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b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ior </a:t>
            </a:r>
            <a:r>
              <a:rPr sz="3600" lang="en-US"/>
              <a:t>1</a:t>
            </a:r>
            <a:r>
              <a:rPr sz="3600" lang="en-US"/>
              <a:t>/</a:t>
            </a:r>
            <a:r>
              <a:rPr sz="3600" lang="en-US"/>
              <a:t>3</a:t>
            </a:r>
            <a:r>
              <a:rPr sz="3600" lang="en-US"/>
              <a:t> </a:t>
            </a:r>
            <a:r>
              <a:rPr sz="3600" lang="en-US"/>
              <a:t>of </a:t>
            </a:r>
            <a:r>
              <a:rPr sz="3600" lang="en-US"/>
              <a:t>Interventricular </a:t>
            </a:r>
            <a:r>
              <a:rPr sz="3600" lang="en-US"/>
              <a:t>septum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(</a:t>
            </a:r>
            <a:r>
              <a:rPr sz="3600" lang="en-US"/>
              <a:t>v</a:t>
            </a:r>
            <a:r>
              <a:rPr sz="3600" lang="en-US"/>
              <a:t>i</a:t>
            </a:r>
            <a:r>
              <a:rPr sz="3600" lang="en-US"/>
              <a:t>i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f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Circumflex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nary </a:t>
            </a:r>
            <a:r>
              <a:rPr sz="3600" lang="en-US"/>
              <a:t>artery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1</a:t>
            </a:r>
            <a:r>
              <a:rPr sz="3600" lang="en-US"/>
              <a:t>5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2</a:t>
            </a:r>
            <a:r>
              <a:rPr sz="3600" lang="en-US"/>
              <a:t>0</a:t>
            </a:r>
            <a:r>
              <a:rPr sz="3600" lang="en-US"/>
              <a:t>%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v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a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ral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LV.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subTitle" idx="1"/>
          </p:nvPr>
        </p:nvSpPr>
        <p:spPr>
          <a:xfrm>
            <a:off x="181840" y="188539"/>
            <a:ext cx="8721549" cy="6458022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स</a:t>
            </a:r>
            <a:r>
              <a:rPr b="1" sz="3600" lang="en-US">
                <a:solidFill>
                  <a:srgbClr val="000080"/>
                </a:solidFill>
              </a:rPr>
              <a:t>म</a:t>
            </a:r>
            <a:r>
              <a:rPr b="1" sz="3600" lang="en-US">
                <a:solidFill>
                  <a:srgbClr val="000080"/>
                </a:solidFill>
              </a:rPr>
              <a:t>्</a:t>
            </a:r>
            <a:r>
              <a:rPr b="1" sz="3600" lang="en-US">
                <a:solidFill>
                  <a:srgbClr val="000080"/>
                </a:solidFill>
              </a:rPr>
              <a:t>प</a:t>
            </a:r>
            <a:r>
              <a:rPr b="1" sz="3600" lang="en-US">
                <a:solidFill>
                  <a:srgbClr val="000080"/>
                </a:solidFill>
              </a:rPr>
              <a:t>्</a:t>
            </a:r>
            <a:r>
              <a:rPr b="1" sz="3600" lang="en-US">
                <a:solidFill>
                  <a:srgbClr val="000080"/>
                </a:solidFill>
              </a:rPr>
              <a:t>र</a:t>
            </a:r>
            <a:r>
              <a:rPr b="1" sz="3600" lang="en-US">
                <a:solidFill>
                  <a:srgbClr val="000080"/>
                </a:solidFill>
              </a:rPr>
              <a:t>ा</a:t>
            </a:r>
            <a:r>
              <a:rPr b="1" sz="3600" lang="en-US">
                <a:solidFill>
                  <a:srgbClr val="000080"/>
                </a:solidFill>
              </a:rPr>
              <a:t>प</a:t>
            </a:r>
            <a:r>
              <a:rPr b="1" sz="3600" lang="en-US">
                <a:solidFill>
                  <a:srgbClr val="000080"/>
                </a:solidFill>
              </a:rPr>
              <a:t>्</a:t>
            </a:r>
            <a:r>
              <a:rPr b="1" sz="3600" lang="en-US">
                <a:solidFill>
                  <a:srgbClr val="000080"/>
                </a:solidFill>
              </a:rPr>
              <a:t>त</a:t>
            </a:r>
            <a:r>
              <a:rPr b="1" sz="3600" lang="en-US">
                <a:solidFill>
                  <a:srgbClr val="000080"/>
                </a:solidFill>
              </a:rPr>
              <a:t>ि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endParaRPr lang="en-US"/>
          </a:p>
          <a:p>
            <a:pPr algn="ctr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द</a:t>
            </a:r>
            <a:r>
              <a:rPr b="1" sz="3600" lang="en-US">
                <a:solidFill>
                  <a:srgbClr val="FF0000"/>
                </a:solidFill>
              </a:rPr>
              <a:t>ू</a:t>
            </a:r>
            <a:r>
              <a:rPr b="1" sz="3600" lang="en-US">
                <a:solidFill>
                  <a:srgbClr val="FF0000"/>
                </a:solidFill>
              </a:rPr>
              <a:t>ष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स</a:t>
            </a:r>
            <a:r>
              <a:rPr b="1" sz="3600" lang="en-US">
                <a:solidFill>
                  <a:srgbClr val="FF0000"/>
                </a:solidFill>
              </a:rPr>
              <a:t>ं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द</a:t>
            </a:r>
            <a:r>
              <a:rPr b="1" sz="3600" lang="en-US">
                <a:solidFill>
                  <a:srgbClr val="FF0000"/>
                </a:solidFill>
              </a:rPr>
              <a:t>ो</a:t>
            </a:r>
            <a:r>
              <a:rPr b="1" sz="3600" lang="en-US">
                <a:solidFill>
                  <a:srgbClr val="FF0000"/>
                </a:solidFill>
              </a:rPr>
              <a:t>ष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ग</a:t>
            </a:r>
            <a:r>
              <a:rPr b="1" sz="3600" lang="en-US">
                <a:solidFill>
                  <a:srgbClr val="FF0000"/>
                </a:solidFill>
              </a:rPr>
              <a:t>ु</a:t>
            </a:r>
            <a:r>
              <a:rPr b="1" sz="3600" lang="en-US">
                <a:solidFill>
                  <a:srgbClr val="FF0000"/>
                </a:solidFill>
              </a:rPr>
              <a:t>ण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ह</a:t>
            </a:r>
            <a:r>
              <a:rPr b="1" sz="3600" lang="en-US">
                <a:solidFill>
                  <a:srgbClr val="FF0000"/>
                </a:solidFill>
              </a:rPr>
              <a:t>ृ</a:t>
            </a:r>
            <a:r>
              <a:rPr b="1" sz="3600" lang="en-US">
                <a:solidFill>
                  <a:srgbClr val="FF0000"/>
                </a:solidFill>
              </a:rPr>
              <a:t>द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ं</a:t>
            </a:r>
            <a:r>
              <a:rPr b="1" sz="3600" lang="en-US">
                <a:solidFill>
                  <a:srgbClr val="FF0000"/>
                </a:solidFill>
              </a:rPr>
              <a:t>ग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: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|</a:t>
            </a:r>
            <a:endParaRPr lang="en-US"/>
          </a:p>
          <a:p>
            <a:pPr algn="ctr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क</a:t>
            </a:r>
            <a:r>
              <a:rPr b="1" sz="3600" lang="en-US">
                <a:solidFill>
                  <a:srgbClr val="FF0000"/>
                </a:solidFill>
              </a:rPr>
              <a:t>ु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न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ह</a:t>
            </a:r>
            <a:r>
              <a:rPr b="1" sz="3600" lang="en-US">
                <a:solidFill>
                  <a:srgbClr val="FF0000"/>
                </a:solidFill>
              </a:rPr>
              <a:t>ृ</a:t>
            </a:r>
            <a:r>
              <a:rPr b="1" sz="3600" lang="en-US">
                <a:solidFill>
                  <a:srgbClr val="FF0000"/>
                </a:solidFill>
              </a:rPr>
              <a:t>द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े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ध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ं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ह</a:t>
            </a:r>
            <a:r>
              <a:rPr b="1" sz="3600" lang="en-US">
                <a:solidFill>
                  <a:srgbClr val="FF0000"/>
                </a:solidFill>
              </a:rPr>
              <a:t>ृ</a:t>
            </a:r>
            <a:r>
              <a:rPr b="1" sz="3600" lang="en-US">
                <a:solidFill>
                  <a:srgbClr val="FF0000"/>
                </a:solidFill>
              </a:rPr>
              <a:t>द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ो</a:t>
            </a:r>
            <a:r>
              <a:rPr b="1" sz="3600" lang="en-US">
                <a:solidFill>
                  <a:srgbClr val="FF0000"/>
                </a:solidFill>
              </a:rPr>
              <a:t>ग</a:t>
            </a:r>
            <a:r>
              <a:rPr b="1" sz="3600" lang="en-US">
                <a:solidFill>
                  <a:srgbClr val="FF0000"/>
                </a:solidFill>
              </a:rPr>
              <a:t>ं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ं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प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च</a:t>
            </a:r>
            <a:r>
              <a:rPr b="1" sz="3600" lang="en-US">
                <a:solidFill>
                  <a:srgbClr val="FF0000"/>
                </a:solidFill>
              </a:rPr>
              <a:t>क्ष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े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|</a:t>
            </a:r>
            <a:r>
              <a:rPr b="1" sz="3600" lang="en-US">
                <a:solidFill>
                  <a:srgbClr val="FF0000"/>
                </a:solidFill>
              </a:rPr>
              <a:t>|</a:t>
            </a:r>
            <a:endParaRPr lang="en-US"/>
          </a:p>
          <a:p>
            <a:pPr algn="ctr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(</a:t>
            </a:r>
            <a:r>
              <a:rPr b="1" sz="3600" lang="en-US">
                <a:solidFill>
                  <a:srgbClr val="0000FF"/>
                </a:solidFill>
              </a:rPr>
              <a:t>स</a:t>
            </a:r>
            <a:r>
              <a:rPr b="1" sz="3600" lang="en-US">
                <a:solidFill>
                  <a:srgbClr val="0000FF"/>
                </a:solidFill>
              </a:rPr>
              <a:t>ु</a:t>
            </a:r>
            <a:r>
              <a:rPr b="1" sz="3600" lang="en-US">
                <a:solidFill>
                  <a:srgbClr val="0000FF"/>
                </a:solidFill>
              </a:rPr>
              <a:t>.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उ</a:t>
            </a:r>
            <a:r>
              <a:rPr b="1" sz="3600" lang="en-US">
                <a:solidFill>
                  <a:srgbClr val="0000FF"/>
                </a:solidFill>
              </a:rPr>
              <a:t>.</a:t>
            </a:r>
            <a:r>
              <a:rPr b="1" sz="3600" lang="en-US">
                <a:solidFill>
                  <a:srgbClr val="0000FF"/>
                </a:solidFill>
              </a:rPr>
              <a:t>)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स</a:t>
            </a:r>
            <a:r>
              <a:rPr sz="3600" lang="en-US"/>
              <a:t>्</a:t>
            </a:r>
            <a:r>
              <a:rPr sz="3600" lang="en-US"/>
              <a:t>व</a:t>
            </a:r>
            <a:r>
              <a:rPr sz="3600" lang="en-US"/>
              <a:t>प</a:t>
            </a:r>
            <a:r>
              <a:rPr sz="3600" lang="en-US"/>
              <a:t>्</a:t>
            </a:r>
            <a:r>
              <a:rPr sz="3600" lang="en-US"/>
              <a:t>र</a:t>
            </a:r>
            <a:r>
              <a:rPr sz="3600" lang="en-US"/>
              <a:t>क</a:t>
            </a:r>
            <a:r>
              <a:rPr sz="3600" lang="en-US"/>
              <a:t>ो</a:t>
            </a:r>
            <a:r>
              <a:rPr sz="3600" lang="en-US"/>
              <a:t>प</a:t>
            </a:r>
            <a:r>
              <a:rPr sz="3600" lang="en-US"/>
              <a:t>क</a:t>
            </a:r>
            <a:r>
              <a:rPr sz="3600" lang="en-US"/>
              <a:t> </a:t>
            </a:r>
            <a:r>
              <a:rPr sz="3600" lang="en-US"/>
              <a:t>क</a:t>
            </a:r>
            <a:r>
              <a:rPr sz="3600" lang="en-US"/>
              <a:t>ा</a:t>
            </a:r>
            <a:r>
              <a:rPr sz="3600" lang="en-US"/>
              <a:t>र</a:t>
            </a:r>
            <a:r>
              <a:rPr sz="3600" lang="en-US"/>
              <a:t>ण</a:t>
            </a:r>
            <a:r>
              <a:rPr sz="3600" lang="en-US"/>
              <a:t>ा</a:t>
            </a:r>
            <a:r>
              <a:rPr sz="3600" lang="en-US"/>
              <a:t>न</a:t>
            </a:r>
            <a:r>
              <a:rPr sz="3600" lang="en-US"/>
              <a:t>े</a:t>
            </a:r>
            <a:r>
              <a:rPr sz="3600" lang="en-US"/>
              <a:t> </a:t>
            </a:r>
            <a:r>
              <a:rPr sz="3600" lang="en-US"/>
              <a:t>प</a:t>
            </a:r>
            <a:r>
              <a:rPr sz="3600" lang="en-US"/>
              <a:t>्</a:t>
            </a:r>
            <a:r>
              <a:rPr sz="3600" lang="en-US"/>
              <a:t>र</a:t>
            </a:r>
            <a:r>
              <a:rPr sz="3600" lang="en-US"/>
              <a:t>क</a:t>
            </a:r>
            <a:r>
              <a:rPr sz="3600" lang="en-US"/>
              <a:t>ु</a:t>
            </a:r>
            <a:r>
              <a:rPr sz="3600" lang="en-US"/>
              <a:t>प</a:t>
            </a:r>
            <a:r>
              <a:rPr sz="3600" lang="en-US"/>
              <a:t>ि</a:t>
            </a:r>
            <a:r>
              <a:rPr sz="3600" lang="en-US"/>
              <a:t>त </a:t>
            </a:r>
            <a:r>
              <a:rPr sz="3600" lang="en-US"/>
              <a:t>झ</a:t>
            </a:r>
            <a:r>
              <a:rPr sz="3600" lang="en-US"/>
              <a:t>ा</a:t>
            </a:r>
            <a:r>
              <a:rPr sz="3600" lang="en-US"/>
              <a:t>ल</a:t>
            </a:r>
            <a:r>
              <a:rPr sz="3600" lang="en-US"/>
              <a:t>े</a:t>
            </a:r>
            <a:r>
              <a:rPr sz="3600" lang="en-US"/>
              <a:t>ल</a:t>
            </a:r>
            <a:r>
              <a:rPr sz="3600" lang="en-US"/>
              <a:t>े</a:t>
            </a:r>
            <a:r>
              <a:rPr sz="3600" lang="en-US"/>
              <a:t> </a:t>
            </a:r>
            <a:r>
              <a:rPr sz="3600" lang="en-US"/>
              <a:t>व</a:t>
            </a:r>
            <a:r>
              <a:rPr sz="3600" lang="en-US"/>
              <a:t>ा</a:t>
            </a:r>
            <a:r>
              <a:rPr sz="3600" lang="en-US"/>
              <a:t>त</a:t>
            </a:r>
            <a:r>
              <a:rPr sz="3600" lang="en-US"/>
              <a:t>ा</a:t>
            </a:r>
            <a:r>
              <a:rPr sz="3600" lang="en-US"/>
              <a:t>द</a:t>
            </a:r>
            <a:r>
              <a:rPr sz="3600" lang="en-US"/>
              <a:t>ी</a:t>
            </a:r>
            <a:r>
              <a:rPr sz="3600" lang="en-US"/>
              <a:t> </a:t>
            </a:r>
            <a:r>
              <a:rPr sz="3600" lang="en-US"/>
              <a:t>द</a:t>
            </a:r>
            <a:r>
              <a:rPr sz="3600" lang="en-US"/>
              <a:t>ो</a:t>
            </a:r>
            <a:r>
              <a:rPr sz="3600" lang="en-US"/>
              <a:t>ष</a:t>
            </a:r>
            <a:r>
              <a:rPr sz="3600" lang="en-US"/>
              <a:t> </a:t>
            </a:r>
            <a:r>
              <a:rPr sz="3600" lang="en-US"/>
              <a:t>र</a:t>
            </a:r>
            <a:r>
              <a:rPr sz="3600" lang="en-US"/>
              <a:t>स</a:t>
            </a:r>
            <a:r>
              <a:rPr sz="3600" lang="en-US"/>
              <a:t> </a:t>
            </a:r>
            <a:r>
              <a:rPr sz="3600" lang="en-US"/>
              <a:t>ध</a:t>
            </a:r>
            <a:r>
              <a:rPr sz="3600" lang="en-US"/>
              <a:t>ा</a:t>
            </a:r>
            <a:r>
              <a:rPr sz="3600" lang="en-US"/>
              <a:t>त</a:t>
            </a:r>
            <a:r>
              <a:rPr sz="3600" lang="en-US"/>
              <a:t>ु</a:t>
            </a:r>
            <a:r>
              <a:rPr sz="3600" lang="en-US"/>
              <a:t>ल</a:t>
            </a:r>
            <a:r>
              <a:rPr sz="3600" lang="en-US"/>
              <a:t>ा</a:t>
            </a:r>
            <a:r>
              <a:rPr sz="3600" lang="en-US"/>
              <a:t> </a:t>
            </a:r>
            <a:r>
              <a:rPr sz="3600" lang="en-US"/>
              <a:t>द</a:t>
            </a:r>
            <a:r>
              <a:rPr sz="3600" lang="en-US"/>
              <a:t>ु</a:t>
            </a:r>
            <a:r>
              <a:rPr sz="3600" lang="en-US"/>
              <a:t>ष</a:t>
            </a:r>
            <a:r>
              <a:rPr sz="3600" lang="en-US"/>
              <a:t>ि</a:t>
            </a:r>
            <a:r>
              <a:rPr sz="3600" lang="en-US"/>
              <a:t>त</a:t>
            </a:r>
            <a:r>
              <a:rPr sz="3600" lang="en-US"/>
              <a:t> </a:t>
            </a:r>
            <a:r>
              <a:rPr sz="3600" lang="en-US"/>
              <a:t>क</a:t>
            </a:r>
            <a:r>
              <a:rPr sz="3600" lang="en-US"/>
              <a:t>र</a:t>
            </a:r>
            <a:r>
              <a:rPr sz="3600" lang="en-US"/>
              <a:t>ु</a:t>
            </a:r>
            <a:r>
              <a:rPr sz="3600" lang="en-US"/>
              <a:t>न</a:t>
            </a:r>
            <a:r>
              <a:rPr sz="3600" lang="en-US"/>
              <a:t> </a:t>
            </a:r>
            <a:r>
              <a:rPr sz="3600" lang="en-US"/>
              <a:t>र</a:t>
            </a:r>
            <a:r>
              <a:rPr sz="3600" lang="en-US"/>
              <a:t>स</a:t>
            </a:r>
            <a:r>
              <a:rPr sz="3600" lang="en-US"/>
              <a:t>ध</a:t>
            </a:r>
            <a:r>
              <a:rPr sz="3600" lang="en-US"/>
              <a:t>ा</a:t>
            </a:r>
            <a:r>
              <a:rPr sz="3600" lang="en-US"/>
              <a:t>त</a:t>
            </a:r>
            <a:r>
              <a:rPr sz="3600" lang="en-US"/>
              <a:t>ु</a:t>
            </a:r>
            <a:r>
              <a:rPr sz="3600" lang="en-US"/>
              <a:t>च</a:t>
            </a:r>
            <a:r>
              <a:rPr sz="3600" lang="en-US"/>
              <a:t>े</a:t>
            </a:r>
            <a:r>
              <a:rPr sz="3600" lang="en-US"/>
              <a:t> </a:t>
            </a:r>
            <a:r>
              <a:rPr sz="3600" lang="en-US"/>
              <a:t>आ</a:t>
            </a:r>
            <a:r>
              <a:rPr sz="3600" lang="en-US"/>
              <a:t>श</a:t>
            </a:r>
            <a:r>
              <a:rPr sz="3600" lang="en-US"/>
              <a:t>्</a:t>
            </a:r>
            <a:r>
              <a:rPr sz="3600" lang="en-US"/>
              <a:t>र</a:t>
            </a:r>
            <a:r>
              <a:rPr sz="3600" lang="en-US"/>
              <a:t>य </a:t>
            </a:r>
            <a:r>
              <a:rPr sz="3600" lang="en-US"/>
              <a:t>अ</a:t>
            </a:r>
            <a:r>
              <a:rPr sz="3600" lang="en-US"/>
              <a:t>स</a:t>
            </a:r>
            <a:r>
              <a:rPr sz="3600" lang="en-US"/>
              <a:t>ल</a:t>
            </a:r>
            <a:r>
              <a:rPr sz="3600" lang="en-US"/>
              <a:t>े</a:t>
            </a:r>
            <a:r>
              <a:rPr sz="3600" lang="en-US"/>
              <a:t>ल</a:t>
            </a:r>
            <a:r>
              <a:rPr sz="3600" lang="en-US"/>
              <a:t>्</a:t>
            </a:r>
            <a:r>
              <a:rPr sz="3600" lang="en-US"/>
              <a:t>य</a:t>
            </a:r>
            <a:r>
              <a:rPr sz="3600" lang="en-US"/>
              <a:t>ा</a:t>
            </a:r>
            <a:r>
              <a:rPr sz="3600" lang="en-US"/>
              <a:t> </a:t>
            </a:r>
            <a:r>
              <a:rPr sz="3600" lang="en-US"/>
              <a:t>ह</a:t>
            </a:r>
            <a:r>
              <a:rPr sz="3600" lang="en-US"/>
              <a:t>ृ</a:t>
            </a:r>
            <a:r>
              <a:rPr sz="3600" lang="en-US"/>
              <a:t>द</a:t>
            </a:r>
            <a:r>
              <a:rPr sz="3600" lang="en-US"/>
              <a:t>य</a:t>
            </a:r>
            <a:r>
              <a:rPr sz="3600" lang="en-US"/>
              <a:t>ा</a:t>
            </a:r>
            <a:r>
              <a:rPr sz="3600" lang="en-US"/>
              <a:t>त</a:t>
            </a:r>
            <a:r>
              <a:rPr sz="3600" lang="en-US"/>
              <a:t> </a:t>
            </a:r>
            <a:r>
              <a:rPr sz="3600" lang="en-US"/>
              <a:t>स</a:t>
            </a:r>
            <a:r>
              <a:rPr sz="3600" lang="en-US"/>
              <a:t>्</a:t>
            </a:r>
            <a:r>
              <a:rPr sz="3600" lang="en-US"/>
              <a:t>थ</a:t>
            </a:r>
            <a:r>
              <a:rPr sz="3600" lang="en-US"/>
              <a:t>ा</a:t>
            </a:r>
            <a:r>
              <a:rPr sz="3600" lang="en-US"/>
              <a:t>न</a:t>
            </a:r>
            <a:r>
              <a:rPr sz="3600" lang="en-US"/>
              <a:t>स</a:t>
            </a:r>
            <a:r>
              <a:rPr sz="3600" lang="en-US"/>
              <a:t>ं</a:t>
            </a:r>
            <a:r>
              <a:rPr sz="3600" lang="en-US"/>
              <a:t>श</a:t>
            </a:r>
            <a:r>
              <a:rPr sz="3600" lang="en-US"/>
              <a:t>्</a:t>
            </a:r>
            <a:r>
              <a:rPr sz="3600" lang="en-US"/>
              <a:t>र</a:t>
            </a:r>
            <a:r>
              <a:rPr sz="3600" lang="en-US"/>
              <a:t>ि</a:t>
            </a:r>
            <a:r>
              <a:rPr sz="3600" lang="en-US"/>
              <a:t>त</a:t>
            </a:r>
            <a:r>
              <a:rPr sz="3600" lang="en-US"/>
              <a:t> </a:t>
            </a:r>
            <a:r>
              <a:rPr sz="3600" lang="en-US"/>
              <a:t>ह</a:t>
            </a:r>
            <a:r>
              <a:rPr sz="3600" lang="en-US"/>
              <a:t>ो</a:t>
            </a:r>
            <a:r>
              <a:rPr sz="3600" lang="en-US"/>
              <a:t>ऊ</a:t>
            </a:r>
            <a:r>
              <a:rPr sz="3600" lang="en-US"/>
              <a:t>न</a:t>
            </a:r>
            <a:r>
              <a:rPr sz="3600" lang="en-US"/>
              <a:t> </a:t>
            </a:r>
            <a:r>
              <a:rPr sz="3600" lang="en-US"/>
              <a:t>ह</a:t>
            </a:r>
            <a:r>
              <a:rPr sz="3600" lang="en-US"/>
              <a:t>ृ</a:t>
            </a:r>
            <a:r>
              <a:rPr sz="3600" lang="en-US"/>
              <a:t>द</a:t>
            </a:r>
            <a:r>
              <a:rPr sz="3600" lang="en-US"/>
              <a:t>य</a:t>
            </a:r>
            <a:r>
              <a:rPr sz="3600" lang="en-US"/>
              <a:t>र</a:t>
            </a:r>
            <a:r>
              <a:rPr sz="3600" lang="en-US"/>
              <a:t>ो</a:t>
            </a:r>
            <a:r>
              <a:rPr sz="3600" lang="en-US"/>
              <a:t>ग</a:t>
            </a:r>
            <a:r>
              <a:rPr sz="3600" lang="en-US"/>
              <a:t> </a:t>
            </a:r>
            <a:r>
              <a:rPr sz="3600" lang="en-US"/>
              <a:t>उ</a:t>
            </a:r>
            <a:r>
              <a:rPr sz="3600" lang="en-US"/>
              <a:t>त</a:t>
            </a:r>
            <a:r>
              <a:rPr sz="3600" lang="en-US"/>
              <a:t>्पन्न </a:t>
            </a:r>
            <a:r>
              <a:rPr sz="3600" lang="en-US"/>
              <a:t>करतात</a:t>
            </a:r>
            <a:r>
              <a:rPr sz="360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"/>
          <p:cNvSpPr>
            <a:spLocks noGrp="1"/>
          </p:cNvSpPr>
          <p:nvPr>
            <p:ph type="subTitle" idx="1"/>
          </p:nvPr>
        </p:nvSpPr>
        <p:spPr>
          <a:xfrm>
            <a:off x="142875" y="169158"/>
            <a:ext cx="8825779" cy="6575003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D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gnosis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8000"/>
                </a:solidFill>
              </a:rPr>
              <a:t>I</a:t>
            </a:r>
            <a:r>
              <a:rPr b="1" sz="3600" lang="en-US">
                <a:solidFill>
                  <a:srgbClr val="008000"/>
                </a:solidFill>
              </a:rPr>
              <a:t>.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C</a:t>
            </a:r>
            <a:r>
              <a:rPr b="1" sz="3600" lang="en-US">
                <a:solidFill>
                  <a:srgbClr val="008000"/>
                </a:solidFill>
              </a:rPr>
              <a:t>l</a:t>
            </a:r>
            <a:r>
              <a:rPr b="1" sz="3600" lang="en-US">
                <a:solidFill>
                  <a:srgbClr val="008000"/>
                </a:solidFill>
              </a:rPr>
              <a:t>i</a:t>
            </a:r>
            <a:r>
              <a:rPr b="1" sz="3600" lang="en-US">
                <a:solidFill>
                  <a:srgbClr val="008000"/>
                </a:solidFill>
              </a:rPr>
              <a:t>n</a:t>
            </a:r>
            <a:r>
              <a:rPr b="1" sz="3600" lang="en-US">
                <a:solidFill>
                  <a:srgbClr val="008000"/>
                </a:solidFill>
              </a:rPr>
              <a:t>i</a:t>
            </a:r>
            <a:r>
              <a:rPr b="1" sz="3600" lang="en-US">
                <a:solidFill>
                  <a:srgbClr val="008000"/>
                </a:solidFill>
              </a:rPr>
              <a:t>cal </a:t>
            </a:r>
            <a:r>
              <a:rPr b="1" sz="3600" lang="en-US">
                <a:solidFill>
                  <a:srgbClr val="008000"/>
                </a:solidFill>
              </a:rPr>
              <a:t>Features </a:t>
            </a:r>
            <a:r>
              <a:rPr b="1" sz="3600" lang="en-US">
                <a:solidFill>
                  <a:srgbClr val="008000"/>
                </a:solidFill>
              </a:rPr>
              <a:t>-</a:t>
            </a:r>
            <a:endParaRPr b="1"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1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a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(</a:t>
            </a:r>
            <a:r>
              <a:rPr b="0" sz="3600" lang="en-US"/>
              <a:t>l</a:t>
            </a:r>
            <a:r>
              <a:rPr b="0" sz="3600" lang="en-US"/>
              <a:t>e</a:t>
            </a:r>
            <a:r>
              <a:rPr b="0" sz="3600" lang="en-US"/>
              <a:t>f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d</a:t>
            </a:r>
            <a:r>
              <a:rPr b="0" sz="3600" lang="en-US"/>
              <a:t>e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c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a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2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g</a:t>
            </a:r>
            <a:r>
              <a:rPr b="0" sz="3600" lang="en-US"/>
              <a:t>e</a:t>
            </a:r>
            <a:r>
              <a:rPr b="0" sz="3600" lang="en-US"/>
              <a:t>stion </a:t>
            </a:r>
            <a:r>
              <a:rPr b="0" sz="3600" lang="en-US"/>
              <a:t>(</a:t>
            </a:r>
            <a:r>
              <a:rPr b="0" sz="3600" lang="en-US"/>
              <a:t>d</a:t>
            </a:r>
            <a:r>
              <a:rPr b="0" sz="3600" lang="en-US"/>
              <a:t>y</a:t>
            </a:r>
            <a:r>
              <a:rPr b="0" sz="3600" lang="en-US"/>
              <a:t>s</a:t>
            </a:r>
            <a:r>
              <a:rPr b="0" sz="3600" lang="en-US"/>
              <a:t>p</a:t>
            </a:r>
            <a:r>
              <a:rPr b="0" sz="3600" lang="en-US"/>
              <a:t>e</a:t>
            </a:r>
            <a:r>
              <a:rPr b="0" sz="3600" lang="en-US"/>
              <a:t>psia</a:t>
            </a:r>
            <a:r>
              <a:rPr b="0"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3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p</a:t>
            </a:r>
            <a:r>
              <a:rPr b="0" sz="3600" lang="en-US"/>
              <a:t>p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nsion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4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S</a:t>
            </a:r>
            <a:r>
              <a:rPr b="0" sz="3600" lang="en-US"/>
              <a:t>h</a:t>
            </a:r>
            <a:r>
              <a:rPr b="0" sz="3600" lang="en-US"/>
              <a:t>o</a:t>
            </a:r>
            <a:r>
              <a:rPr b="0" sz="3600" lang="en-US"/>
              <a:t>c</a:t>
            </a:r>
            <a:r>
              <a:rPr b="0" sz="3600" lang="en-US"/>
              <a:t>k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5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l</a:t>
            </a:r>
            <a:r>
              <a:rPr b="0" sz="3600" lang="en-US"/>
              <a:t>i</a:t>
            </a:r>
            <a:r>
              <a:rPr b="0" sz="3600" lang="en-US"/>
              <a:t>g</a:t>
            </a:r>
            <a:r>
              <a:rPr b="0" sz="3600" lang="en-US"/>
              <a:t>u</a:t>
            </a:r>
            <a:r>
              <a:rPr b="0" sz="3600" lang="en-US"/>
              <a:t>r</a:t>
            </a:r>
            <a:r>
              <a:rPr b="0" sz="3600" lang="en-US"/>
              <a:t>i</a:t>
            </a:r>
            <a:r>
              <a:rPr b="0" sz="3600" lang="en-US"/>
              <a:t>a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6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L</a:t>
            </a:r>
            <a:r>
              <a:rPr b="0" sz="3600" lang="en-US"/>
              <a:t>o</a:t>
            </a:r>
            <a:r>
              <a:rPr b="0" sz="3600" lang="en-US"/>
              <a:t>w</a:t>
            </a:r>
            <a:r>
              <a:rPr b="0" sz="3600" lang="en-US"/>
              <a:t> </a:t>
            </a:r>
            <a:r>
              <a:rPr b="0" sz="3600" lang="en-US"/>
              <a:t>g</a:t>
            </a:r>
            <a:r>
              <a:rPr b="0" sz="3600" lang="en-US"/>
              <a:t>r</a:t>
            </a:r>
            <a:r>
              <a:rPr b="0" sz="3600" lang="en-US"/>
              <a:t>ade </a:t>
            </a:r>
            <a:r>
              <a:rPr b="0" sz="3600" lang="en-US"/>
              <a:t>f</a:t>
            </a:r>
            <a:r>
              <a:rPr b="0" sz="3600" lang="en-US"/>
              <a:t>e</a:t>
            </a:r>
            <a:r>
              <a:rPr b="0" sz="3600" lang="en-US"/>
              <a:t>v</a:t>
            </a:r>
            <a:r>
              <a:rPr b="0" sz="3600" lang="en-US"/>
              <a:t>er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7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c</a:t>
            </a:r>
            <a:r>
              <a:rPr b="0" sz="3600" lang="en-US"/>
              <a:t>u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u</a:t>
            </a:r>
            <a:r>
              <a:rPr b="0" sz="3600" lang="en-US"/>
              <a:t>l</a:t>
            </a:r>
            <a:r>
              <a:rPr b="0" sz="3600" lang="en-US"/>
              <a:t>m</a:t>
            </a:r>
            <a:r>
              <a:rPr b="0" sz="3600" lang="en-US"/>
              <a:t>onary </a:t>
            </a:r>
            <a:r>
              <a:rPr b="0" sz="3600" lang="en-US"/>
              <a:t>o</a:t>
            </a:r>
            <a:r>
              <a:rPr b="0" sz="3600" lang="en-US"/>
              <a:t>e</a:t>
            </a:r>
            <a:r>
              <a:rPr b="0" sz="3600" lang="en-US"/>
              <a:t>d</a:t>
            </a:r>
            <a:r>
              <a:rPr b="0" sz="3600" lang="en-US"/>
              <a:t>ema </a:t>
            </a: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"/>
          <p:cNvSpPr>
            <a:spLocks noGrp="1"/>
          </p:cNvSpPr>
          <p:nvPr>
            <p:ph type="subTitle" idx="1"/>
          </p:nvPr>
        </p:nvSpPr>
        <p:spPr>
          <a:xfrm>
            <a:off x="97549" y="156489"/>
            <a:ext cx="8812656" cy="6570500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8000"/>
                </a:solidFill>
              </a:rPr>
              <a:t>I</a:t>
            </a:r>
            <a:r>
              <a:rPr b="1" sz="3600" lang="en-US">
                <a:solidFill>
                  <a:srgbClr val="008000"/>
                </a:solidFill>
              </a:rPr>
              <a:t>I</a:t>
            </a:r>
            <a:r>
              <a:rPr b="1" sz="3600" lang="en-US">
                <a:solidFill>
                  <a:srgbClr val="008000"/>
                </a:solidFill>
              </a:rPr>
              <a:t>.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E</a:t>
            </a:r>
            <a:r>
              <a:rPr b="1" sz="3600" lang="en-US">
                <a:solidFill>
                  <a:srgbClr val="008000"/>
                </a:solidFill>
              </a:rPr>
              <a:t>.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C</a:t>
            </a:r>
            <a:r>
              <a:rPr b="1" sz="3600" lang="en-US">
                <a:solidFill>
                  <a:srgbClr val="008000"/>
                </a:solidFill>
              </a:rPr>
              <a:t>.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G</a:t>
            </a:r>
            <a:r>
              <a:rPr b="1" sz="3600" lang="en-US">
                <a:solidFill>
                  <a:srgbClr val="008000"/>
                </a:solidFill>
              </a:rPr>
              <a:t>.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C</a:t>
            </a:r>
            <a:r>
              <a:rPr b="1" sz="3600" lang="en-US">
                <a:solidFill>
                  <a:srgbClr val="008000"/>
                </a:solidFill>
              </a:rPr>
              <a:t>h</a:t>
            </a:r>
            <a:r>
              <a:rPr b="1" sz="3600" lang="en-US">
                <a:solidFill>
                  <a:srgbClr val="008000"/>
                </a:solidFill>
              </a:rPr>
              <a:t>a</a:t>
            </a:r>
            <a:r>
              <a:rPr b="1" sz="3600" lang="en-US">
                <a:solidFill>
                  <a:srgbClr val="008000"/>
                </a:solidFill>
              </a:rPr>
              <a:t>n</a:t>
            </a:r>
            <a:r>
              <a:rPr b="1" sz="3600" lang="en-US">
                <a:solidFill>
                  <a:srgbClr val="008000"/>
                </a:solidFill>
              </a:rPr>
              <a:t>ges </a:t>
            </a:r>
            <a:r>
              <a:rPr b="1" sz="3600" lang="en-US">
                <a:solidFill>
                  <a:srgbClr val="008000"/>
                </a:solidFill>
              </a:rPr>
              <a:t>:</a:t>
            </a:r>
            <a:endParaRPr b="1"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1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g</a:t>
            </a:r>
            <a:r>
              <a:rPr sz="3600" lang="en-US"/>
              <a:t>ment 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v</a:t>
            </a:r>
            <a:r>
              <a:rPr sz="3600" lang="en-US"/>
              <a:t>ation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2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a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s</a:t>
            </a:r>
            <a:r>
              <a:rPr sz="3600" lang="en-US"/>
              <a:t>ion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3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i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&amp;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e</a:t>
            </a:r>
            <a:r>
              <a:rPr sz="3600" lang="en-US"/>
              <a:t>p</a:t>
            </a:r>
            <a:r>
              <a:rPr sz="3600" lang="en-US"/>
              <a:t> </a:t>
            </a:r>
            <a:r>
              <a:rPr sz="3600" lang="en-US"/>
              <a:t>Q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a</a:t>
            </a:r>
            <a:r>
              <a:rPr sz="3600" lang="en-US"/>
              <a:t>v</a:t>
            </a:r>
            <a:r>
              <a:rPr sz="3600" lang="en-US"/>
              <a:t>e</a:t>
            </a: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"/>
          <p:cNvSpPr>
            <a:spLocks noGrp="1"/>
          </p:cNvSpPr>
          <p:nvPr>
            <p:ph type="subTitle" idx="1"/>
          </p:nvPr>
        </p:nvSpPr>
        <p:spPr>
          <a:xfrm>
            <a:off x="155862" y="182273"/>
            <a:ext cx="8832274" cy="6438330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8000"/>
                </a:solidFill>
              </a:rPr>
              <a:t>I</a:t>
            </a:r>
            <a:r>
              <a:rPr b="1" sz="3600" lang="en-US">
                <a:solidFill>
                  <a:srgbClr val="008000"/>
                </a:solidFill>
              </a:rPr>
              <a:t>I</a:t>
            </a:r>
            <a:r>
              <a:rPr b="1" sz="3600" lang="en-US">
                <a:solidFill>
                  <a:srgbClr val="008000"/>
                </a:solidFill>
              </a:rPr>
              <a:t>I</a:t>
            </a:r>
            <a:r>
              <a:rPr b="1" sz="3600" lang="en-US">
                <a:solidFill>
                  <a:srgbClr val="008000"/>
                </a:solidFill>
              </a:rPr>
              <a:t>.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S</a:t>
            </a:r>
            <a:r>
              <a:rPr b="1" sz="3600" lang="en-US">
                <a:solidFill>
                  <a:srgbClr val="008000"/>
                </a:solidFill>
              </a:rPr>
              <a:t>e</a:t>
            </a:r>
            <a:r>
              <a:rPr b="1" sz="3600" lang="en-US">
                <a:solidFill>
                  <a:srgbClr val="008000"/>
                </a:solidFill>
              </a:rPr>
              <a:t>r</a:t>
            </a:r>
            <a:r>
              <a:rPr b="1" sz="3600" lang="en-US">
                <a:solidFill>
                  <a:srgbClr val="008000"/>
                </a:solidFill>
              </a:rPr>
              <a:t>u</a:t>
            </a:r>
            <a:r>
              <a:rPr b="1" sz="3600" lang="en-US">
                <a:solidFill>
                  <a:srgbClr val="008000"/>
                </a:solidFill>
              </a:rPr>
              <a:t>m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C</a:t>
            </a:r>
            <a:r>
              <a:rPr b="1" sz="3600" lang="en-US">
                <a:solidFill>
                  <a:srgbClr val="008000"/>
                </a:solidFill>
              </a:rPr>
              <a:t>a</a:t>
            </a:r>
            <a:r>
              <a:rPr b="1" sz="3600" lang="en-US">
                <a:solidFill>
                  <a:srgbClr val="008000"/>
                </a:solidFill>
              </a:rPr>
              <a:t>r</a:t>
            </a:r>
            <a:r>
              <a:rPr b="1" sz="3600" lang="en-US">
                <a:solidFill>
                  <a:srgbClr val="008000"/>
                </a:solidFill>
              </a:rPr>
              <a:t>d</a:t>
            </a:r>
            <a:r>
              <a:rPr b="1" sz="3600" lang="en-US">
                <a:solidFill>
                  <a:srgbClr val="008000"/>
                </a:solidFill>
              </a:rPr>
              <a:t>iac </a:t>
            </a:r>
            <a:r>
              <a:rPr b="1" sz="3600" lang="en-US">
                <a:solidFill>
                  <a:srgbClr val="008000"/>
                </a:solidFill>
              </a:rPr>
              <a:t>M</a:t>
            </a:r>
            <a:r>
              <a:rPr b="1" sz="3600" lang="en-US">
                <a:solidFill>
                  <a:srgbClr val="008000"/>
                </a:solidFill>
              </a:rPr>
              <a:t>a</a:t>
            </a:r>
            <a:r>
              <a:rPr b="1" sz="3600" lang="en-US">
                <a:solidFill>
                  <a:srgbClr val="008000"/>
                </a:solidFill>
              </a:rPr>
              <a:t>r</a:t>
            </a:r>
            <a:r>
              <a:rPr b="1" sz="3600" lang="en-US">
                <a:solidFill>
                  <a:srgbClr val="008000"/>
                </a:solidFill>
              </a:rPr>
              <a:t>k</a:t>
            </a:r>
            <a:r>
              <a:rPr b="1" sz="3600" lang="en-US">
                <a:solidFill>
                  <a:srgbClr val="008000"/>
                </a:solidFill>
              </a:rPr>
              <a:t>e</a:t>
            </a:r>
            <a:r>
              <a:rPr b="1" sz="3600" lang="en-US">
                <a:solidFill>
                  <a:srgbClr val="008000"/>
                </a:solidFill>
              </a:rPr>
              <a:t>r</a:t>
            </a:r>
            <a:r>
              <a:rPr b="1" sz="3600" lang="en-US">
                <a:solidFill>
                  <a:srgbClr val="008000"/>
                </a:solidFill>
              </a:rPr>
              <a:t>s</a:t>
            </a:r>
            <a:r>
              <a:rPr b="1" sz="3600" lang="en-US">
                <a:solidFill>
                  <a:srgbClr val="008000"/>
                </a:solidFill>
              </a:rPr>
              <a:t> </a:t>
            </a:r>
            <a:r>
              <a:rPr b="1"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1</a:t>
            </a:r>
            <a:r>
              <a:rPr b="0" sz="3600" lang="en-US"/>
              <a:t>)</a:t>
            </a:r>
            <a:r>
              <a:rPr b="0" sz="3600" lang="en-US"/>
              <a:t> </a:t>
            </a:r>
            <a:r>
              <a:rPr b="0" sz="3600" lang="en-US"/>
              <a:t>E</a:t>
            </a:r>
            <a:r>
              <a:rPr b="0" sz="3600" lang="en-US"/>
              <a:t>l</a:t>
            </a:r>
            <a:r>
              <a:rPr b="0" sz="3600" lang="en-US"/>
              <a:t>e</a:t>
            </a:r>
            <a:r>
              <a:rPr b="0" sz="3600" lang="en-US"/>
              <a:t>v</a:t>
            </a:r>
            <a:r>
              <a:rPr b="0" sz="3600" lang="en-US"/>
              <a:t>a</a:t>
            </a:r>
            <a:r>
              <a:rPr b="0" sz="3600" lang="en-US"/>
              <a:t>tion </a:t>
            </a:r>
            <a:r>
              <a:rPr b="0" sz="3600" lang="en-US"/>
              <a:t>of </a:t>
            </a:r>
            <a:r>
              <a:rPr b="0" sz="3600" lang="en-US"/>
              <a:t>C</a:t>
            </a:r>
            <a:r>
              <a:rPr b="0" sz="3600" lang="en-US"/>
              <a:t>K</a:t>
            </a:r>
            <a:r>
              <a:rPr b="0" sz="3600" lang="en-US"/>
              <a:t>-</a:t>
            </a:r>
            <a:r>
              <a:rPr b="0" sz="3600" lang="en-US"/>
              <a:t>M</a:t>
            </a:r>
            <a:r>
              <a:rPr b="0" sz="3600" lang="en-US"/>
              <a:t>B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o</a:t>
            </a:r>
            <a:r>
              <a:rPr b="0" sz="3600" lang="en-US"/>
              <a:t>e</a:t>
            </a:r>
            <a:r>
              <a:rPr b="0" sz="3600" lang="en-US"/>
              <a:t>n</a:t>
            </a:r>
            <a:r>
              <a:rPr b="0" sz="3600" lang="en-US"/>
              <a:t>z</a:t>
            </a:r>
            <a:r>
              <a:rPr b="0" sz="3600" lang="en-US"/>
              <a:t>y</a:t>
            </a:r>
            <a:r>
              <a:rPr b="0" sz="3600" lang="en-US"/>
              <a:t>m</a:t>
            </a:r>
            <a:r>
              <a:rPr b="0"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2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h</a:t>
            </a:r>
            <a:r>
              <a:rPr sz="3600" lang="en-US"/>
              <a:t>y</a:t>
            </a:r>
            <a:r>
              <a:rPr sz="3600" lang="en-US"/>
              <a:t>d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genase </a:t>
            </a:r>
            <a:r>
              <a:rPr sz="3600" lang="en-US"/>
              <a:t>(</a:t>
            </a:r>
            <a:r>
              <a:rPr sz="3600" lang="en-US"/>
              <a:t>L</a:t>
            </a:r>
            <a:r>
              <a:rPr sz="3600" lang="en-US"/>
              <a:t>D</a:t>
            </a:r>
            <a:r>
              <a:rPr sz="3600" lang="en-US"/>
              <a:t>H</a:t>
            </a:r>
            <a:r>
              <a:rPr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3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iac </a:t>
            </a:r>
            <a:r>
              <a:rPr sz="3600" lang="en-US"/>
              <a:t>s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cific </a:t>
            </a:r>
            <a:r>
              <a:rPr sz="3600" lang="en-US"/>
              <a:t>t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n</a:t>
            </a:r>
            <a:r>
              <a:rPr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(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n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&amp;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n</a:t>
            </a:r>
            <a:r>
              <a:rPr sz="3600" lang="en-US"/>
              <a:t>I</a:t>
            </a:r>
            <a:r>
              <a:rPr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4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v</a:t>
            </a:r>
            <a:r>
              <a:rPr sz="3600" lang="en-US"/>
              <a:t>a</a:t>
            </a:r>
            <a:r>
              <a:rPr sz="3600" lang="en-US"/>
              <a:t>ted </a:t>
            </a:r>
            <a:r>
              <a:rPr sz="3600" lang="en-US"/>
              <a:t>m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g</a:t>
            </a:r>
            <a:r>
              <a:rPr sz="3600" lang="en-US"/>
              <a:t>l</a:t>
            </a:r>
            <a:r>
              <a:rPr sz="3600" lang="en-US"/>
              <a:t>o</a:t>
            </a:r>
            <a:r>
              <a:rPr sz="3600" lang="en-US"/>
              <a:t>b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5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G</a:t>
            </a:r>
            <a:r>
              <a:rPr sz="3600" lang="en-US"/>
              <a:t>O</a:t>
            </a:r>
            <a:r>
              <a:rPr sz="3600" lang="en-US"/>
              <a:t>T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6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L</a:t>
            </a:r>
            <a:r>
              <a:rPr sz="3600" lang="en-US"/>
              <a:t>C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7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R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"/>
          <p:cNvSpPr>
            <a:spLocks noGrp="1"/>
          </p:cNvSpPr>
          <p:nvPr>
            <p:ph type="subTitle" idx="1"/>
          </p:nvPr>
        </p:nvSpPr>
        <p:spPr>
          <a:xfrm>
            <a:off x="71812" y="156091"/>
            <a:ext cx="8906167" cy="6555366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C</a:t>
            </a:r>
            <a:r>
              <a:rPr b="1" sz="3600" lang="en-US">
                <a:solidFill>
                  <a:srgbClr val="000080"/>
                </a:solidFill>
              </a:rPr>
              <a:t>o</a:t>
            </a:r>
            <a:r>
              <a:rPr b="1" sz="3600" lang="en-US">
                <a:solidFill>
                  <a:srgbClr val="000080"/>
                </a:solidFill>
              </a:rPr>
              <a:t>m</a:t>
            </a:r>
            <a:r>
              <a:rPr b="1" sz="3600" lang="en-US">
                <a:solidFill>
                  <a:srgbClr val="000080"/>
                </a:solidFill>
              </a:rPr>
              <a:t>p</a:t>
            </a:r>
            <a:r>
              <a:rPr b="1" sz="3600" lang="en-US">
                <a:solidFill>
                  <a:srgbClr val="000080"/>
                </a:solidFill>
              </a:rPr>
              <a:t>l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cations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i="1" lang="en-US"/>
              <a:t>F</a:t>
            </a:r>
            <a:r>
              <a:rPr b="0" sz="3600" i="1" lang="en-US"/>
              <a:t>o</a:t>
            </a:r>
            <a:r>
              <a:rPr b="0" sz="3600" i="1" lang="en-US"/>
              <a:t>l</a:t>
            </a:r>
            <a:r>
              <a:rPr b="0" sz="3600" i="1" lang="en-US"/>
              <a:t>l</a:t>
            </a:r>
            <a:r>
              <a:rPr b="0" sz="3600" i="1" lang="en-US"/>
              <a:t>owing </a:t>
            </a:r>
            <a:r>
              <a:rPr b="0" sz="3600" i="1" lang="en-US"/>
              <a:t>a</a:t>
            </a:r>
            <a:r>
              <a:rPr b="0" sz="3600" i="1" lang="en-US"/>
              <a:t>n</a:t>
            </a:r>
            <a:r>
              <a:rPr b="0" sz="3600" i="1" lang="en-US"/>
              <a:t> </a:t>
            </a:r>
            <a:r>
              <a:rPr b="0" sz="3600" i="1" lang="en-US"/>
              <a:t>a</a:t>
            </a:r>
            <a:r>
              <a:rPr b="0" sz="3600" i="1" lang="en-US"/>
              <a:t>t</a:t>
            </a:r>
            <a:r>
              <a:rPr b="0" sz="3600" i="1" lang="en-US"/>
              <a:t>t</a:t>
            </a:r>
            <a:r>
              <a:rPr b="0" sz="3600" i="1" lang="en-US"/>
              <a:t>a</a:t>
            </a:r>
            <a:r>
              <a:rPr b="0" sz="3600" i="1" lang="en-US"/>
              <a:t>c</a:t>
            </a:r>
            <a:r>
              <a:rPr b="0" sz="3600" i="1" lang="en-US"/>
              <a:t>k</a:t>
            </a:r>
            <a:r>
              <a:rPr b="0" sz="3600" i="1" lang="en-US"/>
              <a:t> </a:t>
            </a:r>
            <a:r>
              <a:rPr b="0" sz="3600" i="1" lang="en-US"/>
              <a:t>o</a:t>
            </a:r>
            <a:r>
              <a:rPr b="0" sz="3600" i="1" lang="en-US"/>
              <a:t>f</a:t>
            </a:r>
            <a:r>
              <a:rPr b="0" sz="3600" i="1" lang="en-US"/>
              <a:t> </a:t>
            </a:r>
            <a:r>
              <a:rPr b="0" sz="3600" i="1" lang="en-US"/>
              <a:t>a</a:t>
            </a:r>
            <a:r>
              <a:rPr b="0" sz="3600" i="1" lang="en-US"/>
              <a:t>c</a:t>
            </a:r>
            <a:r>
              <a:rPr b="0" sz="3600" i="1" lang="en-US"/>
              <a:t>u</a:t>
            </a:r>
            <a:r>
              <a:rPr b="0" sz="3600" i="1" lang="en-US"/>
              <a:t>te </a:t>
            </a:r>
            <a:r>
              <a:rPr b="0" sz="3600" i="1" lang="en-US"/>
              <a:t>M</a:t>
            </a:r>
            <a:r>
              <a:rPr b="0" sz="3600" i="1" lang="en-US"/>
              <a:t>I</a:t>
            </a:r>
            <a:r>
              <a:rPr b="0" sz="3600" i="1" lang="en-US"/>
              <a:t>,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1" lang="en-US"/>
              <a:t>-</a:t>
            </a:r>
            <a:r>
              <a:rPr b="0" sz="3600" i="1" lang="en-US"/>
              <a:t> </a:t>
            </a:r>
            <a:r>
              <a:rPr b="0" sz="3600" i="1" lang="en-US"/>
              <a:t>O</a:t>
            </a:r>
            <a:r>
              <a:rPr b="0" sz="3600" i="1" lang="en-US"/>
              <a:t>n</a:t>
            </a:r>
            <a:r>
              <a:rPr b="0" sz="3600" i="1" lang="en-US"/>
              <a:t>l</a:t>
            </a:r>
            <a:r>
              <a:rPr b="0" sz="3600" i="1" lang="en-US"/>
              <a:t>y</a:t>
            </a:r>
            <a:r>
              <a:rPr b="0" sz="3600" i="1" lang="en-US"/>
              <a:t> </a:t>
            </a:r>
            <a:r>
              <a:rPr b="0" sz="3600" i="1" lang="en-US"/>
              <a:t>1</a:t>
            </a:r>
            <a:r>
              <a:rPr b="0" sz="3600" i="1" lang="en-US"/>
              <a:t>0</a:t>
            </a:r>
            <a:r>
              <a:rPr b="0" sz="3600" i="1" lang="en-US"/>
              <a:t> </a:t>
            </a:r>
            <a:r>
              <a:rPr b="0" sz="3600" i="1" lang="en-US"/>
              <a:t>-</a:t>
            </a:r>
            <a:r>
              <a:rPr b="0" sz="3600" i="1" lang="en-US"/>
              <a:t> </a:t>
            </a:r>
            <a:r>
              <a:rPr b="0" sz="3600" i="1" lang="en-US"/>
              <a:t>2</a:t>
            </a:r>
            <a:r>
              <a:rPr b="0" sz="3600" i="1" lang="en-US"/>
              <a:t>0</a:t>
            </a:r>
            <a:r>
              <a:rPr b="0" sz="3600" i="1" lang="en-US"/>
              <a:t>%</a:t>
            </a:r>
            <a:r>
              <a:rPr b="0" sz="3600" i="1" lang="en-US"/>
              <a:t> </a:t>
            </a:r>
            <a:r>
              <a:rPr b="0" sz="3600" i="1" lang="en-US"/>
              <a:t>d</a:t>
            </a:r>
            <a:r>
              <a:rPr b="0" sz="3600" i="1" lang="en-US"/>
              <a:t>o</a:t>
            </a:r>
            <a:r>
              <a:rPr b="0" sz="3600" i="1" lang="en-US"/>
              <a:t> </a:t>
            </a:r>
            <a:r>
              <a:rPr b="0" sz="3600" i="1" lang="en-US"/>
              <a:t>n</a:t>
            </a:r>
            <a:r>
              <a:rPr b="0" sz="3600" i="1" lang="en-US"/>
              <a:t>o</a:t>
            </a:r>
            <a:r>
              <a:rPr b="0" sz="3600" i="1" lang="en-US"/>
              <a:t>t</a:t>
            </a:r>
            <a:r>
              <a:rPr b="0" sz="3600" i="1" lang="en-US"/>
              <a:t> </a:t>
            </a:r>
            <a:r>
              <a:rPr b="0" sz="3600" i="1" lang="en-US"/>
              <a:t>d</a:t>
            </a:r>
            <a:r>
              <a:rPr b="0" sz="3600" i="1" lang="en-US"/>
              <a:t>e</a:t>
            </a:r>
            <a:r>
              <a:rPr b="0" sz="3600" i="1" lang="en-US"/>
              <a:t>v</a:t>
            </a:r>
            <a:r>
              <a:rPr b="0" sz="3600" i="1" lang="en-US"/>
              <a:t>e</a:t>
            </a:r>
            <a:r>
              <a:rPr b="0" sz="3600" i="1" lang="en-US"/>
              <a:t>lop </a:t>
            </a:r>
            <a:r>
              <a:rPr b="0" sz="3600" i="1" lang="en-US"/>
              <a:t>m</a:t>
            </a:r>
            <a:r>
              <a:rPr b="0" sz="3600" i="1" lang="en-US"/>
              <a:t>a</a:t>
            </a:r>
            <a:r>
              <a:rPr b="0" sz="3600" i="1" lang="en-US"/>
              <a:t>j</a:t>
            </a:r>
            <a:r>
              <a:rPr b="0" sz="3600" i="1" lang="en-US"/>
              <a:t>o</a:t>
            </a:r>
            <a:r>
              <a:rPr b="0" sz="3600" i="1" lang="en-US"/>
              <a:t>r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c</a:t>
            </a:r>
            <a:r>
              <a:rPr b="0" sz="3600" i="1" lang="en-US"/>
              <a:t>o</a:t>
            </a:r>
            <a:r>
              <a:rPr b="0" sz="3600" i="1" lang="en-US"/>
              <a:t>m</a:t>
            </a:r>
            <a:r>
              <a:rPr b="0" sz="3600" i="1" lang="en-US"/>
              <a:t>p</a:t>
            </a:r>
            <a:r>
              <a:rPr b="0" sz="3600" i="1" lang="en-US"/>
              <a:t>l</a:t>
            </a:r>
            <a:r>
              <a:rPr b="0" sz="3600" i="1" lang="en-US"/>
              <a:t>i</a:t>
            </a:r>
            <a:r>
              <a:rPr b="0" sz="3600" i="1" lang="en-US"/>
              <a:t>cations </a:t>
            </a:r>
            <a:r>
              <a:rPr b="0" sz="3600" i="1" lang="en-US"/>
              <a:t>a</a:t>
            </a:r>
            <a:r>
              <a:rPr b="0" sz="3600" i="1" lang="en-US"/>
              <a:t>n</a:t>
            </a:r>
            <a:r>
              <a:rPr b="0" sz="3600" i="1" lang="en-US"/>
              <a:t>d</a:t>
            </a:r>
            <a:r>
              <a:rPr b="0" sz="3600" i="1" lang="en-US"/>
              <a:t> </a:t>
            </a:r>
            <a:r>
              <a:rPr b="0" sz="3600" i="1" lang="en-US"/>
              <a:t>r</a:t>
            </a:r>
            <a:r>
              <a:rPr b="0" sz="3600" i="1" lang="en-US"/>
              <a:t>e</a:t>
            </a:r>
            <a:r>
              <a:rPr b="0" sz="3600" i="1" lang="en-US"/>
              <a:t>c</a:t>
            </a:r>
            <a:r>
              <a:rPr b="0" sz="3600" i="1" lang="en-US"/>
              <a:t>o</a:t>
            </a:r>
            <a:r>
              <a:rPr b="0" sz="3600" i="1" lang="en-US"/>
              <a:t>v</a:t>
            </a:r>
            <a:r>
              <a:rPr b="0" sz="3600" i="1" lang="en-US"/>
              <a:t>er</a:t>
            </a:r>
            <a:r>
              <a:rPr b="0" sz="3600" i="1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1" lang="en-US"/>
              <a:t>-</a:t>
            </a:r>
            <a:r>
              <a:rPr b="0" sz="3600" i="1" lang="en-US"/>
              <a:t> </a:t>
            </a:r>
            <a:r>
              <a:rPr b="0" sz="3600" i="1" lang="en-US"/>
              <a:t>8</a:t>
            </a:r>
            <a:r>
              <a:rPr b="0" sz="3600" i="1" lang="en-US"/>
              <a:t>0</a:t>
            </a:r>
            <a:r>
              <a:rPr b="0" sz="3600" i="1" lang="en-US"/>
              <a:t> </a:t>
            </a:r>
            <a:r>
              <a:rPr b="0" sz="3600" i="1" lang="en-US"/>
              <a:t>-</a:t>
            </a:r>
            <a:r>
              <a:rPr b="0" sz="3600" i="1" lang="en-US"/>
              <a:t> </a:t>
            </a:r>
            <a:r>
              <a:rPr b="0" sz="3600" i="1" lang="en-US"/>
              <a:t>9</a:t>
            </a:r>
            <a:r>
              <a:rPr b="0" sz="3600" i="1" lang="en-US"/>
              <a:t>0</a:t>
            </a:r>
            <a:r>
              <a:rPr b="0" sz="3600" i="1" lang="en-US"/>
              <a:t>%</a:t>
            </a:r>
            <a:r>
              <a:rPr b="0" sz="3600" i="1" lang="en-US"/>
              <a:t> </a:t>
            </a:r>
            <a:r>
              <a:rPr b="0" sz="3600" i="1" lang="en-US"/>
              <a:t>d</a:t>
            </a:r>
            <a:r>
              <a:rPr b="0" sz="3600" i="1" lang="en-US"/>
              <a:t>e</a:t>
            </a:r>
            <a:r>
              <a:rPr b="0" sz="3600" i="1" lang="en-US"/>
              <a:t>v</a:t>
            </a:r>
            <a:r>
              <a:rPr b="0" sz="3600" i="1" lang="en-US"/>
              <a:t>elop </a:t>
            </a:r>
            <a:r>
              <a:rPr b="0" sz="3600" i="1" lang="en-US"/>
              <a:t>o</a:t>
            </a:r>
            <a:r>
              <a:rPr b="0" sz="3600" i="1" lang="en-US"/>
              <a:t>n</a:t>
            </a:r>
            <a:r>
              <a:rPr b="0" sz="3600" i="1" lang="en-US"/>
              <a:t>e</a:t>
            </a:r>
            <a:r>
              <a:rPr b="0" sz="3600" i="1" lang="en-US"/>
              <a:t> </a:t>
            </a:r>
            <a:r>
              <a:rPr b="0" sz="3600" i="1" lang="en-US"/>
              <a:t>o</a:t>
            </a:r>
            <a:r>
              <a:rPr b="0" sz="3600" i="1" lang="en-US"/>
              <a:t>r</a:t>
            </a:r>
            <a:r>
              <a:rPr b="0" sz="3600" i="1" lang="en-US"/>
              <a:t> </a:t>
            </a:r>
            <a:r>
              <a:rPr b="0" sz="3600" i="1" lang="en-US"/>
              <a:t>m</a:t>
            </a:r>
            <a:r>
              <a:rPr b="0" sz="3600" i="1" lang="en-US"/>
              <a:t>o</a:t>
            </a:r>
            <a:r>
              <a:rPr b="0" sz="3600" i="1" lang="en-US"/>
              <a:t>r</a:t>
            </a:r>
            <a:r>
              <a:rPr b="0" sz="3600" i="1" lang="en-US"/>
              <a:t>e</a:t>
            </a:r>
            <a:r>
              <a:rPr b="0" sz="3600" i="1" lang="en-US"/>
              <a:t> </a:t>
            </a:r>
            <a:r>
              <a:rPr b="0" sz="3600" i="1" lang="en-US"/>
              <a:t>m</a:t>
            </a:r>
            <a:r>
              <a:rPr b="0" sz="3600" i="1" lang="en-US"/>
              <a:t>a</a:t>
            </a:r>
            <a:r>
              <a:rPr b="0" sz="3600" i="1" lang="en-US"/>
              <a:t>j</a:t>
            </a:r>
            <a:r>
              <a:rPr b="0" sz="3600" i="1" lang="en-US"/>
              <a:t>o</a:t>
            </a:r>
            <a:r>
              <a:rPr b="0" sz="3600" i="1" lang="en-US"/>
              <a:t>r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c</a:t>
            </a:r>
            <a:r>
              <a:rPr b="0" sz="3600" i="1" lang="en-US"/>
              <a:t>o</a:t>
            </a:r>
            <a:r>
              <a:rPr b="0" sz="3600" i="1" lang="en-US"/>
              <a:t>m</a:t>
            </a:r>
            <a:r>
              <a:rPr b="0" sz="3600" i="1" lang="en-US"/>
              <a:t>p</a:t>
            </a:r>
            <a:r>
              <a:rPr b="0" sz="3600" i="1" lang="en-US"/>
              <a:t>l</a:t>
            </a:r>
            <a:r>
              <a:rPr b="0" sz="3600" i="1" lang="en-US"/>
              <a:t>i</a:t>
            </a:r>
            <a:r>
              <a:rPr b="0" sz="3600" i="1" lang="en-US"/>
              <a:t>c</a:t>
            </a:r>
            <a:r>
              <a:rPr b="0" sz="3600" i="1" lang="en-US"/>
              <a:t>a</a:t>
            </a:r>
            <a:r>
              <a:rPr b="0" sz="3600" i="1" lang="en-US"/>
              <a:t>t</a:t>
            </a:r>
            <a:r>
              <a:rPr b="0" sz="3600" i="1" lang="en-US"/>
              <a:t>i</a:t>
            </a:r>
            <a:r>
              <a:rPr b="0" sz="3600" i="1" lang="en-US"/>
              <a:t>o</a:t>
            </a:r>
            <a:r>
              <a:rPr b="0" sz="3600" i="1" lang="en-US"/>
              <a:t>n</a:t>
            </a:r>
            <a:r>
              <a:rPr b="0" sz="3600" i="1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1" lang="en-US"/>
              <a:t>-</a:t>
            </a: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A</a:t>
            </a:r>
            <a:r>
              <a:rPr b="0" sz="3600" i="1" lang="en-US"/>
              <a:t>b</a:t>
            </a:r>
            <a:r>
              <a:rPr b="0" sz="3600" i="1" lang="en-US"/>
              <a:t>o</a:t>
            </a:r>
            <a:r>
              <a:rPr b="0" sz="3600" i="1" lang="en-US"/>
              <a:t>ut </a:t>
            </a:r>
            <a:r>
              <a:rPr b="0" sz="3600" i="1" lang="en-US"/>
              <a:t>2</a:t>
            </a:r>
            <a:r>
              <a:rPr b="0" sz="3600" i="1" lang="en-US"/>
              <a:t>5</a:t>
            </a:r>
            <a:r>
              <a:rPr b="0" sz="3600" i="1" lang="en-US"/>
              <a:t>%</a:t>
            </a:r>
            <a:r>
              <a:rPr b="0" sz="3600" i="1" lang="en-US"/>
              <a:t> </a:t>
            </a:r>
            <a:r>
              <a:rPr b="0" sz="3600" i="1" lang="en-US"/>
              <a:t>i</a:t>
            </a:r>
            <a:r>
              <a:rPr b="0" sz="3600" i="1" lang="en-US"/>
              <a:t>s</a:t>
            </a:r>
            <a:r>
              <a:rPr b="0" sz="3600" i="1" lang="en-US"/>
              <a:t> </a:t>
            </a:r>
            <a:r>
              <a:rPr b="0" sz="3600" i="1" lang="en-US"/>
              <a:t>i</a:t>
            </a:r>
            <a:r>
              <a:rPr b="0" sz="3600" i="1" lang="en-US"/>
              <a:t>m</a:t>
            </a:r>
            <a:r>
              <a:rPr b="0" sz="3600" i="1" lang="en-US"/>
              <a:t>m</a:t>
            </a:r>
            <a:r>
              <a:rPr b="0" sz="3600" i="1" lang="en-US"/>
              <a:t>e</a:t>
            </a:r>
            <a:r>
              <a:rPr b="0" sz="3600" i="1" lang="en-US"/>
              <a:t>d</a:t>
            </a:r>
            <a:r>
              <a:rPr b="0" sz="3600" i="1" lang="en-US"/>
              <a:t>i</a:t>
            </a:r>
            <a:r>
              <a:rPr b="0" sz="3600" i="1" lang="en-US"/>
              <a:t>ate </a:t>
            </a:r>
            <a:r>
              <a:rPr b="0" sz="3600" i="1" lang="en-US"/>
              <a:t>m</a:t>
            </a:r>
            <a:r>
              <a:rPr b="0" sz="3600" i="1" lang="en-US"/>
              <a:t>o</a:t>
            </a:r>
            <a:r>
              <a:rPr b="0" sz="3600" i="1" lang="en-US"/>
              <a:t>r</a:t>
            </a:r>
            <a:r>
              <a:rPr b="0" sz="3600" i="1" lang="en-US"/>
              <a:t>t</a:t>
            </a:r>
            <a:r>
              <a:rPr b="0" sz="3600" i="1" lang="en-US"/>
              <a:t>a</a:t>
            </a:r>
            <a:r>
              <a:rPr b="0" sz="3600" i="1" lang="en-US"/>
              <a:t>l</a:t>
            </a:r>
            <a:r>
              <a:rPr b="0" sz="3600" i="1" lang="en-US"/>
              <a:t>i</a:t>
            </a:r>
            <a:r>
              <a:rPr b="0" sz="3600" i="1" lang="en-US"/>
              <a:t>ty </a:t>
            </a:r>
            <a:r>
              <a:rPr b="0" sz="3600" i="1" lang="en-US"/>
              <a:t>f</a:t>
            </a:r>
            <a:r>
              <a:rPr b="0" sz="3600" i="1" lang="en-US"/>
              <a:t>r</a:t>
            </a:r>
            <a:r>
              <a:rPr b="0" sz="3600" i="1" lang="en-US"/>
              <a:t>o</a:t>
            </a:r>
            <a:r>
              <a:rPr b="0" sz="3600" i="1" lang="en-US"/>
              <a:t>m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a</a:t>
            </a:r>
            <a:r>
              <a:rPr b="0" sz="3600" i="1" lang="en-US"/>
              <a:t>c</a:t>
            </a:r>
            <a:r>
              <a:rPr b="0" sz="3600" i="1" lang="en-US"/>
              <a:t>u</a:t>
            </a:r>
            <a:r>
              <a:rPr b="0" sz="3600" i="1" lang="en-US"/>
              <a:t>t</a:t>
            </a:r>
            <a:r>
              <a:rPr b="0" sz="3600" i="1" lang="en-US"/>
              <a:t>e</a:t>
            </a:r>
            <a:r>
              <a:rPr b="0" sz="3600" i="1" lang="en-US"/>
              <a:t> </a:t>
            </a:r>
            <a:r>
              <a:rPr b="0" sz="3600" i="1" lang="en-US"/>
              <a:t>M</a:t>
            </a:r>
            <a:r>
              <a:rPr b="0" sz="3600" i="1" lang="en-US"/>
              <a:t>I</a:t>
            </a:r>
            <a:r>
              <a:rPr b="0" sz="3600" i="1" lang="en-US"/>
              <a:t> </a:t>
            </a:r>
            <a:r>
              <a:rPr b="0" sz="3600" i="1" lang="en-US"/>
              <a:t>(</a:t>
            </a:r>
            <a:r>
              <a:rPr b="0" sz="3600" i="1" lang="en-US"/>
              <a:t>s</a:t>
            </a:r>
            <a:r>
              <a:rPr b="0" sz="3600" i="1" lang="en-US"/>
              <a:t>u</a:t>
            </a:r>
            <a:r>
              <a:rPr b="0" sz="3600" i="1" lang="en-US"/>
              <a:t>d</a:t>
            </a:r>
            <a:r>
              <a:rPr b="0" sz="3600" i="1" lang="en-US"/>
              <a:t>den </a:t>
            </a:r>
            <a:r>
              <a:rPr b="0" sz="3600" i="1" lang="en-US"/>
              <a:t>c</a:t>
            </a:r>
            <a:r>
              <a:rPr b="0" sz="3600" i="1" lang="en-US"/>
              <a:t>a</a:t>
            </a:r>
            <a:r>
              <a:rPr b="0" sz="3600" i="1" lang="en-US"/>
              <a:t>r</a:t>
            </a:r>
            <a:r>
              <a:rPr b="0" sz="3600" i="1" lang="en-US"/>
              <a:t>diac </a:t>
            </a:r>
            <a:r>
              <a:rPr b="0" sz="3600" i="1" lang="en-US"/>
              <a:t>death</a:t>
            </a:r>
            <a:r>
              <a:rPr b="0" sz="3600" i="1" lang="en-US"/>
              <a:t>)</a:t>
            </a:r>
            <a:r>
              <a:rPr b="0" sz="3600" i="1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"/>
          <p:cNvSpPr>
            <a:spLocks noGrp="1"/>
          </p:cNvSpPr>
          <p:nvPr>
            <p:ph type="subTitle" idx="1"/>
          </p:nvPr>
        </p:nvSpPr>
        <p:spPr>
          <a:xfrm>
            <a:off x="119190" y="182434"/>
            <a:ext cx="8883309" cy="6503890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1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r</a:t>
            </a:r>
            <a:r>
              <a:rPr sz="3600" lang="en-US"/>
              <a:t>h</a:t>
            </a:r>
            <a:r>
              <a:rPr sz="3600" lang="en-US"/>
              <a:t>y</a:t>
            </a:r>
            <a:r>
              <a:rPr sz="3600" lang="en-US"/>
              <a:t>thmias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2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i</a:t>
            </a:r>
            <a:r>
              <a:rPr sz="3600" lang="en-US"/>
              <a:t>l</a:t>
            </a:r>
            <a:r>
              <a:rPr sz="3600" lang="en-US"/>
              <a:t>ure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3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h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k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4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b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&amp;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b</a:t>
            </a:r>
            <a:r>
              <a:rPr sz="3600" lang="en-US"/>
              <a:t>o</a:t>
            </a:r>
            <a:r>
              <a:rPr sz="3600" lang="en-US"/>
              <a:t>e</a:t>
            </a:r>
            <a:r>
              <a:rPr sz="3600" lang="en-US"/>
              <a:t>m</a:t>
            </a:r>
            <a:r>
              <a:rPr sz="3600" lang="en-US"/>
              <a:t>b</a:t>
            </a:r>
            <a:r>
              <a:rPr sz="3600" lang="en-US"/>
              <a:t>o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5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u</a:t>
            </a:r>
            <a:r>
              <a:rPr sz="3600" lang="en-US"/>
              <a:t>p</a:t>
            </a:r>
            <a:r>
              <a:rPr sz="3600" lang="en-US"/>
              <a:t>t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6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e</a:t>
            </a:r>
            <a:r>
              <a:rPr sz="3600" lang="en-US"/>
              <a:t>u</a:t>
            </a:r>
            <a:r>
              <a:rPr sz="3600" lang="en-US"/>
              <a:t>r</a:t>
            </a:r>
            <a:r>
              <a:rPr sz="3600" lang="en-US"/>
              <a:t>y</a:t>
            </a:r>
            <a:r>
              <a:rPr sz="3600" lang="en-US"/>
              <a:t>s</a:t>
            </a:r>
            <a:r>
              <a:rPr sz="3600" lang="en-US"/>
              <a:t>m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7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8</a:t>
            </a:r>
            <a:r>
              <a:rPr sz="3600" lang="en-US"/>
              <a:t>)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o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y</a:t>
            </a:r>
            <a:r>
              <a:rPr sz="3600" lang="en-US"/>
              <a:t>o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a</a:t>
            </a:r>
            <a:r>
              <a:rPr sz="3600" lang="en-US"/>
              <a:t>l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c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y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e</a:t>
            </a:r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1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b="1" sz="7200" lang="en-US">
                <a:solidFill>
                  <a:srgbClr val="000080"/>
                </a:solidFill>
              </a:rPr>
              <a:t>A</a:t>
            </a:r>
            <a:r>
              <a:rPr b="1" sz="7200" lang="en-US">
                <a:solidFill>
                  <a:srgbClr val="000080"/>
                </a:solidFill>
              </a:rPr>
              <a:t>n</a:t>
            </a:r>
            <a:r>
              <a:rPr b="1" sz="7200" lang="en-US">
                <a:solidFill>
                  <a:srgbClr val="000080"/>
                </a:solidFill>
              </a:rPr>
              <a:t>g</a:t>
            </a:r>
            <a:r>
              <a:rPr b="1" sz="7200" lang="en-US">
                <a:solidFill>
                  <a:srgbClr val="000080"/>
                </a:solidFill>
              </a:rPr>
              <a:t>i</a:t>
            </a:r>
            <a:r>
              <a:rPr b="1" sz="7200" lang="en-US">
                <a:solidFill>
                  <a:srgbClr val="000080"/>
                </a:solidFill>
              </a:rPr>
              <a:t>n</a:t>
            </a:r>
            <a:r>
              <a:rPr b="1" sz="7200" lang="en-US">
                <a:solidFill>
                  <a:srgbClr val="000080"/>
                </a:solidFill>
              </a:rPr>
              <a:t>a</a:t>
            </a:r>
            <a:r>
              <a:rPr b="1" sz="7200" lang="en-US">
                <a:solidFill>
                  <a:srgbClr val="000080"/>
                </a:solidFill>
              </a:rPr>
              <a:t> </a:t>
            </a:r>
            <a:r>
              <a:rPr b="1" sz="7200" lang="en-US">
                <a:solidFill>
                  <a:srgbClr val="000080"/>
                </a:solidFill>
              </a:rPr>
              <a:t>Pectoris</a:t>
            </a:r>
            <a:r>
              <a:rPr b="1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"/>
          <p:cNvSpPr>
            <a:spLocks noGrp="1"/>
          </p:cNvSpPr>
          <p:nvPr>
            <p:ph type="subTitle" idx="1"/>
          </p:nvPr>
        </p:nvSpPr>
        <p:spPr>
          <a:xfrm>
            <a:off x="137026" y="188539"/>
            <a:ext cx="8857200" cy="6509939"/>
          </a:xfrm>
        </p:spPr>
        <p:txBody>
          <a:bodyPr>
            <a:normAutofit fontScale="95833" lnSpcReduction="20000"/>
          </a:bodyPr>
          <a:p>
            <a:pPr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g</a:t>
            </a:r>
            <a:r>
              <a:rPr b="1" sz="3600" lang="en-US">
                <a:solidFill>
                  <a:srgbClr val="000080"/>
                </a:solidFill>
              </a:rPr>
              <a:t>i</a:t>
            </a:r>
            <a:r>
              <a:rPr b="1" sz="3600" lang="en-US">
                <a:solidFill>
                  <a:srgbClr val="000080"/>
                </a:solidFill>
              </a:rPr>
              <a:t>n</a:t>
            </a:r>
            <a:r>
              <a:rPr b="1" sz="3600" lang="en-US">
                <a:solidFill>
                  <a:srgbClr val="000080"/>
                </a:solidFill>
              </a:rPr>
              <a:t>a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Pectoris </a:t>
            </a:r>
            <a:endParaRPr lang="en-US">
              <a:solidFill>
                <a:srgbClr val="000080"/>
              </a:solidFill>
            </a:endParaRPr>
          </a:p>
          <a:p>
            <a:pPr>
              <a:lnSpc>
                <a:spcPct val="100000"/>
              </a:lnSpc>
            </a:pPr>
            <a:r>
              <a:rPr b="1" sz="3600" i="1" lang="en-US"/>
              <a:t>(</a:t>
            </a:r>
            <a:r>
              <a:rPr b="1" sz="3600" i="1" lang="en-US"/>
              <a:t>A</a:t>
            </a:r>
            <a:r>
              <a:rPr b="1" sz="3600" i="1" lang="en-US"/>
              <a:t> </a:t>
            </a:r>
            <a:r>
              <a:rPr b="1" sz="3600" i="1" lang="en-US"/>
              <a:t>s</a:t>
            </a:r>
            <a:r>
              <a:rPr b="1" sz="3600" i="1" lang="en-US"/>
              <a:t>t</a:t>
            </a:r>
            <a:r>
              <a:rPr b="1" sz="3600" i="1" lang="en-US"/>
              <a:t>r</a:t>
            </a:r>
            <a:r>
              <a:rPr b="1" sz="3600" i="1" lang="en-US"/>
              <a:t>a</a:t>
            </a:r>
            <a:r>
              <a:rPr b="1" sz="3600" i="1" lang="en-US"/>
              <a:t>n</a:t>
            </a:r>
            <a:r>
              <a:rPr b="1" sz="3600" i="1" lang="en-US"/>
              <a:t>g</a:t>
            </a:r>
            <a:r>
              <a:rPr b="1" sz="3600" i="1" lang="en-US"/>
              <a:t>l</a:t>
            </a:r>
            <a:r>
              <a:rPr b="1" sz="3600" i="1" lang="en-US"/>
              <a:t>i</a:t>
            </a:r>
            <a:r>
              <a:rPr b="1" sz="3600" i="1" lang="en-US"/>
              <a:t>n</a:t>
            </a:r>
            <a:r>
              <a:rPr b="1" sz="3600" i="1" lang="en-US"/>
              <a:t>g</a:t>
            </a:r>
            <a:r>
              <a:rPr b="1" sz="3600" i="1" lang="en-US"/>
              <a:t> </a:t>
            </a:r>
            <a:r>
              <a:rPr b="1" sz="3600" i="1" lang="en-US"/>
              <a:t>s</a:t>
            </a:r>
            <a:r>
              <a:rPr b="1" sz="3600" i="1" lang="en-US"/>
              <a:t>e</a:t>
            </a:r>
            <a:r>
              <a:rPr b="1" sz="3600" i="1" lang="en-US"/>
              <a:t>n</a:t>
            </a:r>
            <a:r>
              <a:rPr b="1" sz="3600" i="1" lang="en-US"/>
              <a:t>s</a:t>
            </a:r>
            <a:r>
              <a:rPr b="1" sz="3600" i="1" lang="en-US"/>
              <a:t>a</a:t>
            </a:r>
            <a:r>
              <a:rPr b="1" sz="3600" i="1" lang="en-US"/>
              <a:t>tion </a:t>
            </a:r>
            <a:r>
              <a:rPr b="1" sz="3600" i="1" lang="en-US"/>
              <a:t>i</a:t>
            </a:r>
            <a:r>
              <a:rPr b="1" sz="3600" i="1" lang="en-US"/>
              <a:t>n</a:t>
            </a:r>
            <a:r>
              <a:rPr b="1" sz="3600" i="1" lang="en-US"/>
              <a:t> </a:t>
            </a:r>
            <a:r>
              <a:rPr b="1" sz="3600" i="1" lang="en-US"/>
              <a:t>t</a:t>
            </a:r>
            <a:r>
              <a:rPr b="1" sz="3600" i="1" lang="en-US"/>
              <a:t>h</a:t>
            </a:r>
            <a:r>
              <a:rPr b="1" sz="3600" i="1" lang="en-US"/>
              <a:t>e</a:t>
            </a:r>
            <a:r>
              <a:rPr b="1" sz="3600" i="1" lang="en-US"/>
              <a:t> </a:t>
            </a:r>
            <a:r>
              <a:rPr b="1" sz="3600" i="1" lang="en-US"/>
              <a:t>c</a:t>
            </a:r>
            <a:r>
              <a:rPr b="1" sz="3600" i="1" lang="en-US"/>
              <a:t>h</a:t>
            </a:r>
            <a:r>
              <a:rPr b="1" sz="3600" i="1" lang="en-US"/>
              <a:t>e</a:t>
            </a:r>
            <a:r>
              <a:rPr b="1" sz="3600" i="1" lang="en-US"/>
              <a:t>s</a:t>
            </a:r>
            <a:r>
              <a:rPr b="1" sz="3600" i="1" lang="en-US"/>
              <a:t>t</a:t>
            </a:r>
            <a:r>
              <a:rPr b="1" sz="3600" i="1" lang="en-US"/>
              <a:t>)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i="0" lang="en-US"/>
              <a:t>•</a:t>
            </a:r>
            <a:r>
              <a:rPr b="0" sz="3600" i="0" lang="en-US"/>
              <a:t> </a:t>
            </a:r>
            <a:r>
              <a:rPr b="0" sz="3600" i="0" lang="en-US"/>
              <a:t>A</a:t>
            </a:r>
            <a:r>
              <a:rPr b="0" sz="3600" i="0" lang="en-US"/>
              <a:t>n</a:t>
            </a:r>
            <a:r>
              <a:rPr b="0" sz="3600" i="0" lang="en-US"/>
              <a:t>g</a:t>
            </a:r>
            <a:r>
              <a:rPr b="0" sz="3600" i="0" lang="en-US"/>
              <a:t>i</a:t>
            </a:r>
            <a:r>
              <a:rPr b="0" sz="3600" i="0" lang="en-US"/>
              <a:t>na </a:t>
            </a:r>
            <a:r>
              <a:rPr b="0" sz="3600" i="0" lang="en-US"/>
              <a:t>pectoris </a:t>
            </a:r>
            <a:r>
              <a:rPr b="0" sz="3600" i="0" lang="en-US"/>
              <a:t>i</a:t>
            </a:r>
            <a:r>
              <a:rPr b="0" sz="3600" i="0" lang="en-US"/>
              <a:t>s</a:t>
            </a:r>
            <a:r>
              <a:rPr b="0" sz="3600" i="0" lang="en-US"/>
              <a:t> </a:t>
            </a:r>
            <a:r>
              <a:rPr b="0" sz="3600" i="0" lang="en-US"/>
              <a:t>a</a:t>
            </a:r>
            <a:r>
              <a:rPr b="0" sz="3600" i="0" lang="en-US"/>
              <a:t> </a:t>
            </a:r>
            <a:r>
              <a:rPr b="0" sz="3600" i="0" lang="en-US"/>
              <a:t>c</a:t>
            </a:r>
            <a:r>
              <a:rPr b="0" sz="3600" i="0" lang="en-US"/>
              <a:t>l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i</a:t>
            </a:r>
            <a:r>
              <a:rPr b="0" sz="3600" i="0" lang="en-US"/>
              <a:t>cal </a:t>
            </a:r>
            <a:r>
              <a:rPr b="0" sz="3600" i="0" lang="en-US"/>
              <a:t>s</a:t>
            </a:r>
            <a:r>
              <a:rPr b="0" sz="3600" i="0" lang="en-US"/>
              <a:t>y</a:t>
            </a:r>
            <a:r>
              <a:rPr b="0" sz="3600" i="0" lang="en-US"/>
              <a:t>n</a:t>
            </a:r>
            <a:r>
              <a:rPr b="0" sz="3600" i="0" lang="en-US"/>
              <a:t>drome </a:t>
            </a:r>
            <a:r>
              <a:rPr b="0" sz="3600" i="0" lang="en-US"/>
              <a:t>o</a:t>
            </a:r>
            <a:r>
              <a:rPr b="0" sz="3600" i="0" lang="en-US"/>
              <a:t>f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H</a:t>
            </a:r>
            <a:r>
              <a:rPr b="0" sz="3600" i="0" lang="en-US"/>
              <a:t>D</a:t>
            </a:r>
            <a:r>
              <a:rPr b="0" sz="3600" i="0" lang="en-US"/>
              <a:t> </a:t>
            </a:r>
            <a:r>
              <a:rPr b="0" sz="3600" i="0" lang="en-US"/>
              <a:t>r</a:t>
            </a:r>
            <a:r>
              <a:rPr b="0" sz="3600" i="0" lang="en-US"/>
              <a:t>e</a:t>
            </a:r>
            <a:r>
              <a:rPr b="0" sz="3600" i="0" lang="en-US"/>
              <a:t>s</a:t>
            </a:r>
            <a:r>
              <a:rPr b="0" sz="3600" i="0" lang="en-US"/>
              <a:t>u</a:t>
            </a:r>
            <a:r>
              <a:rPr b="0" sz="3600" i="0" lang="en-US"/>
              <a:t>l</a:t>
            </a:r>
            <a:r>
              <a:rPr b="0" sz="3600" i="0" lang="en-US"/>
              <a:t>t</a:t>
            </a:r>
            <a:r>
              <a:rPr b="0" sz="3600" i="0" lang="en-US"/>
              <a:t>ing </a:t>
            </a:r>
            <a:r>
              <a:rPr b="0" sz="3600" i="0" lang="en-US"/>
              <a:t>from </a:t>
            </a:r>
            <a:r>
              <a:rPr b="0" sz="3600" i="0" lang="en-US"/>
              <a:t>t</a:t>
            </a:r>
            <a:r>
              <a:rPr b="0" sz="3600" i="0" lang="en-US"/>
              <a:t>r</a:t>
            </a:r>
            <a:r>
              <a:rPr b="0" sz="3600" i="0" lang="en-US"/>
              <a:t>a</a:t>
            </a:r>
            <a:r>
              <a:rPr b="0" sz="3600" i="0" lang="en-US"/>
              <a:t>n</a:t>
            </a:r>
            <a:r>
              <a:rPr b="0" sz="3600" i="0" lang="en-US"/>
              <a:t>s</a:t>
            </a:r>
            <a:r>
              <a:rPr b="0" sz="3600" i="0" lang="en-US"/>
              <a:t>i</a:t>
            </a:r>
            <a:r>
              <a:rPr b="0" sz="3600" i="0" lang="en-US"/>
              <a:t>e</a:t>
            </a:r>
            <a:r>
              <a:rPr b="0" sz="3600" i="0" lang="en-US"/>
              <a:t>nt </a:t>
            </a:r>
            <a:r>
              <a:rPr b="0" sz="3600" i="0" lang="en-US"/>
              <a:t>m</a:t>
            </a:r>
            <a:r>
              <a:rPr b="0" sz="3600" i="0" lang="en-US"/>
              <a:t>y</a:t>
            </a:r>
            <a:r>
              <a:rPr b="0" sz="3600" i="0" lang="en-US"/>
              <a:t>o</a:t>
            </a:r>
            <a:r>
              <a:rPr b="0" sz="3600" i="0" lang="en-US"/>
              <a:t>c</a:t>
            </a:r>
            <a:r>
              <a:rPr b="0" sz="3600" i="0" lang="en-US"/>
              <a:t>a</a:t>
            </a:r>
            <a:r>
              <a:rPr b="0" sz="3600" i="0" lang="en-US"/>
              <a:t>r</a:t>
            </a:r>
            <a:r>
              <a:rPr b="0" sz="3600" i="0" lang="en-US"/>
              <a:t>d</a:t>
            </a:r>
            <a:r>
              <a:rPr b="0" sz="3600" i="0" lang="en-US"/>
              <a:t>i</a:t>
            </a:r>
            <a:r>
              <a:rPr b="0" sz="3600" i="0" lang="en-US"/>
              <a:t>a</a:t>
            </a:r>
            <a:r>
              <a:rPr b="0" sz="3600" i="0" lang="en-US"/>
              <a:t>l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s</a:t>
            </a:r>
            <a:r>
              <a:rPr b="0" sz="3600" i="0" lang="en-US"/>
              <a:t>c</a:t>
            </a:r>
            <a:r>
              <a:rPr b="0" sz="3600" i="0" lang="en-US"/>
              <a:t>h</a:t>
            </a:r>
            <a:r>
              <a:rPr b="0" sz="3600" i="0" lang="en-US"/>
              <a:t>a</a:t>
            </a:r>
            <a:r>
              <a:rPr b="0" sz="3600" i="0" lang="en-US"/>
              <a:t>e</a:t>
            </a:r>
            <a:r>
              <a:rPr b="0" sz="3600" i="0" lang="en-US"/>
              <a:t>mia</a:t>
            </a:r>
            <a:r>
              <a:rPr b="0" sz="3600" i="0" lang="en-US"/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i="0" lang="en-US"/>
              <a:t>•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t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s</a:t>
            </a:r>
            <a:r>
              <a:rPr b="0" sz="3600" i="0" lang="en-US"/>
              <a:t> </a:t>
            </a:r>
            <a:r>
              <a:rPr b="0" sz="3600" i="0" lang="en-US"/>
              <a:t>c</a:t>
            </a:r>
            <a:r>
              <a:rPr b="0" sz="3600" i="0" lang="en-US"/>
              <a:t>h</a:t>
            </a:r>
            <a:r>
              <a:rPr b="0" sz="3600" i="0" lang="en-US"/>
              <a:t>a</a:t>
            </a:r>
            <a:r>
              <a:rPr b="0" sz="3600" i="0" lang="en-US"/>
              <a:t>r</a:t>
            </a:r>
            <a:r>
              <a:rPr b="0" sz="3600" i="0" lang="en-US"/>
              <a:t>a</a:t>
            </a:r>
            <a:r>
              <a:rPr b="0" sz="3600" i="0" lang="en-US"/>
              <a:t>c</a:t>
            </a:r>
            <a:r>
              <a:rPr b="0" sz="3600" i="0" lang="en-US"/>
              <a:t>t</a:t>
            </a:r>
            <a:r>
              <a:rPr b="0" sz="3600" i="0" lang="en-US"/>
              <a:t>erized </a:t>
            </a:r>
            <a:r>
              <a:rPr b="0" sz="3600" i="0" lang="en-US"/>
              <a:t>b</a:t>
            </a:r>
            <a:r>
              <a:rPr b="0" sz="3600" i="0" lang="en-US"/>
              <a:t>y</a:t>
            </a:r>
            <a:r>
              <a:rPr b="0" sz="3600" i="0" lang="en-US"/>
              <a:t> </a:t>
            </a:r>
            <a:r>
              <a:rPr b="1" sz="3600" i="1" lang="en-US"/>
              <a:t>p</a:t>
            </a:r>
            <a:r>
              <a:rPr b="1" sz="3600" i="1" lang="en-US"/>
              <a:t>a</a:t>
            </a:r>
            <a:r>
              <a:rPr b="1" sz="3600" i="1" lang="en-US"/>
              <a:t>r</a:t>
            </a:r>
            <a:r>
              <a:rPr b="1" sz="3600" i="1" lang="en-US"/>
              <a:t>o</a:t>
            </a:r>
            <a:r>
              <a:rPr b="1" sz="3600" i="1" lang="en-US"/>
              <a:t>x</a:t>
            </a:r>
            <a:r>
              <a:rPr b="1" sz="3600" i="1" lang="en-US"/>
              <a:t>y</a:t>
            </a:r>
            <a:r>
              <a:rPr b="1" sz="3600" i="1" lang="en-US"/>
              <a:t>smal </a:t>
            </a:r>
            <a:r>
              <a:rPr b="1" sz="3600" i="1" lang="en-US"/>
              <a:t>p</a:t>
            </a:r>
            <a:r>
              <a:rPr b="1" sz="3600" i="1" lang="en-US"/>
              <a:t>a</a:t>
            </a:r>
            <a:r>
              <a:rPr b="1" sz="3600" i="1" lang="en-US"/>
              <a:t>i</a:t>
            </a:r>
            <a:r>
              <a:rPr b="1" sz="3600" i="1" lang="en-US"/>
              <a:t>n</a:t>
            </a:r>
            <a:r>
              <a:rPr b="1" sz="3600" i="1" lang="en-US"/>
              <a:t> </a:t>
            </a:r>
            <a:r>
              <a:rPr b="1" sz="3600" i="1" lang="en-US"/>
              <a:t>i</a:t>
            </a:r>
            <a:r>
              <a:rPr b="1" sz="3600" i="1" lang="en-US"/>
              <a:t>n</a:t>
            </a:r>
            <a:endParaRPr b="1" i="1" lang="en-US"/>
          </a:p>
          <a:p>
            <a:pPr algn="l">
              <a:lnSpc>
                <a:spcPct val="120000"/>
              </a:lnSpc>
            </a:pPr>
            <a:r>
              <a:rPr b="1" sz="3600" i="1" lang="en-US"/>
              <a:t> </a:t>
            </a:r>
            <a:r>
              <a:rPr b="1" sz="3600" i="1" lang="en-US"/>
              <a:t> </a:t>
            </a:r>
            <a:r>
              <a:rPr b="1" sz="3600" i="1" lang="en-US"/>
              <a:t>t</a:t>
            </a:r>
            <a:r>
              <a:rPr b="1" sz="3600" i="1" lang="en-US"/>
              <a:t>h</a:t>
            </a:r>
            <a:r>
              <a:rPr b="1" sz="3600" i="1" lang="en-US"/>
              <a:t>e</a:t>
            </a:r>
            <a:r>
              <a:rPr b="1" sz="3600" i="1" lang="en-US"/>
              <a:t> </a:t>
            </a:r>
            <a:r>
              <a:rPr b="1" sz="3600" i="1" lang="en-US"/>
              <a:t>s</a:t>
            </a:r>
            <a:r>
              <a:rPr b="1" sz="3600" i="1" lang="en-US"/>
              <a:t>u</a:t>
            </a:r>
            <a:r>
              <a:rPr b="1" sz="3600" i="1" lang="en-US"/>
              <a:t>b</a:t>
            </a:r>
            <a:r>
              <a:rPr b="1" sz="3600" i="1" lang="en-US"/>
              <a:t>s</a:t>
            </a:r>
            <a:r>
              <a:rPr b="1" sz="3600" i="1" lang="en-US"/>
              <a:t>t</a:t>
            </a:r>
            <a:r>
              <a:rPr b="1" sz="3600" i="1" lang="en-US"/>
              <a:t>e</a:t>
            </a:r>
            <a:r>
              <a:rPr b="1" sz="3600" i="1" lang="en-US"/>
              <a:t>r</a:t>
            </a:r>
            <a:r>
              <a:rPr b="1" sz="3600" i="1" lang="en-US"/>
              <a:t>n</a:t>
            </a:r>
            <a:r>
              <a:rPr b="1" sz="3600" i="1" lang="en-US"/>
              <a:t>a</a:t>
            </a:r>
            <a:r>
              <a:rPr b="1" sz="3600" i="1" lang="en-US"/>
              <a:t>l</a:t>
            </a:r>
            <a:r>
              <a:rPr b="1" sz="3600" i="1" lang="en-US"/>
              <a:t> </a:t>
            </a:r>
            <a:r>
              <a:rPr b="1" sz="3600" i="1" lang="en-US"/>
              <a:t>o</a:t>
            </a:r>
            <a:r>
              <a:rPr b="1" sz="3600" i="1" lang="en-US"/>
              <a:t>r</a:t>
            </a:r>
            <a:r>
              <a:rPr b="1" sz="3600" i="1" lang="en-US"/>
              <a:t> </a:t>
            </a:r>
            <a:r>
              <a:rPr b="1" sz="3600" i="1" lang="en-US"/>
              <a:t>p</a:t>
            </a:r>
            <a:r>
              <a:rPr b="1" sz="3600" i="1" lang="en-US"/>
              <a:t>r</a:t>
            </a:r>
            <a:r>
              <a:rPr b="1" sz="3600" i="1" lang="en-US"/>
              <a:t>e</a:t>
            </a:r>
            <a:r>
              <a:rPr b="1" sz="3600" i="1" lang="en-US"/>
              <a:t>c</a:t>
            </a:r>
            <a:r>
              <a:rPr b="1" sz="3600" i="1" lang="en-US"/>
              <a:t>o</a:t>
            </a:r>
            <a:r>
              <a:rPr b="1" sz="3600" i="1" lang="en-US"/>
              <a:t>r</a:t>
            </a:r>
            <a:r>
              <a:rPr b="1" sz="3600" i="1" lang="en-US"/>
              <a:t>d</a:t>
            </a:r>
            <a:r>
              <a:rPr b="1" sz="3600" i="1" lang="en-US"/>
              <a:t>i</a:t>
            </a:r>
            <a:r>
              <a:rPr b="1" sz="3600" i="1" lang="en-US"/>
              <a:t>a</a:t>
            </a:r>
            <a:r>
              <a:rPr b="1" sz="3600" i="1" lang="en-US"/>
              <a:t>l</a:t>
            </a:r>
            <a:r>
              <a:rPr b="1" sz="3600" i="1" lang="en-US"/>
              <a:t> </a:t>
            </a:r>
            <a:r>
              <a:rPr b="1" sz="3600" i="1" lang="en-US"/>
              <a:t>r</a:t>
            </a:r>
            <a:r>
              <a:rPr b="1" sz="3600" i="1" lang="en-US"/>
              <a:t>e</a:t>
            </a:r>
            <a:r>
              <a:rPr b="1" sz="3600" i="1" lang="en-US"/>
              <a:t>g</a:t>
            </a:r>
            <a:r>
              <a:rPr b="1" sz="3600" i="1" lang="en-US"/>
              <a:t>i</a:t>
            </a:r>
            <a:r>
              <a:rPr b="1" sz="3600" i="1" lang="en-US"/>
              <a:t>on </a:t>
            </a:r>
            <a:r>
              <a:rPr b="1" sz="3600" i="1" lang="en-US"/>
              <a:t>o</a:t>
            </a:r>
            <a:r>
              <a:rPr b="1" sz="3600" i="1" lang="en-US"/>
              <a:t>f</a:t>
            </a:r>
            <a:r>
              <a:rPr b="1" sz="3600" i="1" lang="en-US"/>
              <a:t> </a:t>
            </a:r>
            <a:r>
              <a:rPr b="1" sz="3600" i="1" lang="en-US"/>
              <a:t>t</a:t>
            </a:r>
            <a:r>
              <a:rPr b="1" sz="3600" i="1" lang="en-US"/>
              <a:t>h</a:t>
            </a:r>
            <a:r>
              <a:rPr b="1" sz="3600" i="1" lang="en-US"/>
              <a:t>e</a:t>
            </a:r>
            <a:endParaRPr b="1" i="1" lang="en-US"/>
          </a:p>
          <a:p>
            <a:pPr algn="l">
              <a:lnSpc>
                <a:spcPct val="120000"/>
              </a:lnSpc>
            </a:pPr>
            <a:r>
              <a:rPr b="1" sz="3600" i="1" lang="en-US"/>
              <a:t> </a:t>
            </a:r>
            <a:r>
              <a:rPr b="1" sz="3600" i="1" lang="en-US"/>
              <a:t> </a:t>
            </a:r>
            <a:r>
              <a:rPr b="1" sz="3600" i="1" lang="en-US"/>
              <a:t>c</a:t>
            </a:r>
            <a:r>
              <a:rPr b="1" sz="3600" i="1" lang="en-US"/>
              <a:t>h</a:t>
            </a:r>
            <a:r>
              <a:rPr b="1" sz="3600" i="1" lang="en-US"/>
              <a:t>e</a:t>
            </a:r>
            <a:r>
              <a:rPr b="1" sz="3600" i="1" lang="en-US"/>
              <a:t>s</a:t>
            </a:r>
            <a:r>
              <a:rPr b="1" sz="3600" i="1" lang="en-US"/>
              <a:t>t</a:t>
            </a:r>
            <a:r>
              <a:rPr b="0" sz="3600" i="0" lang="en-US"/>
              <a:t> </a:t>
            </a:r>
            <a:r>
              <a:rPr b="0" sz="3600" i="0" lang="en-US"/>
              <a:t>w</a:t>
            </a:r>
            <a:r>
              <a:rPr b="0" sz="3600" i="0" lang="en-US"/>
              <a:t>h</a:t>
            </a:r>
            <a:r>
              <a:rPr b="0" sz="3600" i="0" lang="en-US"/>
              <a:t>i</a:t>
            </a:r>
            <a:r>
              <a:rPr b="0" sz="3600" i="0" lang="en-US"/>
              <a:t>c</a:t>
            </a:r>
            <a:r>
              <a:rPr b="0" sz="3600" i="0" lang="en-US"/>
              <a:t>h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s</a:t>
            </a:r>
            <a:r>
              <a:rPr b="0" sz="3600" i="0" lang="en-US"/>
              <a:t> </a:t>
            </a:r>
            <a:r>
              <a:rPr b="0" sz="3600" i="0" lang="en-US"/>
              <a:t>a</a:t>
            </a:r>
            <a:r>
              <a:rPr b="0" sz="3600" i="0" lang="en-US"/>
              <a:t>g</a:t>
            </a:r>
            <a:r>
              <a:rPr b="0" sz="3600" i="0" lang="en-US"/>
              <a:t>g</a:t>
            </a:r>
            <a:r>
              <a:rPr b="0" sz="3600" i="0" lang="en-US"/>
              <a:t>r</a:t>
            </a:r>
            <a:r>
              <a:rPr b="0" sz="3600" i="0" lang="en-US"/>
              <a:t>a</a:t>
            </a:r>
            <a:r>
              <a:rPr b="0" sz="3600" i="0" lang="en-US"/>
              <a:t>vated </a:t>
            </a:r>
            <a:r>
              <a:rPr b="0" sz="3600" i="0" lang="en-US"/>
              <a:t>b</a:t>
            </a:r>
            <a:r>
              <a:rPr b="0" sz="3600" i="0" lang="en-US"/>
              <a:t>y</a:t>
            </a:r>
            <a:r>
              <a:rPr b="0" sz="3600" i="0" lang="en-US"/>
              <a:t> </a:t>
            </a:r>
            <a:r>
              <a:rPr b="0" sz="3600" i="0" lang="en-US"/>
              <a:t>an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crease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 </a:t>
            </a:r>
            <a:r>
              <a:rPr b="0" sz="3600" i="0" lang="en-US"/>
              <a:t>t</a:t>
            </a:r>
            <a:r>
              <a:rPr b="0" sz="3600" i="0" lang="en-US"/>
              <a:t>h</a:t>
            </a:r>
            <a:r>
              <a:rPr b="0" sz="3600" i="0" lang="en-US"/>
              <a:t>e</a:t>
            </a:r>
            <a:r>
              <a:rPr b="0" sz="3600" i="0" lang="en-US"/>
              <a:t> </a:t>
            </a:r>
            <a:r>
              <a:rPr b="0" sz="3600" i="0" lang="en-US"/>
              <a:t>d</a:t>
            </a:r>
            <a:r>
              <a:rPr b="0" sz="3600" i="0" lang="en-US"/>
              <a:t>e</a:t>
            </a:r>
            <a:r>
              <a:rPr b="0" sz="3600" i="0" lang="en-US"/>
              <a:t>m</a:t>
            </a:r>
            <a:r>
              <a:rPr b="0" sz="3600" i="0" lang="en-US"/>
              <a:t>and </a:t>
            </a:r>
            <a:r>
              <a:rPr b="0" sz="3600" i="0" lang="en-US"/>
              <a:t>of </a:t>
            </a:r>
            <a:r>
              <a:rPr b="0" sz="3600" i="0" lang="en-US"/>
              <a:t>the </a:t>
            </a:r>
            <a:r>
              <a:rPr b="0" sz="3600" i="0" lang="en-US"/>
              <a:t>h</a:t>
            </a:r>
            <a:r>
              <a:rPr b="0" sz="3600" i="0" lang="en-US"/>
              <a:t>eart </a:t>
            </a:r>
            <a:r>
              <a:rPr b="0" sz="3600" i="0" lang="en-US"/>
              <a:t>a</a:t>
            </a:r>
            <a:r>
              <a:rPr b="0" sz="3600" i="0" lang="en-US"/>
              <a:t>n</a:t>
            </a:r>
            <a:r>
              <a:rPr b="0" sz="3600" i="0" lang="en-US"/>
              <a:t>d</a:t>
            </a:r>
            <a:r>
              <a:rPr b="0" sz="3600" i="0" lang="en-US"/>
              <a:t> </a:t>
            </a:r>
            <a:r>
              <a:rPr b="0" sz="3600" i="0" lang="en-US"/>
              <a:t>r</a:t>
            </a:r>
            <a:r>
              <a:rPr b="0" sz="3600" i="0" lang="en-US"/>
              <a:t>e</a:t>
            </a:r>
            <a:r>
              <a:rPr b="0" sz="3600" i="0" lang="en-US"/>
              <a:t>l</a:t>
            </a:r>
            <a:r>
              <a:rPr b="0" sz="3600" i="0" lang="en-US"/>
              <a:t>i</a:t>
            </a:r>
            <a:r>
              <a:rPr b="0" sz="3600" i="0" lang="en-US"/>
              <a:t>e</a:t>
            </a:r>
            <a:r>
              <a:rPr b="0" sz="3600" i="0" lang="en-US"/>
              <a:t>ved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b</a:t>
            </a:r>
            <a:r>
              <a:rPr b="0" sz="3600" i="0" lang="en-US"/>
              <a:t>y</a:t>
            </a:r>
            <a:r>
              <a:rPr b="0" sz="3600" i="0" lang="en-US"/>
              <a:t> </a:t>
            </a:r>
            <a:r>
              <a:rPr b="0" sz="3600" i="0" lang="en-US"/>
              <a:t>a</a:t>
            </a:r>
            <a:r>
              <a:rPr b="0" sz="3600" i="0" lang="en-US"/>
              <a:t> </a:t>
            </a:r>
            <a:r>
              <a:rPr b="0" sz="3600" i="0" lang="en-US"/>
              <a:t>d</a:t>
            </a:r>
            <a:r>
              <a:rPr b="0" sz="3600" i="0" lang="en-US"/>
              <a:t>e</a:t>
            </a:r>
            <a:r>
              <a:rPr b="0" sz="3600" i="0" lang="en-US"/>
              <a:t>c</a:t>
            </a:r>
            <a:r>
              <a:rPr b="0" sz="3600" i="0" lang="en-US"/>
              <a:t>r</a:t>
            </a:r>
            <a:r>
              <a:rPr b="0" sz="3600" i="0" lang="en-US"/>
              <a:t>e</a:t>
            </a:r>
            <a:r>
              <a:rPr b="0" sz="3600" i="0" lang="en-US"/>
              <a:t>ase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 </a:t>
            </a:r>
            <a:r>
              <a:rPr b="0" sz="3600" i="0" lang="en-US"/>
              <a:t>t</a:t>
            </a:r>
            <a:r>
              <a:rPr b="0" sz="3600" i="0" lang="en-US"/>
              <a:t>h</a:t>
            </a:r>
            <a:r>
              <a:rPr b="0" sz="3600" i="0" lang="en-US"/>
              <a:t>e</a:t>
            </a:r>
            <a:r>
              <a:rPr b="0" sz="3600" i="0" lang="en-US"/>
              <a:t> </a:t>
            </a:r>
            <a:r>
              <a:rPr b="0" sz="3600" i="0" lang="en-US"/>
              <a:t>w</a:t>
            </a:r>
            <a:r>
              <a:rPr b="0" sz="3600" i="0" lang="en-US"/>
              <a:t>o</a:t>
            </a:r>
            <a:r>
              <a:rPr b="0" sz="3600" i="0" lang="en-US"/>
              <a:t>r</a:t>
            </a:r>
            <a:r>
              <a:rPr b="0" sz="3600" i="0" lang="en-US"/>
              <a:t>k</a:t>
            </a:r>
            <a:r>
              <a:rPr b="0" sz="3600" i="0" lang="en-US"/>
              <a:t> </a:t>
            </a:r>
            <a:r>
              <a:rPr b="0" sz="3600" i="0" lang="en-US"/>
              <a:t>o</a:t>
            </a:r>
            <a:r>
              <a:rPr b="0" sz="3600" i="0" lang="en-US"/>
              <a:t>f</a:t>
            </a:r>
            <a:r>
              <a:rPr b="0" sz="3600" i="0" lang="en-US"/>
              <a:t> </a:t>
            </a:r>
            <a:r>
              <a:rPr b="0" sz="3600" i="0" lang="en-US"/>
              <a:t>t</a:t>
            </a:r>
            <a:r>
              <a:rPr b="0" sz="3600" i="0" lang="en-US"/>
              <a:t>h</a:t>
            </a:r>
            <a:r>
              <a:rPr b="0" sz="3600" i="0" lang="en-US"/>
              <a:t>e</a:t>
            </a:r>
            <a:r>
              <a:rPr b="0" sz="3600" i="0" lang="en-US"/>
              <a:t> </a:t>
            </a:r>
            <a:r>
              <a:rPr b="0" sz="3600" i="0" lang="en-US"/>
              <a:t>h</a:t>
            </a:r>
            <a:r>
              <a:rPr b="0" sz="3600" i="0" lang="en-US"/>
              <a:t>e</a:t>
            </a:r>
            <a:r>
              <a:rPr b="0" sz="3600" i="0" lang="en-US"/>
              <a:t>a</a:t>
            </a:r>
            <a:r>
              <a:rPr b="0" sz="3600" i="0" lang="en-US"/>
              <a:t>r</a:t>
            </a:r>
            <a:r>
              <a:rPr b="0" sz="3600" i="0" lang="en-US"/>
              <a:t>t</a:t>
            </a:r>
            <a:r>
              <a:rPr b="0" sz="3600" i="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"/>
          <p:cNvSpPr>
            <a:spLocks noGrp="1"/>
          </p:cNvSpPr>
          <p:nvPr>
            <p:ph type="subTitle" idx="1"/>
          </p:nvPr>
        </p:nvSpPr>
        <p:spPr>
          <a:xfrm>
            <a:off x="155862" y="136623"/>
            <a:ext cx="8858251" cy="6592187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t</a:t>
            </a:r>
            <a:r>
              <a:rPr sz="3600" lang="en-US"/>
              <a:t>en</a:t>
            </a:r>
            <a:r>
              <a:rPr sz="3600" lang="en-US"/>
              <a:t>,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b="1" sz="3600" i="1" lang="en-US"/>
              <a:t>p</a:t>
            </a:r>
            <a:r>
              <a:rPr b="1" sz="3600" i="1" lang="en-US"/>
              <a:t>a</a:t>
            </a:r>
            <a:r>
              <a:rPr b="1" sz="3600" i="1" lang="en-US"/>
              <a:t>i</a:t>
            </a:r>
            <a:r>
              <a:rPr b="1" sz="3600" i="1" lang="en-US"/>
              <a:t>n</a:t>
            </a:r>
            <a:r>
              <a:rPr b="1" sz="3600" i="1" lang="en-US"/>
              <a:t> </a:t>
            </a:r>
            <a:r>
              <a:rPr b="1" sz="3600" i="1" lang="en-US"/>
              <a:t>r</a:t>
            </a:r>
            <a:r>
              <a:rPr b="1" sz="3600" i="1" lang="en-US"/>
              <a:t>a</a:t>
            </a:r>
            <a:r>
              <a:rPr b="1" sz="3600" i="1" lang="en-US"/>
              <a:t>d</a:t>
            </a:r>
            <a:r>
              <a:rPr b="1" sz="3600" i="1" lang="en-US"/>
              <a:t>i</a:t>
            </a:r>
            <a:r>
              <a:rPr b="1" sz="3600" i="1" lang="en-US"/>
              <a:t>a</a:t>
            </a:r>
            <a:r>
              <a:rPr b="1" sz="3600" i="1" lang="en-US"/>
              <a:t>t</a:t>
            </a:r>
            <a:r>
              <a:rPr b="1" sz="3600" i="1" lang="en-US"/>
              <a:t>e</a:t>
            </a:r>
            <a:r>
              <a:rPr b="1" sz="3600" i="1" lang="en-US"/>
              <a:t>s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o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b="1" sz="3600" i="1" lang="en-US"/>
              <a:t>l</a:t>
            </a:r>
            <a:r>
              <a:rPr b="1" sz="3600" i="1" lang="en-US"/>
              <a:t>e</a:t>
            </a:r>
            <a:r>
              <a:rPr b="1" sz="3600" i="1" lang="en-US"/>
              <a:t>f</a:t>
            </a:r>
            <a:r>
              <a:rPr b="1" sz="3600" i="1" lang="en-US"/>
              <a:t>t</a:t>
            </a:r>
            <a:r>
              <a:rPr b="1" sz="3600" i="1" lang="en-US"/>
              <a:t> </a:t>
            </a:r>
            <a:r>
              <a:rPr b="1" sz="3600" i="1" lang="en-US"/>
              <a:t>a</a:t>
            </a:r>
            <a:r>
              <a:rPr b="1" sz="3600" i="1" lang="en-US"/>
              <a:t>r</a:t>
            </a:r>
            <a:r>
              <a:rPr b="1" sz="3600" i="1" lang="en-US"/>
              <a:t>m</a:t>
            </a:r>
            <a:r>
              <a:rPr b="1" sz="3600" i="1" lang="en-US"/>
              <a:t>,</a:t>
            </a:r>
            <a:r>
              <a:rPr b="1" sz="3600" i="1" lang="en-US"/>
              <a:t> </a:t>
            </a:r>
            <a:endParaRPr b="1" i="1" lang="en-US"/>
          </a:p>
          <a:p>
            <a:pPr algn="l">
              <a:lnSpc>
                <a:spcPct val="100000"/>
              </a:lnSpc>
            </a:pPr>
            <a:r>
              <a:rPr b="1" sz="3600" i="1" lang="en-US"/>
              <a:t> </a:t>
            </a:r>
            <a:r>
              <a:rPr b="1" sz="3600" i="1" lang="en-US"/>
              <a:t> </a:t>
            </a:r>
            <a:r>
              <a:rPr b="1" sz="3600" i="1" lang="en-US"/>
              <a:t>n</a:t>
            </a:r>
            <a:r>
              <a:rPr b="1" sz="3600" i="1" lang="en-US"/>
              <a:t>e</a:t>
            </a:r>
            <a:r>
              <a:rPr b="1" sz="3600" i="1" lang="en-US"/>
              <a:t>c</a:t>
            </a:r>
            <a:r>
              <a:rPr b="1" sz="3600" i="1" lang="en-US"/>
              <a:t>k</a:t>
            </a:r>
            <a:r>
              <a:rPr b="1" sz="3600" i="1" lang="en-US"/>
              <a:t>,</a:t>
            </a:r>
            <a:r>
              <a:rPr b="1" sz="3600" i="1" lang="en-US"/>
              <a:t> </a:t>
            </a:r>
            <a:r>
              <a:rPr b="1" sz="3600" i="1" lang="en-US"/>
              <a:t>j</a:t>
            </a:r>
            <a:r>
              <a:rPr b="1" sz="3600" i="1" lang="en-US"/>
              <a:t>a</a:t>
            </a:r>
            <a:r>
              <a:rPr b="1" sz="3600" i="1" lang="en-US"/>
              <a:t>w</a:t>
            </a:r>
            <a:r>
              <a:rPr b="1" sz="3600" i="1" lang="en-US"/>
              <a:t> </a:t>
            </a:r>
            <a:r>
              <a:rPr b="1" sz="3600" i="1" lang="en-US"/>
              <a:t>o</a:t>
            </a:r>
            <a:r>
              <a:rPr b="1" sz="3600" i="1" lang="en-US"/>
              <a:t>r</a:t>
            </a:r>
            <a:r>
              <a:rPr b="1" sz="3600" i="1" lang="en-US"/>
              <a:t> </a:t>
            </a:r>
            <a:r>
              <a:rPr b="1" sz="3600" i="1" lang="en-US"/>
              <a:t>r</a:t>
            </a:r>
            <a:r>
              <a:rPr b="1" sz="3600" i="1" lang="en-US"/>
              <a:t>i</a:t>
            </a:r>
            <a:r>
              <a:rPr b="1" sz="3600" i="1" lang="en-US"/>
              <a:t>g</a:t>
            </a:r>
            <a:r>
              <a:rPr b="1" sz="3600" i="1" lang="en-US"/>
              <a:t>ht </a:t>
            </a:r>
            <a:r>
              <a:rPr b="1" sz="3600" i="1" lang="en-US"/>
              <a:t>a</a:t>
            </a:r>
            <a:r>
              <a:rPr b="1" sz="3600" i="1" lang="en-US"/>
              <a:t>r</a:t>
            </a:r>
            <a:r>
              <a:rPr b="1" sz="3600" i="1" lang="en-US"/>
              <a:t>m</a:t>
            </a:r>
            <a:r>
              <a:rPr b="1" sz="3600" i="1" lang="en-US"/>
              <a:t>.</a:t>
            </a:r>
            <a:endParaRPr b="1" i="1" lang="en-US"/>
          </a:p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m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in </a:t>
            </a:r>
            <a:r>
              <a:rPr sz="3600" lang="en-US"/>
              <a:t>m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5</a:t>
            </a:r>
            <a:r>
              <a:rPr sz="3600" lang="en-US"/>
              <a:t>t</a:t>
            </a:r>
            <a:r>
              <a:rPr sz="3600" lang="en-US"/>
              <a:t>h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c</a:t>
            </a:r>
            <a:r>
              <a:rPr sz="3600" lang="en-US"/>
              <a:t>a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•</a:t>
            </a:r>
            <a:r>
              <a:rPr sz="3600" lang="en-US"/>
              <a:t> </a:t>
            </a:r>
            <a:r>
              <a:rPr sz="3600" lang="en-US"/>
              <a:t>Ther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are</a:t>
            </a:r>
            <a:r>
              <a:rPr sz="3600" lang="en-US"/>
              <a:t> </a:t>
            </a:r>
            <a:r>
              <a:rPr sz="3600" lang="en-US"/>
              <a:t>3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v</a:t>
            </a:r>
            <a:r>
              <a:rPr sz="3600" lang="en-US"/>
              <a:t>er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p</a:t>
            </a:r>
            <a:r>
              <a:rPr sz="3600" lang="en-US"/>
              <a:t>p</a:t>
            </a:r>
            <a:r>
              <a:rPr sz="3600" lang="en-US"/>
              <a:t>i</a:t>
            </a:r>
            <a:r>
              <a:rPr sz="3600" lang="en-US"/>
              <a:t>ng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l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ical</a:t>
            </a:r>
            <a:r>
              <a:rPr sz="3600" lang="en-US"/>
              <a:t> </a:t>
            </a:r>
            <a:r>
              <a:rPr sz="3600" lang="en-US"/>
              <a:t>patt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n</a:t>
            </a:r>
            <a:r>
              <a:rPr sz="3600" lang="en-US"/>
              <a:t>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i</a:t>
            </a:r>
            <a:r>
              <a:rPr sz="3600" lang="en-US"/>
              <a:t>th </a:t>
            </a:r>
            <a:r>
              <a:rPr sz="3600" lang="en-US"/>
              <a:t>s</a:t>
            </a:r>
            <a:r>
              <a:rPr sz="3600" lang="en-US"/>
              <a:t>o</a:t>
            </a:r>
            <a:r>
              <a:rPr sz="3600" lang="en-US"/>
              <a:t>m</a:t>
            </a:r>
            <a:r>
              <a:rPr sz="3600" lang="en-US"/>
              <a:t>e 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f</a:t>
            </a:r>
            <a:r>
              <a:rPr sz="3600" lang="en-US"/>
              <a:t>f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es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ir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o</a:t>
            </a:r>
            <a:r>
              <a:rPr sz="3600" lang="en-US"/>
              <a:t>genesis</a:t>
            </a:r>
            <a:r>
              <a:rPr sz="3600" lang="en-US"/>
              <a:t>: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i="1" lang="en-US"/>
              <a:t>i</a:t>
            </a:r>
            <a:r>
              <a:rPr b="1" sz="3600" i="1" lang="en-US"/>
              <a:t>)</a:t>
            </a:r>
            <a:r>
              <a:rPr b="1" sz="3600" i="1" lang="en-US"/>
              <a:t> </a:t>
            </a:r>
            <a:r>
              <a:rPr b="1" sz="3600" i="1" lang="en-US"/>
              <a:t>S</a:t>
            </a:r>
            <a:r>
              <a:rPr b="1" sz="3600" i="1" lang="en-US"/>
              <a:t>t</a:t>
            </a:r>
            <a:r>
              <a:rPr b="1" sz="3600" i="1" lang="en-US"/>
              <a:t>a</a:t>
            </a:r>
            <a:r>
              <a:rPr b="1" sz="3600" i="1" lang="en-US"/>
              <a:t>b</a:t>
            </a:r>
            <a:r>
              <a:rPr b="1" sz="3600" i="1" lang="en-US"/>
              <a:t>l</a:t>
            </a:r>
            <a:r>
              <a:rPr b="1" sz="3600" i="1" lang="en-US"/>
              <a:t>e</a:t>
            </a:r>
            <a:r>
              <a:rPr b="1" sz="3600" i="1" lang="en-US"/>
              <a:t> </a:t>
            </a:r>
            <a:r>
              <a:rPr b="1" sz="3600" i="1" lang="en-US"/>
              <a:t>o</a:t>
            </a:r>
            <a:r>
              <a:rPr b="1" sz="3600" i="1" lang="en-US"/>
              <a:t>r</a:t>
            </a:r>
            <a:r>
              <a:rPr b="1" sz="3600" i="1" lang="en-US"/>
              <a:t> </a:t>
            </a:r>
            <a:r>
              <a:rPr b="1" sz="3600" i="1" lang="en-US"/>
              <a:t>t</a:t>
            </a:r>
            <a:r>
              <a:rPr b="1" sz="3600" i="1" lang="en-US"/>
              <a:t>y</a:t>
            </a:r>
            <a:r>
              <a:rPr b="1" sz="3600" i="1" lang="en-US"/>
              <a:t>p</a:t>
            </a:r>
            <a:r>
              <a:rPr b="1" sz="3600" i="1" lang="en-US"/>
              <a:t>i</a:t>
            </a:r>
            <a:r>
              <a:rPr b="1" sz="3600" i="1" lang="en-US"/>
              <a:t>cal</a:t>
            </a:r>
            <a:r>
              <a:rPr b="1" sz="3600" i="1" lang="en-US"/>
              <a:t> </a:t>
            </a:r>
            <a:r>
              <a:rPr b="1" sz="3600" i="1" lang="en-US"/>
              <a:t>a</a:t>
            </a:r>
            <a:r>
              <a:rPr b="1" sz="3600" i="1" lang="en-US"/>
              <a:t>n</a:t>
            </a:r>
            <a:r>
              <a:rPr b="1" sz="3600" i="1" lang="en-US"/>
              <a:t>g</a:t>
            </a:r>
            <a:r>
              <a:rPr b="1" sz="3600" i="1" lang="en-US"/>
              <a:t>i</a:t>
            </a:r>
            <a:r>
              <a:rPr b="1" sz="3600" i="1" lang="en-US"/>
              <a:t>n</a:t>
            </a:r>
            <a:r>
              <a:rPr b="1" sz="3600" i="1" lang="en-US"/>
              <a:t>a</a:t>
            </a:r>
            <a:endParaRPr b="1" i="1" lang="en-US"/>
          </a:p>
          <a:p>
            <a:pPr algn="l">
              <a:lnSpc>
                <a:spcPct val="100000"/>
              </a:lnSpc>
            </a:pPr>
            <a:r>
              <a:rPr b="1" sz="3600" i="1" lang="en-US"/>
              <a:t>i</a:t>
            </a:r>
            <a:r>
              <a:rPr b="1" sz="3600" i="1" lang="en-US"/>
              <a:t>i</a:t>
            </a:r>
            <a:r>
              <a:rPr b="1" sz="3600" i="1" lang="en-US"/>
              <a:t>)</a:t>
            </a:r>
            <a:r>
              <a:rPr b="1" sz="3600" i="1" lang="en-US"/>
              <a:t> </a:t>
            </a:r>
            <a:r>
              <a:rPr b="1" sz="3600" i="1" lang="en-US"/>
              <a:t>P</a:t>
            </a:r>
            <a:r>
              <a:rPr b="1" sz="3600" i="1" lang="en-US"/>
              <a:t>r</a:t>
            </a:r>
            <a:r>
              <a:rPr b="1" sz="3600" i="1" lang="en-US"/>
              <a:t>i</a:t>
            </a:r>
            <a:r>
              <a:rPr b="1" sz="3600" i="1" lang="en-US"/>
              <a:t>n</a:t>
            </a:r>
            <a:r>
              <a:rPr b="1" sz="3600" i="1" lang="en-US"/>
              <a:t>z</a:t>
            </a:r>
            <a:r>
              <a:rPr b="1" sz="3600" i="1" lang="en-US"/>
              <a:t>m</a:t>
            </a:r>
            <a:r>
              <a:rPr b="1" sz="3600" i="1" lang="en-US"/>
              <a:t>e</a:t>
            </a:r>
            <a:r>
              <a:rPr b="1" sz="3600" i="1" lang="en-US"/>
              <a:t>t</a:t>
            </a:r>
            <a:r>
              <a:rPr b="1" sz="3600" i="1" lang="en-US"/>
              <a:t>a</a:t>
            </a:r>
            <a:r>
              <a:rPr b="1" sz="3600" i="1" lang="en-US"/>
              <a:t>l</a:t>
            </a:r>
            <a:r>
              <a:rPr b="1" sz="3600" i="1" lang="en-US"/>
              <a:t>'</a:t>
            </a:r>
            <a:r>
              <a:rPr b="1" sz="3600" i="1" lang="en-US"/>
              <a:t>s</a:t>
            </a:r>
            <a:r>
              <a:rPr b="1" sz="3600" i="1" lang="en-US"/>
              <a:t> </a:t>
            </a:r>
            <a:r>
              <a:rPr b="1" sz="3600" i="1" lang="en-US"/>
              <a:t>v</a:t>
            </a:r>
            <a:r>
              <a:rPr b="1" sz="3600" i="1" lang="en-US"/>
              <a:t>a</a:t>
            </a:r>
            <a:r>
              <a:rPr b="1" sz="3600" i="1" lang="en-US"/>
              <a:t>r</a:t>
            </a:r>
            <a:r>
              <a:rPr b="1" sz="3600" i="1" lang="en-US"/>
              <a:t>i</a:t>
            </a:r>
            <a:r>
              <a:rPr b="1" sz="3600" i="1" lang="en-US"/>
              <a:t>a</a:t>
            </a:r>
            <a:r>
              <a:rPr b="1" sz="3600" i="1" lang="en-US"/>
              <a:t>n</a:t>
            </a:r>
            <a:r>
              <a:rPr b="1" sz="3600" i="1" lang="en-US"/>
              <a:t>t</a:t>
            </a:r>
            <a:r>
              <a:rPr b="1" sz="3600" i="1" lang="en-US"/>
              <a:t> </a:t>
            </a:r>
            <a:r>
              <a:rPr b="1" sz="3600" i="1" lang="en-US"/>
              <a:t>a</a:t>
            </a:r>
            <a:r>
              <a:rPr b="1" sz="3600" i="1" lang="en-US"/>
              <a:t>n</a:t>
            </a:r>
            <a:r>
              <a:rPr b="1" sz="3600" i="1" lang="en-US"/>
              <a:t>g</a:t>
            </a:r>
            <a:r>
              <a:rPr b="1" sz="3600" i="1" lang="en-US"/>
              <a:t>i</a:t>
            </a:r>
            <a:r>
              <a:rPr b="1" sz="3600" i="1" lang="en-US"/>
              <a:t>na</a:t>
            </a:r>
            <a:endParaRPr b="1" i="1" lang="en-US"/>
          </a:p>
          <a:p>
            <a:pPr algn="l">
              <a:lnSpc>
                <a:spcPct val="100000"/>
              </a:lnSpc>
            </a:pPr>
            <a:r>
              <a:rPr b="1" sz="3600" i="1" lang="en-US"/>
              <a:t>i</a:t>
            </a:r>
            <a:r>
              <a:rPr b="1" sz="3600" i="1" lang="en-US"/>
              <a:t>i</a:t>
            </a:r>
            <a:r>
              <a:rPr b="1" sz="3600" i="1" lang="en-US"/>
              <a:t>i</a:t>
            </a:r>
            <a:r>
              <a:rPr b="1" sz="3600" i="1" lang="en-US"/>
              <a:t>)</a:t>
            </a:r>
            <a:r>
              <a:rPr b="1" sz="3600" i="1" lang="en-US"/>
              <a:t> </a:t>
            </a:r>
            <a:r>
              <a:rPr b="1" sz="3600" i="1" lang="en-US"/>
              <a:t>U</a:t>
            </a:r>
            <a:r>
              <a:rPr b="1" sz="3600" i="1" lang="en-US"/>
              <a:t>n</a:t>
            </a:r>
            <a:r>
              <a:rPr b="1" sz="3600" i="1" lang="en-US"/>
              <a:t>s</a:t>
            </a:r>
            <a:r>
              <a:rPr b="1" sz="3600" i="1" lang="en-US"/>
              <a:t>t</a:t>
            </a:r>
            <a:r>
              <a:rPr b="1" sz="3600" i="1" lang="en-US"/>
              <a:t>a</a:t>
            </a:r>
            <a:r>
              <a:rPr b="1" sz="3600" i="1" lang="en-US"/>
              <a:t>ble</a:t>
            </a:r>
            <a:r>
              <a:rPr b="1" sz="3600" i="1" lang="en-US"/>
              <a:t> </a:t>
            </a:r>
            <a:r>
              <a:rPr b="1" sz="3600" i="1" lang="en-US"/>
              <a:t>o</a:t>
            </a:r>
            <a:r>
              <a:rPr b="1" sz="3600" i="1" lang="en-US"/>
              <a:t>r</a:t>
            </a:r>
            <a:r>
              <a:rPr b="1" sz="3600" i="1" lang="en-US"/>
              <a:t> </a:t>
            </a:r>
            <a:r>
              <a:rPr b="1" sz="3600" i="1" lang="en-US"/>
              <a:t>c</a:t>
            </a:r>
            <a:r>
              <a:rPr b="1" sz="3600" i="1" lang="en-US"/>
              <a:t>r</a:t>
            </a:r>
            <a:r>
              <a:rPr b="1" sz="3600" i="1" lang="en-US"/>
              <a:t>e</a:t>
            </a:r>
            <a:r>
              <a:rPr b="1" sz="3600" i="1" lang="en-US"/>
              <a:t>s</a:t>
            </a:r>
            <a:r>
              <a:rPr b="1" sz="3600" i="1" lang="en-US"/>
              <a:t>c</a:t>
            </a:r>
            <a:r>
              <a:rPr b="1" sz="3600" i="1" lang="en-US"/>
              <a:t>e</a:t>
            </a:r>
            <a:r>
              <a:rPr b="1" sz="3600" i="1" lang="en-US"/>
              <a:t>n</a:t>
            </a:r>
            <a:r>
              <a:rPr b="1" sz="3600" i="1" lang="en-US"/>
              <a:t>do</a:t>
            </a:r>
            <a:r>
              <a:rPr b="1" sz="3600" i="1" lang="en-US"/>
              <a:t> </a:t>
            </a:r>
            <a:r>
              <a:rPr b="1" sz="3600" i="1" lang="en-US"/>
              <a:t>a</a:t>
            </a:r>
            <a:r>
              <a:rPr b="1" sz="3600" i="1" lang="en-US"/>
              <a:t>n</a:t>
            </a:r>
            <a:r>
              <a:rPr b="1" sz="3600" i="1" lang="en-US"/>
              <a:t>g</a:t>
            </a:r>
            <a:r>
              <a:rPr b="1" sz="3600" i="1" lang="en-US"/>
              <a:t>i</a:t>
            </a:r>
            <a:r>
              <a:rPr b="1" sz="3600" i="1" lang="en-US"/>
              <a:t>n</a:t>
            </a:r>
            <a:r>
              <a:rPr b="1" sz="3600" i="1" lang="en-US"/>
              <a:t>a</a:t>
            </a:r>
            <a:r>
              <a:rPr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subTitle" idx="1"/>
          </p:nvPr>
        </p:nvSpPr>
        <p:spPr>
          <a:xfrm>
            <a:off x="114203" y="166735"/>
            <a:ext cx="8943531" cy="6588116"/>
          </a:xfrm>
        </p:spPr>
        <p:txBody>
          <a:bodyPr>
            <a:normAutofit fontScale="91667" lnSpcReduction="20000"/>
          </a:bodyPr>
          <a:p>
            <a:pPr algn="l">
              <a:lnSpc>
                <a:spcPct val="100000"/>
              </a:lnSpc>
            </a:pPr>
            <a:r>
              <a:rPr b="1" sz="3600" lang="en-US"/>
              <a:t>S</a:t>
            </a:r>
            <a:r>
              <a:rPr b="1" sz="3600" lang="en-US"/>
              <a:t>T</a:t>
            </a:r>
            <a:r>
              <a:rPr b="1" sz="3600" lang="en-US"/>
              <a:t>A</a:t>
            </a:r>
            <a:r>
              <a:rPr b="1" sz="3600" lang="en-US"/>
              <a:t>B</a:t>
            </a:r>
            <a:r>
              <a:rPr b="1" sz="3600" lang="en-US"/>
              <a:t>L</a:t>
            </a:r>
            <a:r>
              <a:rPr b="1" sz="3600" lang="en-US"/>
              <a:t>E</a:t>
            </a:r>
            <a:r>
              <a:rPr b="1" sz="3600" lang="en-US"/>
              <a:t> </a:t>
            </a:r>
            <a:r>
              <a:rPr b="1" sz="3600" lang="en-US"/>
              <a:t>O</a:t>
            </a:r>
            <a:r>
              <a:rPr b="1" sz="3600" lang="en-US"/>
              <a:t>R</a:t>
            </a:r>
            <a:r>
              <a:rPr b="1" sz="3600" lang="en-US"/>
              <a:t> </a:t>
            </a:r>
            <a:r>
              <a:rPr b="1" sz="3600" lang="en-US"/>
              <a:t>T</a:t>
            </a:r>
            <a:r>
              <a:rPr b="1" sz="3600" lang="en-US"/>
              <a:t>Y</a:t>
            </a:r>
            <a:r>
              <a:rPr b="1" sz="3600" lang="en-US"/>
              <a:t>P</a:t>
            </a:r>
            <a:r>
              <a:rPr b="1" sz="3600" lang="en-US"/>
              <a:t>I</a:t>
            </a:r>
            <a:r>
              <a:rPr b="1" sz="3600" lang="en-US"/>
              <a:t>CAL </a:t>
            </a:r>
            <a:r>
              <a:rPr b="1" sz="3600" lang="en-US"/>
              <a:t>A</a:t>
            </a:r>
            <a:r>
              <a:rPr b="1" sz="3600" lang="en-US"/>
              <a:t>N</a:t>
            </a:r>
            <a:r>
              <a:rPr b="1" sz="3600" lang="en-US"/>
              <a:t>G</a:t>
            </a:r>
            <a:r>
              <a:rPr b="1" sz="3600" lang="en-US"/>
              <a:t>I</a:t>
            </a:r>
            <a:r>
              <a:rPr b="1" sz="3600" lang="en-US"/>
              <a:t>NA </a:t>
            </a:r>
            <a:r>
              <a:rPr b="1" sz="3600" lang="en-US"/>
              <a:t>: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-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i</a:t>
            </a:r>
            <a:r>
              <a:rPr b="0" sz="3600" lang="en-US"/>
              <a:t>s </a:t>
            </a:r>
            <a:r>
              <a:rPr b="0" sz="3600" lang="en-US"/>
              <a:t>is </a:t>
            </a:r>
            <a:r>
              <a:rPr b="0" sz="3600" lang="en-US"/>
              <a:t>the 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st </a:t>
            </a:r>
            <a:r>
              <a:rPr b="0" sz="3600" lang="en-US"/>
              <a:t>c</a:t>
            </a:r>
            <a:r>
              <a:rPr b="0" sz="3600" lang="en-US"/>
              <a:t>ommon </a:t>
            </a:r>
            <a:r>
              <a:rPr b="0" sz="3600" lang="en-US"/>
              <a:t>p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t</a:t>
            </a:r>
            <a:r>
              <a:rPr b="0" sz="3600" lang="en-US"/>
              <a:t>e</a:t>
            </a:r>
            <a:r>
              <a:rPr b="0" sz="3600" lang="en-US"/>
              <a:t>rn</a:t>
            </a:r>
            <a:r>
              <a:rPr b="0" sz="3600" lang="en-US"/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-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t</a:t>
            </a:r>
            <a:r>
              <a:rPr b="0" sz="3600" lang="en-US"/>
              <a:t> </a:t>
            </a:r>
            <a:r>
              <a:rPr b="0" sz="3600" lang="en-US"/>
              <a:t>is </a:t>
            </a:r>
            <a:r>
              <a:rPr b="0" sz="3600" lang="en-US"/>
              <a:t>characterized </a:t>
            </a:r>
            <a:r>
              <a:rPr b="0" sz="3600" lang="en-US"/>
              <a:t>by 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t</a:t>
            </a:r>
            <a:r>
              <a:rPr b="0" sz="3600" lang="en-US"/>
              <a:t>a</a:t>
            </a:r>
            <a:r>
              <a:rPr b="0" sz="3600" lang="en-US"/>
              <a:t>c</a:t>
            </a:r>
            <a:r>
              <a:rPr b="0" sz="3600" lang="en-US"/>
              <a:t>k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f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a</a:t>
            </a:r>
            <a:r>
              <a:rPr b="0" sz="3600" lang="en-US"/>
              <a:t>i</a:t>
            </a:r>
            <a:r>
              <a:rPr b="0" sz="3600" lang="en-US"/>
              <a:t>n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foll</a:t>
            </a:r>
            <a:r>
              <a:rPr b="0" sz="3600" lang="en-US"/>
              <a:t>o</a:t>
            </a:r>
            <a:r>
              <a:rPr b="0" sz="3600" lang="en-US"/>
              <a:t>w</a:t>
            </a:r>
            <a:r>
              <a:rPr b="0" sz="3600" lang="en-US"/>
              <a:t>i</a:t>
            </a:r>
            <a:r>
              <a:rPr b="0" sz="3600" lang="en-US"/>
              <a:t>n</a:t>
            </a:r>
            <a:r>
              <a:rPr b="0" sz="3600" lang="en-US"/>
              <a:t>g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h</a:t>
            </a:r>
            <a:r>
              <a:rPr b="0" sz="3600" lang="en-US"/>
              <a:t>y</a:t>
            </a:r>
            <a:r>
              <a:rPr b="0" sz="3600" lang="en-US"/>
              <a:t>s</a:t>
            </a:r>
            <a:r>
              <a:rPr b="0" sz="3600" lang="en-US"/>
              <a:t>i</a:t>
            </a:r>
            <a:r>
              <a:rPr b="0" sz="3600" lang="en-US"/>
              <a:t>c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 </a:t>
            </a:r>
            <a:r>
              <a:rPr b="0" sz="3600" lang="en-US"/>
              <a:t>e</a:t>
            </a:r>
            <a:r>
              <a:rPr b="0" sz="3600" lang="en-US"/>
              <a:t>x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t</a:t>
            </a:r>
            <a:r>
              <a:rPr b="0" sz="3600" lang="en-US"/>
              <a:t>i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 </a:t>
            </a:r>
            <a:r>
              <a:rPr b="0" sz="3600" lang="en-US"/>
              <a:t>o</a:t>
            </a:r>
            <a:r>
              <a:rPr b="0" sz="3600" lang="en-US"/>
              <a:t>r</a:t>
            </a:r>
            <a:r>
              <a:rPr b="0" sz="3600" lang="en-US"/>
              <a:t> </a:t>
            </a:r>
            <a:r>
              <a:rPr b="0" sz="3600" lang="en-US"/>
              <a:t>e</a:t>
            </a:r>
            <a:r>
              <a:rPr b="0" sz="3600" lang="en-US"/>
              <a:t>m</a:t>
            </a:r>
            <a:r>
              <a:rPr b="0" sz="3600" lang="en-US"/>
              <a:t>o</a:t>
            </a:r>
            <a:r>
              <a:rPr b="0" sz="3600" lang="en-US"/>
              <a:t>tional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lang="en-US"/>
              <a:t>excitement </a:t>
            </a:r>
            <a:r>
              <a:rPr b="0" sz="3600" lang="en-US"/>
              <a:t>&amp;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l</a:t>
            </a:r>
            <a:r>
              <a:rPr b="0" sz="3600" lang="en-US"/>
              <a:t>i</a:t>
            </a:r>
            <a:r>
              <a:rPr b="0" sz="3600" lang="en-US"/>
              <a:t>eved </a:t>
            </a:r>
            <a:r>
              <a:rPr b="0" sz="3600" lang="en-US"/>
              <a:t>b</a:t>
            </a:r>
            <a:r>
              <a:rPr b="0" sz="3600" lang="en-US"/>
              <a:t>y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t</a:t>
            </a:r>
            <a:r>
              <a:rPr b="0" sz="3600" lang="en-US"/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-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e</a:t>
            </a:r>
            <a:r>
              <a:rPr b="0" sz="3600" lang="en-US"/>
              <a:t> </a:t>
            </a:r>
            <a:r>
              <a:rPr b="0" sz="3600" lang="en-US"/>
              <a:t>p</a:t>
            </a:r>
            <a:r>
              <a:rPr b="0" sz="3600" lang="en-US"/>
              <a:t>a</a:t>
            </a:r>
            <a:r>
              <a:rPr b="0" sz="3600" lang="en-US"/>
              <a:t>t</a:t>
            </a:r>
            <a:r>
              <a:rPr b="0" sz="3600" lang="en-US"/>
              <a:t>h</a:t>
            </a:r>
            <a:r>
              <a:rPr b="0" sz="3600" lang="en-US"/>
              <a:t>o</a:t>
            </a:r>
            <a:r>
              <a:rPr b="0" sz="3600" lang="en-US"/>
              <a:t>genesis </a:t>
            </a:r>
            <a:r>
              <a:rPr b="0" sz="3600" lang="en-US"/>
              <a:t>o</a:t>
            </a:r>
            <a:r>
              <a:rPr b="0" sz="3600" lang="en-US"/>
              <a:t>f </a:t>
            </a:r>
            <a:r>
              <a:rPr b="0" sz="3600" lang="en-US"/>
              <a:t>c</a:t>
            </a:r>
            <a:r>
              <a:rPr b="0" sz="3600" lang="en-US"/>
              <a:t>o</a:t>
            </a:r>
            <a:r>
              <a:rPr b="0" sz="3600" lang="en-US"/>
              <a:t>n</a:t>
            </a:r>
            <a:r>
              <a:rPr b="0" sz="3600" lang="en-US"/>
              <a:t>d</a:t>
            </a:r>
            <a:r>
              <a:rPr b="0" sz="3600" lang="en-US"/>
              <a:t>i</a:t>
            </a:r>
            <a:r>
              <a:rPr b="0" sz="3600" lang="en-US"/>
              <a:t>tion </a:t>
            </a:r>
            <a:r>
              <a:rPr b="0" sz="3600" lang="en-US"/>
              <a:t>l</a:t>
            </a:r>
            <a:r>
              <a:rPr b="0" sz="3600" lang="en-US"/>
              <a:t>i</a:t>
            </a:r>
            <a:r>
              <a:rPr b="0" sz="3600" lang="en-US"/>
              <a:t>e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0" sz="3600" lang="en-US"/>
              <a:t>i</a:t>
            </a:r>
            <a:r>
              <a:rPr b="0" sz="3600" lang="en-US"/>
              <a:t>n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i="1" lang="en-US"/>
              <a:t>c</a:t>
            </a:r>
            <a:r>
              <a:rPr b="0" sz="3600" i="1" lang="en-US"/>
              <a:t>h</a:t>
            </a:r>
            <a:r>
              <a:rPr b="0" sz="3600" i="1" lang="en-US"/>
              <a:t>r</a:t>
            </a:r>
            <a:r>
              <a:rPr b="0" sz="3600" i="1" lang="en-US"/>
              <a:t>o</a:t>
            </a:r>
            <a:r>
              <a:rPr b="0" sz="3600" i="1" lang="en-US"/>
              <a:t>n</a:t>
            </a:r>
            <a:r>
              <a:rPr b="0" sz="3600" i="1" lang="en-US"/>
              <a:t>i</a:t>
            </a:r>
            <a:r>
              <a:rPr b="0" sz="3600" i="1" lang="en-US"/>
              <a:t>c</a:t>
            </a:r>
            <a:r>
              <a:rPr b="0" sz="3600" i="1" lang="en-US"/>
              <a:t> </a:t>
            </a:r>
            <a:r>
              <a:rPr b="0" sz="3600" i="1" lang="en-US"/>
              <a:t>s</a:t>
            </a:r>
            <a:r>
              <a:rPr b="0" sz="3600" i="1" lang="en-US"/>
              <a:t>t</a:t>
            </a:r>
            <a:r>
              <a:rPr b="0" sz="3600" i="1" lang="en-US"/>
              <a:t>e</a:t>
            </a:r>
            <a:r>
              <a:rPr b="0" sz="3600" i="1" lang="en-US"/>
              <a:t>n</a:t>
            </a:r>
            <a:r>
              <a:rPr b="0" sz="3600" i="1" lang="en-US"/>
              <a:t>o</a:t>
            </a:r>
            <a:r>
              <a:rPr b="0" sz="3600" i="1" lang="en-US"/>
              <a:t>s</a:t>
            </a:r>
            <a:r>
              <a:rPr b="0" sz="3600" i="1" lang="en-US"/>
              <a:t>i</a:t>
            </a:r>
            <a:r>
              <a:rPr b="0" sz="3600" i="1" lang="en-US"/>
              <a:t>n</a:t>
            </a:r>
            <a:r>
              <a:rPr b="0" sz="3600" i="1" lang="en-US"/>
              <a:t>g</a:t>
            </a:r>
            <a:r>
              <a:rPr b="0" sz="3600" i="1" lang="en-US"/>
              <a:t> </a:t>
            </a:r>
            <a:r>
              <a:rPr b="0" sz="3600" i="1" lang="en-US"/>
              <a:t>c</a:t>
            </a:r>
            <a:r>
              <a:rPr b="0" sz="3600" i="1" lang="en-US"/>
              <a:t>o</a:t>
            </a:r>
            <a:r>
              <a:rPr b="0" sz="3600" i="1" lang="en-US"/>
              <a:t>r</a:t>
            </a:r>
            <a:r>
              <a:rPr b="0" sz="3600" i="1" lang="en-US"/>
              <a:t>o</a:t>
            </a:r>
            <a:r>
              <a:rPr b="0" sz="3600" i="1" lang="en-US"/>
              <a:t>nary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a</a:t>
            </a:r>
            <a:r>
              <a:rPr b="0" sz="3600" i="1" lang="en-US"/>
              <a:t>t</a:t>
            </a:r>
            <a:r>
              <a:rPr b="0" sz="3600" i="1" lang="en-US"/>
              <a:t>h</a:t>
            </a:r>
            <a:r>
              <a:rPr b="0" sz="3600" i="1" lang="en-US"/>
              <a:t>e</a:t>
            </a:r>
            <a:r>
              <a:rPr b="0" sz="3600" i="1" lang="en-US"/>
              <a:t>rosclerosis</a:t>
            </a:r>
            <a:r>
              <a:rPr b="0" sz="3600" i="1" lang="en-US"/>
              <a:t>.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i="0" lang="en-US"/>
              <a:t>-</a:t>
            </a:r>
            <a:r>
              <a:rPr b="0" sz="3600" i="0" lang="en-US"/>
              <a:t> </a:t>
            </a:r>
            <a:r>
              <a:rPr b="0" sz="3600" i="0" lang="en-US"/>
              <a:t>D</a:t>
            </a:r>
            <a:r>
              <a:rPr b="0" sz="3600" i="0" lang="en-US"/>
              <a:t>u</a:t>
            </a:r>
            <a:r>
              <a:rPr b="0" sz="3600" i="0" lang="en-US"/>
              <a:t>r</a:t>
            </a:r>
            <a:r>
              <a:rPr b="0" sz="3600" i="0" lang="en-US"/>
              <a:t>i</a:t>
            </a:r>
            <a:r>
              <a:rPr b="0" sz="3600" i="0" lang="en-US"/>
              <a:t>ng</a:t>
            </a:r>
            <a:r>
              <a:rPr b="0" sz="3600" i="0" lang="en-US"/>
              <a:t> </a:t>
            </a:r>
            <a:r>
              <a:rPr b="0" sz="3600" i="0" lang="en-US"/>
              <a:t>t</a:t>
            </a:r>
            <a:r>
              <a:rPr b="0" sz="3600" i="0" lang="en-US"/>
              <a:t>he </a:t>
            </a:r>
            <a:r>
              <a:rPr b="0" sz="3600" i="0" lang="en-US"/>
              <a:t>a</a:t>
            </a:r>
            <a:r>
              <a:rPr b="0" sz="3600" i="0" lang="en-US"/>
              <a:t>t</a:t>
            </a:r>
            <a:r>
              <a:rPr b="0" sz="3600" i="0" lang="en-US"/>
              <a:t>t</a:t>
            </a:r>
            <a:r>
              <a:rPr b="0" sz="3600" i="0" lang="en-US"/>
              <a:t>a</a:t>
            </a:r>
            <a:r>
              <a:rPr b="0" sz="3600" i="0" lang="en-US"/>
              <a:t>c</a:t>
            </a:r>
            <a:r>
              <a:rPr b="0" sz="3600" i="0" lang="en-US"/>
              <a:t>k</a:t>
            </a:r>
            <a:r>
              <a:rPr b="0" sz="3600" i="0" lang="en-US"/>
              <a:t>s</a:t>
            </a:r>
            <a:r>
              <a:rPr b="0" sz="3600" i="0" lang="en-US"/>
              <a:t>,</a:t>
            </a:r>
            <a:r>
              <a:rPr b="0" sz="3600" i="0" lang="en-US"/>
              <a:t> </a:t>
            </a:r>
            <a:r>
              <a:rPr b="0" sz="3600" i="0" lang="en-US"/>
              <a:t>E</a:t>
            </a:r>
            <a:r>
              <a:rPr b="0" sz="3600" i="0" lang="en-US"/>
              <a:t>C</a:t>
            </a:r>
            <a:r>
              <a:rPr b="0" sz="3600" i="0" lang="en-US"/>
              <a:t>G</a:t>
            </a:r>
            <a:r>
              <a:rPr b="0" sz="3600" i="0" lang="en-US"/>
              <a:t> </a:t>
            </a:r>
            <a:r>
              <a:rPr b="0" sz="3600" i="0" lang="en-US"/>
              <a:t>s</a:t>
            </a:r>
            <a:r>
              <a:rPr b="0" sz="3600" i="0" lang="en-US"/>
              <a:t>h</a:t>
            </a:r>
            <a:r>
              <a:rPr b="0" sz="3600" i="0" lang="en-US"/>
              <a:t>o</a:t>
            </a:r>
            <a:r>
              <a:rPr b="0" sz="3600" i="0" lang="en-US"/>
              <a:t>w</a:t>
            </a:r>
            <a:r>
              <a:rPr b="0" sz="3600" i="0" lang="en-US"/>
              <a:t>s</a:t>
            </a:r>
            <a:r>
              <a:rPr b="0" sz="3600" i="0" lang="en-US"/>
              <a:t> </a:t>
            </a:r>
            <a:r>
              <a:rPr b="0" sz="3600" i="0" lang="en-US"/>
              <a:t>S</a:t>
            </a:r>
            <a:r>
              <a:rPr b="0" sz="3600" i="0" lang="en-US"/>
              <a:t>T</a:t>
            </a:r>
            <a:r>
              <a:rPr b="0" sz="3600" i="0" lang="en-US"/>
              <a:t> 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s</a:t>
            </a:r>
            <a:r>
              <a:rPr b="0" sz="3600" i="0" lang="en-US"/>
              <a:t>e</a:t>
            </a:r>
            <a:r>
              <a:rPr b="0" sz="3600" i="0" lang="en-US"/>
              <a:t>g</a:t>
            </a:r>
            <a:r>
              <a:rPr b="0" sz="3600" i="0" lang="en-US"/>
              <a:t>me</a:t>
            </a:r>
            <a:r>
              <a:rPr b="0" sz="3600" i="0" lang="en-US"/>
              <a:t>n</a:t>
            </a:r>
            <a:r>
              <a:rPr b="0" sz="3600" i="0" lang="en-US"/>
              <a:t>t</a:t>
            </a:r>
            <a:r>
              <a:rPr b="0" sz="3600" i="0" lang="en-US"/>
              <a:t> </a:t>
            </a:r>
            <a:r>
              <a:rPr b="0" sz="3600" i="0" lang="en-US"/>
              <a:t>d</a:t>
            </a:r>
            <a:r>
              <a:rPr b="0" sz="3600" i="0" lang="en-US"/>
              <a:t>e</a:t>
            </a:r>
            <a:r>
              <a:rPr b="0" sz="3600" i="0" lang="en-US"/>
              <a:t>p</a:t>
            </a:r>
            <a:r>
              <a:rPr b="0" sz="3600" i="0" lang="en-US"/>
              <a:t>r</a:t>
            </a:r>
            <a:r>
              <a:rPr b="0" sz="3600" i="0" lang="en-US"/>
              <a:t>ession </a:t>
            </a:r>
            <a:r>
              <a:rPr b="0" sz="3600" i="0" lang="en-US"/>
              <a:t>&amp;</a:t>
            </a:r>
            <a:r>
              <a:rPr b="0" sz="3600" i="0" lang="en-US"/>
              <a:t> </a:t>
            </a:r>
            <a:r>
              <a:rPr b="0" sz="3600" i="0" lang="en-US"/>
              <a:t>ther</a:t>
            </a:r>
            <a:r>
              <a:rPr b="0" sz="3600" i="0" lang="en-US"/>
              <a:t>e</a:t>
            </a:r>
            <a:r>
              <a:rPr b="0" sz="3600" i="0" lang="en-US"/>
              <a:t> </a:t>
            </a:r>
            <a:r>
              <a:rPr b="0" sz="3600" i="0" lang="en-US"/>
              <a:t>is </a:t>
            </a:r>
            <a:r>
              <a:rPr b="0" sz="3600" i="0" lang="en-US"/>
              <a:t>n</a:t>
            </a:r>
            <a:r>
              <a:rPr b="0" sz="3600" i="0" lang="en-US"/>
              <a:t>o</a:t>
            </a:r>
            <a:r>
              <a:rPr b="0" sz="3600" i="0" lang="en-US"/>
              <a:t> </a:t>
            </a:r>
            <a:r>
              <a:rPr b="0" sz="3600" i="0" lang="en-US"/>
              <a:t>e</a:t>
            </a:r>
            <a:r>
              <a:rPr b="0" sz="3600" i="0" lang="en-US"/>
              <a:t>l</a:t>
            </a:r>
            <a:r>
              <a:rPr b="0" sz="3600" i="0" lang="en-US"/>
              <a:t>e</a:t>
            </a:r>
            <a:r>
              <a:rPr b="0" sz="3600" i="0" lang="en-US"/>
              <a:t>v</a:t>
            </a:r>
            <a:r>
              <a:rPr b="0" sz="3600" i="0" lang="en-US"/>
              <a:t>a</a:t>
            </a:r>
            <a:r>
              <a:rPr b="0" sz="3600" i="0" lang="en-US"/>
              <a:t>t</a:t>
            </a:r>
            <a:r>
              <a:rPr b="0" sz="3600" i="0" lang="en-US"/>
              <a:t>i</a:t>
            </a:r>
            <a:r>
              <a:rPr b="0" sz="3600" i="0" lang="en-US"/>
              <a:t>on</a:t>
            </a:r>
            <a:endParaRPr lang="en-US"/>
          </a:p>
          <a:p>
            <a:pPr algn="l">
              <a:lnSpc>
                <a:spcPct val="12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o</a:t>
            </a:r>
            <a:r>
              <a:rPr b="0" sz="3600" i="0" lang="en-US"/>
              <a:t>f</a:t>
            </a:r>
            <a:r>
              <a:rPr b="0" sz="3600" i="0" lang="en-US"/>
              <a:t> </a:t>
            </a:r>
            <a:r>
              <a:rPr b="0" sz="3600" i="0" lang="en-US"/>
              <a:t>e</a:t>
            </a:r>
            <a:r>
              <a:rPr b="0" sz="3600" i="0" lang="en-US"/>
              <a:t>n</a:t>
            </a:r>
            <a:r>
              <a:rPr b="0" sz="3600" i="0" lang="en-US"/>
              <a:t>z</a:t>
            </a:r>
            <a:r>
              <a:rPr b="0" sz="3600" i="0" lang="en-US"/>
              <a:t>ymes</a:t>
            </a:r>
            <a:r>
              <a:rPr b="0" sz="3600" i="0" lang="en-US"/>
              <a:t> </a:t>
            </a:r>
            <a:r>
              <a:rPr b="0" sz="3600" i="0" lang="en-US"/>
              <a:t>in</a:t>
            </a:r>
            <a:r>
              <a:rPr b="0" sz="3600" i="0" lang="en-US"/>
              <a:t> </a:t>
            </a:r>
            <a:r>
              <a:rPr b="0" sz="3600" i="0" lang="en-US"/>
              <a:t>t</a:t>
            </a:r>
            <a:r>
              <a:rPr b="0" sz="3600" i="0" lang="en-US"/>
              <a:t>h</a:t>
            </a:r>
            <a:r>
              <a:rPr b="0" sz="3600" i="0" lang="en-US"/>
              <a:t>e</a:t>
            </a:r>
            <a:r>
              <a:rPr b="0" sz="3600" i="0" lang="en-US"/>
              <a:t> </a:t>
            </a:r>
            <a:r>
              <a:rPr b="0" sz="3600" i="0" lang="en-US"/>
              <a:t>bloo</a:t>
            </a:r>
            <a:r>
              <a:rPr b="0" sz="3600" i="0" lang="en-US"/>
              <a:t>d</a:t>
            </a:r>
            <a:r>
              <a:rPr b="0" sz="3600" i="0" lang="en-US"/>
              <a:t>.</a:t>
            </a:r>
            <a:r>
              <a:rPr b="0" sz="3600" i="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"/>
          <p:cNvSpPr>
            <a:spLocks noGrp="1"/>
          </p:cNvSpPr>
          <p:nvPr>
            <p:ph type="subTitle" idx="1"/>
          </p:nvPr>
        </p:nvSpPr>
        <p:spPr>
          <a:xfrm>
            <a:off x="149674" y="196728"/>
            <a:ext cx="8866520" cy="6573135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/>
              <a:t>P</a:t>
            </a:r>
            <a:r>
              <a:rPr b="1" sz="3600" lang="en-US"/>
              <a:t>R</a:t>
            </a:r>
            <a:r>
              <a:rPr b="1" sz="3600" lang="en-US"/>
              <a:t>I</a:t>
            </a:r>
            <a:r>
              <a:rPr b="1" sz="3600" lang="en-US"/>
              <a:t>N</a:t>
            </a:r>
            <a:r>
              <a:rPr b="1" sz="3600" lang="en-US"/>
              <a:t>Z</a:t>
            </a:r>
            <a:r>
              <a:rPr b="1" sz="3600" lang="en-US"/>
              <a:t>METAL'S </a:t>
            </a:r>
            <a:r>
              <a:rPr b="1" sz="3600" lang="en-US"/>
              <a:t>V</a:t>
            </a:r>
            <a:r>
              <a:rPr b="1" sz="3600" lang="en-US"/>
              <a:t>A</a:t>
            </a:r>
            <a:r>
              <a:rPr b="1" sz="3600" lang="en-US"/>
              <a:t>R</a:t>
            </a:r>
            <a:r>
              <a:rPr b="1" sz="3600" lang="en-US"/>
              <a:t>I</a:t>
            </a:r>
            <a:r>
              <a:rPr b="1" sz="3600" lang="en-US"/>
              <a:t>A</a:t>
            </a:r>
            <a:r>
              <a:rPr b="1" sz="3600" lang="en-US"/>
              <a:t>NT </a:t>
            </a:r>
            <a:r>
              <a:rPr b="1" sz="3600" lang="en-US"/>
              <a:t>A</a:t>
            </a:r>
            <a:r>
              <a:rPr b="1" sz="3600" lang="en-US"/>
              <a:t>N</a:t>
            </a:r>
            <a:r>
              <a:rPr b="1" sz="3600" lang="en-US"/>
              <a:t>G</a:t>
            </a:r>
            <a:r>
              <a:rPr b="1" sz="3600" lang="en-US"/>
              <a:t>I</a:t>
            </a:r>
            <a:r>
              <a:rPr b="1" sz="3600" lang="en-US"/>
              <a:t>NA </a:t>
            </a:r>
            <a:r>
              <a:rPr b="1" sz="3600" lang="en-US"/>
              <a:t>:</a:t>
            </a:r>
            <a:endParaRPr b="1" lang="en-US"/>
          </a:p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cterized </a:t>
            </a:r>
            <a:r>
              <a:rPr sz="3600" lang="en-US"/>
              <a:t>b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n</a:t>
            </a:r>
            <a:r>
              <a:rPr sz="3600" lang="en-US"/>
              <a:t>o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ship </a:t>
            </a:r>
            <a:r>
              <a:rPr sz="3600" lang="en-US"/>
              <a:t>w</a:t>
            </a:r>
            <a:r>
              <a:rPr sz="3600" lang="en-US"/>
              <a:t>ith </a:t>
            </a:r>
            <a:r>
              <a:rPr sz="3600" lang="en-US"/>
              <a:t>p</a:t>
            </a:r>
            <a:r>
              <a:rPr sz="3600" lang="en-US"/>
              <a:t>h</a:t>
            </a:r>
            <a:r>
              <a:rPr sz="3600" lang="en-US"/>
              <a:t>y</a:t>
            </a:r>
            <a:r>
              <a:rPr sz="3600" lang="en-US"/>
              <a:t>sical </a:t>
            </a:r>
            <a:r>
              <a:rPr sz="3600" lang="en-US"/>
              <a:t>activity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x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t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o</a:t>
            </a:r>
            <a:r>
              <a:rPr sz="3600" lang="en-US"/>
              <a:t>genesis </a:t>
            </a:r>
            <a:r>
              <a:rPr sz="3600" lang="en-US"/>
              <a:t>of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i</a:t>
            </a:r>
            <a:r>
              <a:rPr sz="3600" lang="en-US"/>
              <a:t>s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dition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k</a:t>
            </a:r>
            <a:r>
              <a:rPr sz="3600" lang="en-US"/>
              <a:t>nown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be </a:t>
            </a:r>
            <a:r>
              <a:rPr sz="3600" lang="en-US"/>
              <a:t>d</a:t>
            </a:r>
            <a:r>
              <a:rPr sz="3600" lang="en-US"/>
              <a:t>u</a:t>
            </a:r>
            <a:r>
              <a:rPr sz="3600" lang="en-US"/>
              <a:t>e </a:t>
            </a:r>
            <a:r>
              <a:rPr sz="3600" lang="en-US"/>
              <a:t>to </a:t>
            </a:r>
            <a:r>
              <a:rPr b="1" sz="3600" i="1" lang="en-US"/>
              <a:t>s</a:t>
            </a:r>
            <a:r>
              <a:rPr b="1" sz="3600" i="1" lang="en-US"/>
              <a:t>u</a:t>
            </a:r>
            <a:r>
              <a:rPr b="1" sz="3600" i="1" lang="en-US"/>
              <a:t>dden</a:t>
            </a:r>
            <a:r>
              <a:rPr b="1" sz="3600" i="1" lang="en-US"/>
              <a:t> </a:t>
            </a:r>
            <a:r>
              <a:rPr b="1" sz="3600" i="1" lang="en-US"/>
              <a:t>v</a:t>
            </a:r>
            <a:r>
              <a:rPr b="1" sz="3600" i="1" lang="en-US"/>
              <a:t>asospasm</a:t>
            </a:r>
            <a:r>
              <a:rPr b="1" sz="3600" i="1" lang="en-US"/>
              <a:t> </a:t>
            </a:r>
            <a:r>
              <a:rPr b="0" sz="3600" i="0" lang="en-US"/>
              <a:t>o</a:t>
            </a:r>
            <a:r>
              <a:rPr b="0" sz="3600" i="0" lang="en-US"/>
              <a:t>f</a:t>
            </a:r>
            <a:r>
              <a:rPr b="0" sz="3600" i="0" lang="en-US"/>
              <a:t> </a:t>
            </a:r>
            <a:r>
              <a:rPr b="0" sz="3600" i="0" lang="en-US"/>
              <a:t>a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c</a:t>
            </a:r>
            <a:r>
              <a:rPr b="0" sz="3600" i="0" lang="en-US"/>
              <a:t>o</a:t>
            </a:r>
            <a:r>
              <a:rPr b="0" sz="3600" i="0" lang="en-US"/>
              <a:t>r</a:t>
            </a:r>
            <a:r>
              <a:rPr b="0" sz="3600" i="0" lang="en-US"/>
              <a:t>o</a:t>
            </a:r>
            <a:r>
              <a:rPr b="0" sz="3600" i="0" lang="en-US"/>
              <a:t>nary</a:t>
            </a:r>
            <a:r>
              <a:rPr b="0" sz="3600" i="0" lang="en-US"/>
              <a:t> </a:t>
            </a:r>
            <a:r>
              <a:rPr b="0" sz="3600" i="0" lang="en-US"/>
              <a:t>t</a:t>
            </a:r>
            <a:r>
              <a:rPr b="0" sz="3600" i="0" lang="en-US"/>
              <a:t>r</a:t>
            </a:r>
            <a:r>
              <a:rPr b="0" sz="3600" i="0" lang="en-US"/>
              <a:t>u</a:t>
            </a:r>
            <a:r>
              <a:rPr b="0" sz="3600" i="0" lang="en-US"/>
              <a:t>n</a:t>
            </a:r>
            <a:r>
              <a:rPr b="0" sz="3600" i="0" lang="en-US"/>
              <a:t>k</a:t>
            </a:r>
            <a:r>
              <a:rPr b="0" sz="3600" i="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-</a:t>
            </a:r>
            <a:r>
              <a:rPr b="0" sz="3600" i="0" lang="en-US"/>
              <a:t> </a:t>
            </a:r>
            <a:r>
              <a:rPr b="0" sz="3600" i="0" lang="en-US"/>
              <a:t>E</a:t>
            </a:r>
            <a:r>
              <a:rPr b="0" sz="3600" i="0" lang="en-US"/>
              <a:t>C</a:t>
            </a:r>
            <a:r>
              <a:rPr b="0" sz="3600" i="0" lang="en-US"/>
              <a:t>G</a:t>
            </a:r>
            <a:r>
              <a:rPr b="0" sz="3600" i="0" lang="en-US"/>
              <a:t> </a:t>
            </a:r>
            <a:r>
              <a:rPr b="0" sz="3600" i="0" lang="en-US"/>
              <a:t>shows</a:t>
            </a:r>
            <a:r>
              <a:rPr b="0" sz="3600" i="0" lang="en-US"/>
              <a:t> </a:t>
            </a:r>
            <a:r>
              <a:rPr b="0" sz="3600" i="0" lang="en-US"/>
              <a:t>S</a:t>
            </a:r>
            <a:r>
              <a:rPr b="0" sz="3600" i="0" lang="en-US"/>
              <a:t>T</a:t>
            </a:r>
            <a:r>
              <a:rPr b="0" sz="3600" i="0" lang="en-US"/>
              <a:t> </a:t>
            </a:r>
            <a:r>
              <a:rPr b="0" sz="3600" i="0" lang="en-US"/>
              <a:t>s</a:t>
            </a:r>
            <a:r>
              <a:rPr b="0" sz="3600" i="0" lang="en-US"/>
              <a:t>e</a:t>
            </a:r>
            <a:r>
              <a:rPr b="0" sz="3600" i="0" lang="en-US"/>
              <a:t>g</a:t>
            </a:r>
            <a:r>
              <a:rPr b="0" sz="3600" i="0" lang="en-US"/>
              <a:t>ment</a:t>
            </a:r>
            <a:r>
              <a:rPr b="0" sz="3600" i="0" lang="en-US"/>
              <a:t> </a:t>
            </a:r>
            <a:r>
              <a:rPr b="0" sz="3600" i="0" lang="en-US"/>
              <a:t>elevation</a:t>
            </a:r>
            <a:r>
              <a:rPr b="0" sz="3600" i="0" lang="en-US"/>
              <a:t> </a:t>
            </a:r>
            <a:r>
              <a:rPr b="0" sz="3600" i="0" lang="en-US"/>
              <a:t>d</a:t>
            </a:r>
            <a:r>
              <a:rPr b="0" sz="3600" i="0" lang="en-US"/>
              <a:t>u</a:t>
            </a:r>
            <a:r>
              <a:rPr b="0" sz="3600" i="0" lang="en-US"/>
              <a:t>e</a:t>
            </a:r>
            <a:r>
              <a:rPr b="0" sz="3600" i="0" lang="en-US"/>
              <a:t> </a:t>
            </a:r>
            <a:r>
              <a:rPr b="0" sz="3600" i="0" lang="en-US"/>
              <a:t>t</a:t>
            </a:r>
            <a:r>
              <a:rPr b="0" sz="3600" i="0" lang="en-US"/>
              <a:t>o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t</a:t>
            </a:r>
            <a:r>
              <a:rPr b="0" sz="3600" i="0" lang="en-US"/>
              <a:t>r</a:t>
            </a:r>
            <a:r>
              <a:rPr b="0" sz="3600" i="0" lang="en-US"/>
              <a:t>a</a:t>
            </a:r>
            <a:r>
              <a:rPr b="0" sz="3600" i="0" lang="en-US"/>
              <a:t>n</a:t>
            </a:r>
            <a:r>
              <a:rPr b="0" sz="3600" i="0" lang="en-US"/>
              <a:t>s</a:t>
            </a:r>
            <a:r>
              <a:rPr b="0" sz="3600" i="0" lang="en-US"/>
              <a:t>m</a:t>
            </a:r>
            <a:r>
              <a:rPr b="0" sz="3600" i="0" lang="en-US"/>
              <a:t>u</a:t>
            </a:r>
            <a:r>
              <a:rPr b="0" sz="3600" i="0" lang="en-US"/>
              <a:t>ral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s</a:t>
            </a:r>
            <a:r>
              <a:rPr b="0" sz="3600" i="0" lang="en-US"/>
              <a:t>c</a:t>
            </a:r>
            <a:r>
              <a:rPr b="0" sz="3600" i="0" lang="en-US"/>
              <a:t>h</a:t>
            </a:r>
            <a:r>
              <a:rPr b="0" sz="3600" i="0" lang="en-US"/>
              <a:t>a</a:t>
            </a:r>
            <a:r>
              <a:rPr b="0" sz="3600" i="0" lang="en-US"/>
              <a:t>emia</a:t>
            </a:r>
            <a:r>
              <a:rPr b="0" sz="3600" i="0" lang="en-US"/>
              <a:t>.</a:t>
            </a:r>
            <a:r>
              <a:rPr b="1" sz="3600" i="1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subTitle" idx="1"/>
          </p:nvPr>
        </p:nvSpPr>
        <p:spPr>
          <a:xfrm>
            <a:off x="58818" y="136623"/>
            <a:ext cx="8935813" cy="6542646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स</a:t>
            </a:r>
            <a:r>
              <a:rPr b="1" sz="3600" lang="en-US">
                <a:solidFill>
                  <a:srgbClr val="000080"/>
                </a:solidFill>
              </a:rPr>
              <a:t>ा</a:t>
            </a:r>
            <a:r>
              <a:rPr b="1" sz="3600" lang="en-US">
                <a:solidFill>
                  <a:srgbClr val="000080"/>
                </a:solidFill>
              </a:rPr>
              <a:t>म</a:t>
            </a:r>
            <a:r>
              <a:rPr b="1" sz="3600" lang="en-US">
                <a:solidFill>
                  <a:srgbClr val="000080"/>
                </a:solidFill>
              </a:rPr>
              <a:t>ा</a:t>
            </a:r>
            <a:r>
              <a:rPr b="1" sz="3600" lang="en-US">
                <a:solidFill>
                  <a:srgbClr val="000080"/>
                </a:solidFill>
              </a:rPr>
              <a:t>न</a:t>
            </a:r>
            <a:r>
              <a:rPr b="1" sz="3600" lang="en-US">
                <a:solidFill>
                  <a:srgbClr val="000080"/>
                </a:solidFill>
              </a:rPr>
              <a:t>्</a:t>
            </a:r>
            <a:r>
              <a:rPr b="1" sz="3600" lang="en-US">
                <a:solidFill>
                  <a:srgbClr val="000080"/>
                </a:solidFill>
              </a:rPr>
              <a:t>य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ल</a:t>
            </a:r>
            <a:r>
              <a:rPr b="1" sz="3600" lang="en-US">
                <a:solidFill>
                  <a:srgbClr val="000080"/>
                </a:solidFill>
              </a:rPr>
              <a:t>क्ष</a:t>
            </a:r>
            <a:r>
              <a:rPr b="1" sz="3600" lang="en-US">
                <a:solidFill>
                  <a:srgbClr val="000080"/>
                </a:solidFill>
              </a:rPr>
              <a:t>ण</a:t>
            </a:r>
            <a:r>
              <a:rPr b="1" sz="3600" lang="en-US">
                <a:solidFill>
                  <a:srgbClr val="000080"/>
                </a:solidFill>
              </a:rPr>
              <a:t>े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endParaRPr lang="en-US"/>
          </a:p>
          <a:p>
            <a:pPr algn="ctr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ै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ण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म</a:t>
            </a:r>
            <a:r>
              <a:rPr b="1" sz="3600" lang="en-US">
                <a:solidFill>
                  <a:srgbClr val="FF0000"/>
                </a:solidFill>
              </a:rPr>
              <a:t>ू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च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छ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ज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क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स</a:t>
            </a:r>
            <a:r>
              <a:rPr b="1" sz="3600" lang="en-US">
                <a:solidFill>
                  <a:srgbClr val="FF0000"/>
                </a:solidFill>
              </a:rPr>
              <a:t>ह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क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क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श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स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स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ै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स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ृ</a:t>
            </a:r>
            <a:r>
              <a:rPr b="1" sz="3600" lang="en-US">
                <a:solidFill>
                  <a:srgbClr val="FF0000"/>
                </a:solidFill>
              </a:rPr>
              <a:t>ष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endParaRPr lang="en-US"/>
          </a:p>
          <a:p>
            <a:pPr algn="ctr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प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म</a:t>
            </a:r>
            <a:r>
              <a:rPr b="1" sz="3600" lang="en-US">
                <a:solidFill>
                  <a:srgbClr val="FF0000"/>
                </a:solidFill>
              </a:rPr>
              <a:t>ो</a:t>
            </a:r>
            <a:r>
              <a:rPr b="1" sz="3600" lang="en-US">
                <a:solidFill>
                  <a:srgbClr val="FF0000"/>
                </a:solidFill>
              </a:rPr>
              <a:t>ह</a:t>
            </a:r>
            <a:r>
              <a:rPr b="1" sz="3600" lang="en-US">
                <a:solidFill>
                  <a:srgbClr val="FF0000"/>
                </a:solidFill>
              </a:rPr>
              <a:t>: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|</a:t>
            </a:r>
            <a:endParaRPr lang="en-US"/>
          </a:p>
          <a:p>
            <a:pPr algn="ctr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छ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द</a:t>
            </a:r>
            <a:r>
              <a:rPr b="1" sz="3600" lang="en-US">
                <a:solidFill>
                  <a:srgbClr val="FF0000"/>
                </a:solidFill>
              </a:rPr>
              <a:t>ी</a:t>
            </a:r>
            <a:r>
              <a:rPr b="1" sz="3600" lang="en-US">
                <a:solidFill>
                  <a:srgbClr val="FF0000"/>
                </a:solidFill>
              </a:rPr>
              <a:t>: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क</a:t>
            </a:r>
            <a:r>
              <a:rPr b="1" sz="3600" lang="en-US">
                <a:solidFill>
                  <a:srgbClr val="FF0000"/>
                </a:solidFill>
              </a:rPr>
              <a:t>फ</a:t>
            </a:r>
            <a:r>
              <a:rPr b="1" sz="3600" lang="en-US">
                <a:solidFill>
                  <a:srgbClr val="FF0000"/>
                </a:solidFill>
              </a:rPr>
              <a:t>ो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क</a:t>
            </a:r>
            <a:r>
              <a:rPr b="1" sz="3600" lang="en-US">
                <a:solidFill>
                  <a:srgbClr val="FF0000"/>
                </a:solidFill>
              </a:rPr>
              <a:t>ल</a:t>
            </a:r>
            <a:r>
              <a:rPr b="1" sz="3600" lang="en-US">
                <a:solidFill>
                  <a:srgbClr val="FF0000"/>
                </a:solidFill>
              </a:rPr>
              <a:t>े</a:t>
            </a:r>
            <a:r>
              <a:rPr b="1" sz="3600" lang="en-US">
                <a:solidFill>
                  <a:srgbClr val="FF0000"/>
                </a:solidFill>
              </a:rPr>
              <a:t>श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ु</a:t>
            </a:r>
            <a:r>
              <a:rPr b="1" sz="3600" lang="en-US">
                <a:solidFill>
                  <a:srgbClr val="FF0000"/>
                </a:solidFill>
              </a:rPr>
              <a:t>ज</a:t>
            </a:r>
            <a:r>
              <a:rPr b="1" sz="3600" lang="en-US">
                <a:solidFill>
                  <a:srgbClr val="FF0000"/>
                </a:solidFill>
              </a:rPr>
              <a:t>ो</a:t>
            </a:r>
            <a:r>
              <a:rPr b="1" sz="3600" lang="en-US">
                <a:solidFill>
                  <a:srgbClr val="FF0000"/>
                </a:solidFill>
              </a:rPr>
              <a:t>ऽ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ु</a:t>
            </a:r>
            <a:r>
              <a:rPr b="1" sz="3600" lang="en-US">
                <a:solidFill>
                  <a:srgbClr val="FF0000"/>
                </a:solidFill>
              </a:rPr>
              <a:t>च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श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च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ह</a:t>
            </a:r>
            <a:r>
              <a:rPr b="1" sz="3600" lang="en-US">
                <a:solidFill>
                  <a:srgbClr val="FF0000"/>
                </a:solidFill>
              </a:rPr>
              <a:t>ृ</a:t>
            </a:r>
            <a:r>
              <a:rPr b="1" sz="3600" lang="en-US">
                <a:solidFill>
                  <a:srgbClr val="FF0000"/>
                </a:solidFill>
              </a:rPr>
              <a:t>द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ो</a:t>
            </a:r>
            <a:r>
              <a:rPr b="1" sz="3600" lang="en-US">
                <a:solidFill>
                  <a:srgbClr val="FF0000"/>
                </a:solidFill>
              </a:rPr>
              <a:t>ग</a:t>
            </a:r>
            <a:r>
              <a:rPr b="1" sz="3600" lang="en-US">
                <a:solidFill>
                  <a:srgbClr val="FF0000"/>
                </a:solidFill>
              </a:rPr>
              <a:t>ज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: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स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ु</a:t>
            </a:r>
            <a:r>
              <a:rPr b="1" sz="3600" lang="en-US">
                <a:solidFill>
                  <a:srgbClr val="FF0000"/>
                </a:solidFill>
              </a:rPr>
              <a:t>र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व</a:t>
            </a:r>
            <a:r>
              <a:rPr b="1" sz="3600" lang="en-US">
                <a:solidFill>
                  <a:srgbClr val="FF0000"/>
                </a:solidFill>
              </a:rPr>
              <a:t>ि</a:t>
            </a:r>
            <a:r>
              <a:rPr b="1" sz="3600" lang="en-US">
                <a:solidFill>
                  <a:srgbClr val="FF0000"/>
                </a:solidFill>
              </a:rPr>
              <a:t>ध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स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त</a:t>
            </a:r>
            <a:r>
              <a:rPr b="1" sz="3600" lang="en-US">
                <a:solidFill>
                  <a:srgbClr val="FF0000"/>
                </a:solidFill>
              </a:rPr>
              <a:t>थ</a:t>
            </a:r>
            <a:r>
              <a:rPr b="1" sz="3600" lang="en-US">
                <a:solidFill>
                  <a:srgbClr val="FF0000"/>
                </a:solidFill>
              </a:rPr>
              <a:t>ा</a:t>
            </a:r>
            <a:r>
              <a:rPr b="1" sz="3600" lang="en-US">
                <a:solidFill>
                  <a:srgbClr val="FF0000"/>
                </a:solidFill>
              </a:rPr>
              <a:t>ऽ</a:t>
            </a:r>
            <a:r>
              <a:rPr b="1" sz="3600" lang="en-US">
                <a:solidFill>
                  <a:srgbClr val="FF0000"/>
                </a:solidFill>
              </a:rPr>
              <a:t>न</a:t>
            </a:r>
            <a:r>
              <a:rPr b="1" sz="3600" lang="en-US">
                <a:solidFill>
                  <a:srgbClr val="FF0000"/>
                </a:solidFill>
              </a:rPr>
              <a:t>्</a:t>
            </a:r>
            <a:r>
              <a:rPr b="1" sz="3600" lang="en-US">
                <a:solidFill>
                  <a:srgbClr val="FF0000"/>
                </a:solidFill>
              </a:rPr>
              <a:t>य</a:t>
            </a:r>
            <a:r>
              <a:rPr b="1" sz="3600" lang="en-US">
                <a:solidFill>
                  <a:srgbClr val="FF0000"/>
                </a:solidFill>
              </a:rPr>
              <a:t>े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|</a:t>
            </a:r>
            <a:r>
              <a:rPr b="1" sz="3600" lang="en-US">
                <a:solidFill>
                  <a:srgbClr val="FF0000"/>
                </a:solidFill>
              </a:rPr>
              <a:t>|</a:t>
            </a:r>
            <a:endParaRPr lang="en-US"/>
          </a:p>
          <a:p>
            <a:pPr algn="ctr">
              <a:lnSpc>
                <a:spcPct val="100000"/>
              </a:lnSpc>
            </a:pP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FF0000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(</a:t>
            </a:r>
            <a:r>
              <a:rPr b="1" sz="3600" lang="en-US">
                <a:solidFill>
                  <a:srgbClr val="0000FF"/>
                </a:solidFill>
              </a:rPr>
              <a:t>च</a:t>
            </a:r>
            <a:r>
              <a:rPr b="1" sz="3600" lang="en-US">
                <a:solidFill>
                  <a:srgbClr val="0000FF"/>
                </a:solidFill>
              </a:rPr>
              <a:t>.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च</a:t>
            </a:r>
            <a:r>
              <a:rPr b="1" sz="3600" lang="en-US">
                <a:solidFill>
                  <a:srgbClr val="0000FF"/>
                </a:solidFill>
              </a:rPr>
              <a:t>ि</a:t>
            </a:r>
            <a:r>
              <a:rPr b="1" sz="3600" lang="en-US">
                <a:solidFill>
                  <a:srgbClr val="0000FF"/>
                </a:solidFill>
              </a:rPr>
              <a:t>.</a:t>
            </a:r>
            <a:r>
              <a:rPr b="1" sz="3600" lang="en-US">
                <a:solidFill>
                  <a:srgbClr val="0000FF"/>
                </a:solidFill>
              </a:rPr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ि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ण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म</a:t>
            </a:r>
            <a:r>
              <a:rPr b="0" sz="3600" lang="en-US">
                <a:solidFill>
                  <a:srgbClr val="36363D"/>
                </a:solidFill>
              </a:rPr>
              <a:t>ू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च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छ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ज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स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ह</a:t>
            </a:r>
            <a:r>
              <a:rPr b="0" sz="3600" lang="en-US">
                <a:solidFill>
                  <a:srgbClr val="36363D"/>
                </a:solidFill>
              </a:rPr>
              <a:t>ि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श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स</a:t>
            </a:r>
            <a:endParaRPr b="0" lang="en-US"/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म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ख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ै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स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य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ृ</a:t>
            </a:r>
            <a:r>
              <a:rPr b="0" sz="3600" lang="en-US">
                <a:solidFill>
                  <a:srgbClr val="36363D"/>
                </a:solidFill>
              </a:rPr>
              <a:t>ष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णा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म</a:t>
            </a:r>
            <a:r>
              <a:rPr b="0" sz="3600" lang="en-US">
                <a:solidFill>
                  <a:srgbClr val="36363D"/>
                </a:solidFill>
              </a:rPr>
              <a:t>ो</a:t>
            </a:r>
            <a:r>
              <a:rPr b="0" sz="3600" lang="en-US">
                <a:solidFill>
                  <a:srgbClr val="36363D"/>
                </a:solidFill>
              </a:rPr>
              <a:t>ह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छ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द</a:t>
            </a:r>
            <a:r>
              <a:rPr b="0" sz="3600" lang="en-US">
                <a:solidFill>
                  <a:srgbClr val="36363D"/>
                </a:solidFill>
              </a:rPr>
              <a:t>ी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फ</a:t>
            </a:r>
            <a:r>
              <a:rPr b="0" sz="3600" lang="en-US">
                <a:solidFill>
                  <a:srgbClr val="36363D"/>
                </a:solidFill>
              </a:rPr>
              <a:t>ो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ल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श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द</a:t>
            </a:r>
            <a:r>
              <a:rPr b="0" sz="3600" lang="en-US">
                <a:solidFill>
                  <a:srgbClr val="36363D"/>
                </a:solidFill>
              </a:rPr>
              <a:t>न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*</a:t>
            </a:r>
            <a:r>
              <a:rPr b="0" sz="3600" lang="en-US">
                <a:solidFill>
                  <a:srgbClr val="36363D"/>
                </a:solidFill>
              </a:rPr>
              <a:t>अ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च</a:t>
            </a:r>
            <a:r>
              <a:rPr b="0" sz="3600" lang="en-US">
                <a:solidFill>
                  <a:srgbClr val="36363D"/>
                </a:solidFill>
              </a:rPr>
              <a:t>ी</a:t>
            </a:r>
            <a:r>
              <a:rPr b="1" sz="3600" lang="en-US">
                <a:solidFill>
                  <a:srgbClr val="36363D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subTitle" idx="1"/>
          </p:nvPr>
        </p:nvSpPr>
        <p:spPr>
          <a:xfrm>
            <a:off x="123392" y="182282"/>
            <a:ext cx="8877733" cy="6555133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/>
              <a:t>U</a:t>
            </a:r>
            <a:r>
              <a:rPr b="1" sz="3600" lang="en-US"/>
              <a:t>N</a:t>
            </a:r>
            <a:r>
              <a:rPr b="1" sz="3600" lang="en-US"/>
              <a:t>S</a:t>
            </a:r>
            <a:r>
              <a:rPr b="1" sz="3600" lang="en-US"/>
              <a:t>T</a:t>
            </a:r>
            <a:r>
              <a:rPr b="1" sz="3600" lang="en-US"/>
              <a:t>ABLE </a:t>
            </a:r>
            <a:r>
              <a:rPr b="1" sz="3600" lang="en-US"/>
              <a:t>O</a:t>
            </a:r>
            <a:r>
              <a:rPr b="1" sz="3600" lang="en-US"/>
              <a:t>R</a:t>
            </a:r>
            <a:r>
              <a:rPr b="1" sz="3600" lang="en-US"/>
              <a:t> </a:t>
            </a:r>
            <a:r>
              <a:rPr b="1" sz="3600" lang="en-US"/>
              <a:t>C</a:t>
            </a:r>
            <a:r>
              <a:rPr b="1" sz="3600" lang="en-US"/>
              <a:t>R</a:t>
            </a:r>
            <a:r>
              <a:rPr b="1" sz="3600" lang="en-US"/>
              <a:t>E</a:t>
            </a:r>
            <a:r>
              <a:rPr b="1" sz="3600" lang="en-US"/>
              <a:t>S</a:t>
            </a:r>
            <a:r>
              <a:rPr b="1" sz="3600" lang="en-US"/>
              <a:t>C</a:t>
            </a:r>
            <a:r>
              <a:rPr b="1" sz="3600" lang="en-US"/>
              <a:t>E</a:t>
            </a:r>
            <a:r>
              <a:rPr b="1" sz="3600" lang="en-US"/>
              <a:t>NDO </a:t>
            </a:r>
            <a:r>
              <a:rPr b="1" sz="3600" lang="en-US"/>
              <a:t>A</a:t>
            </a:r>
            <a:r>
              <a:rPr b="1" sz="3600" lang="en-US"/>
              <a:t>N</a:t>
            </a:r>
            <a:r>
              <a:rPr b="1" sz="3600" lang="en-US"/>
              <a:t>G</a:t>
            </a:r>
            <a:r>
              <a:rPr b="1" sz="3600" lang="en-US"/>
              <a:t>I</a:t>
            </a:r>
            <a:r>
              <a:rPr b="1" sz="3600" lang="en-US"/>
              <a:t>NA </a:t>
            </a:r>
            <a:r>
              <a:rPr b="1" sz="3600" lang="en-US"/>
              <a:t>: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lang="en-US"/>
              <a:t>-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l</a:t>
            </a:r>
            <a:r>
              <a:rPr b="0" sz="3600" lang="en-US"/>
              <a:t>s</a:t>
            </a:r>
            <a:r>
              <a:rPr b="0" sz="3600" lang="en-US"/>
              <a:t>o</a:t>
            </a:r>
            <a:r>
              <a:rPr b="0" sz="3600" lang="en-US"/>
              <a:t> 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f</a:t>
            </a:r>
            <a:r>
              <a:rPr b="0" sz="3600" lang="en-US"/>
              <a:t>f</a:t>
            </a:r>
            <a:r>
              <a:rPr b="0" sz="3600" lang="en-US"/>
              <a:t>e</a:t>
            </a:r>
            <a:r>
              <a:rPr b="0" sz="3600" lang="en-US"/>
              <a:t>r</a:t>
            </a:r>
            <a:r>
              <a:rPr b="0" sz="3600" lang="en-US"/>
              <a:t>e</a:t>
            </a:r>
            <a:r>
              <a:rPr b="0" sz="3600" lang="en-US"/>
              <a:t>d</a:t>
            </a:r>
            <a:r>
              <a:rPr b="0" sz="3600" lang="en-US"/>
              <a:t> </a:t>
            </a:r>
            <a:r>
              <a:rPr b="0" sz="3600" lang="en-US"/>
              <a:t>t</a:t>
            </a:r>
            <a:r>
              <a:rPr b="0" sz="3600" lang="en-US"/>
              <a:t>o</a:t>
            </a:r>
            <a:r>
              <a:rPr b="0" sz="3600" lang="en-US"/>
              <a:t> </a:t>
            </a:r>
            <a:r>
              <a:rPr b="0" sz="3600" lang="en-US"/>
              <a:t>a</a:t>
            </a:r>
            <a:r>
              <a:rPr b="0" sz="3600" lang="en-US"/>
              <a:t>s</a:t>
            </a:r>
            <a:r>
              <a:rPr b="0" sz="3600" lang="en-US"/>
              <a:t> </a:t>
            </a:r>
            <a:r>
              <a:rPr b="1" sz="3600" i="1" lang="en-US"/>
              <a:t>p</a:t>
            </a:r>
            <a:r>
              <a:rPr b="1" sz="3600" i="1" lang="en-US"/>
              <a:t>r</a:t>
            </a:r>
            <a:r>
              <a:rPr b="1" sz="3600" i="1" lang="en-US"/>
              <a:t>e</a:t>
            </a:r>
            <a:r>
              <a:rPr b="1" sz="3600" i="1" lang="en-US"/>
              <a:t>-</a:t>
            </a:r>
            <a:r>
              <a:rPr b="1" sz="3600" i="1" lang="en-US"/>
              <a:t>i</a:t>
            </a:r>
            <a:r>
              <a:rPr b="1" sz="3600" i="1" lang="en-US"/>
              <a:t>n</a:t>
            </a:r>
            <a:r>
              <a:rPr b="1" sz="3600" i="1" lang="en-US"/>
              <a:t>f</a:t>
            </a:r>
            <a:r>
              <a:rPr b="1" sz="3600" i="1" lang="en-US"/>
              <a:t>a</a:t>
            </a:r>
            <a:r>
              <a:rPr b="1" sz="3600" i="1" lang="en-US"/>
              <a:t>r</a:t>
            </a:r>
            <a:r>
              <a:rPr b="1" sz="3600" i="1" lang="en-US"/>
              <a:t>c</a:t>
            </a:r>
            <a:r>
              <a:rPr b="1" sz="3600" i="1" lang="en-US"/>
              <a:t>t</a:t>
            </a:r>
            <a:r>
              <a:rPr b="1" sz="3600" i="1" lang="en-US"/>
              <a:t>i</a:t>
            </a:r>
            <a:r>
              <a:rPr b="1" sz="3600" i="1" lang="en-US"/>
              <a:t>o</a:t>
            </a:r>
            <a:r>
              <a:rPr b="1" sz="3600" i="1" lang="en-US"/>
              <a:t>n</a:t>
            </a:r>
            <a:r>
              <a:rPr b="1" sz="3600" i="1" lang="en-US"/>
              <a:t> </a:t>
            </a:r>
            <a:r>
              <a:rPr b="1" sz="3600" i="1" lang="en-US"/>
              <a:t>a</a:t>
            </a:r>
            <a:r>
              <a:rPr b="1" sz="3600" i="1" lang="en-US"/>
              <a:t>n</a:t>
            </a:r>
            <a:r>
              <a:rPr b="1" sz="3600" i="1" lang="en-US"/>
              <a:t>g</a:t>
            </a:r>
            <a:r>
              <a:rPr b="1" sz="3600" i="1" lang="en-US"/>
              <a:t>i</a:t>
            </a:r>
            <a:r>
              <a:rPr b="1" sz="3600" i="1" lang="en-US"/>
              <a:t>na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i="1" lang="en-US"/>
              <a:t> </a:t>
            </a:r>
            <a:r>
              <a:rPr b="1" sz="3600" i="1" lang="en-US"/>
              <a:t> </a:t>
            </a:r>
            <a:r>
              <a:rPr b="0" sz="3600" i="0" lang="en-US"/>
              <a:t>o</a:t>
            </a:r>
            <a:r>
              <a:rPr b="0" sz="3600" i="0" lang="en-US"/>
              <a:t>r</a:t>
            </a:r>
            <a:r>
              <a:rPr b="0" sz="3600" i="0" lang="en-US"/>
              <a:t> </a:t>
            </a:r>
            <a:r>
              <a:rPr b="1" sz="3600" i="1" lang="en-US"/>
              <a:t>a</a:t>
            </a:r>
            <a:r>
              <a:rPr b="1" sz="3600" i="1" lang="en-US"/>
              <a:t>c</a:t>
            </a:r>
            <a:r>
              <a:rPr b="1" sz="3600" i="1" lang="en-US"/>
              <a:t>u</a:t>
            </a:r>
            <a:r>
              <a:rPr b="1" sz="3600" i="1" lang="en-US"/>
              <a:t>t</a:t>
            </a:r>
            <a:r>
              <a:rPr b="1" sz="3600" i="1" lang="en-US"/>
              <a:t>e</a:t>
            </a:r>
            <a:r>
              <a:rPr b="1" sz="3600" i="1" lang="en-US"/>
              <a:t> </a:t>
            </a:r>
            <a:r>
              <a:rPr b="1" sz="3600" i="1" lang="en-US"/>
              <a:t>c</a:t>
            </a:r>
            <a:r>
              <a:rPr b="1" sz="3600" i="1" lang="en-US"/>
              <a:t>o</a:t>
            </a:r>
            <a:r>
              <a:rPr b="1" sz="3600" i="1" lang="en-US"/>
              <a:t>r</a:t>
            </a:r>
            <a:r>
              <a:rPr b="1" sz="3600" i="1" lang="en-US"/>
              <a:t>onary </a:t>
            </a:r>
            <a:r>
              <a:rPr b="1" sz="3600" i="1" lang="en-US"/>
              <a:t>i</a:t>
            </a:r>
            <a:r>
              <a:rPr b="1" sz="3600" i="1" lang="en-US"/>
              <a:t>n</a:t>
            </a:r>
            <a:r>
              <a:rPr b="1" sz="3600" i="1" lang="en-US"/>
              <a:t>s</a:t>
            </a:r>
            <a:r>
              <a:rPr b="1" sz="3600" i="1" lang="en-US"/>
              <a:t>u</a:t>
            </a:r>
            <a:r>
              <a:rPr b="1" sz="3600" i="1" lang="en-US"/>
              <a:t>f</a:t>
            </a:r>
            <a:r>
              <a:rPr b="1" sz="3600" i="1" lang="en-US"/>
              <a:t>ficiency</a:t>
            </a:r>
            <a:r>
              <a:rPr b="0" sz="3600" i="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-</a:t>
            </a:r>
            <a:r>
              <a:rPr b="0" sz="3600" i="0" lang="en-US"/>
              <a:t> </a:t>
            </a:r>
            <a:r>
              <a:rPr b="0" sz="3600" i="0" lang="en-US"/>
              <a:t>T</a:t>
            </a:r>
            <a:r>
              <a:rPr b="0" sz="3600" i="0" lang="en-US"/>
              <a:t>h</a:t>
            </a:r>
            <a:r>
              <a:rPr b="0" sz="3600" i="0" lang="en-US"/>
              <a:t>e</a:t>
            </a:r>
            <a:r>
              <a:rPr b="0" sz="3600" i="0" lang="en-US"/>
              <a:t> </a:t>
            </a:r>
            <a:r>
              <a:rPr b="0" sz="3600" i="0" lang="en-US"/>
              <a:t>m</a:t>
            </a:r>
            <a:r>
              <a:rPr b="0" sz="3600" i="0" lang="en-US"/>
              <a:t>o</a:t>
            </a:r>
            <a:r>
              <a:rPr b="0" sz="3600" i="0" lang="en-US"/>
              <a:t>s</a:t>
            </a:r>
            <a:r>
              <a:rPr b="0" sz="3600" i="0" lang="en-US"/>
              <a:t>t</a:t>
            </a:r>
            <a:r>
              <a:rPr b="0" sz="3600" i="0" lang="en-US"/>
              <a:t> </a:t>
            </a:r>
            <a:r>
              <a:rPr b="0" sz="3600" i="0" lang="en-US"/>
              <a:t>s</a:t>
            </a:r>
            <a:r>
              <a:rPr b="0" sz="3600" i="0" lang="en-US"/>
              <a:t>e</a:t>
            </a:r>
            <a:r>
              <a:rPr b="0" sz="3600" i="0" lang="en-US"/>
              <a:t>r</a:t>
            </a:r>
            <a:r>
              <a:rPr b="0" sz="3600" i="0" lang="en-US"/>
              <a:t>i</a:t>
            </a:r>
            <a:r>
              <a:rPr b="0" sz="3600" i="0" lang="en-US"/>
              <a:t>ous </a:t>
            </a:r>
            <a:r>
              <a:rPr b="0" sz="3600" i="0" lang="en-US"/>
              <a:t>p</a:t>
            </a:r>
            <a:r>
              <a:rPr b="0" sz="3600" i="0" lang="en-US"/>
              <a:t>a</a:t>
            </a:r>
            <a:r>
              <a:rPr b="0" sz="3600" i="0" lang="en-US"/>
              <a:t>t</a:t>
            </a:r>
            <a:r>
              <a:rPr b="0" sz="3600" i="0" lang="en-US"/>
              <a:t>t</a:t>
            </a:r>
            <a:r>
              <a:rPr b="0" sz="3600" i="0" lang="en-US"/>
              <a:t>e</a:t>
            </a:r>
            <a:r>
              <a:rPr b="0" sz="3600" i="0" lang="en-US"/>
              <a:t>rn </a:t>
            </a:r>
            <a:r>
              <a:rPr b="0" sz="3600" i="0" lang="en-US"/>
              <a:t>o</a:t>
            </a:r>
            <a:r>
              <a:rPr b="0" sz="3600" i="0" lang="en-US"/>
              <a:t>f</a:t>
            </a:r>
            <a:r>
              <a:rPr b="0" sz="3600" i="0" lang="en-US"/>
              <a:t> </a:t>
            </a:r>
            <a:r>
              <a:rPr b="0" sz="3600" i="0" lang="en-US"/>
              <a:t>a</a:t>
            </a:r>
            <a:r>
              <a:rPr b="0" sz="3600" i="0" lang="en-US"/>
              <a:t>n</a:t>
            </a:r>
            <a:r>
              <a:rPr b="0" sz="3600" i="0" lang="en-US"/>
              <a:t>g</a:t>
            </a:r>
            <a:r>
              <a:rPr b="0" sz="3600" i="0" lang="en-US"/>
              <a:t>i</a:t>
            </a:r>
            <a:r>
              <a:rPr b="0" sz="3600" i="0" lang="en-US"/>
              <a:t>na</a:t>
            </a:r>
            <a:r>
              <a:rPr b="0" sz="3600" i="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-</a:t>
            </a:r>
            <a:r>
              <a:rPr b="0" sz="3600" i="0" lang="en-US"/>
              <a:t> </a:t>
            </a:r>
            <a:r>
              <a:rPr b="0" sz="3600" i="0" lang="en-US"/>
              <a:t>C</a:t>
            </a:r>
            <a:r>
              <a:rPr b="0" sz="3600" i="0" lang="en-US"/>
              <a:t>h</a:t>
            </a:r>
            <a:r>
              <a:rPr b="0" sz="3600" i="0" lang="en-US"/>
              <a:t>a</a:t>
            </a:r>
            <a:r>
              <a:rPr b="0" sz="3600" i="0" lang="en-US"/>
              <a:t>r</a:t>
            </a:r>
            <a:r>
              <a:rPr b="0" sz="3600" i="0" lang="en-US"/>
              <a:t>a</a:t>
            </a:r>
            <a:r>
              <a:rPr b="0" sz="3600" i="0" lang="en-US"/>
              <a:t>cterized </a:t>
            </a:r>
            <a:r>
              <a:rPr b="0" sz="3600" i="0" lang="en-US"/>
              <a:t>by</a:t>
            </a:r>
            <a:r>
              <a:rPr b="0" sz="3600" i="0" lang="en-US"/>
              <a:t> </a:t>
            </a:r>
            <a:r>
              <a:rPr b="0" sz="3600" i="0" lang="en-US"/>
              <a:t>more</a:t>
            </a:r>
            <a:r>
              <a:rPr b="0" sz="3600" i="0" lang="en-US"/>
              <a:t> </a:t>
            </a:r>
            <a:r>
              <a:rPr b="0" sz="3600" i="0" lang="en-US"/>
              <a:t>f</a:t>
            </a:r>
            <a:r>
              <a:rPr b="0" sz="3600" i="0" lang="en-US"/>
              <a:t>r</a:t>
            </a:r>
            <a:r>
              <a:rPr b="0" sz="3600" i="0" lang="en-US"/>
              <a:t>e</a:t>
            </a:r>
            <a:r>
              <a:rPr b="0" sz="3600" i="0" lang="en-US"/>
              <a:t>q</a:t>
            </a:r>
            <a:r>
              <a:rPr b="0" sz="3600" i="0" lang="en-US"/>
              <a:t>uent </a:t>
            </a:r>
            <a:r>
              <a:rPr b="0" sz="3600" i="0" lang="en-US"/>
              <a:t>o</a:t>
            </a:r>
            <a:r>
              <a:rPr b="0" sz="3600" i="0" lang="en-US"/>
              <a:t>n</a:t>
            </a:r>
            <a:r>
              <a:rPr b="0" sz="3600" i="0" lang="en-US"/>
              <a:t>s</a:t>
            </a:r>
            <a:r>
              <a:rPr b="0" sz="3600" i="0" lang="en-US"/>
              <a:t>e</a:t>
            </a:r>
            <a:r>
              <a:rPr b="0" sz="3600" i="0" lang="en-US"/>
              <a:t>t</a:t>
            </a:r>
            <a:r>
              <a:rPr b="0" sz="3600" i="0" lang="en-US"/>
              <a:t> </a:t>
            </a:r>
            <a:r>
              <a:rPr b="0" sz="3600" i="0" lang="en-US"/>
              <a:t>o</a:t>
            </a:r>
            <a:r>
              <a:rPr b="0" sz="3600" i="0" lang="en-US"/>
              <a:t>f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p</a:t>
            </a:r>
            <a:r>
              <a:rPr b="0" sz="3600" i="0" lang="en-US"/>
              <a:t>a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 </a:t>
            </a:r>
            <a:r>
              <a:rPr b="0" sz="3600" i="0" lang="en-US"/>
              <a:t>o</a:t>
            </a:r>
            <a:r>
              <a:rPr b="0" sz="3600" i="0" lang="en-US"/>
              <a:t>f</a:t>
            </a:r>
            <a:r>
              <a:rPr b="0" sz="3600" i="0" lang="en-US"/>
              <a:t> </a:t>
            </a:r>
            <a:r>
              <a:rPr b="0" sz="3600" i="0" lang="en-US"/>
              <a:t>p</a:t>
            </a:r>
            <a:r>
              <a:rPr b="0" sz="3600" i="0" lang="en-US"/>
              <a:t>r</a:t>
            </a:r>
            <a:r>
              <a:rPr b="0" sz="3600" i="0" lang="en-US"/>
              <a:t>o</a:t>
            </a:r>
            <a:r>
              <a:rPr b="0" sz="3600" i="0" lang="en-US"/>
              <a:t>l</a:t>
            </a:r>
            <a:r>
              <a:rPr b="0" sz="3600" i="0" lang="en-US"/>
              <a:t>o</a:t>
            </a:r>
            <a:r>
              <a:rPr b="0" sz="3600" i="0" lang="en-US"/>
              <a:t>nged </a:t>
            </a:r>
            <a:r>
              <a:rPr b="0" sz="3600" i="0" lang="en-US"/>
              <a:t>d</a:t>
            </a:r>
            <a:r>
              <a:rPr b="0" sz="3600" i="0" lang="en-US"/>
              <a:t>u</a:t>
            </a:r>
            <a:r>
              <a:rPr b="0" sz="3600" i="0" lang="en-US"/>
              <a:t>r</a:t>
            </a:r>
            <a:r>
              <a:rPr b="0" sz="3600" i="0" lang="en-US"/>
              <a:t>a</a:t>
            </a:r>
            <a:r>
              <a:rPr b="0" sz="3600" i="0" lang="en-US"/>
              <a:t>tion </a:t>
            </a:r>
            <a:r>
              <a:rPr b="0" sz="3600" i="0" lang="en-US"/>
              <a:t>&amp;</a:t>
            </a:r>
            <a:r>
              <a:rPr b="0" sz="3600" i="0" lang="en-US"/>
              <a:t> </a:t>
            </a:r>
            <a:r>
              <a:rPr b="0" sz="3600" i="0" lang="en-US"/>
              <a:t>occ</a:t>
            </a:r>
            <a:r>
              <a:rPr b="0" sz="3600" i="0" lang="en-US"/>
              <a:t>u</a:t>
            </a:r>
            <a:r>
              <a:rPr b="0" sz="3600" i="0" lang="en-US"/>
              <a:t>r</a:t>
            </a:r>
            <a:r>
              <a:rPr b="0" sz="3600" i="0" lang="en-US"/>
              <a:t>i</a:t>
            </a:r>
            <a:r>
              <a:rPr b="0" sz="3600" i="0" lang="en-US"/>
              <a:t>ng </a:t>
            </a:r>
            <a:r>
              <a:rPr b="0" sz="3600" i="0" lang="en-US"/>
              <a:t>a</a:t>
            </a:r>
            <a:r>
              <a:rPr b="0" sz="3600" i="0" lang="en-US"/>
              <a:t>t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re</a:t>
            </a:r>
            <a:r>
              <a:rPr b="0" sz="3600" i="0" lang="en-US"/>
              <a:t>s</a:t>
            </a:r>
            <a:r>
              <a:rPr b="0" sz="3600" i="0" lang="en-US"/>
              <a:t>t</a:t>
            </a:r>
            <a:r>
              <a:rPr b="0" sz="3600" i="0" lang="en-US"/>
              <a:t>.</a:t>
            </a:r>
            <a:r>
              <a:rPr b="0" sz="3600" i="0" lang="en-US"/>
              <a:t> </a:t>
            </a:r>
            <a:r>
              <a:rPr b="0" sz="3600" i="0" lang="en-US"/>
              <a:t>(</a:t>
            </a:r>
            <a:r>
              <a:rPr b="0" sz="3600" i="1" lang="en-US"/>
              <a:t>I</a:t>
            </a:r>
            <a:r>
              <a:rPr b="0" sz="3600" i="1" lang="en-US"/>
              <a:t>n</a:t>
            </a:r>
            <a:r>
              <a:rPr b="0" sz="3600" i="1" lang="en-US"/>
              <a:t>d</a:t>
            </a:r>
            <a:r>
              <a:rPr b="0" sz="3600" i="1" lang="en-US"/>
              <a:t>i</a:t>
            </a:r>
            <a:r>
              <a:rPr b="0" sz="3600" i="1" lang="en-US"/>
              <a:t>c</a:t>
            </a:r>
            <a:r>
              <a:rPr b="0" sz="3600" i="1" lang="en-US"/>
              <a:t>a</a:t>
            </a:r>
            <a:r>
              <a:rPr b="0" sz="3600" i="1" lang="en-US"/>
              <a:t>t</a:t>
            </a:r>
            <a:r>
              <a:rPr b="0" sz="3600" i="1" lang="en-US"/>
              <a:t>i</a:t>
            </a:r>
            <a:r>
              <a:rPr b="0" sz="3600" i="1" lang="en-US"/>
              <a:t>v</a:t>
            </a:r>
            <a:r>
              <a:rPr b="0" sz="3600" i="1" lang="en-US"/>
              <a:t>e</a:t>
            </a:r>
            <a:r>
              <a:rPr b="0" sz="3600" i="1" lang="en-US"/>
              <a:t> </a:t>
            </a:r>
            <a:r>
              <a:rPr b="0" sz="3600" i="1" lang="en-US"/>
              <a:t>o</a:t>
            </a:r>
            <a:r>
              <a:rPr b="0" sz="3600" i="1" lang="en-US"/>
              <a:t>f</a:t>
            </a: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i</a:t>
            </a:r>
            <a:r>
              <a:rPr b="0" sz="3600" i="1" lang="en-US"/>
              <a:t>m</a:t>
            </a:r>
            <a:r>
              <a:rPr b="0" sz="3600" i="1" lang="en-US"/>
              <a:t>p</a:t>
            </a:r>
            <a:r>
              <a:rPr b="0" sz="3600" i="1" lang="en-US"/>
              <a:t>e</a:t>
            </a:r>
            <a:r>
              <a:rPr b="0" sz="3600" i="1" lang="en-US"/>
              <a:t>n</a:t>
            </a:r>
            <a:r>
              <a:rPr b="0" sz="3600" i="1" lang="en-US"/>
              <a:t>ding</a:t>
            </a:r>
            <a:r>
              <a:rPr b="0" sz="3600" i="1" lang="en-US"/>
              <a:t> </a:t>
            </a:r>
            <a:r>
              <a:rPr b="0" sz="3600" i="1" lang="en-US"/>
              <a:t>Acute</a:t>
            </a:r>
            <a:r>
              <a:rPr b="0" sz="3600" i="1" lang="en-US"/>
              <a:t> </a:t>
            </a:r>
            <a:r>
              <a:rPr b="0" sz="3600" i="1" lang="en-US"/>
              <a:t>M</a:t>
            </a:r>
            <a:r>
              <a:rPr b="0" sz="3600" i="1" lang="en-US"/>
              <a:t>I</a:t>
            </a:r>
            <a:r>
              <a:rPr b="0" sz="3600" i="1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-</a:t>
            </a:r>
            <a:r>
              <a:rPr b="0" sz="3600" i="0" lang="en-US"/>
              <a:t> </a:t>
            </a:r>
            <a:r>
              <a:rPr b="0" sz="3600" i="0" lang="en-US"/>
              <a:t>D</a:t>
            </a:r>
            <a:r>
              <a:rPr b="0" sz="3600" i="0" lang="en-US"/>
              <a:t>i</a:t>
            </a:r>
            <a:r>
              <a:rPr b="0" sz="3600" i="0" lang="en-US"/>
              <a:t>s</a:t>
            </a:r>
            <a:r>
              <a:rPr b="0" sz="3600" i="0" lang="en-US"/>
              <a:t>t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c</a:t>
            </a:r>
            <a:r>
              <a:rPr b="0" sz="3600" i="0" lang="en-US"/>
              <a:t>tion </a:t>
            </a:r>
            <a:r>
              <a:rPr b="0" sz="3600" i="0" lang="en-US"/>
              <a:t>b</a:t>
            </a:r>
            <a:r>
              <a:rPr b="0" sz="3600" i="0" lang="en-US"/>
              <a:t>e</a:t>
            </a:r>
            <a:r>
              <a:rPr b="0" sz="3600" i="0" lang="en-US"/>
              <a:t>t</a:t>
            </a:r>
            <a:r>
              <a:rPr b="0" sz="3600" i="0" lang="en-US"/>
              <a:t>w</a:t>
            </a:r>
            <a:r>
              <a:rPr b="0" sz="3600" i="0" lang="en-US"/>
              <a:t>een </a:t>
            </a:r>
            <a:r>
              <a:rPr b="0" sz="3600" i="0" lang="en-US"/>
              <a:t>u</a:t>
            </a:r>
            <a:r>
              <a:rPr b="0" sz="3600" i="0" lang="en-US"/>
              <a:t>n</a:t>
            </a:r>
            <a:r>
              <a:rPr b="0" sz="3600" i="0" lang="en-US"/>
              <a:t>s</a:t>
            </a:r>
            <a:r>
              <a:rPr b="0" sz="3600" i="0" lang="en-US"/>
              <a:t>t</a:t>
            </a:r>
            <a:r>
              <a:rPr b="0" sz="3600" i="0" lang="en-US"/>
              <a:t>a</a:t>
            </a:r>
            <a:r>
              <a:rPr b="0" sz="3600" i="0" lang="en-US"/>
              <a:t>b</a:t>
            </a:r>
            <a:r>
              <a:rPr b="0" sz="3600" i="0" lang="en-US"/>
              <a:t>l</a:t>
            </a:r>
            <a:r>
              <a:rPr b="0" sz="3600" i="0" lang="en-US"/>
              <a:t>e </a:t>
            </a:r>
            <a:r>
              <a:rPr b="0" sz="3600" i="0" lang="en-US"/>
              <a:t>a</a:t>
            </a:r>
            <a:r>
              <a:rPr b="0" sz="3600" i="0" lang="en-US"/>
              <a:t>n</a:t>
            </a:r>
            <a:r>
              <a:rPr b="0" sz="3600" i="0" lang="en-US"/>
              <a:t>g</a:t>
            </a:r>
            <a:r>
              <a:rPr b="0" sz="3600" i="0" lang="en-US"/>
              <a:t>i</a:t>
            </a:r>
            <a:r>
              <a:rPr b="0" sz="3600" i="0" lang="en-US"/>
              <a:t>na </a:t>
            </a:r>
            <a:r>
              <a:rPr b="0" sz="3600" i="0" lang="en-US"/>
              <a:t>&amp;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a</a:t>
            </a:r>
            <a:r>
              <a:rPr b="0" sz="3600" i="0" lang="en-US"/>
              <a:t>c</a:t>
            </a:r>
            <a:r>
              <a:rPr b="0" sz="3600" i="0" lang="en-US"/>
              <a:t>u</a:t>
            </a:r>
            <a:r>
              <a:rPr b="0" sz="3600" i="0" lang="en-US"/>
              <a:t>t</a:t>
            </a:r>
            <a:r>
              <a:rPr b="0" sz="3600" i="0" lang="en-US"/>
              <a:t>e</a:t>
            </a:r>
            <a:r>
              <a:rPr b="0" sz="3600" i="0" lang="en-US"/>
              <a:t> </a:t>
            </a:r>
            <a:r>
              <a:rPr b="0" sz="3600" i="0" lang="en-US"/>
              <a:t>M</a:t>
            </a:r>
            <a:r>
              <a:rPr b="0" sz="3600" i="0" lang="en-US"/>
              <a:t>I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s</a:t>
            </a:r>
            <a:r>
              <a:rPr b="0" sz="3600" i="0" lang="en-US"/>
              <a:t> </a:t>
            </a:r>
            <a:r>
              <a:rPr b="0" sz="3600" i="0" lang="en-US"/>
              <a:t>made</a:t>
            </a:r>
            <a:r>
              <a:rPr b="0" sz="3600" i="0" lang="en-US"/>
              <a:t> </a:t>
            </a:r>
            <a:r>
              <a:rPr b="0" sz="3600" i="0" lang="en-US"/>
              <a:t>b</a:t>
            </a:r>
            <a:r>
              <a:rPr b="0" sz="3600" i="0" lang="en-US"/>
              <a:t>y</a:t>
            </a:r>
            <a:r>
              <a:rPr b="0" sz="3600" i="0" lang="en-US"/>
              <a:t> </a:t>
            </a:r>
            <a:r>
              <a:rPr b="0" sz="3600" i="0" lang="en-US"/>
              <a:t>S</a:t>
            </a:r>
            <a:r>
              <a:rPr b="0" sz="3600" i="0" lang="en-US"/>
              <a:t>T</a:t>
            </a:r>
            <a:r>
              <a:rPr b="0" sz="3600" i="0" lang="en-US"/>
              <a:t> </a:t>
            </a:r>
            <a:r>
              <a:rPr b="0" sz="3600" i="0" lang="en-US"/>
              <a:t>s</a:t>
            </a:r>
            <a:r>
              <a:rPr b="0" sz="3600" i="0" lang="en-US"/>
              <a:t>e</a:t>
            </a:r>
            <a:r>
              <a:rPr b="0" sz="3600" i="0" lang="en-US"/>
              <a:t>g</a:t>
            </a:r>
            <a:r>
              <a:rPr b="0" sz="3600" i="0" lang="en-US"/>
              <a:t>ment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 </a:t>
            </a:r>
            <a:r>
              <a:rPr b="0" sz="3600" i="0" lang="en-US"/>
              <a:t> </a:t>
            </a:r>
            <a:r>
              <a:rPr b="0" sz="3600" i="0" lang="en-US"/>
              <a:t>c</a:t>
            </a:r>
            <a:r>
              <a:rPr b="0" sz="3600" i="0" lang="en-US"/>
              <a:t>h</a:t>
            </a:r>
            <a:r>
              <a:rPr b="0" sz="3600" i="0" lang="en-US"/>
              <a:t>a</a:t>
            </a:r>
            <a:r>
              <a:rPr b="0" sz="3600" i="0" lang="en-US"/>
              <a:t>n</a:t>
            </a:r>
            <a:r>
              <a:rPr b="0" sz="3600" i="0" lang="en-US"/>
              <a:t>ges </a:t>
            </a:r>
            <a:r>
              <a:rPr b="0" sz="3600" i="0" lang="en-US"/>
              <a:t>o</a:t>
            </a:r>
            <a:r>
              <a:rPr b="0" sz="3600" i="0" lang="en-US"/>
              <a:t>n</a:t>
            </a:r>
            <a:r>
              <a:rPr b="0" sz="3600" i="0" lang="en-US"/>
              <a:t> </a:t>
            </a:r>
            <a:r>
              <a:rPr b="0" sz="3600" i="0" lang="en-US"/>
              <a:t>E</a:t>
            </a:r>
            <a:r>
              <a:rPr b="0" sz="3600" i="0" lang="en-US"/>
              <a:t>C</a:t>
            </a:r>
            <a:r>
              <a:rPr b="0" sz="3600" i="0" lang="en-US"/>
              <a:t>G</a:t>
            </a:r>
            <a:r>
              <a:rPr b="0" sz="3600" i="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149816" y="156536"/>
            <a:ext cx="8864298" cy="6595511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a</a:t>
            </a:r>
            <a:r>
              <a:rPr sz="3600" lang="en-US"/>
              <a:t>cterized </a:t>
            </a:r>
            <a:r>
              <a:rPr sz="3600" lang="en-US"/>
              <a:t>by 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segment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v</a:t>
            </a:r>
            <a:r>
              <a:rPr sz="3600" lang="en-US"/>
              <a:t>ation </a:t>
            </a:r>
            <a:r>
              <a:rPr sz="3600" lang="en-US"/>
              <a:t>w</a:t>
            </a:r>
            <a:r>
              <a:rPr sz="3600" lang="en-US"/>
              <a:t>h</a:t>
            </a:r>
            <a:r>
              <a:rPr sz="3600" lang="en-US"/>
              <a:t>i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Unstable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i</a:t>
            </a:r>
            <a:r>
              <a:rPr sz="3600" lang="en-US"/>
              <a:t>na 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a</a:t>
            </a:r>
            <a:r>
              <a:rPr sz="3600" lang="en-US"/>
              <a:t>v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n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-</a:t>
            </a:r>
            <a:r>
              <a:rPr sz="3600" lang="en-US"/>
              <a:t>S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g</a:t>
            </a:r>
            <a:r>
              <a:rPr sz="3600" lang="en-US"/>
              <a:t>ment </a:t>
            </a:r>
            <a:r>
              <a:rPr sz="3600" lang="en-US"/>
              <a:t>e</a:t>
            </a:r>
            <a:r>
              <a:rPr sz="3600" lang="en-US"/>
              <a:t>l</a:t>
            </a:r>
            <a:r>
              <a:rPr sz="3600" lang="en-US"/>
              <a:t>e</a:t>
            </a:r>
            <a:r>
              <a:rPr sz="3600" lang="en-US"/>
              <a:t>v</a:t>
            </a:r>
            <a:r>
              <a:rPr sz="3600" lang="en-US"/>
              <a:t>ation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I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p</a:t>
            </a:r>
            <a:r>
              <a:rPr sz="3600" lang="en-US"/>
              <a:t>le 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tor</a:t>
            </a:r>
            <a:r>
              <a:rPr sz="3600" lang="en-US"/>
              <a:t>s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v</a:t>
            </a:r>
            <a:r>
              <a:rPr sz="3600" lang="en-US"/>
              <a:t>olved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o</a:t>
            </a:r>
            <a:r>
              <a:rPr sz="3600" lang="en-US"/>
              <a:t>genesis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c</a:t>
            </a:r>
            <a:r>
              <a:rPr sz="3600" lang="en-US"/>
              <a:t>l</a:t>
            </a:r>
            <a:r>
              <a:rPr sz="3600" lang="en-US"/>
              <a:t>u</a:t>
            </a:r>
            <a:r>
              <a:rPr sz="3600" lang="en-US"/>
              <a:t>d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:</a:t>
            </a:r>
            <a:r>
              <a:rPr sz="3600" lang="en-US"/>
              <a:t> </a:t>
            </a:r>
            <a:r>
              <a:rPr b="1" sz="3600" i="1" lang="en-US"/>
              <a:t>s</a:t>
            </a:r>
            <a:r>
              <a:rPr b="1" sz="3600" i="1" lang="en-US"/>
              <a:t>t</a:t>
            </a:r>
            <a:r>
              <a:rPr b="1" sz="3600" i="1" lang="en-US"/>
              <a:t>e</a:t>
            </a:r>
            <a:r>
              <a:rPr b="1" sz="3600" i="1" lang="en-US"/>
              <a:t>n</a:t>
            </a:r>
            <a:r>
              <a:rPr b="1" sz="3600" i="1" lang="en-US"/>
              <a:t>o</a:t>
            </a:r>
            <a:r>
              <a:rPr b="1" sz="3600" i="1" lang="en-US"/>
              <a:t>sing </a:t>
            </a:r>
            <a:r>
              <a:rPr b="1" sz="3600" i="1" lang="en-US"/>
              <a:t>coronary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i="1" lang="en-US"/>
              <a:t> </a:t>
            </a:r>
            <a:r>
              <a:rPr b="1" sz="3600" i="1" lang="en-US"/>
              <a:t> </a:t>
            </a:r>
            <a:r>
              <a:rPr b="1" sz="3600" i="1" lang="en-US"/>
              <a:t>atherrosclerosis</a:t>
            </a:r>
            <a:r>
              <a:rPr b="1" sz="3600" i="1" lang="en-US"/>
              <a:t>,</a:t>
            </a:r>
            <a:r>
              <a:rPr b="1" sz="3600" i="1" lang="en-US"/>
              <a:t> </a:t>
            </a:r>
            <a:r>
              <a:rPr b="1" sz="3600" i="1" lang="en-US"/>
              <a:t>c</a:t>
            </a:r>
            <a:r>
              <a:rPr b="1" sz="3600" i="1" lang="en-US"/>
              <a:t>o</a:t>
            </a:r>
            <a:r>
              <a:rPr b="1" sz="3600" i="1" lang="en-US"/>
              <a:t>m</a:t>
            </a:r>
            <a:r>
              <a:rPr b="1" sz="3600" i="1" lang="en-US"/>
              <a:t>p</a:t>
            </a:r>
            <a:r>
              <a:rPr b="1" sz="3600" i="1" lang="en-US"/>
              <a:t>l</a:t>
            </a:r>
            <a:r>
              <a:rPr b="1" sz="3600" i="1" lang="en-US"/>
              <a:t>i</a:t>
            </a:r>
            <a:r>
              <a:rPr b="1" sz="3600" i="1" lang="en-US"/>
              <a:t>cated</a:t>
            </a:r>
            <a:r>
              <a:rPr b="1" sz="3600" i="1" lang="en-US"/>
              <a:t> </a:t>
            </a:r>
            <a:r>
              <a:rPr b="1" sz="3600" i="1" lang="en-US"/>
              <a:t>c</a:t>
            </a:r>
            <a:r>
              <a:rPr b="1" sz="3600" i="1" lang="en-US"/>
              <a:t>o</a:t>
            </a:r>
            <a:r>
              <a:rPr b="1" sz="3600" i="1" lang="en-US"/>
              <a:t>r</a:t>
            </a:r>
            <a:r>
              <a:rPr b="1" sz="3600" i="1" lang="en-US"/>
              <a:t>o</a:t>
            </a:r>
            <a:r>
              <a:rPr b="1" sz="3600" i="1" lang="en-US"/>
              <a:t>nar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i="1" lang="en-US"/>
              <a:t> </a:t>
            </a:r>
            <a:r>
              <a:rPr b="1" sz="3600" i="1" lang="en-US"/>
              <a:t> </a:t>
            </a:r>
            <a:r>
              <a:rPr b="1" sz="3600" i="1" lang="en-US"/>
              <a:t>p</a:t>
            </a:r>
            <a:r>
              <a:rPr b="1" sz="3600" i="1" lang="en-US"/>
              <a:t>l</a:t>
            </a:r>
            <a:r>
              <a:rPr b="1" sz="3600" i="1" lang="en-US"/>
              <a:t>a</a:t>
            </a:r>
            <a:r>
              <a:rPr b="1" sz="3600" i="1" lang="en-US"/>
              <a:t>q</a:t>
            </a:r>
            <a:r>
              <a:rPr b="1" sz="3600" i="1" lang="en-US"/>
              <a:t>ue</a:t>
            </a:r>
            <a:r>
              <a:rPr b="1" sz="3600" i="1" lang="en-US"/>
              <a:t>,</a:t>
            </a:r>
            <a:r>
              <a:rPr b="1" sz="3600" i="1" lang="en-US"/>
              <a:t> </a:t>
            </a:r>
            <a:r>
              <a:rPr b="1" sz="3600" i="1" lang="en-US"/>
              <a:t>p</a:t>
            </a:r>
            <a:r>
              <a:rPr b="1" sz="3600" i="1" lang="en-US"/>
              <a:t>l</a:t>
            </a:r>
            <a:r>
              <a:rPr b="1" sz="3600" i="1" lang="en-US"/>
              <a:t>a</a:t>
            </a:r>
            <a:r>
              <a:rPr b="1" sz="3600" i="1" lang="en-US"/>
              <a:t>t</a:t>
            </a:r>
            <a:r>
              <a:rPr b="1" sz="3600" i="1" lang="en-US"/>
              <a:t>e</a:t>
            </a:r>
            <a:r>
              <a:rPr b="1" sz="3600" i="1" lang="en-US"/>
              <a:t>let</a:t>
            </a:r>
            <a:r>
              <a:rPr b="1" sz="3600" i="1" lang="en-US"/>
              <a:t> </a:t>
            </a:r>
            <a:r>
              <a:rPr b="1" sz="3600" i="1" lang="en-US"/>
              <a:t>t</a:t>
            </a:r>
            <a:r>
              <a:rPr b="1" sz="3600" i="1" lang="en-US"/>
              <a:t>h</a:t>
            </a:r>
            <a:r>
              <a:rPr b="1" sz="3600" i="1" lang="en-US"/>
              <a:t>r</a:t>
            </a:r>
            <a:r>
              <a:rPr b="1" sz="3600" i="1" lang="en-US"/>
              <a:t>o</a:t>
            </a:r>
            <a:r>
              <a:rPr b="1" sz="3600" i="1" lang="en-US"/>
              <a:t>m</a:t>
            </a:r>
            <a:r>
              <a:rPr b="1" sz="3600" i="1" lang="en-US"/>
              <a:t>b</a:t>
            </a:r>
            <a:r>
              <a:rPr b="1" sz="3600" i="1" lang="en-US"/>
              <a:t>i</a:t>
            </a:r>
            <a:r>
              <a:rPr b="1" sz="3600" i="1" lang="en-US"/>
              <a:t> </a:t>
            </a:r>
            <a:r>
              <a:rPr b="1" sz="3600" i="1" lang="en-US"/>
              <a:t>over</a:t>
            </a:r>
            <a:r>
              <a:rPr b="1" sz="3600" i="1" lang="en-US"/>
              <a:t> 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i="1" lang="en-US"/>
              <a:t> </a:t>
            </a:r>
            <a:r>
              <a:rPr b="1" sz="3600" i="1" lang="en-US"/>
              <a:t> </a:t>
            </a:r>
            <a:r>
              <a:rPr b="1" sz="3600" i="1" lang="en-US"/>
              <a:t>a</a:t>
            </a:r>
            <a:r>
              <a:rPr b="1" sz="3600" i="1" lang="en-US"/>
              <a:t>t</a:t>
            </a:r>
            <a:r>
              <a:rPr b="1" sz="3600" i="1" lang="en-US"/>
              <a:t>h</a:t>
            </a:r>
            <a:r>
              <a:rPr b="1" sz="3600" i="1" lang="en-US"/>
              <a:t>e</a:t>
            </a:r>
            <a:r>
              <a:rPr b="1" sz="3600" i="1" lang="en-US"/>
              <a:t>r</a:t>
            </a:r>
            <a:r>
              <a:rPr b="1" sz="3600" i="1" lang="en-US"/>
              <a:t>o</a:t>
            </a:r>
            <a:r>
              <a:rPr b="1" sz="3600" i="1" lang="en-US"/>
              <a:t>s</a:t>
            </a:r>
            <a:r>
              <a:rPr b="1" sz="3600" i="1" lang="en-US"/>
              <a:t>c</a:t>
            </a:r>
            <a:r>
              <a:rPr b="1" sz="3600" i="1" lang="en-US"/>
              <a:t>l</a:t>
            </a:r>
            <a:r>
              <a:rPr b="1" sz="3600" i="1" lang="en-US"/>
              <a:t>e</a:t>
            </a:r>
            <a:r>
              <a:rPr b="1" sz="3600" i="1" lang="en-US"/>
              <a:t>r</a:t>
            </a:r>
            <a:r>
              <a:rPr b="1" sz="3600" i="1" lang="en-US"/>
              <a:t>o</a:t>
            </a:r>
            <a:r>
              <a:rPr b="1" sz="3600" i="1" lang="en-US"/>
              <a:t>t</a:t>
            </a:r>
            <a:r>
              <a:rPr b="1" sz="3600" i="1" lang="en-US"/>
              <a:t>i</a:t>
            </a:r>
            <a:r>
              <a:rPr b="1" sz="3600" i="1" lang="en-US"/>
              <a:t>c</a:t>
            </a:r>
            <a:r>
              <a:rPr b="1" sz="3600" i="1" lang="en-US"/>
              <a:t> plaques</a:t>
            </a:r>
            <a:r>
              <a:rPr b="1" sz="3600" i="1" lang="en-US"/>
              <a:t> </a:t>
            </a:r>
            <a:r>
              <a:rPr b="1" sz="3600" i="1" lang="en-US"/>
              <a:t>a</a:t>
            </a:r>
            <a:r>
              <a:rPr b="1" sz="3600" i="1" lang="en-US"/>
              <a:t>n</a:t>
            </a:r>
            <a:r>
              <a:rPr b="1" sz="3600" i="1" lang="en-US"/>
              <a:t>d</a:t>
            </a:r>
            <a:r>
              <a:rPr b="1" sz="3600" i="1" lang="en-US"/>
              <a:t> </a:t>
            </a:r>
            <a:r>
              <a:rPr b="1" sz="3600" i="1" lang="en-US"/>
              <a:t>Vasospasm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i="1" lang="en-US"/>
              <a:t> </a:t>
            </a:r>
            <a:r>
              <a:rPr b="1" sz="3600" i="1" lang="en-US"/>
              <a:t> </a:t>
            </a:r>
            <a:r>
              <a:rPr b="1" sz="3600" i="1" lang="en-US"/>
              <a:t>c</a:t>
            </a:r>
            <a:r>
              <a:rPr b="1" sz="3600" i="1" lang="en-US"/>
              <a:t>o</a:t>
            </a:r>
            <a:r>
              <a:rPr b="1" sz="3600" i="1" lang="en-US"/>
              <a:t>r</a:t>
            </a:r>
            <a:r>
              <a:rPr b="1" sz="3600" i="1" lang="en-US"/>
              <a:t>o</a:t>
            </a:r>
            <a:r>
              <a:rPr b="1" sz="3600" i="1" lang="en-US"/>
              <a:t>nary</a:t>
            </a:r>
            <a:r>
              <a:rPr b="1" sz="3600" i="1" lang="en-US"/>
              <a:t> </a:t>
            </a:r>
            <a:r>
              <a:rPr b="1" sz="3600" i="1" lang="en-US"/>
              <a:t>arter</a:t>
            </a:r>
            <a:r>
              <a:rPr b="1" sz="3600" i="1" lang="en-US"/>
              <a:t>ies</a:t>
            </a:r>
            <a:r>
              <a:rPr b="1" sz="3600" i="1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919742"/>
          </a:xfrm>
        </p:spPr>
        <p:txBody>
          <a:bodyPr/>
          <a:p>
            <a:r>
              <a:rPr b="1" sz="7200" lang="en-US">
                <a:solidFill>
                  <a:srgbClr val="000080"/>
                </a:solidFill>
              </a:rPr>
              <a:t>H</a:t>
            </a:r>
            <a:r>
              <a:rPr b="1" sz="7200" lang="en-US">
                <a:solidFill>
                  <a:srgbClr val="000080"/>
                </a:solidFill>
              </a:rPr>
              <a:t>E</a:t>
            </a:r>
            <a:r>
              <a:rPr b="1" sz="7200" lang="en-US">
                <a:solidFill>
                  <a:srgbClr val="000080"/>
                </a:solidFill>
              </a:rPr>
              <a:t>A</a:t>
            </a:r>
            <a:r>
              <a:rPr b="1" sz="7200" lang="en-US">
                <a:solidFill>
                  <a:srgbClr val="000080"/>
                </a:solidFill>
              </a:rPr>
              <a:t>RT </a:t>
            </a:r>
            <a:r>
              <a:rPr b="1" sz="7200" lang="en-US">
                <a:solidFill>
                  <a:srgbClr val="000080"/>
                </a:solidFill>
              </a:rPr>
              <a:t>F</a:t>
            </a:r>
            <a:r>
              <a:rPr b="1" sz="7200" lang="en-US">
                <a:solidFill>
                  <a:srgbClr val="000080"/>
                </a:solidFill>
              </a:rPr>
              <a:t>A</a:t>
            </a:r>
            <a:r>
              <a:rPr b="1" sz="7200" lang="en-US">
                <a:solidFill>
                  <a:srgbClr val="000080"/>
                </a:solidFill>
              </a:rPr>
              <a:t>I</a:t>
            </a:r>
            <a:r>
              <a:rPr b="1" sz="7200" lang="en-US">
                <a:solidFill>
                  <a:srgbClr val="000080"/>
                </a:solidFill>
              </a:rPr>
              <a:t>L</a:t>
            </a:r>
            <a:r>
              <a:rPr b="1" sz="7200" lang="en-US">
                <a:solidFill>
                  <a:srgbClr val="000080"/>
                </a:solidFill>
              </a:rPr>
              <a:t>U</a:t>
            </a:r>
            <a:r>
              <a:rPr b="1" sz="7200" lang="en-US">
                <a:solidFill>
                  <a:srgbClr val="000080"/>
                </a:solidFill>
              </a:rPr>
              <a:t>RE</a:t>
            </a:r>
            <a:r>
              <a:rPr b="1" sz="72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>
            <a:spLocks noGrp="1"/>
          </p:cNvSpPr>
          <p:nvPr>
            <p:ph type="subTitle" idx="1"/>
          </p:nvPr>
        </p:nvSpPr>
        <p:spPr>
          <a:xfrm>
            <a:off x="155862" y="214497"/>
            <a:ext cx="8900426" cy="6509939"/>
          </a:xfrm>
        </p:spPr>
        <p:txBody>
          <a:bodyPr/>
          <a:p>
            <a:pPr algn="ctr">
              <a:lnSpc>
                <a:spcPct val="100000"/>
              </a:lnSpc>
            </a:pPr>
            <a:r>
              <a:rPr b="1" sz="4000" lang="en-US"/>
              <a:t>D</a:t>
            </a:r>
            <a:r>
              <a:rPr b="1" sz="4000" lang="en-US"/>
              <a:t>e</a:t>
            </a:r>
            <a:r>
              <a:rPr b="1" sz="4000" lang="en-US"/>
              <a:t>f</a:t>
            </a:r>
            <a:r>
              <a:rPr b="1" sz="4000" lang="en-US"/>
              <a:t>i</a:t>
            </a:r>
            <a:r>
              <a:rPr b="1" sz="4000" lang="en-US"/>
              <a:t>nition </a:t>
            </a:r>
            <a:r>
              <a:rPr b="1" sz="4000" lang="en-US"/>
              <a:t>:</a:t>
            </a:r>
            <a:endParaRPr lang="en-US"/>
          </a:p>
          <a:p>
            <a:pPr algn="ctr">
              <a:lnSpc>
                <a:spcPct val="100000"/>
              </a:lnSpc>
            </a:pPr>
            <a:endParaRPr lang="en-US"/>
          </a:p>
          <a:p>
            <a:pPr algn="ctr">
              <a:lnSpc>
                <a:spcPct val="100000"/>
              </a:lnSpc>
            </a:pPr>
            <a:r>
              <a:rPr b="0" sz="3600" lang="en-US"/>
              <a:t> </a:t>
            </a:r>
            <a:r>
              <a:rPr b="0" sz="3600" lang="en-US"/>
              <a:t> </a:t>
            </a:r>
            <a:r>
              <a:rPr b="0" sz="3600" i="1" lang="en-US"/>
              <a:t>H</a:t>
            </a:r>
            <a:r>
              <a:rPr b="0" sz="3600" i="1" lang="en-US"/>
              <a:t>e</a:t>
            </a:r>
            <a:r>
              <a:rPr b="0" sz="3600" i="1" lang="en-US"/>
              <a:t>a</a:t>
            </a:r>
            <a:r>
              <a:rPr b="0" sz="3600" i="1" lang="en-US"/>
              <a:t>r</a:t>
            </a:r>
            <a:r>
              <a:rPr b="0" sz="3600" i="1" lang="en-US"/>
              <a:t>t </a:t>
            </a:r>
            <a:r>
              <a:rPr b="0" sz="3600" i="1" lang="en-US"/>
              <a:t>f</a:t>
            </a:r>
            <a:r>
              <a:rPr b="0" sz="3600" i="1" lang="en-US"/>
              <a:t>a</a:t>
            </a:r>
            <a:r>
              <a:rPr b="0" sz="3600" i="1" lang="en-US"/>
              <a:t>i</a:t>
            </a:r>
            <a:r>
              <a:rPr b="0" sz="3600" i="1" lang="en-US"/>
              <a:t>l</a:t>
            </a:r>
            <a:r>
              <a:rPr b="0" sz="3600" i="1" lang="en-US"/>
              <a:t>ure </a:t>
            </a:r>
            <a:r>
              <a:rPr b="0" sz="3600" i="1" lang="en-US"/>
              <a:t>i</a:t>
            </a:r>
            <a:r>
              <a:rPr b="0" sz="3600" i="1" lang="en-US"/>
              <a:t>s</a:t>
            </a:r>
            <a:r>
              <a:rPr b="0" sz="3600" i="1" lang="en-US"/>
              <a:t> </a:t>
            </a:r>
            <a:r>
              <a:rPr b="0" sz="3600" i="1" lang="en-US"/>
              <a:t>d</a:t>
            </a:r>
            <a:r>
              <a:rPr b="0" sz="3600" i="1" lang="en-US"/>
              <a:t>e</a:t>
            </a:r>
            <a:r>
              <a:rPr b="0" sz="3600" i="1" lang="en-US"/>
              <a:t>f</a:t>
            </a:r>
            <a:r>
              <a:rPr b="0" sz="3600" i="1" lang="en-US"/>
              <a:t>ined </a:t>
            </a:r>
            <a:r>
              <a:rPr b="0" sz="3600" i="1" lang="en-US"/>
              <a:t>as </a:t>
            </a:r>
            <a:r>
              <a:rPr b="0" sz="3600" i="1" lang="en-US"/>
              <a:t>t</a:t>
            </a:r>
            <a:r>
              <a:rPr b="0" sz="3600" i="1" lang="en-US"/>
              <a:t>h</a:t>
            </a:r>
            <a:r>
              <a:rPr b="0" sz="3600" i="1" lang="en-US"/>
              <a:t>e</a:t>
            </a:r>
            <a:endParaRPr i="1" lang="en-US"/>
          </a:p>
          <a:p>
            <a:pPr algn="ctr">
              <a:lnSpc>
                <a:spcPct val="100000"/>
              </a:lnSpc>
            </a:pP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p</a:t>
            </a:r>
            <a:r>
              <a:rPr b="0" sz="3600" i="1" lang="en-US"/>
              <a:t>a</a:t>
            </a:r>
            <a:r>
              <a:rPr b="0" sz="3600" i="1" lang="en-US"/>
              <a:t>t</a:t>
            </a:r>
            <a:r>
              <a:rPr b="0" sz="3600" i="1" lang="en-US"/>
              <a:t>h</a:t>
            </a:r>
            <a:r>
              <a:rPr b="0" sz="3600" i="1" lang="en-US"/>
              <a:t>o</a:t>
            </a:r>
            <a:r>
              <a:rPr b="0" sz="3600" i="1" lang="en-US"/>
              <a:t>p</a:t>
            </a:r>
            <a:r>
              <a:rPr b="0" sz="3600" i="1" lang="en-US"/>
              <a:t>hysiolog</a:t>
            </a:r>
            <a:r>
              <a:rPr b="0" sz="3600" i="1" lang="en-US"/>
              <a:t>i</a:t>
            </a:r>
            <a:r>
              <a:rPr b="0" sz="3600" i="1" lang="en-US"/>
              <a:t>c</a:t>
            </a:r>
            <a:r>
              <a:rPr b="0" sz="3600" i="1" lang="en-US"/>
              <a:t> </a:t>
            </a:r>
            <a:r>
              <a:rPr b="0" sz="3600" i="1" lang="en-US"/>
              <a:t>s</a:t>
            </a:r>
            <a:r>
              <a:rPr b="0" sz="3600" i="1" lang="en-US"/>
              <a:t>t</a:t>
            </a:r>
            <a:r>
              <a:rPr b="0" sz="3600" i="1" lang="en-US"/>
              <a:t>a</a:t>
            </a:r>
            <a:r>
              <a:rPr b="0" sz="3600" i="1" lang="en-US"/>
              <a:t>t</a:t>
            </a:r>
            <a:r>
              <a:rPr b="0" sz="3600" i="1" lang="en-US"/>
              <a:t>e</a:t>
            </a:r>
            <a:r>
              <a:rPr b="0" sz="3600" i="1" lang="en-US"/>
              <a:t> </a:t>
            </a:r>
            <a:r>
              <a:rPr b="0" sz="3600" i="1" lang="en-US"/>
              <a:t>i</a:t>
            </a:r>
            <a:r>
              <a:rPr b="0" sz="3600" i="1" lang="en-US"/>
              <a:t>n</a:t>
            </a:r>
            <a:r>
              <a:rPr b="0" sz="3600" i="1" lang="en-US"/>
              <a:t> </a:t>
            </a:r>
            <a:r>
              <a:rPr b="0" sz="3600" i="1" lang="en-US"/>
              <a:t>w</a:t>
            </a:r>
            <a:r>
              <a:rPr b="0" sz="3600" i="1" lang="en-US"/>
              <a:t>hich</a:t>
            </a:r>
            <a:r>
              <a:rPr b="0" sz="3600" i="1" lang="en-US"/>
              <a:t> </a:t>
            </a:r>
            <a:r>
              <a:rPr b="0" sz="3600" i="1" lang="en-US"/>
              <a:t>i</a:t>
            </a:r>
            <a:r>
              <a:rPr b="0" sz="3600" i="1" lang="en-US"/>
              <a:t>m</a:t>
            </a:r>
            <a:r>
              <a:rPr b="0" sz="3600" i="1" lang="en-US"/>
              <a:t>p</a:t>
            </a:r>
            <a:r>
              <a:rPr b="0" sz="3600" i="1" lang="en-US"/>
              <a:t>a</a:t>
            </a:r>
            <a:r>
              <a:rPr b="0" sz="3600" i="1" lang="en-US"/>
              <a:t>i</a:t>
            </a:r>
            <a:r>
              <a:rPr b="0" sz="3600" i="1" lang="en-US"/>
              <a:t>red</a:t>
            </a:r>
            <a:endParaRPr i="1" lang="en-US"/>
          </a:p>
          <a:p>
            <a:pPr algn="ctr">
              <a:lnSpc>
                <a:spcPct val="100000"/>
              </a:lnSpc>
            </a:pP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c</a:t>
            </a:r>
            <a:r>
              <a:rPr b="0" sz="3600" i="1" lang="en-US"/>
              <a:t>a</a:t>
            </a:r>
            <a:r>
              <a:rPr b="0" sz="3600" i="1" lang="en-US"/>
              <a:t>r</a:t>
            </a:r>
            <a:r>
              <a:rPr b="0" sz="3600" i="1" lang="en-US"/>
              <a:t>d</a:t>
            </a:r>
            <a:r>
              <a:rPr b="0" sz="3600" i="1" lang="en-US"/>
              <a:t>i</a:t>
            </a:r>
            <a:r>
              <a:rPr b="0" sz="3600" i="1" lang="en-US"/>
              <a:t>ac</a:t>
            </a:r>
            <a:r>
              <a:rPr b="0" sz="3600" i="1" lang="en-US"/>
              <a:t> </a:t>
            </a:r>
            <a:r>
              <a:rPr b="0" sz="3600" i="1" lang="en-US"/>
              <a:t>f</a:t>
            </a:r>
            <a:r>
              <a:rPr b="0" sz="3600" i="1" lang="en-US"/>
              <a:t>u</a:t>
            </a:r>
            <a:r>
              <a:rPr b="0" sz="3600" i="1" lang="en-US"/>
              <a:t>nction</a:t>
            </a:r>
            <a:r>
              <a:rPr b="0" sz="3600" i="1" lang="en-US"/>
              <a:t> </a:t>
            </a:r>
            <a:r>
              <a:rPr b="0" sz="3600" i="1" lang="en-US"/>
              <a:t>i</a:t>
            </a:r>
            <a:r>
              <a:rPr b="0" sz="3600" i="1" lang="en-US"/>
              <a:t>s</a:t>
            </a:r>
            <a:r>
              <a:rPr b="0" sz="3600" i="1" lang="en-US"/>
              <a:t> </a:t>
            </a:r>
            <a:r>
              <a:rPr b="0" sz="3600" i="1" lang="en-US"/>
              <a:t>u</a:t>
            </a:r>
            <a:r>
              <a:rPr b="0" sz="3600" i="1" lang="en-US"/>
              <a:t>n</a:t>
            </a:r>
            <a:r>
              <a:rPr b="0" sz="3600" i="1" lang="en-US"/>
              <a:t>a</a:t>
            </a:r>
            <a:r>
              <a:rPr b="0" sz="3600" i="1" lang="en-US"/>
              <a:t>b</a:t>
            </a:r>
            <a:r>
              <a:rPr b="0" sz="3600" i="1" lang="en-US"/>
              <a:t>le</a:t>
            </a:r>
            <a:r>
              <a:rPr b="0" sz="3600" i="1" lang="en-US"/>
              <a:t> </a:t>
            </a:r>
            <a:r>
              <a:rPr b="0" sz="3600" i="1" lang="en-US"/>
              <a:t>to</a:t>
            </a:r>
            <a:r>
              <a:rPr b="0" sz="3600" i="1" lang="en-US"/>
              <a:t> </a:t>
            </a:r>
            <a:r>
              <a:rPr b="0" sz="3600" i="1" lang="en-US"/>
              <a:t>m</a:t>
            </a:r>
            <a:r>
              <a:rPr b="0" sz="3600" i="1" lang="en-US"/>
              <a:t>a</a:t>
            </a:r>
            <a:r>
              <a:rPr b="0" sz="3600" i="1" lang="en-US"/>
              <a:t>i</a:t>
            </a:r>
            <a:r>
              <a:rPr b="0" sz="3600" i="1" lang="en-US"/>
              <a:t>ntain</a:t>
            </a:r>
            <a:r>
              <a:rPr b="0" sz="3600" i="1" lang="en-US"/>
              <a:t> </a:t>
            </a:r>
            <a:r>
              <a:rPr b="0" sz="3600" i="1" lang="en-US"/>
              <a:t>a</a:t>
            </a:r>
            <a:r>
              <a:rPr b="0" sz="3600" i="1" lang="en-US"/>
              <a:t>n</a:t>
            </a:r>
            <a:endParaRPr i="1" lang="en-US"/>
          </a:p>
          <a:p>
            <a:pPr algn="ctr">
              <a:lnSpc>
                <a:spcPct val="100000"/>
              </a:lnSpc>
            </a:pP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a</a:t>
            </a:r>
            <a:r>
              <a:rPr b="0" sz="3600" i="1" lang="en-US"/>
              <a:t>d</a:t>
            </a:r>
            <a:r>
              <a:rPr b="0" sz="3600" i="1" lang="en-US"/>
              <a:t>e</a:t>
            </a:r>
            <a:r>
              <a:rPr b="0" sz="3600" i="1" lang="en-US"/>
              <a:t>q</a:t>
            </a:r>
            <a:r>
              <a:rPr b="0" sz="3600" i="1" lang="en-US"/>
              <a:t>uate</a:t>
            </a:r>
            <a:r>
              <a:rPr b="0" sz="3600" i="1" lang="en-US"/>
              <a:t> </a:t>
            </a:r>
            <a:r>
              <a:rPr b="0" sz="3600" i="1" lang="en-US"/>
              <a:t>c</a:t>
            </a:r>
            <a:r>
              <a:rPr b="0" sz="3600" i="1" lang="en-US"/>
              <a:t>i</a:t>
            </a:r>
            <a:r>
              <a:rPr b="0" sz="3600" i="1" lang="en-US"/>
              <a:t>r</a:t>
            </a:r>
            <a:r>
              <a:rPr b="0" sz="3600" i="1" lang="en-US"/>
              <a:t>c</a:t>
            </a:r>
            <a:r>
              <a:rPr b="0" sz="3600" i="1" lang="en-US"/>
              <a:t>u</a:t>
            </a:r>
            <a:r>
              <a:rPr b="0" sz="3600" i="1" lang="en-US"/>
              <a:t>lation</a:t>
            </a:r>
            <a:r>
              <a:rPr b="0" sz="3600" i="1" lang="en-US"/>
              <a:t> </a:t>
            </a:r>
            <a:r>
              <a:rPr b="0" sz="3600" i="1" lang="en-US"/>
              <a:t>f</a:t>
            </a:r>
            <a:r>
              <a:rPr b="0" sz="3600" i="1" lang="en-US"/>
              <a:t>o</a:t>
            </a:r>
            <a:r>
              <a:rPr b="0" sz="3600" i="1" lang="en-US"/>
              <a:t>r</a:t>
            </a:r>
            <a:r>
              <a:rPr b="0" sz="3600" i="1" lang="en-US"/>
              <a:t> </a:t>
            </a:r>
            <a:r>
              <a:rPr b="0" sz="3600" i="1" lang="en-US"/>
              <a:t>t</a:t>
            </a:r>
            <a:r>
              <a:rPr b="0" sz="3600" i="1" lang="en-US"/>
              <a:t>h</a:t>
            </a:r>
            <a:r>
              <a:rPr b="0" sz="3600" i="1" lang="en-US"/>
              <a:t>e</a:t>
            </a:r>
            <a:r>
              <a:rPr b="0" sz="3600" i="1" lang="en-US"/>
              <a:t> </a:t>
            </a:r>
            <a:r>
              <a:rPr b="0" sz="3600" i="1" lang="en-US"/>
              <a:t>m</a:t>
            </a:r>
            <a:r>
              <a:rPr b="0" sz="3600" i="1" lang="en-US"/>
              <a:t>e</a:t>
            </a:r>
            <a:r>
              <a:rPr b="0" sz="3600" i="1" lang="en-US"/>
              <a:t>t</a:t>
            </a:r>
            <a:r>
              <a:rPr b="0" sz="3600" i="1" lang="en-US"/>
              <a:t>a</a:t>
            </a:r>
            <a:r>
              <a:rPr b="0" sz="3600" i="1" lang="en-US"/>
              <a:t>b</a:t>
            </a:r>
            <a:r>
              <a:rPr b="0" sz="3600" i="1" lang="en-US"/>
              <a:t>o</a:t>
            </a:r>
            <a:r>
              <a:rPr b="0" sz="3600" i="1" lang="en-US"/>
              <a:t>lic</a:t>
            </a:r>
            <a:endParaRPr i="1" lang="en-US"/>
          </a:p>
          <a:p>
            <a:pPr algn="ctr">
              <a:lnSpc>
                <a:spcPct val="100000"/>
              </a:lnSpc>
            </a:pPr>
            <a:r>
              <a:rPr b="0" sz="3600" i="1" lang="en-US"/>
              <a:t> </a:t>
            </a:r>
            <a:r>
              <a:rPr b="0" sz="3600" i="1" lang="en-US"/>
              <a:t> </a:t>
            </a:r>
            <a:r>
              <a:rPr b="0" sz="3600" i="1" lang="en-US"/>
              <a:t>n</a:t>
            </a:r>
            <a:r>
              <a:rPr b="0" sz="3600" i="1" lang="en-US"/>
              <a:t>e</a:t>
            </a:r>
            <a:r>
              <a:rPr b="0" sz="3600" i="1" lang="en-US"/>
              <a:t>e</a:t>
            </a:r>
            <a:r>
              <a:rPr b="0" sz="3600" i="1" lang="en-US"/>
              <a:t>d</a:t>
            </a:r>
            <a:r>
              <a:rPr b="0" sz="3600" i="1" lang="en-US"/>
              <a:t>s</a:t>
            </a:r>
            <a:r>
              <a:rPr b="0" sz="3600" i="1" lang="en-US"/>
              <a:t> </a:t>
            </a:r>
            <a:r>
              <a:rPr b="0" sz="3600" i="1" lang="en-US"/>
              <a:t>o</a:t>
            </a:r>
            <a:r>
              <a:rPr b="0" sz="3600" i="1" lang="en-US"/>
              <a:t>f</a:t>
            </a:r>
            <a:r>
              <a:rPr b="0" sz="3600" i="1" lang="en-US"/>
              <a:t> </a:t>
            </a:r>
            <a:r>
              <a:rPr b="0" sz="3600" i="1" lang="en-US"/>
              <a:t>t</a:t>
            </a:r>
            <a:r>
              <a:rPr b="0" sz="3600" i="1" lang="en-US"/>
              <a:t>h</a:t>
            </a:r>
            <a:r>
              <a:rPr b="0" sz="3600" i="1" lang="en-US"/>
              <a:t>e</a:t>
            </a:r>
            <a:r>
              <a:rPr b="0" sz="3600" i="1" lang="en-US"/>
              <a:t> </a:t>
            </a:r>
            <a:r>
              <a:rPr b="0" sz="3600" i="1" lang="en-US"/>
              <a:t>tiss</a:t>
            </a:r>
            <a:r>
              <a:rPr b="0" sz="3600" i="1" lang="en-US"/>
              <a:t>u</a:t>
            </a:r>
            <a:r>
              <a:rPr b="0" sz="3600" i="1" lang="en-US"/>
              <a:t>e</a:t>
            </a:r>
            <a:r>
              <a:rPr b="0" sz="3600" i="1" lang="en-US"/>
              <a:t>s</a:t>
            </a:r>
            <a:r>
              <a:rPr b="0" sz="3600" i="1" lang="en-US"/>
              <a:t> </a:t>
            </a:r>
            <a:r>
              <a:rPr b="0" sz="3600" i="1" lang="en-US"/>
              <a:t>o</a:t>
            </a:r>
            <a:r>
              <a:rPr b="0" sz="3600" i="1" lang="en-US"/>
              <a:t>f</a:t>
            </a:r>
            <a:r>
              <a:rPr b="0" sz="3600" i="1" lang="en-US"/>
              <a:t> </a:t>
            </a:r>
            <a:r>
              <a:rPr b="0" sz="3600" i="1" lang="en-US"/>
              <a:t>t</a:t>
            </a:r>
            <a:r>
              <a:rPr b="0" sz="3600" i="1" lang="en-US"/>
              <a:t>h</a:t>
            </a:r>
            <a:r>
              <a:rPr b="0" sz="3600" i="1" lang="en-US"/>
              <a:t>e</a:t>
            </a:r>
            <a:r>
              <a:rPr b="0" sz="3600" i="1" lang="en-US"/>
              <a:t> </a:t>
            </a:r>
            <a:r>
              <a:rPr b="0" sz="3600" i="1" lang="en-US"/>
              <a:t>b</a:t>
            </a:r>
            <a:r>
              <a:rPr b="0" sz="3600" i="1" lang="en-US"/>
              <a:t>o</a:t>
            </a:r>
            <a:r>
              <a:rPr b="0" sz="3600" i="1" lang="en-US"/>
              <a:t>d</a:t>
            </a:r>
            <a:r>
              <a:rPr b="0" sz="3600" i="1" lang="en-US"/>
              <a:t>y</a:t>
            </a:r>
            <a:r>
              <a:rPr b="0" sz="3600" i="1" lang="en-US"/>
              <a:t>.</a:t>
            </a:r>
            <a:r>
              <a:rPr b="0" sz="3600" lang="en-US"/>
              <a:t> </a:t>
            </a:r>
            <a:r>
              <a:rPr b="0"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subTitle" idx="1"/>
          </p:nvPr>
        </p:nvSpPr>
        <p:spPr>
          <a:xfrm>
            <a:off x="123708" y="123644"/>
            <a:ext cx="8890406" cy="6600792"/>
          </a:xfrm>
        </p:spPr>
        <p:txBody>
          <a:bodyPr/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m</a:t>
            </a:r>
            <a:r>
              <a:rPr sz="3600" lang="en-US"/>
              <a:t>a</a:t>
            </a:r>
            <a:r>
              <a:rPr sz="3600" lang="en-US"/>
              <a:t>y</a:t>
            </a:r>
            <a:r>
              <a:rPr sz="3600" lang="en-US"/>
              <a:t> </a:t>
            </a:r>
            <a:r>
              <a:rPr sz="3600" lang="en-US"/>
              <a:t>b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r</a:t>
            </a:r>
            <a:r>
              <a:rPr sz="3600" lang="en-US"/>
              <a:t>onic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m</a:t>
            </a:r>
            <a:r>
              <a:rPr sz="3600" lang="en-US"/>
              <a:t> </a:t>
            </a:r>
            <a:r>
              <a:rPr sz="3600" lang="en-US"/>
              <a:t>Congestive </a:t>
            </a:r>
            <a:r>
              <a:rPr sz="3600" lang="en-US"/>
              <a:t>heart 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i</a:t>
            </a:r>
            <a:r>
              <a:rPr sz="3600" lang="en-US"/>
              <a:t>lure </a:t>
            </a:r>
            <a:r>
              <a:rPr sz="3600" lang="en-US"/>
              <a:t>(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F</a:t>
            </a:r>
            <a:r>
              <a:rPr sz="3600" lang="en-US"/>
              <a:t>)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ed </a:t>
            </a:r>
            <a:r>
              <a:rPr sz="3600" lang="en-US"/>
              <a:t>for </a:t>
            </a:r>
            <a:r>
              <a:rPr sz="3600" lang="en-US"/>
              <a:t>the 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r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i</a:t>
            </a:r>
            <a:r>
              <a:rPr sz="3600" lang="en-US"/>
              <a:t>c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m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heart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a</a:t>
            </a:r>
            <a:r>
              <a:rPr sz="3600" lang="en-US"/>
              <a:t>i</a:t>
            </a:r>
            <a:r>
              <a:rPr sz="3600" lang="en-US"/>
              <a:t>l</a:t>
            </a:r>
            <a:r>
              <a:rPr sz="3600" lang="en-US"/>
              <a:t>u</a:t>
            </a:r>
            <a:r>
              <a:rPr sz="3600" lang="en-US"/>
              <a:t>re </a:t>
            </a:r>
            <a:r>
              <a:rPr sz="3600" lang="en-US"/>
              <a:t>i</a:t>
            </a:r>
            <a:r>
              <a:rPr sz="3600" lang="en-US"/>
              <a:t>n</a:t>
            </a:r>
            <a:r>
              <a:rPr sz="3600" lang="en-US"/>
              <a:t> </a:t>
            </a:r>
            <a:r>
              <a:rPr sz="3600" lang="en-US"/>
              <a:t>w</a:t>
            </a:r>
            <a:r>
              <a:rPr sz="3600" lang="en-US"/>
              <a:t>h</a:t>
            </a:r>
            <a:r>
              <a:rPr sz="3600" lang="en-US"/>
              <a:t>ich </a:t>
            </a:r>
            <a:r>
              <a:rPr sz="3600" lang="en-US"/>
              <a:t>the </a:t>
            </a:r>
            <a:r>
              <a:rPr sz="3600" lang="en-US"/>
              <a:t>p</a:t>
            </a:r>
            <a:r>
              <a:rPr sz="3600" lang="en-US"/>
              <a:t>a</a:t>
            </a:r>
            <a:r>
              <a:rPr sz="3600" lang="en-US"/>
              <a:t>t</a:t>
            </a:r>
            <a:r>
              <a:rPr sz="3600" lang="en-US"/>
              <a:t>i</a:t>
            </a:r>
            <a:r>
              <a:rPr sz="3600" lang="en-US"/>
              <a:t>ent </a:t>
            </a:r>
            <a:r>
              <a:rPr sz="3600" lang="en-US"/>
              <a:t>has </a:t>
            </a:r>
            <a:r>
              <a:rPr sz="3600" lang="en-US"/>
              <a:t>e</a:t>
            </a:r>
            <a:r>
              <a:rPr sz="3600" lang="en-US"/>
              <a:t>v</a:t>
            </a:r>
            <a:r>
              <a:rPr sz="3600" lang="en-US"/>
              <a:t>i</a:t>
            </a:r>
            <a:r>
              <a:rPr sz="3600" lang="en-US"/>
              <a:t>d</a:t>
            </a:r>
            <a:r>
              <a:rPr sz="3600" lang="en-US"/>
              <a:t>ence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o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tion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p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pheral </a:t>
            </a:r>
            <a:r>
              <a:rPr sz="3600" lang="en-US"/>
              <a:t>c</a:t>
            </a:r>
            <a:r>
              <a:rPr sz="3600" lang="en-US"/>
              <a:t>i</a:t>
            </a:r>
            <a:r>
              <a:rPr sz="3600" lang="en-US"/>
              <a:t>r</a:t>
            </a:r>
            <a:r>
              <a:rPr sz="3600" lang="en-US"/>
              <a:t>c</a:t>
            </a:r>
            <a:r>
              <a:rPr sz="3600" lang="en-US"/>
              <a:t>u</a:t>
            </a:r>
            <a:r>
              <a:rPr sz="3600" lang="en-US"/>
              <a:t>lation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a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l</a:t>
            </a:r>
            <a:r>
              <a:rPr sz="3600" lang="en-US"/>
              <a:t>u</a:t>
            </a:r>
            <a:r>
              <a:rPr sz="3600" lang="en-US"/>
              <a:t>n</a:t>
            </a:r>
            <a:r>
              <a:rPr sz="3600" lang="en-US"/>
              <a:t>g</a:t>
            </a:r>
            <a:r>
              <a:rPr sz="3600" lang="en-US"/>
              <a:t>s</a:t>
            </a:r>
            <a:r>
              <a:rPr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-</a:t>
            </a:r>
            <a:r>
              <a:rPr sz="3600" lang="en-US"/>
              <a:t> </a:t>
            </a:r>
            <a:r>
              <a:rPr sz="3600" lang="en-US"/>
              <a:t>C</a:t>
            </a:r>
            <a:r>
              <a:rPr sz="3600" lang="en-US"/>
              <a:t>H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t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 </a:t>
            </a:r>
            <a:r>
              <a:rPr sz="3600" lang="en-US"/>
              <a:t>e</a:t>
            </a:r>
            <a:r>
              <a:rPr sz="3600" lang="en-US"/>
              <a:t>n</a:t>
            </a:r>
            <a:r>
              <a:rPr sz="3600" lang="en-US"/>
              <a:t>d</a:t>
            </a:r>
            <a:r>
              <a:rPr sz="3600" lang="en-US"/>
              <a:t>-</a:t>
            </a:r>
            <a:r>
              <a:rPr sz="3600" lang="en-US"/>
              <a:t>r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u</a:t>
            </a:r>
            <a:r>
              <a:rPr sz="3600" lang="en-US"/>
              <a:t>l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o</a:t>
            </a:r>
            <a:r>
              <a:rPr sz="3600" lang="en-US"/>
              <a:t>f</a:t>
            </a:r>
            <a:r>
              <a:rPr sz="3600" lang="en-US"/>
              <a:t> </a:t>
            </a:r>
            <a:r>
              <a:rPr sz="3600" lang="en-US"/>
              <a:t>vario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f</a:t>
            </a:r>
            <a:r>
              <a:rPr sz="3600" lang="en-US"/>
              <a:t>o</a:t>
            </a:r>
            <a:r>
              <a:rPr sz="3600" lang="en-US"/>
              <a:t>r</a:t>
            </a:r>
            <a:r>
              <a:rPr sz="3600" lang="en-US"/>
              <a:t>ms </a:t>
            </a:r>
            <a:r>
              <a:rPr sz="3600" lang="en-US"/>
              <a:t>o</a:t>
            </a:r>
            <a:r>
              <a:rPr sz="3600" lang="en-US"/>
              <a:t>f</a:t>
            </a:r>
            <a:endParaRPr lang="en-US"/>
          </a:p>
          <a:p>
            <a:pPr algn="l">
              <a:lnSpc>
                <a:spcPct val="100000"/>
              </a:lnSpc>
            </a:pPr>
            <a:r>
              <a:rPr sz="3600" lang="en-US"/>
              <a:t> </a:t>
            </a:r>
            <a:r>
              <a:rPr sz="3600" lang="en-US"/>
              <a:t> 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r</a:t>
            </a:r>
            <a:r>
              <a:rPr sz="3600" lang="en-US"/>
              <a:t>i</a:t>
            </a:r>
            <a:r>
              <a:rPr sz="3600" lang="en-US"/>
              <a:t>o</a:t>
            </a:r>
            <a:r>
              <a:rPr sz="3600" lang="en-US"/>
              <a:t>u</a:t>
            </a:r>
            <a:r>
              <a:rPr sz="3600" lang="en-US"/>
              <a:t>s</a:t>
            </a:r>
            <a:r>
              <a:rPr sz="3600" lang="en-US"/>
              <a:t> </a:t>
            </a:r>
            <a:r>
              <a:rPr sz="3600" lang="en-US"/>
              <a:t>h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r</a:t>
            </a:r>
            <a:r>
              <a:rPr sz="3600" lang="en-US"/>
              <a:t>t</a:t>
            </a:r>
            <a:r>
              <a:rPr sz="3600" lang="en-US"/>
              <a:t> </a:t>
            </a:r>
            <a:r>
              <a:rPr sz="3600" lang="en-US"/>
              <a:t>d</a:t>
            </a:r>
            <a:r>
              <a:rPr sz="3600" lang="en-US"/>
              <a:t>i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a</a:t>
            </a:r>
            <a:r>
              <a:rPr sz="3600" lang="en-US"/>
              <a:t>s</a:t>
            </a:r>
            <a:r>
              <a:rPr sz="3600" lang="en-US"/>
              <a:t>e</a:t>
            </a:r>
            <a:r>
              <a:rPr sz="3600" lang="en-US"/>
              <a:t>s</a:t>
            </a:r>
            <a:r>
              <a:rPr sz="3600"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"/>
          <p:cNvSpPr>
            <a:spLocks noGrp="1"/>
          </p:cNvSpPr>
          <p:nvPr>
            <p:ph type="subTitle" idx="1"/>
          </p:nvPr>
        </p:nvSpPr>
        <p:spPr>
          <a:xfrm>
            <a:off x="123627" y="307296"/>
            <a:ext cx="8757766" cy="6357361"/>
          </a:xfrm>
        </p:spPr>
        <p:txBody>
          <a:bodyPr/>
          <a:p>
            <a:pPr>
              <a:lnSpc>
                <a:spcPct val="100000"/>
              </a:lnSpc>
            </a:pPr>
            <a:r>
              <a:rPr b="1" sz="4400" i="0" lang="en-US"/>
              <a:t>E</a:t>
            </a:r>
            <a:r>
              <a:rPr b="1" sz="4400" i="0" lang="en-US"/>
              <a:t>t</a:t>
            </a:r>
            <a:r>
              <a:rPr b="1" sz="4400" i="0" lang="en-US"/>
              <a:t>i</a:t>
            </a:r>
            <a:r>
              <a:rPr b="1" sz="4400" i="0" lang="en-US"/>
              <a:t>o</a:t>
            </a:r>
            <a:r>
              <a:rPr b="1" sz="4400" i="0" lang="en-US"/>
              <a:t>logy</a:t>
            </a:r>
            <a:endParaRPr lang="en-US"/>
          </a:p>
          <a:p>
            <a:pPr algn="l">
              <a:lnSpc>
                <a:spcPct val="100000"/>
              </a:lnSpc>
            </a:pP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H</a:t>
            </a:r>
            <a:r>
              <a:rPr b="0" sz="3600" i="0" lang="en-US"/>
              <a:t>e</a:t>
            </a:r>
            <a:r>
              <a:rPr b="0" sz="3600" i="0" lang="en-US"/>
              <a:t>a</a:t>
            </a:r>
            <a:r>
              <a:rPr b="0" sz="3600" i="0" lang="en-US"/>
              <a:t>rt </a:t>
            </a:r>
            <a:r>
              <a:rPr b="0" sz="3600" i="0" lang="en-US"/>
              <a:t>f</a:t>
            </a:r>
            <a:r>
              <a:rPr b="0" sz="3600" i="0" lang="en-US"/>
              <a:t>a</a:t>
            </a:r>
            <a:r>
              <a:rPr b="0" sz="3600" i="0" lang="en-US"/>
              <a:t>i</a:t>
            </a:r>
            <a:r>
              <a:rPr b="0" sz="3600" i="0" lang="en-US"/>
              <a:t>lure </a:t>
            </a:r>
            <a:r>
              <a:rPr b="0" sz="3600" i="0" lang="en-US"/>
              <a:t>m</a:t>
            </a:r>
            <a:r>
              <a:rPr b="0" sz="3600" i="0" lang="en-US"/>
              <a:t>a</a:t>
            </a:r>
            <a:r>
              <a:rPr b="0" sz="3600" i="0" lang="en-US"/>
              <a:t>y</a:t>
            </a:r>
            <a:r>
              <a:rPr b="0" sz="3600" i="0" lang="en-US"/>
              <a:t> </a:t>
            </a:r>
            <a:r>
              <a:rPr b="0" sz="3600" i="0" lang="en-US"/>
              <a:t>b</a:t>
            </a:r>
            <a:r>
              <a:rPr b="0" sz="3600" i="0" lang="en-US"/>
              <a:t>e</a:t>
            </a:r>
            <a:r>
              <a:rPr b="0" sz="3600" i="0" lang="en-US"/>
              <a:t> </a:t>
            </a:r>
            <a:r>
              <a:rPr b="0" sz="3600" i="0" lang="en-US"/>
              <a:t>c</a:t>
            </a:r>
            <a:r>
              <a:rPr b="0" sz="3600" i="0" lang="en-US"/>
              <a:t>a</a:t>
            </a:r>
            <a:r>
              <a:rPr b="0" sz="3600" i="0" lang="en-US"/>
              <a:t>u</a:t>
            </a:r>
            <a:r>
              <a:rPr b="0" sz="3600" i="0" lang="en-US"/>
              <a:t>s</a:t>
            </a:r>
            <a:r>
              <a:rPr b="0" sz="3600" i="0" lang="en-US"/>
              <a:t>e</a:t>
            </a:r>
            <a:r>
              <a:rPr b="0" sz="3600" i="0" lang="en-US"/>
              <a:t>d</a:t>
            </a:r>
            <a:r>
              <a:rPr b="0" sz="3600" i="0" lang="en-US"/>
              <a:t> </a:t>
            </a:r>
            <a:r>
              <a:rPr b="0" sz="3600" i="0" lang="en-US"/>
              <a:t>b</a:t>
            </a:r>
            <a:r>
              <a:rPr b="0" sz="3600" i="0" lang="en-US"/>
              <a:t>y</a:t>
            </a:r>
            <a:r>
              <a:rPr b="0" sz="3600" i="0" lang="en-US"/>
              <a:t> </a:t>
            </a:r>
            <a:r>
              <a:rPr b="0" sz="3600" i="0" lang="en-US"/>
              <a:t>o</a:t>
            </a:r>
            <a:r>
              <a:rPr b="0" sz="3600" i="0" lang="en-US"/>
              <a:t>n</a:t>
            </a:r>
            <a:r>
              <a:rPr b="0" sz="3600" i="0" lang="en-US"/>
              <a:t>e</a:t>
            </a:r>
            <a:r>
              <a:rPr b="0" sz="3600" i="0" lang="en-US"/>
              <a:t> </a:t>
            </a:r>
            <a:r>
              <a:rPr b="0" sz="3600" i="0" lang="en-US"/>
              <a:t>o</a:t>
            </a:r>
            <a:r>
              <a:rPr b="0" sz="3600" i="0" lang="en-US"/>
              <a:t>f</a:t>
            </a:r>
            <a:r>
              <a:rPr b="0" sz="3600" i="0" lang="en-US"/>
              <a:t> </a:t>
            </a:r>
            <a:r>
              <a:rPr b="0" sz="3600" i="0" lang="en-US"/>
              <a:t>t</a:t>
            </a:r>
            <a:r>
              <a:rPr b="0" sz="3600" i="0" lang="en-US"/>
              <a:t>h</a:t>
            </a:r>
            <a:r>
              <a:rPr b="0" sz="3600" i="0" lang="en-US"/>
              <a:t>e</a:t>
            </a:r>
            <a:r>
              <a:rPr b="0" sz="3600" i="0" lang="en-US"/>
              <a:t> </a:t>
            </a:r>
            <a:r>
              <a:rPr b="0" sz="3600" i="0" lang="en-US"/>
              <a:t>f</a:t>
            </a:r>
            <a:r>
              <a:rPr b="0" sz="3600" i="0" lang="en-US"/>
              <a:t>ollowing </a:t>
            </a:r>
            <a:r>
              <a:rPr b="0" sz="3600" i="0" lang="en-US"/>
              <a:t>f</a:t>
            </a:r>
            <a:r>
              <a:rPr b="0" sz="3600" i="0" lang="en-US"/>
              <a:t>a</a:t>
            </a:r>
            <a:r>
              <a:rPr b="0" sz="3600" i="0" lang="en-US"/>
              <a:t>c</a:t>
            </a:r>
            <a:r>
              <a:rPr b="0" sz="3600" i="0" lang="en-US"/>
              <a:t>tors</a:t>
            </a:r>
            <a:r>
              <a:rPr b="0" sz="3600" i="0" lang="en-US"/>
              <a:t>,</a:t>
            </a:r>
            <a:r>
              <a:rPr b="0" sz="3600" i="0" lang="en-US"/>
              <a:t> </a:t>
            </a:r>
            <a:r>
              <a:rPr b="0" sz="3600" i="0" lang="en-US"/>
              <a:t>e</a:t>
            </a:r>
            <a:r>
              <a:rPr b="0" sz="3600" i="0" lang="en-US"/>
              <a:t>i</a:t>
            </a:r>
            <a:r>
              <a:rPr b="0" sz="3600" i="0" lang="en-US"/>
              <a:t>t</a:t>
            </a:r>
            <a:r>
              <a:rPr b="0" sz="3600" i="0" lang="en-US"/>
              <a:t>her </a:t>
            </a:r>
            <a:r>
              <a:rPr b="0" sz="3600" i="0" lang="en-US"/>
              <a:t>s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g</a:t>
            </a:r>
            <a:r>
              <a:rPr b="0" sz="3600" i="0" lang="en-US"/>
              <a:t>l</a:t>
            </a:r>
            <a:r>
              <a:rPr b="0" sz="3600" i="0" lang="en-US"/>
              <a:t>y</a:t>
            </a:r>
            <a:r>
              <a:rPr b="0" sz="3600" i="0" lang="en-US"/>
              <a:t> </a:t>
            </a:r>
            <a:r>
              <a:rPr b="0" sz="3600" i="0" lang="en-US"/>
              <a:t>o</a:t>
            </a:r>
            <a:r>
              <a:rPr b="0" sz="3600" i="0" lang="en-US"/>
              <a:t>r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 </a:t>
            </a:r>
            <a:r>
              <a:rPr b="0" sz="3600" i="0" lang="en-US"/>
              <a:t>c</a:t>
            </a:r>
            <a:r>
              <a:rPr b="0" sz="3600" i="0" lang="en-US"/>
              <a:t>o</a:t>
            </a:r>
            <a:r>
              <a:rPr b="0" sz="3600" i="0" lang="en-US"/>
              <a:t>mbination</a:t>
            </a:r>
            <a:r>
              <a:rPr b="0" sz="3600" i="0" lang="en-US"/>
              <a:t>: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1</a:t>
            </a:r>
            <a:r>
              <a:rPr b="0" sz="3600" i="0" lang="en-US"/>
              <a:t>.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t</a:t>
            </a:r>
            <a:r>
              <a:rPr b="0" sz="3600" i="0" lang="en-US"/>
              <a:t>r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sic </a:t>
            </a:r>
            <a:r>
              <a:rPr b="0" sz="3600" i="0" lang="en-US"/>
              <a:t>p</a:t>
            </a:r>
            <a:r>
              <a:rPr b="0" sz="3600" i="0" lang="en-US"/>
              <a:t>u</a:t>
            </a:r>
            <a:r>
              <a:rPr b="0" sz="3600" i="0" lang="en-US"/>
              <a:t>m</a:t>
            </a:r>
            <a:r>
              <a:rPr b="0" sz="3600" i="0" lang="en-US"/>
              <a:t>p</a:t>
            </a:r>
            <a:r>
              <a:rPr b="0" sz="3600" i="0" lang="en-US"/>
              <a:t> </a:t>
            </a:r>
            <a:r>
              <a:rPr b="0" sz="3600" i="0" lang="en-US"/>
              <a:t>f</a:t>
            </a:r>
            <a:r>
              <a:rPr b="0" sz="3600" i="0" lang="en-US"/>
              <a:t>a</a:t>
            </a:r>
            <a:r>
              <a:rPr b="0" sz="3600" i="0" lang="en-US"/>
              <a:t>i</a:t>
            </a:r>
            <a:r>
              <a:rPr b="0" sz="3600" i="0" lang="en-US"/>
              <a:t>l</a:t>
            </a:r>
            <a:r>
              <a:rPr b="0" sz="3600" i="0" lang="en-US"/>
              <a:t>u</a:t>
            </a:r>
            <a:r>
              <a:rPr b="0" sz="3600" i="0" lang="en-US"/>
              <a:t>r</a:t>
            </a:r>
            <a:r>
              <a:rPr b="0" sz="3600" i="0" lang="en-US"/>
              <a:t>e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2</a:t>
            </a:r>
            <a:r>
              <a:rPr b="0" sz="3600" i="0" lang="en-US"/>
              <a:t>.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n</a:t>
            </a:r>
            <a:r>
              <a:rPr b="0" sz="3600" i="0" lang="en-US"/>
              <a:t>c</a:t>
            </a:r>
            <a:r>
              <a:rPr b="0" sz="3600" i="0" lang="en-US"/>
              <a:t>r</a:t>
            </a:r>
            <a:r>
              <a:rPr b="0" sz="3600" i="0" lang="en-US"/>
              <a:t>eased </a:t>
            </a:r>
            <a:r>
              <a:rPr b="0" sz="3600" i="0" lang="en-US"/>
              <a:t>w</a:t>
            </a:r>
            <a:r>
              <a:rPr b="0" sz="3600" i="0" lang="en-US"/>
              <a:t>o</a:t>
            </a:r>
            <a:r>
              <a:rPr b="0" sz="3600" i="0" lang="en-US"/>
              <a:t>r</a:t>
            </a:r>
            <a:r>
              <a:rPr b="0" sz="3600" i="0" lang="en-US"/>
              <a:t>k</a:t>
            </a:r>
            <a:r>
              <a:rPr b="0" sz="3600" i="0" lang="en-US"/>
              <a:t>l</a:t>
            </a:r>
            <a:r>
              <a:rPr b="0" sz="3600" i="0" lang="en-US"/>
              <a:t>oad </a:t>
            </a:r>
            <a:r>
              <a:rPr b="0" sz="3600" i="0" lang="en-US"/>
              <a:t>o</a:t>
            </a:r>
            <a:r>
              <a:rPr b="0" sz="3600" i="0" lang="en-US"/>
              <a:t>n</a:t>
            </a:r>
            <a:r>
              <a:rPr b="0" sz="3600" i="0" lang="en-US"/>
              <a:t> </a:t>
            </a:r>
            <a:r>
              <a:rPr b="0" sz="3600" i="0" lang="en-US"/>
              <a:t>t</a:t>
            </a:r>
            <a:r>
              <a:rPr b="0" sz="3600" i="0" lang="en-US"/>
              <a:t>he </a:t>
            </a:r>
            <a:r>
              <a:rPr b="0" sz="3600" i="0" lang="en-US"/>
              <a:t>h</a:t>
            </a:r>
            <a:r>
              <a:rPr b="0" sz="3600" i="0" lang="en-US"/>
              <a:t>eart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0" sz="3600" i="0" lang="en-US"/>
              <a:t>3</a:t>
            </a:r>
            <a:r>
              <a:rPr b="0" sz="3600" i="0" lang="en-US"/>
              <a:t>.</a:t>
            </a:r>
            <a:r>
              <a:rPr b="0" sz="3600" i="0" lang="en-US"/>
              <a:t> </a:t>
            </a:r>
            <a:r>
              <a:rPr b="0" sz="3600" i="0" lang="en-US"/>
              <a:t>I</a:t>
            </a:r>
            <a:r>
              <a:rPr b="0" sz="3600" i="0" lang="en-US"/>
              <a:t>m</a:t>
            </a:r>
            <a:r>
              <a:rPr b="0" sz="3600" i="0" lang="en-US"/>
              <a:t>p</a:t>
            </a:r>
            <a:r>
              <a:rPr b="0" sz="3600" i="0" lang="en-US"/>
              <a:t>a</a:t>
            </a:r>
            <a:r>
              <a:rPr b="0" sz="3600" i="0" lang="en-US"/>
              <a:t>i</a:t>
            </a:r>
            <a:r>
              <a:rPr b="0" sz="3600" i="0" lang="en-US"/>
              <a:t>red </a:t>
            </a:r>
            <a:r>
              <a:rPr b="0" sz="3600" i="0" lang="en-US"/>
              <a:t>f</a:t>
            </a:r>
            <a:r>
              <a:rPr b="0" sz="3600" i="0" lang="en-US"/>
              <a:t>i</a:t>
            </a:r>
            <a:r>
              <a:rPr b="0" sz="3600" i="0" lang="en-US"/>
              <a:t>l</a:t>
            </a:r>
            <a:r>
              <a:rPr b="0" sz="3600" i="0" lang="en-US"/>
              <a:t>l</a:t>
            </a:r>
            <a:r>
              <a:rPr b="0" sz="3600" i="0" lang="en-US"/>
              <a:t>i</a:t>
            </a:r>
            <a:r>
              <a:rPr b="0" sz="3600" i="0" lang="en-US"/>
              <a:t>ng </a:t>
            </a:r>
            <a:r>
              <a:rPr b="0" sz="3600" i="0" lang="en-US"/>
              <a:t>o</a:t>
            </a:r>
            <a:r>
              <a:rPr b="0" sz="3600" i="0" lang="en-US"/>
              <a:t>f</a:t>
            </a:r>
            <a:r>
              <a:rPr b="0" sz="3600" i="0" lang="en-US"/>
              <a:t> </a:t>
            </a:r>
            <a:r>
              <a:rPr b="0" sz="3600" i="0" lang="en-US"/>
              <a:t>c</a:t>
            </a:r>
            <a:r>
              <a:rPr b="0" sz="3600" i="0" lang="en-US"/>
              <a:t>a</a:t>
            </a:r>
            <a:r>
              <a:rPr b="0" sz="3600" i="0" lang="en-US"/>
              <a:t>r</a:t>
            </a:r>
            <a:r>
              <a:rPr b="0" sz="3600" i="0" lang="en-US"/>
              <a:t>d</a:t>
            </a:r>
            <a:r>
              <a:rPr b="0" sz="3600" i="0" lang="en-US"/>
              <a:t>i</a:t>
            </a:r>
            <a:r>
              <a:rPr b="0" sz="3600" i="0" lang="en-US"/>
              <a:t>ac </a:t>
            </a:r>
            <a:r>
              <a:rPr b="0" sz="3600" i="0" lang="en-US"/>
              <a:t>c</a:t>
            </a:r>
            <a:r>
              <a:rPr b="0" sz="3600" i="0" lang="en-US"/>
              <a:t>h</a:t>
            </a:r>
            <a:r>
              <a:rPr b="0" sz="3600" i="0" lang="en-US"/>
              <a:t>a</a:t>
            </a:r>
            <a:r>
              <a:rPr b="0" sz="3600" i="0" lang="en-US"/>
              <a:t>m</a:t>
            </a:r>
            <a:r>
              <a:rPr b="0" sz="3600" i="0" lang="en-US"/>
              <a:t>bers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subTitle" idx="1"/>
          </p:nvPr>
        </p:nvSpPr>
        <p:spPr>
          <a:xfrm>
            <a:off x="32471" y="234268"/>
            <a:ext cx="8942677" cy="6470699"/>
          </a:xfrm>
        </p:spPr>
        <p:txBody>
          <a:bodyPr>
            <a:normAutofit/>
          </a:bodyPr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व</a:t>
            </a:r>
            <a:r>
              <a:rPr b="1" sz="3600" lang="en-US">
                <a:solidFill>
                  <a:srgbClr val="000080"/>
                </a:solidFill>
              </a:rPr>
              <a:t>ा</a:t>
            </a:r>
            <a:r>
              <a:rPr b="1" sz="3600" lang="en-US">
                <a:solidFill>
                  <a:srgbClr val="000080"/>
                </a:solidFill>
              </a:rPr>
              <a:t>त</a:t>
            </a:r>
            <a:r>
              <a:rPr b="1" sz="3600" lang="en-US">
                <a:solidFill>
                  <a:srgbClr val="000080"/>
                </a:solidFill>
              </a:rPr>
              <a:t>ज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ह</a:t>
            </a:r>
            <a:r>
              <a:rPr b="1" sz="3600" lang="en-US">
                <a:solidFill>
                  <a:srgbClr val="000080"/>
                </a:solidFill>
              </a:rPr>
              <a:t>ृ</a:t>
            </a:r>
            <a:r>
              <a:rPr b="1" sz="3600" lang="en-US">
                <a:solidFill>
                  <a:srgbClr val="000080"/>
                </a:solidFill>
              </a:rPr>
              <a:t>द</a:t>
            </a:r>
            <a:r>
              <a:rPr b="1" sz="3600" lang="en-US">
                <a:solidFill>
                  <a:srgbClr val="000080"/>
                </a:solidFill>
              </a:rPr>
              <a:t>्</a:t>
            </a:r>
            <a:r>
              <a:rPr b="1" sz="3600" lang="en-US">
                <a:solidFill>
                  <a:srgbClr val="000080"/>
                </a:solidFill>
              </a:rPr>
              <a:t>र</a:t>
            </a:r>
            <a:r>
              <a:rPr b="1" sz="3600" lang="en-US">
                <a:solidFill>
                  <a:srgbClr val="000080"/>
                </a:solidFill>
              </a:rPr>
              <a:t>ो</a:t>
            </a:r>
            <a:r>
              <a:rPr b="1" sz="3600" lang="en-US">
                <a:solidFill>
                  <a:srgbClr val="000080"/>
                </a:solidFill>
              </a:rPr>
              <a:t>ग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1" sz="3600" i="1" lang="en-US">
                <a:solidFill>
                  <a:srgbClr val="008000"/>
                </a:solidFill>
              </a:rPr>
              <a:t>न</a:t>
            </a:r>
            <a:r>
              <a:rPr b="1" sz="3600" i="1" lang="en-US">
                <a:solidFill>
                  <a:srgbClr val="008000"/>
                </a:solidFill>
              </a:rPr>
              <a:t>ि</a:t>
            </a:r>
            <a:r>
              <a:rPr b="1" sz="3600" i="1" lang="en-US">
                <a:solidFill>
                  <a:srgbClr val="008000"/>
                </a:solidFill>
              </a:rPr>
              <a:t>द</a:t>
            </a:r>
            <a:r>
              <a:rPr b="1" sz="3600" i="1" lang="en-US">
                <a:solidFill>
                  <a:srgbClr val="008000"/>
                </a:solidFill>
              </a:rPr>
              <a:t>ा</a:t>
            </a:r>
            <a:r>
              <a:rPr b="1" sz="3600" i="1" lang="en-US">
                <a:solidFill>
                  <a:srgbClr val="008000"/>
                </a:solidFill>
              </a:rPr>
              <a:t>न</a:t>
            </a:r>
            <a:r>
              <a:rPr b="1" sz="3600" i="1" lang="en-US">
                <a:solidFill>
                  <a:srgbClr val="008000"/>
                </a:solidFill>
              </a:rPr>
              <a:t> </a:t>
            </a:r>
            <a:r>
              <a:rPr b="1" sz="3600" i="1" lang="en-US">
                <a:solidFill>
                  <a:srgbClr val="008000"/>
                </a:solidFill>
              </a:rPr>
              <a:t>-</a:t>
            </a:r>
            <a:endParaRPr b="1" i="1"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श</a:t>
            </a:r>
            <a:r>
              <a:rPr b="0" sz="3600" lang="en-US">
                <a:solidFill>
                  <a:srgbClr val="36363D"/>
                </a:solidFill>
              </a:rPr>
              <a:t>ो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,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उ</a:t>
            </a:r>
            <a:r>
              <a:rPr b="0" sz="3600" lang="en-US">
                <a:solidFill>
                  <a:srgbClr val="36363D"/>
                </a:solidFill>
              </a:rPr>
              <a:t>प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स</a:t>
            </a:r>
            <a:r>
              <a:rPr b="0" sz="3600" lang="en-US">
                <a:solidFill>
                  <a:srgbClr val="36363D"/>
                </a:solidFill>
              </a:rPr>
              <a:t>,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अ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य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ध</a:t>
            </a:r>
            <a:r>
              <a:rPr b="0" sz="3600" lang="en-US">
                <a:solidFill>
                  <a:srgbClr val="36363D"/>
                </a:solidFill>
              </a:rPr>
              <a:t>ि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य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याम</a:t>
            </a:r>
            <a:r>
              <a:rPr b="0" sz="3600" lang="en-US">
                <a:solidFill>
                  <a:srgbClr val="36363D"/>
                </a:solidFill>
              </a:rPr>
              <a:t>,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क्ष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श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ष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भ</a:t>
            </a:r>
            <a:r>
              <a:rPr b="0" sz="3600" lang="en-US">
                <a:solidFill>
                  <a:srgbClr val="36363D"/>
                </a:solidFill>
              </a:rPr>
              <a:t>ो</a:t>
            </a:r>
            <a:r>
              <a:rPr b="0" sz="3600" lang="en-US">
                <a:solidFill>
                  <a:srgbClr val="36363D"/>
                </a:solidFill>
              </a:rPr>
              <a:t>ज</a:t>
            </a:r>
            <a:r>
              <a:rPr b="0" sz="3600" lang="en-US">
                <a:solidFill>
                  <a:srgbClr val="36363D"/>
                </a:solidFill>
              </a:rPr>
              <a:t>न</a:t>
            </a:r>
            <a:r>
              <a:rPr b="0" sz="3600" lang="en-US">
                <a:solidFill>
                  <a:srgbClr val="36363D"/>
                </a:solidFill>
              </a:rPr>
              <a:t>,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अ</a:t>
            </a:r>
            <a:r>
              <a:rPr b="0" sz="3600" lang="en-US">
                <a:solidFill>
                  <a:srgbClr val="36363D"/>
                </a:solidFill>
              </a:rPr>
              <a:t>ल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प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म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त्र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भ</a:t>
            </a:r>
            <a:r>
              <a:rPr b="0" sz="3600" lang="en-US">
                <a:solidFill>
                  <a:srgbClr val="36363D"/>
                </a:solidFill>
              </a:rPr>
              <a:t>ो</a:t>
            </a:r>
            <a:r>
              <a:rPr b="0" sz="3600" lang="en-US">
                <a:solidFill>
                  <a:srgbClr val="36363D"/>
                </a:solidFill>
              </a:rPr>
              <a:t>ज</a:t>
            </a:r>
            <a:r>
              <a:rPr b="0" sz="3600" lang="en-US">
                <a:solidFill>
                  <a:srgbClr val="36363D"/>
                </a:solidFill>
              </a:rPr>
              <a:t>न</a:t>
            </a:r>
            <a:r>
              <a:rPr b="0" sz="3600" lang="en-US">
                <a:solidFill>
                  <a:srgbClr val="36363D"/>
                </a:solidFill>
              </a:rPr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i="1" lang="en-US">
                <a:solidFill>
                  <a:srgbClr val="008000"/>
                </a:solidFill>
              </a:rPr>
              <a:t>स</a:t>
            </a:r>
            <a:r>
              <a:rPr b="1" sz="3600" i="1" lang="en-US">
                <a:solidFill>
                  <a:srgbClr val="008000"/>
                </a:solidFill>
              </a:rPr>
              <a:t>ं</a:t>
            </a:r>
            <a:r>
              <a:rPr b="1" sz="3600" i="1" lang="en-US">
                <a:solidFill>
                  <a:srgbClr val="008000"/>
                </a:solidFill>
              </a:rPr>
              <a:t>प</a:t>
            </a:r>
            <a:r>
              <a:rPr b="1" sz="3600" i="1" lang="en-US">
                <a:solidFill>
                  <a:srgbClr val="008000"/>
                </a:solidFill>
              </a:rPr>
              <a:t>्</a:t>
            </a:r>
            <a:r>
              <a:rPr b="1" sz="3600" i="1" lang="en-US">
                <a:solidFill>
                  <a:srgbClr val="008000"/>
                </a:solidFill>
              </a:rPr>
              <a:t>र</a:t>
            </a:r>
            <a:r>
              <a:rPr b="1" sz="3600" i="1" lang="en-US">
                <a:solidFill>
                  <a:srgbClr val="008000"/>
                </a:solidFill>
              </a:rPr>
              <a:t>ा</a:t>
            </a:r>
            <a:r>
              <a:rPr b="1" sz="3600" i="1" lang="en-US">
                <a:solidFill>
                  <a:srgbClr val="008000"/>
                </a:solidFill>
              </a:rPr>
              <a:t>प</a:t>
            </a:r>
            <a:r>
              <a:rPr b="1" sz="3600" i="1" lang="en-US">
                <a:solidFill>
                  <a:srgbClr val="008000"/>
                </a:solidFill>
              </a:rPr>
              <a:t>्</a:t>
            </a:r>
            <a:r>
              <a:rPr b="1" sz="3600" i="1" lang="en-US">
                <a:solidFill>
                  <a:srgbClr val="008000"/>
                </a:solidFill>
              </a:rPr>
              <a:t>त</a:t>
            </a:r>
            <a:r>
              <a:rPr b="1" sz="3600" i="1" lang="en-US">
                <a:solidFill>
                  <a:srgbClr val="008000"/>
                </a:solidFill>
              </a:rPr>
              <a:t>ी</a:t>
            </a:r>
            <a:r>
              <a:rPr b="0" sz="3600" lang="en-US">
                <a:solidFill>
                  <a:srgbClr val="008000"/>
                </a:solidFill>
              </a:rPr>
              <a:t> </a:t>
            </a:r>
            <a:r>
              <a:rPr b="0"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ी</a:t>
            </a:r>
            <a:r>
              <a:rPr b="0" sz="3600" lang="en-US">
                <a:solidFill>
                  <a:srgbClr val="36363D"/>
                </a:solidFill>
              </a:rPr>
              <a:t>ल 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ण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ं</a:t>
            </a:r>
            <a:r>
              <a:rPr b="0" sz="3600" lang="en-US">
                <a:solidFill>
                  <a:srgbClr val="36363D"/>
                </a:solidFill>
              </a:rPr>
              <a:t>न</a:t>
            </a:r>
            <a:r>
              <a:rPr b="0" sz="3600" lang="en-US">
                <a:solidFill>
                  <a:srgbClr val="36363D"/>
                </a:solidFill>
              </a:rPr>
              <a:t>ी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ढ</a:t>
            </a:r>
            <a:r>
              <a:rPr b="0" sz="3600" lang="en-US">
                <a:solidFill>
                  <a:srgbClr val="36363D"/>
                </a:solidFill>
              </a:rPr>
              <a:t>ल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ल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य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ह</a:t>
            </a:r>
            <a:r>
              <a:rPr b="0" sz="3600" lang="en-US">
                <a:solidFill>
                  <a:srgbClr val="36363D"/>
                </a:solidFill>
              </a:rPr>
              <a:t>ृ</a:t>
            </a:r>
            <a:r>
              <a:rPr b="0" sz="3600" lang="en-US">
                <a:solidFill>
                  <a:srgbClr val="36363D"/>
                </a:solidFill>
              </a:rPr>
              <a:t>द</a:t>
            </a:r>
            <a:r>
              <a:rPr b="0" sz="3600" lang="en-US">
                <a:solidFill>
                  <a:srgbClr val="36363D"/>
                </a:solidFill>
              </a:rPr>
              <a:t>य</a:t>
            </a:r>
            <a:r>
              <a:rPr b="0" sz="3600" lang="en-US">
                <a:solidFill>
                  <a:srgbClr val="36363D"/>
                </a:solidFill>
              </a:rPr>
              <a:t>प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श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न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अ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य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ध</a:t>
            </a:r>
            <a:r>
              <a:rPr b="0" sz="3600" lang="en-US">
                <a:solidFill>
                  <a:srgbClr val="36363D"/>
                </a:solidFill>
              </a:rPr>
              <a:t>ि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द</a:t>
            </a:r>
            <a:r>
              <a:rPr b="0" sz="3600" lang="en-US">
                <a:solidFill>
                  <a:srgbClr val="36363D"/>
                </a:solidFill>
              </a:rPr>
              <a:t>न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य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ज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ह</a:t>
            </a:r>
            <a:r>
              <a:rPr b="0" sz="3600" lang="en-US">
                <a:solidFill>
                  <a:srgbClr val="36363D"/>
                </a:solidFill>
              </a:rPr>
              <a:t>ृ</a:t>
            </a:r>
            <a:r>
              <a:rPr b="0" sz="3600" lang="en-US">
                <a:solidFill>
                  <a:srgbClr val="36363D"/>
                </a:solidFill>
              </a:rPr>
              <a:t>द</a:t>
            </a:r>
            <a:r>
              <a:rPr b="0" sz="3600" lang="en-US">
                <a:solidFill>
                  <a:srgbClr val="36363D"/>
                </a:solidFill>
              </a:rPr>
              <a:t>य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ो</a:t>
            </a:r>
            <a:r>
              <a:rPr b="0" sz="3600" lang="en-US">
                <a:solidFill>
                  <a:srgbClr val="36363D"/>
                </a:solidFill>
              </a:rPr>
              <a:t>ग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उ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पन्न 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ो</a:t>
            </a:r>
            <a:r>
              <a:rPr b="0" sz="3600" lang="en-US">
                <a:solidFill>
                  <a:srgbClr val="36363D"/>
                </a:solidFill>
              </a:rPr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i="1" lang="en-US">
                <a:solidFill>
                  <a:srgbClr val="008000"/>
                </a:solidFill>
              </a:rPr>
              <a:t>ल</a:t>
            </a:r>
            <a:r>
              <a:rPr b="1" sz="3600" i="1" lang="en-US">
                <a:solidFill>
                  <a:srgbClr val="008000"/>
                </a:solidFill>
              </a:rPr>
              <a:t>क्ष</a:t>
            </a:r>
            <a:r>
              <a:rPr b="1" sz="3600" i="1" lang="en-US">
                <a:solidFill>
                  <a:srgbClr val="008000"/>
                </a:solidFill>
              </a:rPr>
              <a:t>ण</a:t>
            </a:r>
            <a:r>
              <a:rPr b="1" sz="3600" i="1" lang="en-US">
                <a:solidFill>
                  <a:srgbClr val="008000"/>
                </a:solidFill>
              </a:rPr>
              <a:t>े</a:t>
            </a:r>
            <a:r>
              <a:rPr b="0" sz="3600" lang="en-US">
                <a:solidFill>
                  <a:srgbClr val="008000"/>
                </a:solidFill>
              </a:rPr>
              <a:t> </a:t>
            </a:r>
            <a:r>
              <a:rPr b="0"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>
                <a:solidFill>
                  <a:srgbClr val="36363D"/>
                </a:solidFill>
              </a:rPr>
              <a:t>ह</a:t>
            </a:r>
            <a:r>
              <a:rPr b="0" sz="3600" lang="en-US">
                <a:solidFill>
                  <a:srgbClr val="36363D"/>
                </a:solidFill>
              </a:rPr>
              <a:t>ृ</a:t>
            </a:r>
            <a:r>
              <a:rPr b="0" sz="3600" lang="en-US">
                <a:solidFill>
                  <a:srgbClr val="36363D"/>
                </a:solidFill>
              </a:rPr>
              <a:t>द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स</a:t>
            </a:r>
            <a:r>
              <a:rPr b="0" sz="3600" lang="en-US">
                <a:solidFill>
                  <a:srgbClr val="36363D"/>
                </a:solidFill>
              </a:rPr>
              <a:t>ं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ो</a:t>
            </a:r>
            <a:r>
              <a:rPr b="0" sz="3600" lang="en-US">
                <a:solidFill>
                  <a:srgbClr val="36363D"/>
                </a:solidFill>
              </a:rPr>
              <a:t>च</a:t>
            </a:r>
            <a:r>
              <a:rPr b="0" sz="3600" lang="en-US">
                <a:solidFill>
                  <a:srgbClr val="36363D"/>
                </a:solidFill>
              </a:rPr>
              <a:t>-</a:t>
            </a:r>
            <a:r>
              <a:rPr b="0" sz="3600" lang="en-US">
                <a:solidFill>
                  <a:srgbClr val="36363D"/>
                </a:solidFill>
              </a:rPr>
              <a:t>प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स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ग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ी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ढ</a:t>
            </a:r>
            <a:r>
              <a:rPr b="0" sz="3600" lang="en-US">
                <a:solidFill>
                  <a:srgbClr val="36363D"/>
                </a:solidFill>
              </a:rPr>
              <a:t>ण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,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म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र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च</a:t>
            </a:r>
            <a:r>
              <a:rPr b="0" sz="3600" lang="en-US">
                <a:solidFill>
                  <a:srgbClr val="36363D"/>
                </a:solidFill>
              </a:rPr>
              <a:t>्</a:t>
            </a:r>
            <a:r>
              <a:rPr b="0" sz="3600" lang="en-US">
                <a:solidFill>
                  <a:srgbClr val="36363D"/>
                </a:solidFill>
              </a:rPr>
              <a:t>छ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,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स</a:t>
            </a:r>
            <a:r>
              <a:rPr b="0" sz="3600" lang="en-US">
                <a:solidFill>
                  <a:srgbClr val="36363D"/>
                </a:solidFill>
              </a:rPr>
              <a:t>ु</a:t>
            </a:r>
            <a:r>
              <a:rPr b="0" sz="3600" lang="en-US">
                <a:solidFill>
                  <a:srgbClr val="36363D"/>
                </a:solidFill>
              </a:rPr>
              <a:t>च</a:t>
            </a:r>
            <a:r>
              <a:rPr b="0" sz="3600" lang="en-US">
                <a:solidFill>
                  <a:srgbClr val="36363D"/>
                </a:solidFill>
              </a:rPr>
              <a:t>ि</a:t>
            </a:r>
            <a:r>
              <a:rPr b="0" sz="3600" lang="en-US">
                <a:solidFill>
                  <a:srgbClr val="36363D"/>
                </a:solidFill>
              </a:rPr>
              <a:t>क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ध</a:t>
            </a:r>
            <a:r>
              <a:rPr b="0" sz="3600" lang="en-US">
                <a:solidFill>
                  <a:srgbClr val="36363D"/>
                </a:solidFill>
              </a:rPr>
              <a:t>न</a:t>
            </a:r>
            <a:r>
              <a:rPr b="0" sz="3600" lang="en-US">
                <a:solidFill>
                  <a:srgbClr val="36363D"/>
                </a:solidFill>
              </a:rPr>
              <a:t>व</a:t>
            </a:r>
            <a:r>
              <a:rPr b="0" sz="3600" lang="en-US">
                <a:solidFill>
                  <a:srgbClr val="36363D"/>
                </a:solidFill>
              </a:rPr>
              <a:t>त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प</a:t>
            </a:r>
            <a:r>
              <a:rPr b="0" sz="3600" lang="en-US">
                <a:solidFill>
                  <a:srgbClr val="36363D"/>
                </a:solidFill>
              </a:rPr>
              <a:t>ी</a:t>
            </a:r>
            <a:r>
              <a:rPr b="0" sz="3600" lang="en-US">
                <a:solidFill>
                  <a:srgbClr val="36363D"/>
                </a:solidFill>
              </a:rPr>
              <a:t>ड</a:t>
            </a:r>
            <a:r>
              <a:rPr b="0" sz="3600" lang="en-US">
                <a:solidFill>
                  <a:srgbClr val="36363D"/>
                </a:solidFill>
              </a:rPr>
              <a:t>ा</a:t>
            </a:r>
            <a:r>
              <a:rPr b="0" sz="3600" lang="en-US">
                <a:solidFill>
                  <a:srgbClr val="36363D"/>
                </a:solidFill>
              </a:rPr>
              <a:t> </a:t>
            </a:r>
            <a:r>
              <a:rPr b="0" sz="3600" lang="en-US">
                <a:solidFill>
                  <a:srgbClr val="36363D"/>
                </a:solidFill>
              </a:rPr>
              <a:t>ह</a:t>
            </a:r>
            <a:r>
              <a:rPr b="0" sz="3600" lang="en-US">
                <a:solidFill>
                  <a:srgbClr val="36363D"/>
                </a:solidFill>
              </a:rPr>
              <a:t>ो</a:t>
            </a:r>
            <a:r>
              <a:rPr b="0" sz="3600" lang="en-US">
                <a:solidFill>
                  <a:srgbClr val="36363D"/>
                </a:solidFill>
              </a:rPr>
              <a:t>ण</a:t>
            </a:r>
            <a:r>
              <a:rPr b="0" sz="3600" lang="en-US">
                <a:solidFill>
                  <a:srgbClr val="36363D"/>
                </a:solidFill>
              </a:rPr>
              <a:t>े</a:t>
            </a:r>
            <a:r>
              <a:rPr b="0" sz="3600" lang="en-US">
                <a:solidFill>
                  <a:srgbClr val="36363D"/>
                </a:solidFill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subTitle" idx="1"/>
          </p:nvPr>
        </p:nvSpPr>
        <p:spPr>
          <a:xfrm>
            <a:off x="135045" y="162581"/>
            <a:ext cx="8853092" cy="6568345"/>
          </a:xfrm>
        </p:spPr>
        <p:txBody>
          <a:bodyPr>
            <a:normAutofit/>
          </a:bodyPr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प</a:t>
            </a:r>
            <a:r>
              <a:rPr b="1" sz="3600" lang="en-US">
                <a:solidFill>
                  <a:srgbClr val="000080"/>
                </a:solidFill>
              </a:rPr>
              <a:t>ि</a:t>
            </a:r>
            <a:r>
              <a:rPr b="1" sz="3600" lang="en-US">
                <a:solidFill>
                  <a:srgbClr val="000080"/>
                </a:solidFill>
              </a:rPr>
              <a:t>त</a:t>
            </a:r>
            <a:r>
              <a:rPr b="1" sz="3600" lang="en-US">
                <a:solidFill>
                  <a:srgbClr val="000080"/>
                </a:solidFill>
              </a:rPr>
              <a:t>्</a:t>
            </a:r>
            <a:r>
              <a:rPr b="1" sz="3600" lang="en-US">
                <a:solidFill>
                  <a:srgbClr val="000080"/>
                </a:solidFill>
              </a:rPr>
              <a:t>त</a:t>
            </a:r>
            <a:r>
              <a:rPr b="1" sz="3600" lang="en-US">
                <a:solidFill>
                  <a:srgbClr val="000080"/>
                </a:solidFill>
              </a:rPr>
              <a:t>ज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ह</a:t>
            </a:r>
            <a:r>
              <a:rPr b="1" sz="3600" lang="en-US">
                <a:solidFill>
                  <a:srgbClr val="000080"/>
                </a:solidFill>
              </a:rPr>
              <a:t>ृ</a:t>
            </a:r>
            <a:r>
              <a:rPr b="1" sz="3600" lang="en-US">
                <a:solidFill>
                  <a:srgbClr val="000080"/>
                </a:solidFill>
              </a:rPr>
              <a:t>द</a:t>
            </a:r>
            <a:r>
              <a:rPr b="1" sz="3600" lang="en-US">
                <a:solidFill>
                  <a:srgbClr val="000080"/>
                </a:solidFill>
              </a:rPr>
              <a:t>्</a:t>
            </a:r>
            <a:r>
              <a:rPr b="1" sz="3600" lang="en-US">
                <a:solidFill>
                  <a:srgbClr val="000080"/>
                </a:solidFill>
              </a:rPr>
              <a:t>र</a:t>
            </a:r>
            <a:r>
              <a:rPr b="1" sz="3600" lang="en-US">
                <a:solidFill>
                  <a:srgbClr val="000080"/>
                </a:solidFill>
              </a:rPr>
              <a:t>ो</a:t>
            </a:r>
            <a:r>
              <a:rPr b="1" sz="3600" lang="en-US">
                <a:solidFill>
                  <a:srgbClr val="000080"/>
                </a:solidFill>
              </a:rPr>
              <a:t>ग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1" sz="3333" i="1" lang="en-US">
                <a:solidFill>
                  <a:srgbClr val="008000"/>
                </a:solidFill>
              </a:rPr>
              <a:t>न</a:t>
            </a:r>
            <a:r>
              <a:rPr b="1" sz="3333" i="1" lang="en-US">
                <a:solidFill>
                  <a:srgbClr val="008000"/>
                </a:solidFill>
              </a:rPr>
              <a:t>ि</a:t>
            </a:r>
            <a:r>
              <a:rPr b="1" sz="3333" i="1" lang="en-US">
                <a:solidFill>
                  <a:srgbClr val="008000"/>
                </a:solidFill>
              </a:rPr>
              <a:t>द</a:t>
            </a:r>
            <a:r>
              <a:rPr b="1" sz="3333" i="1" lang="en-US">
                <a:solidFill>
                  <a:srgbClr val="008000"/>
                </a:solidFill>
              </a:rPr>
              <a:t>ा</a:t>
            </a:r>
            <a:r>
              <a:rPr b="1" sz="3333" i="1" lang="en-US">
                <a:solidFill>
                  <a:srgbClr val="008000"/>
                </a:solidFill>
              </a:rPr>
              <a:t>न</a:t>
            </a:r>
            <a:r>
              <a:rPr b="0" sz="3333" lang="en-US">
                <a:solidFill>
                  <a:srgbClr val="008000"/>
                </a:solidFill>
              </a:rPr>
              <a:t> </a:t>
            </a:r>
            <a:r>
              <a:rPr b="0" sz="3333" lang="en-US">
                <a:solidFill>
                  <a:srgbClr val="008000"/>
                </a:solidFill>
              </a:rPr>
              <a:t>-</a:t>
            </a:r>
            <a:endParaRPr sz="3333"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333" lang="en-US"/>
              <a:t>उ</a:t>
            </a:r>
            <a:r>
              <a:rPr b="0" sz="3333" lang="en-US"/>
              <a:t>ष</a:t>
            </a:r>
            <a:r>
              <a:rPr b="0" sz="3333" lang="en-US"/>
              <a:t>्</a:t>
            </a:r>
            <a:r>
              <a:rPr b="0" sz="3333" lang="en-US"/>
              <a:t>ण</a:t>
            </a:r>
            <a:r>
              <a:rPr b="0" sz="3333" lang="en-US"/>
              <a:t> </a:t>
            </a:r>
            <a:r>
              <a:rPr b="0" sz="3333" lang="en-US"/>
              <a:t>प</a:t>
            </a:r>
            <a:r>
              <a:rPr b="0" sz="3333" lang="en-US"/>
              <a:t>द</a:t>
            </a:r>
            <a:r>
              <a:rPr b="0" sz="3333" lang="en-US"/>
              <a:t>ा</a:t>
            </a:r>
            <a:r>
              <a:rPr b="0" sz="3333" lang="en-US"/>
              <a:t>र</a:t>
            </a:r>
            <a:r>
              <a:rPr b="0" sz="3333" lang="en-US"/>
              <a:t>्</a:t>
            </a:r>
            <a:r>
              <a:rPr b="0" sz="3333" lang="en-US"/>
              <a:t>थ</a:t>
            </a:r>
            <a:r>
              <a:rPr b="0" sz="3333" lang="en-US"/>
              <a:t> </a:t>
            </a:r>
            <a:r>
              <a:rPr b="0" sz="3333" lang="en-US"/>
              <a:t>स</a:t>
            </a:r>
            <a:r>
              <a:rPr b="0" sz="3333" lang="en-US"/>
              <a:t>े</a:t>
            </a:r>
            <a:r>
              <a:rPr b="0" sz="3333" lang="en-US"/>
              <a:t>व</a:t>
            </a:r>
            <a:r>
              <a:rPr b="0" sz="3333" lang="en-US"/>
              <a:t>न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क</a:t>
            </a:r>
            <a:r>
              <a:rPr b="0" sz="3333" lang="en-US"/>
              <a:t>ट</a:t>
            </a:r>
            <a:r>
              <a:rPr b="0" sz="3333" lang="en-US"/>
              <a:t>ु</a:t>
            </a:r>
            <a:r>
              <a:rPr b="0" sz="3333" lang="en-US"/>
              <a:t>-</a:t>
            </a:r>
            <a:r>
              <a:rPr b="0" sz="3333" lang="en-US"/>
              <a:t>ल</a:t>
            </a:r>
            <a:r>
              <a:rPr b="0" sz="3333" lang="en-US"/>
              <a:t>व</a:t>
            </a:r>
            <a:r>
              <a:rPr b="0" sz="3333" lang="en-US"/>
              <a:t>ण</a:t>
            </a:r>
            <a:r>
              <a:rPr b="0" sz="3333" lang="en-US"/>
              <a:t> </a:t>
            </a:r>
            <a:r>
              <a:rPr b="0" sz="3333" lang="en-US"/>
              <a:t>र</a:t>
            </a:r>
            <a:r>
              <a:rPr b="0" sz="3333" lang="en-US"/>
              <a:t>स</a:t>
            </a:r>
            <a:r>
              <a:rPr b="0" sz="3333" lang="en-US"/>
              <a:t>प</a:t>
            </a:r>
            <a:r>
              <a:rPr b="0" sz="3333" lang="en-US"/>
              <a:t>्</a:t>
            </a:r>
            <a:r>
              <a:rPr b="0" sz="3333" lang="en-US"/>
              <a:t>र</a:t>
            </a:r>
            <a:r>
              <a:rPr b="0" sz="3333" lang="en-US"/>
              <a:t>ध</a:t>
            </a:r>
            <a:r>
              <a:rPr b="0" sz="3333" lang="en-US"/>
              <a:t>ा</a:t>
            </a:r>
            <a:r>
              <a:rPr b="0" sz="3333" lang="en-US"/>
              <a:t>न</a:t>
            </a:r>
            <a:r>
              <a:rPr b="0" sz="3333" lang="en-US"/>
              <a:t> </a:t>
            </a:r>
            <a:r>
              <a:rPr b="0" sz="3333" lang="en-US"/>
              <a:t>आ</a:t>
            </a:r>
            <a:r>
              <a:rPr b="0" sz="3333" lang="en-US"/>
              <a:t>ह</a:t>
            </a:r>
            <a:r>
              <a:rPr b="0" sz="3333" lang="en-US"/>
              <a:t>ा</a:t>
            </a:r>
            <a:r>
              <a:rPr b="0" sz="3333" lang="en-US"/>
              <a:t>र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क्ष</a:t>
            </a:r>
            <a:r>
              <a:rPr b="0" sz="3333" lang="en-US"/>
              <a:t>ा</a:t>
            </a:r>
            <a:r>
              <a:rPr b="0" sz="3333" lang="en-US"/>
              <a:t>र</a:t>
            </a:r>
            <a:r>
              <a:rPr b="0" sz="3333" lang="en-US"/>
              <a:t>ी</a:t>
            </a:r>
            <a:r>
              <a:rPr b="0" sz="3333" lang="en-US"/>
              <a:t>य</a:t>
            </a:r>
            <a:r>
              <a:rPr b="0" sz="3333" lang="en-US"/>
              <a:t> </a:t>
            </a:r>
            <a:r>
              <a:rPr b="0" sz="3333" lang="en-US"/>
              <a:t>प</a:t>
            </a:r>
            <a:r>
              <a:rPr b="0" sz="3333" lang="en-US"/>
              <a:t>द</a:t>
            </a:r>
            <a:r>
              <a:rPr b="0" sz="3333" lang="en-US"/>
              <a:t>ा</a:t>
            </a:r>
            <a:r>
              <a:rPr b="0" sz="3333" lang="en-US"/>
              <a:t>र</a:t>
            </a:r>
            <a:r>
              <a:rPr b="0" sz="3333" lang="en-US"/>
              <a:t>्</a:t>
            </a:r>
            <a:r>
              <a:rPr b="0" sz="3333" lang="en-US"/>
              <a:t>थ</a:t>
            </a:r>
            <a:r>
              <a:rPr b="0" sz="3333" lang="en-US"/>
              <a:t> </a:t>
            </a:r>
            <a:r>
              <a:rPr b="0" sz="3333" lang="en-US"/>
              <a:t>सेवन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अ</a:t>
            </a:r>
            <a:r>
              <a:rPr b="0" sz="3333" lang="en-US"/>
              <a:t>ज</a:t>
            </a:r>
            <a:r>
              <a:rPr b="0" sz="3333" lang="en-US"/>
              <a:t>ी</a:t>
            </a:r>
            <a:r>
              <a:rPr b="0" sz="3333" lang="en-US"/>
              <a:t>र</a:t>
            </a:r>
            <a:r>
              <a:rPr b="0" sz="3333" lang="en-US"/>
              <a:t>्</a:t>
            </a:r>
            <a:r>
              <a:rPr b="0" sz="3333" lang="en-US"/>
              <a:t>ण</a:t>
            </a:r>
            <a:r>
              <a:rPr b="0" sz="3333" lang="en-US"/>
              <a:t>ा</a:t>
            </a:r>
            <a:r>
              <a:rPr b="0" sz="3333" lang="en-US"/>
              <a:t>व</a:t>
            </a:r>
            <a:r>
              <a:rPr b="0" sz="3333" lang="en-US"/>
              <a:t>स</a:t>
            </a:r>
            <a:r>
              <a:rPr b="0" sz="3333" lang="en-US"/>
              <a:t>्</a:t>
            </a:r>
            <a:r>
              <a:rPr b="0" sz="3333" lang="en-US"/>
              <a:t>थ</a:t>
            </a:r>
            <a:r>
              <a:rPr b="0" sz="3333" lang="en-US"/>
              <a:t>े</a:t>
            </a:r>
            <a:r>
              <a:rPr b="0" sz="3333" lang="en-US"/>
              <a:t>त</a:t>
            </a:r>
            <a:r>
              <a:rPr b="0" sz="3333" lang="en-US"/>
              <a:t> </a:t>
            </a:r>
            <a:r>
              <a:rPr b="0" sz="3333" lang="en-US"/>
              <a:t>प</a:t>
            </a:r>
            <a:r>
              <a:rPr b="0" sz="3333" lang="en-US"/>
              <a:t>ु</a:t>
            </a:r>
            <a:r>
              <a:rPr b="0" sz="3333" lang="en-US"/>
              <a:t>न</a:t>
            </a:r>
            <a:r>
              <a:rPr b="0" sz="3333" lang="en-US"/>
              <a:t>:</a:t>
            </a:r>
            <a:r>
              <a:rPr b="0" sz="3333" lang="en-US"/>
              <a:t>भ</a:t>
            </a:r>
            <a:r>
              <a:rPr b="0" sz="3333" lang="en-US"/>
              <a:t>ो</a:t>
            </a:r>
            <a:r>
              <a:rPr b="0" sz="3333" lang="en-US"/>
              <a:t>ज</a:t>
            </a:r>
            <a:r>
              <a:rPr b="0" sz="3333" lang="en-US"/>
              <a:t>न</a:t>
            </a:r>
            <a:r>
              <a:rPr b="0" sz="3333" lang="en-US"/>
              <a:t> </a:t>
            </a:r>
            <a:r>
              <a:rPr b="0" sz="3333" lang="en-US"/>
              <a:t>क</a:t>
            </a:r>
            <a:r>
              <a:rPr b="0" sz="3333" lang="en-US"/>
              <a:t>र</a:t>
            </a:r>
            <a:r>
              <a:rPr b="0" sz="3333" lang="en-US"/>
              <a:t>ण</a:t>
            </a:r>
            <a:r>
              <a:rPr b="0" sz="3333" lang="en-US"/>
              <a:t>े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अ</a:t>
            </a:r>
            <a:r>
              <a:rPr b="0" sz="3333" lang="en-US"/>
              <a:t>त</a:t>
            </a:r>
            <a:r>
              <a:rPr b="0" sz="3333" lang="en-US"/>
              <a:t>्</a:t>
            </a:r>
            <a:r>
              <a:rPr b="0" sz="3333" lang="en-US"/>
              <a:t>य</a:t>
            </a:r>
            <a:r>
              <a:rPr b="0" sz="3333" lang="en-US"/>
              <a:t>ा</a:t>
            </a:r>
            <a:r>
              <a:rPr b="0" sz="3333" lang="en-US"/>
              <a:t>ध</a:t>
            </a:r>
            <a:r>
              <a:rPr b="0" sz="3333" lang="en-US"/>
              <a:t>ि</a:t>
            </a:r>
            <a:r>
              <a:rPr b="0" sz="3333" lang="en-US"/>
              <a:t>क</a:t>
            </a:r>
            <a:r>
              <a:rPr b="0" sz="3333" lang="en-US"/>
              <a:t> </a:t>
            </a:r>
            <a:r>
              <a:rPr b="0" sz="3333" lang="en-US"/>
              <a:t>म</a:t>
            </a:r>
            <a:r>
              <a:rPr b="0" sz="3333" lang="en-US"/>
              <a:t>द</a:t>
            </a:r>
            <a:r>
              <a:rPr b="0" sz="3333" lang="en-US"/>
              <a:t>ि</a:t>
            </a:r>
            <a:r>
              <a:rPr b="0" sz="3333" lang="en-US"/>
              <a:t>र</a:t>
            </a:r>
            <a:r>
              <a:rPr b="0" sz="3333" lang="en-US"/>
              <a:t>ा</a:t>
            </a:r>
            <a:r>
              <a:rPr b="0" sz="3333" lang="en-US"/>
              <a:t>प</a:t>
            </a:r>
            <a:r>
              <a:rPr b="0" sz="3333" lang="en-US"/>
              <a:t>ा</a:t>
            </a:r>
            <a:r>
              <a:rPr b="0" sz="3333" lang="en-US"/>
              <a:t>न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क</a:t>
            </a:r>
            <a:r>
              <a:rPr b="0" sz="3333" lang="en-US"/>
              <a:t>्</a:t>
            </a:r>
            <a:r>
              <a:rPr b="0" sz="3333" lang="en-US"/>
              <a:t>र</a:t>
            </a:r>
            <a:r>
              <a:rPr b="0" sz="3333" lang="en-US"/>
              <a:t>ो</a:t>
            </a:r>
            <a:r>
              <a:rPr b="0" sz="3333" lang="en-US"/>
              <a:t>ध</a:t>
            </a:r>
            <a:r>
              <a:rPr b="0" sz="3333" lang="en-US"/>
              <a:t> </a:t>
            </a:r>
            <a:r>
              <a:rPr b="0" sz="3333" lang="en-US"/>
              <a:t>व</a:t>
            </a:r>
            <a:r>
              <a:rPr b="0" sz="3333" lang="en-US"/>
              <a:t> </a:t>
            </a:r>
            <a:r>
              <a:rPr b="0" sz="3333" lang="en-US"/>
              <a:t>आ</a:t>
            </a:r>
            <a:r>
              <a:rPr b="0" sz="3333" lang="en-US"/>
              <a:t>त</a:t>
            </a:r>
            <a:r>
              <a:rPr b="0" sz="3333" lang="en-US"/>
              <a:t>प</a:t>
            </a:r>
            <a:r>
              <a:rPr b="0" sz="3333" lang="en-US"/>
              <a:t> </a:t>
            </a:r>
            <a:r>
              <a:rPr b="0" sz="3333" lang="en-US"/>
              <a:t>स</a:t>
            </a:r>
            <a:r>
              <a:rPr b="0" sz="3333" lang="en-US"/>
              <a:t>े</a:t>
            </a:r>
            <a:r>
              <a:rPr b="0" sz="3333" lang="en-US"/>
              <a:t>व</a:t>
            </a:r>
            <a:r>
              <a:rPr b="0" sz="3333" lang="en-US"/>
              <a:t>न</a:t>
            </a:r>
            <a:r>
              <a:rPr b="0" sz="3333" lang="en-US"/>
              <a:t>.</a:t>
            </a:r>
            <a:endParaRPr sz="3333" lang="en-US"/>
          </a:p>
          <a:p>
            <a:pPr algn="l">
              <a:lnSpc>
                <a:spcPct val="100000"/>
              </a:lnSpc>
            </a:pPr>
            <a:r>
              <a:rPr b="1" sz="3333" i="1" lang="en-US">
                <a:solidFill>
                  <a:srgbClr val="008000"/>
                </a:solidFill>
              </a:rPr>
              <a:t>स</a:t>
            </a:r>
            <a:r>
              <a:rPr b="1" sz="3333" i="1" lang="en-US">
                <a:solidFill>
                  <a:srgbClr val="008000"/>
                </a:solidFill>
              </a:rPr>
              <a:t>ं</a:t>
            </a:r>
            <a:r>
              <a:rPr b="1" sz="3333" i="1" lang="en-US">
                <a:solidFill>
                  <a:srgbClr val="008000"/>
                </a:solidFill>
              </a:rPr>
              <a:t>प</a:t>
            </a:r>
            <a:r>
              <a:rPr b="1" sz="3333" i="1" lang="en-US">
                <a:solidFill>
                  <a:srgbClr val="008000"/>
                </a:solidFill>
              </a:rPr>
              <a:t>्</a:t>
            </a:r>
            <a:r>
              <a:rPr b="1" sz="3333" i="1" lang="en-US">
                <a:solidFill>
                  <a:srgbClr val="008000"/>
                </a:solidFill>
              </a:rPr>
              <a:t>र</a:t>
            </a:r>
            <a:r>
              <a:rPr b="1" sz="3333" i="1" lang="en-US">
                <a:solidFill>
                  <a:srgbClr val="008000"/>
                </a:solidFill>
              </a:rPr>
              <a:t>ा</a:t>
            </a:r>
            <a:r>
              <a:rPr b="1" sz="3333" i="1" lang="en-US">
                <a:solidFill>
                  <a:srgbClr val="008000"/>
                </a:solidFill>
              </a:rPr>
              <a:t>प</a:t>
            </a:r>
            <a:r>
              <a:rPr b="1" sz="3333" i="1" lang="en-US">
                <a:solidFill>
                  <a:srgbClr val="008000"/>
                </a:solidFill>
              </a:rPr>
              <a:t>्</a:t>
            </a:r>
            <a:r>
              <a:rPr b="1" sz="3333" i="1" lang="en-US">
                <a:solidFill>
                  <a:srgbClr val="008000"/>
                </a:solidFill>
              </a:rPr>
              <a:t>त</a:t>
            </a:r>
            <a:r>
              <a:rPr b="1" sz="3333" i="1" lang="en-US">
                <a:solidFill>
                  <a:srgbClr val="008000"/>
                </a:solidFill>
              </a:rPr>
              <a:t>ि</a:t>
            </a:r>
            <a:r>
              <a:rPr b="0" sz="3333" lang="en-US">
                <a:solidFill>
                  <a:srgbClr val="008000"/>
                </a:solidFill>
              </a:rPr>
              <a:t> </a:t>
            </a:r>
            <a:r>
              <a:rPr b="0" sz="3333" lang="en-US">
                <a:solidFill>
                  <a:srgbClr val="008000"/>
                </a:solidFill>
              </a:rPr>
              <a:t>-</a:t>
            </a:r>
            <a:endParaRPr sz="3333"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333" lang="en-US"/>
              <a:t>व</a:t>
            </a:r>
            <a:r>
              <a:rPr b="0" sz="3333" lang="en-US"/>
              <a:t>र</a:t>
            </a:r>
            <a:r>
              <a:rPr b="0" sz="3333" lang="en-US"/>
              <a:t>ी</a:t>
            </a:r>
            <a:r>
              <a:rPr b="0" sz="3333" lang="en-US"/>
              <a:t>ल</a:t>
            </a:r>
            <a:r>
              <a:rPr b="0" sz="3333" lang="en-US"/>
              <a:t> </a:t>
            </a:r>
            <a:r>
              <a:rPr b="0" sz="3333" lang="en-US"/>
              <a:t>क</a:t>
            </a:r>
            <a:r>
              <a:rPr b="0" sz="3333" lang="en-US"/>
              <a:t>ा</a:t>
            </a:r>
            <a:r>
              <a:rPr b="0" sz="3333" lang="en-US"/>
              <a:t>रणांनी </a:t>
            </a:r>
            <a:r>
              <a:rPr b="0" sz="3333" lang="en-US"/>
              <a:t>प</a:t>
            </a:r>
            <a:r>
              <a:rPr b="0" sz="3333" lang="en-US"/>
              <a:t>्</a:t>
            </a:r>
            <a:r>
              <a:rPr b="0" sz="3333" lang="en-US"/>
              <a:t>र</a:t>
            </a:r>
            <a:r>
              <a:rPr b="0" sz="3333" lang="en-US"/>
              <a:t>क</a:t>
            </a:r>
            <a:r>
              <a:rPr b="0" sz="3333" lang="en-US"/>
              <a:t>ु</a:t>
            </a:r>
            <a:r>
              <a:rPr b="0" sz="3333" lang="en-US"/>
              <a:t>प</a:t>
            </a:r>
            <a:r>
              <a:rPr b="0" sz="3333" lang="en-US"/>
              <a:t>ि</a:t>
            </a:r>
            <a:r>
              <a:rPr b="0" sz="3333" lang="en-US"/>
              <a:t>त</a:t>
            </a:r>
            <a:r>
              <a:rPr b="0" sz="3333" lang="en-US"/>
              <a:t> </a:t>
            </a:r>
            <a:r>
              <a:rPr b="0" sz="3333" lang="en-US"/>
              <a:t>झ</a:t>
            </a:r>
            <a:r>
              <a:rPr b="0" sz="3333" lang="en-US"/>
              <a:t>ा</a:t>
            </a:r>
            <a:r>
              <a:rPr b="0" sz="3333" lang="en-US"/>
              <a:t>ल</a:t>
            </a:r>
            <a:r>
              <a:rPr b="0" sz="3333" lang="en-US"/>
              <a:t>े</a:t>
            </a:r>
            <a:r>
              <a:rPr b="0" sz="3333" lang="en-US"/>
              <a:t>ल</a:t>
            </a:r>
            <a:r>
              <a:rPr b="0" sz="3333" lang="en-US"/>
              <a:t>ा</a:t>
            </a:r>
            <a:r>
              <a:rPr b="0" sz="3333" lang="en-US"/>
              <a:t> </a:t>
            </a:r>
            <a:r>
              <a:rPr b="0" sz="3333" lang="en-US"/>
              <a:t>प</a:t>
            </a:r>
            <a:r>
              <a:rPr b="0" sz="3333" lang="en-US"/>
              <a:t>ि</a:t>
            </a:r>
            <a:r>
              <a:rPr b="0" sz="3333" lang="en-US"/>
              <a:t>त</a:t>
            </a:r>
            <a:r>
              <a:rPr b="0" sz="3333" lang="en-US"/>
              <a:t>्</a:t>
            </a:r>
            <a:r>
              <a:rPr b="0" sz="3333" lang="en-US"/>
              <a:t>त</a:t>
            </a:r>
            <a:r>
              <a:rPr b="0" sz="3333" lang="en-US"/>
              <a:t> </a:t>
            </a:r>
            <a:r>
              <a:rPr b="0" sz="3333" lang="en-US"/>
              <a:t>ह</a:t>
            </a:r>
            <a:r>
              <a:rPr b="0" sz="3333" lang="en-US"/>
              <a:t>ृ</a:t>
            </a:r>
            <a:r>
              <a:rPr b="0" sz="3333" lang="en-US"/>
              <a:t>द</a:t>
            </a:r>
            <a:r>
              <a:rPr b="0" sz="3333" lang="en-US"/>
              <a:t>य</a:t>
            </a:r>
            <a:r>
              <a:rPr b="0" sz="3333" lang="en-US"/>
              <a:t>प</a:t>
            </a:r>
            <a:r>
              <a:rPr b="0" sz="3333" lang="en-US"/>
              <a:t>्</a:t>
            </a:r>
            <a:r>
              <a:rPr b="0" sz="3333" lang="en-US"/>
              <a:t>र</a:t>
            </a:r>
            <a:r>
              <a:rPr b="0" sz="3333" lang="en-US"/>
              <a:t>व</a:t>
            </a:r>
            <a:r>
              <a:rPr b="0" sz="3333" lang="en-US"/>
              <a:t>े</a:t>
            </a:r>
            <a:r>
              <a:rPr b="0" sz="3333" lang="en-US"/>
              <a:t>श</a:t>
            </a:r>
            <a:r>
              <a:rPr b="0" sz="3333" lang="en-US"/>
              <a:t> </a:t>
            </a:r>
            <a:r>
              <a:rPr b="0" sz="3333" lang="en-US"/>
              <a:t>क</a:t>
            </a:r>
            <a:r>
              <a:rPr b="0" sz="3333" lang="en-US"/>
              <a:t>र</a:t>
            </a:r>
            <a:r>
              <a:rPr b="0" sz="3333" lang="en-US"/>
              <a:t>ु</a:t>
            </a:r>
            <a:r>
              <a:rPr b="0" sz="3333" lang="en-US"/>
              <a:t>न</a:t>
            </a:r>
            <a:r>
              <a:rPr b="0" sz="3333" lang="en-US"/>
              <a:t> </a:t>
            </a:r>
            <a:r>
              <a:rPr b="0" sz="3333" lang="en-US"/>
              <a:t>प</a:t>
            </a:r>
            <a:r>
              <a:rPr b="0" sz="3333" lang="en-US"/>
              <a:t>ि</a:t>
            </a:r>
            <a:r>
              <a:rPr b="0" sz="3333" lang="en-US"/>
              <a:t>त</a:t>
            </a:r>
            <a:r>
              <a:rPr b="0" sz="3333" lang="en-US"/>
              <a:t>्</a:t>
            </a:r>
            <a:r>
              <a:rPr b="0" sz="3333" lang="en-US"/>
              <a:t>त</a:t>
            </a:r>
            <a:r>
              <a:rPr b="0" sz="3333" lang="en-US"/>
              <a:t>ज</a:t>
            </a:r>
            <a:r>
              <a:rPr b="0" sz="3333" lang="en-US"/>
              <a:t> </a:t>
            </a:r>
            <a:r>
              <a:rPr b="0" sz="3333" lang="en-US"/>
              <a:t>ह</a:t>
            </a:r>
            <a:r>
              <a:rPr b="0" sz="3333" lang="en-US"/>
              <a:t>ृ</a:t>
            </a:r>
            <a:r>
              <a:rPr b="0" sz="3333" lang="en-US"/>
              <a:t>द</a:t>
            </a:r>
            <a:r>
              <a:rPr b="0" sz="3333" lang="en-US"/>
              <a:t>यरोग </a:t>
            </a:r>
            <a:r>
              <a:rPr b="0" sz="3333" lang="en-US"/>
              <a:t>उत्पन्न </a:t>
            </a:r>
            <a:r>
              <a:rPr b="0" sz="3333" lang="en-US"/>
              <a:t>करतो</a:t>
            </a:r>
            <a:r>
              <a:rPr b="0" sz="3333" lang="en-US"/>
              <a:t>.</a:t>
            </a:r>
            <a:endParaRPr sz="3333" lang="en-US"/>
          </a:p>
          <a:p>
            <a:pPr algn="l">
              <a:lnSpc>
                <a:spcPct val="100000"/>
              </a:lnSpc>
            </a:pPr>
            <a:r>
              <a:rPr b="1" sz="3333" i="1" lang="en-US">
                <a:solidFill>
                  <a:srgbClr val="008000"/>
                </a:solidFill>
              </a:rPr>
              <a:t>ल</a:t>
            </a:r>
            <a:r>
              <a:rPr b="1" sz="3333" i="1" lang="en-US">
                <a:solidFill>
                  <a:srgbClr val="008000"/>
                </a:solidFill>
              </a:rPr>
              <a:t>क्ष</a:t>
            </a:r>
            <a:r>
              <a:rPr b="1" sz="3333" i="1" lang="en-US">
                <a:solidFill>
                  <a:srgbClr val="008000"/>
                </a:solidFill>
              </a:rPr>
              <a:t>ण</a:t>
            </a:r>
            <a:r>
              <a:rPr b="1" sz="3333" i="1" lang="en-US">
                <a:solidFill>
                  <a:srgbClr val="008000"/>
                </a:solidFill>
              </a:rPr>
              <a:t>े</a:t>
            </a:r>
            <a:r>
              <a:rPr b="0" sz="3333" lang="en-US">
                <a:solidFill>
                  <a:srgbClr val="008000"/>
                </a:solidFill>
              </a:rPr>
              <a:t> </a:t>
            </a:r>
            <a:r>
              <a:rPr b="0" sz="3333" lang="en-US">
                <a:solidFill>
                  <a:srgbClr val="008000"/>
                </a:solidFill>
              </a:rPr>
              <a:t>-</a:t>
            </a:r>
            <a:endParaRPr sz="3333"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333" lang="en-US"/>
              <a:t>ह</a:t>
            </a:r>
            <a:r>
              <a:rPr b="0" sz="3333" lang="en-US"/>
              <a:t>ृ</a:t>
            </a:r>
            <a:r>
              <a:rPr b="0" sz="3333" lang="en-US"/>
              <a:t>द</a:t>
            </a:r>
            <a:r>
              <a:rPr b="0" sz="3333" lang="en-US"/>
              <a:t>य</a:t>
            </a:r>
            <a:r>
              <a:rPr b="0" sz="3333" lang="en-US"/>
              <a:t>प</a:t>
            </a:r>
            <a:r>
              <a:rPr b="0" sz="3333" lang="en-US"/>
              <a:t>्</a:t>
            </a:r>
            <a:r>
              <a:rPr b="0" sz="3333" lang="en-US"/>
              <a:t>र</a:t>
            </a:r>
            <a:r>
              <a:rPr b="0" sz="3333" lang="en-US"/>
              <a:t>द</a:t>
            </a:r>
            <a:r>
              <a:rPr b="0" sz="3333" lang="en-US"/>
              <a:t>े</a:t>
            </a:r>
            <a:r>
              <a:rPr b="0" sz="3333" lang="en-US"/>
              <a:t>श</a:t>
            </a:r>
            <a:r>
              <a:rPr b="0" sz="3333" lang="en-US"/>
              <a:t>ी</a:t>
            </a:r>
            <a:r>
              <a:rPr b="0" sz="3333" lang="en-US"/>
              <a:t> </a:t>
            </a:r>
            <a:r>
              <a:rPr b="0" sz="3333" lang="en-US"/>
              <a:t>द</a:t>
            </a:r>
            <a:r>
              <a:rPr b="0" sz="3333" lang="en-US"/>
              <a:t>ा</a:t>
            </a:r>
            <a:r>
              <a:rPr b="0" sz="3333" lang="en-US"/>
              <a:t>ह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त</a:t>
            </a:r>
            <a:r>
              <a:rPr b="0" sz="3333" lang="en-US"/>
              <a:t>ि</a:t>
            </a:r>
            <a:r>
              <a:rPr b="0" sz="3333" lang="en-US"/>
              <a:t>क</a:t>
            </a:r>
            <a:r>
              <a:rPr b="0" sz="3333" lang="en-US"/>
              <a:t>्</a:t>
            </a:r>
            <a:r>
              <a:rPr b="0" sz="3333" lang="en-US"/>
              <a:t>त</a:t>
            </a:r>
            <a:r>
              <a:rPr b="0" sz="3333" lang="en-US"/>
              <a:t> </a:t>
            </a:r>
            <a:r>
              <a:rPr b="0" sz="3333" lang="en-US"/>
              <a:t>म</a:t>
            </a:r>
            <a:r>
              <a:rPr b="0" sz="3333" lang="en-US"/>
              <a:t>ु</a:t>
            </a:r>
            <a:r>
              <a:rPr b="0" sz="3333" lang="en-US"/>
              <a:t>ख</a:t>
            </a:r>
            <a:r>
              <a:rPr b="0" sz="3333" lang="en-US"/>
              <a:t>ा</a:t>
            </a:r>
            <a:r>
              <a:rPr b="0" sz="3333" lang="en-US"/>
              <a:t>स</a:t>
            </a:r>
            <a:r>
              <a:rPr b="0" sz="3333" lang="en-US"/>
              <a:t>्</a:t>
            </a:r>
            <a:r>
              <a:rPr b="0" sz="3333" lang="en-US"/>
              <a:t>व</a:t>
            </a:r>
            <a:r>
              <a:rPr b="0" sz="3333" lang="en-US"/>
              <a:t>ा</a:t>
            </a:r>
            <a:r>
              <a:rPr b="0" sz="3333" lang="en-US"/>
              <a:t>द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अ</a:t>
            </a:r>
            <a:r>
              <a:rPr b="0" sz="3333" lang="en-US"/>
              <a:t>म</a:t>
            </a:r>
            <a:r>
              <a:rPr b="0" sz="3333" lang="en-US"/>
              <a:t>्</a:t>
            </a:r>
            <a:r>
              <a:rPr b="0" sz="3333" lang="en-US"/>
              <a:t>ल</a:t>
            </a:r>
            <a:r>
              <a:rPr b="0" sz="3333" lang="en-US"/>
              <a:t>ो</a:t>
            </a:r>
            <a:r>
              <a:rPr b="0" sz="3333" lang="en-US"/>
              <a:t>द</a:t>
            </a:r>
            <a:r>
              <a:rPr b="0" sz="3333" lang="en-US"/>
              <a:t>्</a:t>
            </a:r>
            <a:r>
              <a:rPr b="0" sz="3333" lang="en-US"/>
              <a:t>ग</a:t>
            </a:r>
            <a:r>
              <a:rPr b="0" sz="3333" lang="en-US"/>
              <a:t>ा</a:t>
            </a:r>
            <a:r>
              <a:rPr b="0" sz="3333" lang="en-US"/>
              <a:t>र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क</a:t>
            </a:r>
            <a:r>
              <a:rPr b="0" sz="3333" lang="en-US"/>
              <a:t>्</a:t>
            </a:r>
            <a:r>
              <a:rPr b="0" sz="3333" lang="en-US"/>
              <a:t>ल</a:t>
            </a:r>
            <a:r>
              <a:rPr b="0" sz="3333" lang="en-US"/>
              <a:t>म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त</a:t>
            </a:r>
            <a:r>
              <a:rPr b="0" sz="3333" lang="en-US"/>
              <a:t>ृ</a:t>
            </a:r>
            <a:r>
              <a:rPr b="0" sz="3333" lang="en-US"/>
              <a:t>ष</a:t>
            </a:r>
            <a:r>
              <a:rPr b="0" sz="3333" lang="en-US"/>
              <a:t>्णा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म</a:t>
            </a:r>
            <a:r>
              <a:rPr b="0" sz="3333" lang="en-US"/>
              <a:t>ु</a:t>
            </a:r>
            <a:r>
              <a:rPr b="0" sz="3333" lang="en-US"/>
              <a:t>र</a:t>
            </a:r>
            <a:r>
              <a:rPr b="0" sz="3333" lang="en-US"/>
              <a:t>्</a:t>
            </a:r>
            <a:r>
              <a:rPr b="0" sz="3333" lang="en-US"/>
              <a:t>च</a:t>
            </a:r>
            <a:r>
              <a:rPr b="0" sz="3333" lang="en-US"/>
              <a:t>्</a:t>
            </a:r>
            <a:r>
              <a:rPr b="0" sz="3333" lang="en-US"/>
              <a:t>छ</a:t>
            </a:r>
            <a:r>
              <a:rPr b="0" sz="3333" lang="en-US"/>
              <a:t>ा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भ</a:t>
            </a:r>
            <a:r>
              <a:rPr b="0" sz="3333" lang="en-US"/>
              <a:t>्</a:t>
            </a:r>
            <a:r>
              <a:rPr b="0" sz="3333" lang="en-US"/>
              <a:t>र</a:t>
            </a:r>
            <a:r>
              <a:rPr b="0" sz="3333" lang="en-US"/>
              <a:t>म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स</a:t>
            </a:r>
            <a:r>
              <a:rPr b="0" sz="3333" lang="en-US"/>
              <a:t>्</a:t>
            </a:r>
            <a:r>
              <a:rPr b="0" sz="3333" lang="en-US"/>
              <a:t>व</a:t>
            </a:r>
            <a:r>
              <a:rPr b="0" sz="3333" lang="en-US"/>
              <a:t>े</a:t>
            </a:r>
            <a:r>
              <a:rPr b="0" sz="3333" lang="en-US"/>
              <a:t>द</a:t>
            </a:r>
            <a:r>
              <a:rPr b="0" sz="3333" lang="en-US"/>
              <a:t>स</a:t>
            </a:r>
            <a:r>
              <a:rPr b="0" sz="3333" lang="en-US"/>
              <a:t>्</a:t>
            </a:r>
            <a:r>
              <a:rPr b="0" sz="3333" lang="en-US"/>
              <a:t>त्र</a:t>
            </a:r>
            <a:r>
              <a:rPr b="0" sz="3333" lang="en-US"/>
              <a:t>ा</a:t>
            </a:r>
            <a:r>
              <a:rPr b="0" sz="3333" lang="en-US"/>
              <a:t>व</a:t>
            </a:r>
            <a:r>
              <a:rPr b="0" sz="3333" lang="en-US"/>
              <a:t>,</a:t>
            </a:r>
            <a:r>
              <a:rPr b="0" sz="3333" lang="en-US"/>
              <a:t> </a:t>
            </a:r>
            <a:r>
              <a:rPr b="0" sz="3333" lang="en-US"/>
              <a:t>म</a:t>
            </a:r>
            <a:r>
              <a:rPr b="0" sz="3333" lang="en-US"/>
              <a:t>ु</a:t>
            </a:r>
            <a:r>
              <a:rPr b="0" sz="3333" lang="en-US"/>
              <a:t>ख</a:t>
            </a:r>
            <a:r>
              <a:rPr b="0" sz="3333" lang="en-US"/>
              <a:t> </a:t>
            </a:r>
            <a:r>
              <a:rPr b="0" sz="3333" lang="en-US"/>
              <a:t>श</a:t>
            </a:r>
            <a:r>
              <a:rPr b="0" sz="3333" lang="en-US"/>
              <a:t>ु</a:t>
            </a:r>
            <a:r>
              <a:rPr b="0" sz="3333" lang="en-US"/>
              <a:t>ष</a:t>
            </a:r>
            <a:r>
              <a:rPr b="0" sz="3333" lang="en-US"/>
              <a:t>्</a:t>
            </a:r>
            <a:r>
              <a:rPr b="0" sz="3333" lang="en-US"/>
              <a:t>क</a:t>
            </a:r>
            <a:r>
              <a:rPr b="0" sz="3333" lang="en-US"/>
              <a:t>त</a:t>
            </a:r>
            <a:r>
              <a:rPr b="0" sz="3333" lang="en-US"/>
              <a:t>ा</a:t>
            </a:r>
            <a:r>
              <a:rPr b="0" sz="3333" lang="en-US"/>
              <a:t>.</a:t>
            </a:r>
            <a:endParaRPr sz="3333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subTitle" idx="1"/>
          </p:nvPr>
        </p:nvSpPr>
        <p:spPr>
          <a:xfrm>
            <a:off x="58449" y="123644"/>
            <a:ext cx="8962159" cy="6586881"/>
          </a:xfrm>
        </p:spPr>
        <p:txBody>
          <a:bodyPr/>
          <a:p>
            <a:pPr algn="l">
              <a:lnSpc>
                <a:spcPct val="100000"/>
              </a:lnSpc>
            </a:pPr>
            <a:r>
              <a:rPr b="1" sz="3600" lang="en-US">
                <a:solidFill>
                  <a:srgbClr val="000080"/>
                </a:solidFill>
              </a:rPr>
              <a:t>क</a:t>
            </a:r>
            <a:r>
              <a:rPr b="1" sz="3600" lang="en-US">
                <a:solidFill>
                  <a:srgbClr val="000080"/>
                </a:solidFill>
              </a:rPr>
              <a:t>फ</a:t>
            </a:r>
            <a:r>
              <a:rPr b="1" sz="3600" lang="en-US">
                <a:solidFill>
                  <a:srgbClr val="000080"/>
                </a:solidFill>
              </a:rPr>
              <a:t>ज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ह</a:t>
            </a:r>
            <a:r>
              <a:rPr b="1" sz="3600" lang="en-US">
                <a:solidFill>
                  <a:srgbClr val="000080"/>
                </a:solidFill>
              </a:rPr>
              <a:t>ृ</a:t>
            </a:r>
            <a:r>
              <a:rPr b="1" sz="3600" lang="en-US">
                <a:solidFill>
                  <a:srgbClr val="000080"/>
                </a:solidFill>
              </a:rPr>
              <a:t>द</a:t>
            </a:r>
            <a:r>
              <a:rPr b="1" sz="3600" lang="en-US">
                <a:solidFill>
                  <a:srgbClr val="000080"/>
                </a:solidFill>
              </a:rPr>
              <a:t>्</a:t>
            </a:r>
            <a:r>
              <a:rPr b="1" sz="3600" lang="en-US">
                <a:solidFill>
                  <a:srgbClr val="000080"/>
                </a:solidFill>
              </a:rPr>
              <a:t>र</a:t>
            </a:r>
            <a:r>
              <a:rPr b="1" sz="3600" lang="en-US">
                <a:solidFill>
                  <a:srgbClr val="000080"/>
                </a:solidFill>
              </a:rPr>
              <a:t>ो</a:t>
            </a:r>
            <a:r>
              <a:rPr b="1" sz="3600" lang="en-US">
                <a:solidFill>
                  <a:srgbClr val="000080"/>
                </a:solidFill>
              </a:rPr>
              <a:t>ग</a:t>
            </a:r>
            <a:r>
              <a:rPr b="1" sz="3600" lang="en-US">
                <a:solidFill>
                  <a:srgbClr val="000080"/>
                </a:solidFill>
              </a:rPr>
              <a:t> </a:t>
            </a:r>
            <a:r>
              <a:rPr b="1" sz="3600" lang="en-US">
                <a:solidFill>
                  <a:srgbClr val="000080"/>
                </a:solidFill>
              </a:rPr>
              <a:t>:</a:t>
            </a:r>
            <a:endParaRPr lang="en-US">
              <a:solidFill>
                <a:srgbClr val="000080"/>
              </a:solidFill>
            </a:endParaRPr>
          </a:p>
          <a:p>
            <a:pPr algn="l">
              <a:lnSpc>
                <a:spcPct val="100000"/>
              </a:lnSpc>
            </a:pPr>
            <a:r>
              <a:rPr b="1" sz="3600" i="1" lang="en-US">
                <a:solidFill>
                  <a:srgbClr val="008000"/>
                </a:solidFill>
              </a:rPr>
              <a:t>न</a:t>
            </a:r>
            <a:r>
              <a:rPr b="1" sz="3600" i="1" lang="en-US">
                <a:solidFill>
                  <a:srgbClr val="008000"/>
                </a:solidFill>
              </a:rPr>
              <a:t>ि</a:t>
            </a:r>
            <a:r>
              <a:rPr b="1" sz="3600" i="1" lang="en-US">
                <a:solidFill>
                  <a:srgbClr val="008000"/>
                </a:solidFill>
              </a:rPr>
              <a:t>द</a:t>
            </a:r>
            <a:r>
              <a:rPr b="1" sz="3600" i="1" lang="en-US">
                <a:solidFill>
                  <a:srgbClr val="008000"/>
                </a:solidFill>
              </a:rPr>
              <a:t>ा</a:t>
            </a:r>
            <a:r>
              <a:rPr b="1" sz="3600" i="1" lang="en-US">
                <a:solidFill>
                  <a:srgbClr val="008000"/>
                </a:solidFill>
              </a:rPr>
              <a:t>न</a:t>
            </a:r>
            <a:r>
              <a:rPr b="0" sz="3600" lang="en-US">
                <a:solidFill>
                  <a:srgbClr val="008000"/>
                </a:solidFill>
              </a:rPr>
              <a:t> </a:t>
            </a:r>
            <a:r>
              <a:rPr b="0"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अ</a:t>
            </a:r>
            <a:r>
              <a:rPr b="0" sz="3600" lang="en-US"/>
              <a:t>त</a:t>
            </a:r>
            <a:r>
              <a:rPr b="0" sz="3600" lang="en-US"/>
              <a:t>ि</a:t>
            </a:r>
            <a:r>
              <a:rPr b="0" sz="3600" lang="en-US"/>
              <a:t>म</a:t>
            </a:r>
            <a:r>
              <a:rPr b="0" sz="3600" lang="en-US"/>
              <a:t>ा</a:t>
            </a:r>
            <a:r>
              <a:rPr b="0" sz="3600" lang="en-US"/>
              <a:t>त्र</a:t>
            </a:r>
            <a:r>
              <a:rPr b="0" sz="3600" lang="en-US"/>
              <a:t>ा</a:t>
            </a:r>
            <a:r>
              <a:rPr b="0" sz="3600" lang="en-US"/>
              <a:t> </a:t>
            </a:r>
            <a:r>
              <a:rPr b="0" sz="3600" lang="en-US"/>
              <a:t>भ</a:t>
            </a:r>
            <a:r>
              <a:rPr b="0" sz="3600" lang="en-US"/>
              <a:t>ो</a:t>
            </a:r>
            <a:r>
              <a:rPr b="0" sz="3600" lang="en-US"/>
              <a:t>ज</a:t>
            </a:r>
            <a:r>
              <a:rPr b="0" sz="3600" lang="en-US"/>
              <a:t>न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अ</a:t>
            </a:r>
            <a:r>
              <a:rPr b="0" sz="3600" lang="en-US"/>
              <a:t>त</a:t>
            </a:r>
            <a:r>
              <a:rPr b="0" sz="3600" lang="en-US"/>
              <a:t>ि</a:t>
            </a:r>
            <a:r>
              <a:rPr b="0" sz="3600" lang="en-US"/>
              <a:t> </a:t>
            </a:r>
            <a:r>
              <a:rPr b="0" sz="3600" lang="en-US"/>
              <a:t>ग</a:t>
            </a:r>
            <a:r>
              <a:rPr b="0" sz="3600" lang="en-US"/>
              <a:t>ु</a:t>
            </a:r>
            <a:r>
              <a:rPr b="0" sz="3600" lang="en-US"/>
              <a:t>र</a:t>
            </a:r>
            <a:r>
              <a:rPr b="0" sz="3600" lang="en-US"/>
              <a:t>ु</a:t>
            </a:r>
            <a:r>
              <a:rPr b="0" sz="3600" lang="en-US"/>
              <a:t>-</a:t>
            </a:r>
            <a:r>
              <a:rPr b="0" sz="3600" lang="en-US"/>
              <a:t>स</a:t>
            </a:r>
            <a:r>
              <a:rPr b="0" sz="3600" lang="en-US"/>
              <a:t>्</a:t>
            </a:r>
            <a:r>
              <a:rPr b="0" sz="3600" lang="en-US"/>
              <a:t>न</a:t>
            </a:r>
            <a:r>
              <a:rPr b="0" sz="3600" lang="en-US"/>
              <a:t>ि</a:t>
            </a:r>
            <a:r>
              <a:rPr b="0" sz="3600" lang="en-US"/>
              <a:t>ग</a:t>
            </a:r>
            <a:r>
              <a:rPr b="0" sz="3600" lang="en-US"/>
              <a:t>्</a:t>
            </a:r>
            <a:r>
              <a:rPr b="0" sz="3600" lang="en-US"/>
              <a:t>ध</a:t>
            </a:r>
            <a:r>
              <a:rPr b="0" sz="3600" lang="en-US"/>
              <a:t> </a:t>
            </a:r>
            <a:r>
              <a:rPr b="0" sz="3600" lang="en-US"/>
              <a:t>भ</a:t>
            </a:r>
            <a:r>
              <a:rPr b="0" sz="3600" lang="en-US"/>
              <a:t>ो</a:t>
            </a:r>
            <a:r>
              <a:rPr b="0" sz="3600" lang="en-US"/>
              <a:t>ज</a:t>
            </a:r>
            <a:r>
              <a:rPr b="0" sz="3600" lang="en-US"/>
              <a:t>न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अ</a:t>
            </a:r>
            <a:r>
              <a:rPr b="0" sz="3600" lang="en-US"/>
              <a:t>श</a:t>
            </a:r>
            <a:r>
              <a:rPr b="0" sz="3600" lang="en-US"/>
              <a:t>्</a:t>
            </a:r>
            <a:r>
              <a:rPr b="0" sz="3600" lang="en-US"/>
              <a:t>र</a:t>
            </a:r>
            <a:r>
              <a:rPr b="0" sz="3600" lang="en-US"/>
              <a:t>म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न</a:t>
            </a:r>
            <a:r>
              <a:rPr b="0" sz="3600" lang="en-US"/>
              <a:t>ि</a:t>
            </a:r>
            <a:r>
              <a:rPr b="0" sz="3600" lang="en-US"/>
              <a:t>द</a:t>
            </a:r>
            <a:r>
              <a:rPr b="0" sz="3600" lang="en-US"/>
              <a:t>्</a:t>
            </a:r>
            <a:r>
              <a:rPr b="0" sz="3600" lang="en-US"/>
              <a:t>र</a:t>
            </a:r>
            <a:r>
              <a:rPr b="0" sz="3600" lang="en-US"/>
              <a:t>ा</a:t>
            </a:r>
            <a:r>
              <a:rPr b="0" sz="3600" lang="en-US"/>
              <a:t>स</a:t>
            </a:r>
            <a:r>
              <a:rPr b="0" sz="3600" lang="en-US"/>
              <a:t>ु</a:t>
            </a:r>
            <a:r>
              <a:rPr b="0" sz="3600" lang="en-US"/>
              <a:t>ख</a:t>
            </a:r>
            <a:r>
              <a:rPr b="0"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i="1" lang="en-US">
                <a:solidFill>
                  <a:srgbClr val="008000"/>
                </a:solidFill>
              </a:rPr>
              <a:t>स</a:t>
            </a:r>
            <a:r>
              <a:rPr b="1" sz="3600" i="1" lang="en-US">
                <a:solidFill>
                  <a:srgbClr val="008000"/>
                </a:solidFill>
              </a:rPr>
              <a:t>ं</a:t>
            </a:r>
            <a:r>
              <a:rPr b="1" sz="3600" i="1" lang="en-US">
                <a:solidFill>
                  <a:srgbClr val="008000"/>
                </a:solidFill>
              </a:rPr>
              <a:t>प</a:t>
            </a:r>
            <a:r>
              <a:rPr b="1" sz="3600" i="1" lang="en-US">
                <a:solidFill>
                  <a:srgbClr val="008000"/>
                </a:solidFill>
              </a:rPr>
              <a:t>्</a:t>
            </a:r>
            <a:r>
              <a:rPr b="1" sz="3600" i="1" lang="en-US">
                <a:solidFill>
                  <a:srgbClr val="008000"/>
                </a:solidFill>
              </a:rPr>
              <a:t>र</a:t>
            </a:r>
            <a:r>
              <a:rPr b="1" sz="3600" i="1" lang="en-US">
                <a:solidFill>
                  <a:srgbClr val="008000"/>
                </a:solidFill>
              </a:rPr>
              <a:t>ा</a:t>
            </a:r>
            <a:r>
              <a:rPr b="1" sz="3600" i="1" lang="en-US">
                <a:solidFill>
                  <a:srgbClr val="008000"/>
                </a:solidFill>
              </a:rPr>
              <a:t>प</a:t>
            </a:r>
            <a:r>
              <a:rPr b="1" sz="3600" i="1" lang="en-US">
                <a:solidFill>
                  <a:srgbClr val="008000"/>
                </a:solidFill>
              </a:rPr>
              <a:t>्</a:t>
            </a:r>
            <a:r>
              <a:rPr b="1" sz="3600" i="1" lang="en-US">
                <a:solidFill>
                  <a:srgbClr val="008000"/>
                </a:solidFill>
              </a:rPr>
              <a:t>त</a:t>
            </a:r>
            <a:r>
              <a:rPr b="1" sz="3600" i="1" lang="en-US">
                <a:solidFill>
                  <a:srgbClr val="008000"/>
                </a:solidFill>
              </a:rPr>
              <a:t>ि</a:t>
            </a:r>
            <a:r>
              <a:rPr b="0" sz="3600" lang="en-US">
                <a:solidFill>
                  <a:srgbClr val="008000"/>
                </a:solidFill>
              </a:rPr>
              <a:t> </a:t>
            </a:r>
            <a:r>
              <a:rPr b="0"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व</a:t>
            </a:r>
            <a:r>
              <a:rPr b="0" sz="3600" lang="en-US"/>
              <a:t>र</a:t>
            </a:r>
            <a:r>
              <a:rPr b="0" sz="3600" lang="en-US"/>
              <a:t>ील </a:t>
            </a:r>
            <a:r>
              <a:rPr b="0" sz="3600" lang="en-US"/>
              <a:t>कारणांनी </a:t>
            </a:r>
            <a:r>
              <a:rPr b="0" sz="3600" lang="en-US"/>
              <a:t>क</a:t>
            </a:r>
            <a:r>
              <a:rPr b="0" sz="3600" lang="en-US"/>
              <a:t>फ</a:t>
            </a:r>
            <a:r>
              <a:rPr b="0" sz="3600" lang="en-US"/>
              <a:t> </a:t>
            </a:r>
            <a:r>
              <a:rPr b="0" sz="3600" lang="en-US"/>
              <a:t>प्रकुपित</a:t>
            </a:r>
            <a:r>
              <a:rPr b="0" sz="3600" lang="en-US"/>
              <a:t> </a:t>
            </a:r>
            <a:r>
              <a:rPr b="0" sz="3600" lang="en-US"/>
              <a:t>होऊन</a:t>
            </a:r>
            <a:r>
              <a:rPr b="0" sz="3600" lang="en-US"/>
              <a:t> </a:t>
            </a:r>
            <a:r>
              <a:rPr b="0" sz="3600" lang="en-US"/>
              <a:t>ह</a:t>
            </a:r>
            <a:r>
              <a:rPr b="0" sz="3600" lang="en-US"/>
              <a:t>ृ</a:t>
            </a:r>
            <a:r>
              <a:rPr b="0" sz="3600" lang="en-US"/>
              <a:t>द</a:t>
            </a:r>
            <a:r>
              <a:rPr b="0" sz="3600" lang="en-US"/>
              <a:t>य</a:t>
            </a:r>
            <a:r>
              <a:rPr b="0" sz="3600" lang="en-US"/>
              <a:t>प</a:t>
            </a:r>
            <a:r>
              <a:rPr b="0" sz="3600" lang="en-US"/>
              <a:t>्</a:t>
            </a:r>
            <a:r>
              <a:rPr b="0" sz="3600" lang="en-US"/>
              <a:t>र</a:t>
            </a:r>
            <a:r>
              <a:rPr b="0" sz="3600" lang="en-US"/>
              <a:t>द</a:t>
            </a:r>
            <a:r>
              <a:rPr b="0" sz="3600" lang="en-US"/>
              <a:t>े</a:t>
            </a:r>
            <a:r>
              <a:rPr b="0" sz="3600" lang="en-US"/>
              <a:t>श</a:t>
            </a:r>
            <a:r>
              <a:rPr b="0" sz="3600" lang="en-US"/>
              <a:t>ी</a:t>
            </a:r>
            <a:r>
              <a:rPr b="0" sz="3600" lang="en-US"/>
              <a:t> </a:t>
            </a:r>
            <a:r>
              <a:rPr b="0" sz="3600" lang="en-US"/>
              <a:t>ग</a:t>
            </a:r>
            <a:r>
              <a:rPr b="0" sz="3600" lang="en-US"/>
              <a:t>े</a:t>
            </a:r>
            <a:r>
              <a:rPr b="0" sz="3600" lang="en-US"/>
              <a:t>ल</a:t>
            </a:r>
            <a:r>
              <a:rPr b="0" sz="3600" lang="en-US"/>
              <a:t>्</a:t>
            </a:r>
            <a:r>
              <a:rPr b="0" sz="3600" lang="en-US"/>
              <a:t>य</a:t>
            </a:r>
            <a:r>
              <a:rPr b="0" sz="3600" lang="en-US"/>
              <a:t>ा</a:t>
            </a:r>
            <a:r>
              <a:rPr b="0" sz="3600" lang="en-US"/>
              <a:t>न</a:t>
            </a:r>
            <a:r>
              <a:rPr b="0" sz="3600" lang="en-US"/>
              <a:t>े</a:t>
            </a:r>
            <a:r>
              <a:rPr b="0" sz="3600" lang="en-US"/>
              <a:t> </a:t>
            </a:r>
            <a:r>
              <a:rPr b="0" sz="3600" lang="en-US"/>
              <a:t>क</a:t>
            </a:r>
            <a:r>
              <a:rPr b="0" sz="3600" lang="en-US"/>
              <a:t>फ</a:t>
            </a:r>
            <a:r>
              <a:rPr b="0" sz="3600" lang="en-US"/>
              <a:t>ज</a:t>
            </a:r>
            <a:r>
              <a:rPr b="0" sz="3600" lang="en-US"/>
              <a:t> </a:t>
            </a:r>
            <a:r>
              <a:rPr b="0" sz="3600" lang="en-US"/>
              <a:t>ह</a:t>
            </a:r>
            <a:r>
              <a:rPr b="0" sz="3600" lang="en-US"/>
              <a:t>ृ</a:t>
            </a:r>
            <a:r>
              <a:rPr b="0" sz="3600" lang="en-US"/>
              <a:t>द</a:t>
            </a:r>
            <a:r>
              <a:rPr b="0" sz="3600" lang="en-US"/>
              <a:t>्</a:t>
            </a:r>
            <a:r>
              <a:rPr b="0" sz="3600" lang="en-US"/>
              <a:t>र</a:t>
            </a:r>
            <a:r>
              <a:rPr b="0" sz="3600" lang="en-US"/>
              <a:t>ो</a:t>
            </a:r>
            <a:r>
              <a:rPr b="0" sz="3600" lang="en-US"/>
              <a:t>ग</a:t>
            </a:r>
            <a:r>
              <a:rPr b="0" sz="3600" lang="en-US"/>
              <a:t> </a:t>
            </a:r>
            <a:r>
              <a:rPr b="0" sz="3600" lang="en-US"/>
              <a:t>उ</a:t>
            </a:r>
            <a:r>
              <a:rPr b="0" sz="3600" lang="en-US"/>
              <a:t>त्पन्न</a:t>
            </a:r>
            <a:r>
              <a:rPr b="0" sz="3600" lang="en-US"/>
              <a:t> </a:t>
            </a:r>
            <a:r>
              <a:rPr b="0" sz="3600" lang="en-US"/>
              <a:t>ह</a:t>
            </a:r>
            <a:r>
              <a:rPr b="0" sz="3600" lang="en-US"/>
              <a:t>ो</a:t>
            </a:r>
            <a:r>
              <a:rPr b="0" sz="3600" lang="en-US"/>
              <a:t>त</a:t>
            </a:r>
            <a:r>
              <a:rPr b="0" sz="3600" lang="en-US"/>
              <a:t>ो</a:t>
            </a:r>
            <a:r>
              <a:rPr b="0" sz="3600" lang="en-US"/>
              <a:t>.</a:t>
            </a:r>
            <a:endParaRPr lang="en-US"/>
          </a:p>
          <a:p>
            <a:pPr algn="l">
              <a:lnSpc>
                <a:spcPct val="100000"/>
              </a:lnSpc>
            </a:pPr>
            <a:r>
              <a:rPr b="1" sz="3600" i="1" lang="en-US">
                <a:solidFill>
                  <a:srgbClr val="008000"/>
                </a:solidFill>
              </a:rPr>
              <a:t>ल</a:t>
            </a:r>
            <a:r>
              <a:rPr b="1" sz="3600" i="1" lang="en-US">
                <a:solidFill>
                  <a:srgbClr val="008000"/>
                </a:solidFill>
              </a:rPr>
              <a:t>क्ष</a:t>
            </a:r>
            <a:r>
              <a:rPr b="1" sz="3600" i="1" lang="en-US">
                <a:solidFill>
                  <a:srgbClr val="008000"/>
                </a:solidFill>
              </a:rPr>
              <a:t>ण</a:t>
            </a:r>
            <a:r>
              <a:rPr b="1" sz="3600" i="1" lang="en-US">
                <a:solidFill>
                  <a:srgbClr val="008000"/>
                </a:solidFill>
              </a:rPr>
              <a:t>े</a:t>
            </a:r>
            <a:r>
              <a:rPr b="0" sz="3600" lang="en-US">
                <a:solidFill>
                  <a:srgbClr val="008000"/>
                </a:solidFill>
              </a:rPr>
              <a:t> </a:t>
            </a:r>
            <a:r>
              <a:rPr b="0" sz="3600" lang="en-US">
                <a:solidFill>
                  <a:srgbClr val="008000"/>
                </a:solidFill>
              </a:rPr>
              <a:t>-</a:t>
            </a:r>
            <a:endParaRPr lang="en-US">
              <a:solidFill>
                <a:srgbClr val="008000"/>
              </a:solidFill>
            </a:endParaRPr>
          </a:p>
          <a:p>
            <a:pPr algn="l">
              <a:lnSpc>
                <a:spcPct val="100000"/>
              </a:lnSpc>
            </a:pPr>
            <a:r>
              <a:rPr b="0" sz="3600" lang="en-US"/>
              <a:t>त</a:t>
            </a:r>
            <a:r>
              <a:rPr b="0" sz="3600" lang="en-US"/>
              <a:t>न</a:t>
            </a:r>
            <a:r>
              <a:rPr b="0" sz="3600" lang="en-US"/>
              <a:t>्</a:t>
            </a:r>
            <a:r>
              <a:rPr b="0" sz="3600" lang="en-US"/>
              <a:t>द</a:t>
            </a:r>
            <a:r>
              <a:rPr b="0" sz="3600" lang="en-US"/>
              <a:t>्</a:t>
            </a:r>
            <a:r>
              <a:rPr b="0" sz="3600" lang="en-US"/>
              <a:t>र</a:t>
            </a:r>
            <a:r>
              <a:rPr b="0" sz="3600" lang="en-US"/>
              <a:t>ा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अ</a:t>
            </a:r>
            <a:r>
              <a:rPr b="0" sz="3600" lang="en-US"/>
              <a:t>र</a:t>
            </a:r>
            <a:r>
              <a:rPr b="0" sz="3600" lang="en-US"/>
              <a:t>ु</a:t>
            </a:r>
            <a:r>
              <a:rPr b="0" sz="3600" lang="en-US"/>
              <a:t>च</a:t>
            </a:r>
            <a:r>
              <a:rPr b="0" sz="3600" lang="en-US"/>
              <a:t>ि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ह</a:t>
            </a:r>
            <a:r>
              <a:rPr b="0" sz="3600" lang="en-US"/>
              <a:t>ृ</a:t>
            </a:r>
            <a:r>
              <a:rPr b="0" sz="3600" lang="en-US"/>
              <a:t>द</a:t>
            </a:r>
            <a:r>
              <a:rPr b="0" sz="3600" lang="en-US"/>
              <a:t>य</a:t>
            </a:r>
            <a:r>
              <a:rPr b="0" sz="3600" lang="en-US"/>
              <a:t>प</a:t>
            </a:r>
            <a:r>
              <a:rPr b="0" sz="3600" lang="en-US"/>
              <a:t>्</a:t>
            </a:r>
            <a:r>
              <a:rPr b="0" sz="3600" lang="en-US"/>
              <a:t>र</a:t>
            </a:r>
            <a:r>
              <a:rPr b="0" sz="3600" lang="en-US"/>
              <a:t>द</a:t>
            </a:r>
            <a:r>
              <a:rPr b="0" sz="3600" lang="en-US"/>
              <a:t>े</a:t>
            </a:r>
            <a:r>
              <a:rPr b="0" sz="3600" lang="en-US"/>
              <a:t>श</a:t>
            </a:r>
            <a:r>
              <a:rPr b="0" sz="3600" lang="en-US"/>
              <a:t>ी</a:t>
            </a:r>
            <a:r>
              <a:rPr b="0" sz="3600" lang="en-US"/>
              <a:t> </a:t>
            </a:r>
            <a:r>
              <a:rPr b="0" sz="3600" lang="en-US"/>
              <a:t>स</a:t>
            </a:r>
            <a:r>
              <a:rPr b="0" sz="3600" lang="en-US"/>
              <a:t>ु</a:t>
            </a:r>
            <a:r>
              <a:rPr b="0" sz="3600" lang="en-US"/>
              <a:t>प</a:t>
            </a:r>
            <a:r>
              <a:rPr b="0" sz="3600" lang="en-US"/>
              <a:t>्</a:t>
            </a:r>
            <a:r>
              <a:rPr b="0" sz="3600" lang="en-US"/>
              <a:t>त</a:t>
            </a:r>
            <a:r>
              <a:rPr b="0" sz="3600" lang="en-US"/>
              <a:t>त</a:t>
            </a:r>
            <a:r>
              <a:rPr b="0" sz="3600" lang="en-US"/>
              <a:t>ा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स</a:t>
            </a:r>
            <a:r>
              <a:rPr b="0" sz="3600" lang="en-US"/>
              <a:t>्</a:t>
            </a:r>
            <a:r>
              <a:rPr b="0" sz="3600" lang="en-US"/>
              <a:t>त</a:t>
            </a:r>
            <a:r>
              <a:rPr b="0" sz="3600" lang="en-US"/>
              <a:t>ि</a:t>
            </a:r>
            <a:r>
              <a:rPr b="0" sz="3600" lang="en-US"/>
              <a:t>म</a:t>
            </a:r>
            <a:r>
              <a:rPr b="0" sz="3600" lang="en-US"/>
              <a:t>ि</a:t>
            </a:r>
            <a:r>
              <a:rPr b="0" sz="3600" lang="en-US"/>
              <a:t>त</a:t>
            </a:r>
            <a:r>
              <a:rPr b="0" sz="3600" lang="en-US"/>
              <a:t>त</a:t>
            </a:r>
            <a:r>
              <a:rPr b="0" sz="3600" lang="en-US"/>
              <a:t>ा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ग</a:t>
            </a:r>
            <a:r>
              <a:rPr b="0" sz="3600" lang="en-US"/>
              <a:t>ौ</a:t>
            </a:r>
            <a:r>
              <a:rPr b="0" sz="3600" lang="en-US"/>
              <a:t>र</a:t>
            </a:r>
            <a:r>
              <a:rPr b="0" sz="3600" lang="en-US"/>
              <a:t>व</a:t>
            </a:r>
            <a:r>
              <a:rPr b="0" sz="3600" lang="en-US"/>
              <a:t>त</a:t>
            </a:r>
            <a:r>
              <a:rPr b="0" sz="3600" lang="en-US"/>
              <a:t>ा</a:t>
            </a:r>
            <a:r>
              <a:rPr b="0" sz="3600" lang="en-US"/>
              <a:t>,</a:t>
            </a:r>
            <a:r>
              <a:rPr b="0" sz="3600" lang="en-US"/>
              <a:t> </a:t>
            </a:r>
            <a:r>
              <a:rPr b="0" sz="3600" lang="en-US"/>
              <a:t>ज</a:t>
            </a:r>
            <a:r>
              <a:rPr b="0" sz="3600" lang="en-US"/>
              <a:t>ा</a:t>
            </a:r>
            <a:r>
              <a:rPr b="0" sz="3600" lang="en-US"/>
              <a:t>ड</a:t>
            </a:r>
            <a:r>
              <a:rPr b="0" sz="3600" lang="en-US"/>
              <a:t>्</a:t>
            </a:r>
            <a:r>
              <a:rPr b="0" sz="3600" lang="en-US"/>
              <a:t>य</a:t>
            </a:r>
            <a:r>
              <a:rPr b="0" sz="3600" lang="en-US"/>
              <a:t>त</a:t>
            </a:r>
            <a:r>
              <a:rPr b="0" sz="3600" lang="en-US"/>
              <a:t>ा</a:t>
            </a:r>
            <a:r>
              <a:rPr b="0" sz="3600" lang="en-US"/>
              <a:t>.</a:t>
            </a:r>
            <a:r>
              <a:rPr b="0" sz="3600" lang="en-US"/>
              <a:t>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CPH1931</dc:creator>
  <dcterms:created xsi:type="dcterms:W3CDTF">2015-05-02T07:30:45Z</dcterms:created>
  <dcterms:modified xsi:type="dcterms:W3CDTF">2022-08-26T06:31:36Z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8fb88a5fe28b41ff971f4d8334e8c1a4</vt:lpwstr>
  </property>
</Properties>
</file>