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 snapToGrid="0"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DC0A23-1ACF-42C3-B891-3ED7F142E4A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82AFD6-4699-4E97-ADEF-25C0F8C55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Kayachikitsa%20PPTs%20New\KC%201\Emergency%20Medicine\Status%20asthmaticus\videoplayback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01000" cy="18943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opperplate Gothic Bold" pitchFamily="34" charset="0"/>
              </a:rPr>
              <a:t>Status </a:t>
            </a:r>
            <a:r>
              <a:rPr lang="en-US" sz="5400" b="1" dirty="0" err="1">
                <a:latin typeface="Copperplate Gothic Bold" pitchFamily="34" charset="0"/>
              </a:rPr>
              <a:t>asthmaticus</a:t>
            </a:r>
            <a:r>
              <a:rPr lang="en-US" sz="5400" b="1" dirty="0">
                <a:latin typeface="Copperplate Gothic Bold" pitchFamily="34" charset="0"/>
              </a:rPr>
              <a:t> 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haroni" pitchFamily="2" charset="-79"/>
              </a:rPr>
              <a:t>DR. SANDESH .P. GOJE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ASSISTANT PROFESSOR 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(KAYACHIKITSA)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SVAMCH, CHANDRAPUR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70242"/>
          </a:xfrm>
        </p:spPr>
        <p:txBody>
          <a:bodyPr/>
          <a:lstStyle/>
          <a:p>
            <a:pPr algn="ctr"/>
            <a:r>
              <a:rPr lang="en-US" b="1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4920"/>
            <a:ext cx="7467600" cy="520903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CBC, ESR, LFT, KFT, RBS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Chest x-ray, SPO2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PFT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(pulmonary function test)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Spirometry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Bronchoscopy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ABG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Skin hyper sensitivity test 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Sputum and blood examination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level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Avoidance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allergens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Oxygen inhalation –MC mask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6liters/min.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Bronchodilators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Salbutamol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5mg   	 	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By nebulizer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Terbutaline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10mg 		20min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for 3 doses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Ipratropium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bromide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0.5mg +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salbutamol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5mg/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terbutaline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10mg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chromo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glycate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Nedocromil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sodium 4mg QID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Beclomethasone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dipropionate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200microgram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Budesonide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200 microgram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Fluticasone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125 microgram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581400" y="26670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6169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Metered dose inhaler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Salbutamol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5mg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Terbutaline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10mg 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Supplementation β2-agonist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Ing.salbutamol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250 microgram IV/SC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terbutaline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250-500 microgram IV/SC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Epinephrine 0.2-0.5mg subcutaneous every 20min.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Aminophylline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5mg/kg IV over 20min/250mg in 500ml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dectrose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./Tab.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Deriphyline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300mg BD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Magnesium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doxophylline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400mg BD TO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b="1" dirty="0" smtClean="0"/>
              <a:t>D.</a:t>
            </a:r>
            <a:r>
              <a:rPr lang="en-US" b="1" dirty="0" smtClean="0"/>
              <a:t>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Corticosteroids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Dexamethasone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4-8mg IV TDS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Hydrocortisone sodium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succinate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200mg IV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Methyl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60-80 mg IV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bolous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40-60mg BD PO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deflazacort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6-30mg BD PO</a:t>
            </a:r>
          </a:p>
          <a:p>
            <a:pPr lvl="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E.		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Endotrachical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intubation and mechanical ventilation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70-80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% of helium with oxygen </a:t>
            </a:r>
          </a:p>
          <a:p>
            <a:pPr marL="514350" lvl="0" indent="-51435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G. 		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inhibitors:-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Magnesium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Montelukast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10mgHS	or</a:t>
            </a:r>
          </a:p>
          <a:p>
            <a:pPr lvl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Zalfirlukast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20mg BD 	or</a:t>
            </a:r>
          </a:p>
          <a:p>
            <a:pPr lvl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Zileuton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600mg TDS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Thank you…….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07402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 &amp;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inflammatory diseases of airway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increased responsiveness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tracheobronchial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tree to various stimuli.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paroxysms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dyspnoea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cough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wheezing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narrowing of airway, muscle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mucosal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viscid bronchial secretion.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What Is Asthma? Symptoms, Causes, and Treat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38" y="293076"/>
            <a:ext cx="8346831" cy="615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C:\Users\SkY\Desktop\air-channels-breathing-branch-lung-passages-muscl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415" y="76167"/>
            <a:ext cx="8666388" cy="6781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07402"/>
          </a:xfrm>
        </p:spPr>
        <p:txBody>
          <a:bodyPr>
            <a:normAutofit/>
          </a:bodyPr>
          <a:lstStyle/>
          <a:p>
            <a:r>
              <a:rPr lang="en-US" b="1" dirty="0" smtClean="0"/>
              <a:t>Triggering factor:-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" y="1219200"/>
            <a:ext cx="7696200" cy="552907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Hyperventilation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Cold air, Fog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Tobacco smoke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Dust and acid fumes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Respiratory infections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Emotional stress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Drug- Aspirin, beta-blockers ,NSAIDs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Hereditary cause induced by gastrointestinal reflux.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Occupational exposure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46442"/>
          </a:xfrm>
        </p:spPr>
        <p:txBody>
          <a:bodyPr>
            <a:normAutofit/>
          </a:bodyPr>
          <a:lstStyle/>
          <a:p>
            <a:r>
              <a:rPr lang="en-US" b="1" dirty="0" smtClean="0"/>
              <a:t>Clinical features:-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4920"/>
            <a:ext cx="7467600" cy="520903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airway obstruction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dyspnoea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, cyanosis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exhaustion few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To several hours.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Unproductive Dry cough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Can not complete sentence in one breath 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Sweating, Irritability 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Central cyanosis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Tachycardia, arrhythmia, confusion  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Pulsus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paradoxes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Altered consciousness and coma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b="1"/>
              <a:t>Signs </a:t>
            </a:r>
            <a:endParaRPr/>
          </a:p>
        </p:txBody>
      </p:sp>
      <p:sp>
        <p:nvSpPr>
          <p:cNvPr id="33" name="Google Shape;33;p1"/>
          <p:cNvSpPr txBox="1">
            <a:spLocks noGrp="1"/>
          </p:cNvSpPr>
          <p:nvPr>
            <p:ph type="body" idx="1"/>
          </p:nvPr>
        </p:nvSpPr>
        <p:spPr>
          <a:xfrm>
            <a:off x="299120" y="350520"/>
            <a:ext cx="8229600" cy="638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Silent chest </a:t>
            </a:r>
            <a:endParaRPr sz="1800" b="1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Increased respiratory rate &gt; 25breath/min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SPO2 &lt; 90% </a:t>
            </a:r>
            <a:endParaRPr sz="1800" b="1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Pulse rate &gt; 110/min. 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PaO2 &lt; 60mm of Hg, PaCO2&gt; 45mm of Hg</a:t>
            </a:r>
            <a:endParaRPr sz="1800" b="1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High pitched polyphonic expiratory and inspiratory  rhonchi 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Basal </a:t>
            </a:r>
            <a:r>
              <a:rPr lang="en-US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crepitation  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Hyper resonant  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percussion </a:t>
            </a:r>
            <a:endParaRPr sz="1800" b="1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Breath sound are vesicular with prolonged respiration 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Peak expiratory flow &lt;33% </a:t>
            </a:r>
            <a:endParaRPr sz="1800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Vesicular breath sounds</a:t>
            </a:r>
            <a:endParaRPr sz="1800" b="1" dirty="0"/>
          </a:p>
          <a:p>
            <a:pPr marL="274320" lvl="0" indent="-274320" algn="l" rtl="0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Noto Sans Symbols"/>
              <a:buChar char="⮚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Respiratory Accessory muscles in action </a:t>
            </a:r>
            <a:endParaRPr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Differential diagnosis:-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8240"/>
            <a:ext cx="7467600" cy="5315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Tropical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eosinophilia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Obstruction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upper respiratory tract, trachea or primary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Allergic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lung diseases other than asthma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bronchiolitis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Cryptogenic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organizing pneumonia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(Status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err="1" smtClean="0">
                <a:solidFill>
                  <a:schemeClr val="tx1"/>
                </a:solidFill>
              </a:rPr>
              <a:t>Ashtamaticus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endParaRPr lang="en-IN" sz="2200" dirty="0">
              <a:solidFill>
                <a:schemeClr val="tx1"/>
              </a:solidFill>
            </a:endParaRPr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9773" y="1504070"/>
            <a:ext cx="8663371" cy="514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345</Words>
  <Application>Microsoft Office PowerPoint</Application>
  <PresentationFormat>On-screen Show (4:3)</PresentationFormat>
  <Paragraphs>107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Status asthmaticus </vt:lpstr>
      <vt:lpstr>Introduction &amp; definition</vt:lpstr>
      <vt:lpstr>Slide 3</vt:lpstr>
      <vt:lpstr>Slide 4</vt:lpstr>
      <vt:lpstr>Triggering factor:-  </vt:lpstr>
      <vt:lpstr>Clinical features:- </vt:lpstr>
      <vt:lpstr>Signs </vt:lpstr>
      <vt:lpstr>Differential diagnosis:-  </vt:lpstr>
      <vt:lpstr>Presentation  (Status  Ashtamaticus) </vt:lpstr>
      <vt:lpstr>Investigation</vt:lpstr>
      <vt:lpstr>Treatment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asthmaticus </dc:title>
  <cp:lastModifiedBy>USER</cp:lastModifiedBy>
  <cp:revision>12</cp:revision>
  <dcterms:modified xsi:type="dcterms:W3CDTF">2021-12-23T06:13:08Z</dcterms:modified>
</cp:coreProperties>
</file>