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sldIdLst>
    <p:sldId id="256" r:id="rId2"/>
    <p:sldId id="353" r:id="rId3"/>
    <p:sldId id="354" r:id="rId4"/>
    <p:sldId id="355" r:id="rId5"/>
    <p:sldId id="356" r:id="rId6"/>
    <p:sldId id="357" r:id="rId7"/>
    <p:sldId id="358" r:id="rId8"/>
    <p:sldId id="359" r:id="rId9"/>
    <p:sldId id="360" r:id="rId10"/>
    <p:sldId id="277" r:id="rId11"/>
    <p:sldId id="321" r:id="rId12"/>
    <p:sldId id="291" r:id="rId13"/>
    <p:sldId id="260" r:id="rId14"/>
    <p:sldId id="261" r:id="rId15"/>
    <p:sldId id="271" r:id="rId16"/>
    <p:sldId id="263" r:id="rId17"/>
    <p:sldId id="333" r:id="rId18"/>
    <p:sldId id="270" r:id="rId19"/>
    <p:sldId id="334" r:id="rId20"/>
    <p:sldId id="264" r:id="rId21"/>
    <p:sldId id="335" r:id="rId22"/>
    <p:sldId id="266" r:id="rId23"/>
    <p:sldId id="267" r:id="rId24"/>
    <p:sldId id="361" r:id="rId25"/>
    <p:sldId id="346" r:id="rId26"/>
    <p:sldId id="347" r:id="rId27"/>
    <p:sldId id="314" r:id="rId28"/>
    <p:sldId id="348" r:id="rId29"/>
    <p:sldId id="268" r:id="rId30"/>
    <p:sldId id="339" r:id="rId31"/>
    <p:sldId id="310" r:id="rId32"/>
    <p:sldId id="341" r:id="rId33"/>
    <p:sldId id="319" r:id="rId34"/>
    <p:sldId id="362" r:id="rId35"/>
    <p:sldId id="363" r:id="rId36"/>
    <p:sldId id="364" r:id="rId3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23" autoAdjust="0"/>
    <p:restoredTop sz="94660"/>
  </p:normalViewPr>
  <p:slideViewPr>
    <p:cSldViewPr>
      <p:cViewPr>
        <p:scale>
          <a:sx n="75" d="100"/>
          <a:sy n="75" d="100"/>
        </p:scale>
        <p:origin x="-123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DBCD1F9B-B0B0-4BBF-A50C-027A6DE2E7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86AFB-FA3D-4445-8571-40FC43A70A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75140-EFA8-45D6-9888-13CC5F1F01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02F28B-95CB-49A1-B0A8-FB3B539C75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9265F55E-467E-454F-8754-756BB1E43D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29DB2-A0E9-4861-A38F-F0E2F4C38C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A7D5A653-A995-4F79-8A37-BEBC3AA54F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2660FE-A8AF-404E-A144-63A6AEBD84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48EF94C-A9D4-4358-AFEC-87EE619A3A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FF5E47DF-A572-44A0-AB42-1E9E02C808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89CA8A-D91E-43BE-BD18-2CF16F4F65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5FFEBA20-504C-46B6-9823-1391C4C15D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8" name="Title Placeholder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048000"/>
            <a:ext cx="6400800" cy="3352800"/>
          </a:xfrm>
        </p:spPr>
        <p:txBody>
          <a:bodyPr>
            <a:norm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en-US" sz="2200" cap="none" dirty="0" smtClean="0"/>
              <a:t>Presented by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en-US" sz="3200" cap="none" dirty="0" smtClean="0">
                <a:solidFill>
                  <a:schemeClr val="accent1">
                    <a:lumMod val="75000"/>
                  </a:schemeClr>
                </a:solidFill>
              </a:rPr>
              <a:t>Dr. </a:t>
            </a:r>
            <a:r>
              <a:rPr lang="en-US" sz="3200" cap="none" dirty="0" err="1" smtClean="0">
                <a:solidFill>
                  <a:schemeClr val="accent1">
                    <a:lumMod val="75000"/>
                  </a:schemeClr>
                </a:solidFill>
              </a:rPr>
              <a:t>Kiran</a:t>
            </a:r>
            <a:r>
              <a:rPr lang="en-US" sz="3200" cap="none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cap="none" dirty="0" err="1" smtClean="0">
                <a:solidFill>
                  <a:schemeClr val="accent1">
                    <a:lumMod val="75000"/>
                  </a:schemeClr>
                </a:solidFill>
              </a:rPr>
              <a:t>Nandeshwar</a:t>
            </a:r>
            <a:r>
              <a:rPr lang="en-US" sz="2200" cap="none" dirty="0" smtClean="0"/>
              <a:t>                 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en-US" sz="2200" cap="none" dirty="0" smtClean="0"/>
              <a:t>                   Dept. of </a:t>
            </a:r>
            <a:r>
              <a:rPr lang="en-US" sz="2200" cap="none" dirty="0" err="1" smtClean="0"/>
              <a:t>Kaumarbhritya</a:t>
            </a:r>
            <a:r>
              <a:rPr lang="en-US" sz="2200" cap="none" dirty="0" smtClean="0"/>
              <a:t>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endParaRPr lang="en-US" sz="2200" cap="none" dirty="0" smtClean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H Devanagari" pitchFamily="2" charset="0"/>
              </a:rPr>
              <a:t>eÉÉiÉqÉÉ§É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H Devanagari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H Devanagari" pitchFamily="2" charset="0"/>
              </a:rPr>
              <a:t>mÉËUcÉrÉÉï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H Devanagari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H Devanagari" pitchFamily="2" charset="0"/>
              </a:rPr>
              <a:t>uÉ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H Devanagari" pitchFamily="2" charset="0"/>
              </a:rPr>
              <a:t/>
            </a:r>
            <a:b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H Devanagari" pitchFamily="2" charset="0"/>
              </a:rPr>
            </a:b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CARE OF NEWBORN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smtClean="0">
                <a:solidFill>
                  <a:srgbClr val="C00000"/>
                </a:solidFill>
                <a:latin typeface="Garamond" pitchFamily="18" charset="0"/>
              </a:rPr>
              <a:t>Essential Care for Newborns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latin typeface="Garamond" pitchFamily="18" charset="0"/>
              </a:rPr>
              <a:t>Essential care for all newborns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800" dirty="0" smtClean="0">
                <a:latin typeface="Garamond" pitchFamily="18" charset="0"/>
              </a:rPr>
              <a:t>Cleanliness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800" dirty="0" smtClean="0">
                <a:latin typeface="Garamond" pitchFamily="18" charset="0"/>
              </a:rPr>
              <a:t>Thermal protection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800" dirty="0" smtClean="0">
                <a:latin typeface="Garamond" pitchFamily="18" charset="0"/>
              </a:rPr>
              <a:t>Early and exclusive breast-feeding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800" dirty="0" smtClean="0">
                <a:latin typeface="Garamond" pitchFamily="18" charset="0"/>
              </a:rPr>
              <a:t>Eye Care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800" dirty="0" smtClean="0">
                <a:latin typeface="Garamond" pitchFamily="18" charset="0"/>
              </a:rPr>
              <a:t>Immunization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latin typeface="Garamond" pitchFamily="18" charset="0"/>
              </a:rPr>
              <a:t>Essential care for sick newborns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800" dirty="0" smtClean="0">
                <a:latin typeface="Garamond" pitchFamily="18" charset="0"/>
              </a:rPr>
              <a:t>Care of low birth weight babies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800" dirty="0" smtClean="0">
                <a:latin typeface="Garamond" pitchFamily="18" charset="0"/>
              </a:rPr>
              <a:t>Management of newborn illnesses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800" dirty="0" smtClean="0">
                <a:latin typeface="Garamond" pitchFamily="18" charset="0"/>
              </a:rPr>
              <a:t>Neonatal Resuscitation</a:t>
            </a:r>
            <a:r>
              <a:rPr lang="en-US" sz="2400" dirty="0" smtClean="0">
                <a:latin typeface="Garamond" pitchFamily="18" charset="0"/>
              </a:rPr>
              <a:t>*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1625" y="228600"/>
            <a:ext cx="8534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>
                <a:solidFill>
                  <a:srgbClr val="C00000"/>
                </a:solidFill>
                <a:latin typeface="Garamond" pitchFamily="18" charset="0"/>
              </a:rPr>
              <a:t>Routine Supportive Care for All Newborns after delivery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>
                <a:latin typeface="Garamond" pitchFamily="18" charset="0"/>
              </a:rPr>
              <a:t>Keep baby dry and warm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latin typeface="Garamond" pitchFamily="18" charset="0"/>
              </a:rPr>
              <a:t>Keep baby with mother – room in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latin typeface="Garamond" pitchFamily="18" charset="0"/>
              </a:rPr>
              <a:t>Initiate breast-feeding within 1 hour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latin typeface="Garamond" pitchFamily="18" charset="0"/>
              </a:rPr>
              <a:t>Give Vitamin K 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latin typeface="Garamond" pitchFamily="18" charset="0"/>
              </a:rPr>
              <a:t>Keep umbilical cord clean and dry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latin typeface="Garamond" pitchFamily="18" charset="0"/>
              </a:rPr>
              <a:t>Apply eye ointment to prevent infection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latin typeface="Garamond" pitchFamily="18" charset="0"/>
              </a:rPr>
              <a:t>Give oral polio, BCG, and hepatitis B injections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400" b="1" smtClean="0">
                <a:solidFill>
                  <a:srgbClr val="C00000"/>
                </a:solidFill>
                <a:latin typeface="Garamond" pitchFamily="18" charset="0"/>
              </a:rPr>
              <a:t>Cleanliness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b="1" dirty="0" smtClean="0">
                <a:latin typeface="Garamond" pitchFamily="18" charset="0"/>
              </a:rPr>
              <a:t>The six “cleans” of the WHO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 smtClean="0">
                <a:latin typeface="Garamond" pitchFamily="18" charset="0"/>
              </a:rPr>
              <a:t>	1. Clean hands of the attendant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 smtClean="0">
                <a:latin typeface="Garamond" pitchFamily="18" charset="0"/>
              </a:rPr>
              <a:t>	2. Clean surface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 smtClean="0">
                <a:latin typeface="Garamond" pitchFamily="18" charset="0"/>
              </a:rPr>
              <a:t>	3. Clean blade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 smtClean="0">
                <a:latin typeface="Garamond" pitchFamily="18" charset="0"/>
              </a:rPr>
              <a:t>	4. Clean cord tie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 smtClean="0">
                <a:latin typeface="Garamond" pitchFamily="18" charset="0"/>
              </a:rPr>
              <a:t>	5. Clean towels to dry the baby and then wrap the baby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 smtClean="0">
                <a:latin typeface="Garamond" pitchFamily="18" charset="0"/>
              </a:rPr>
              <a:t>	6. Clean cloth to wrap the mother</a:t>
            </a:r>
          </a:p>
          <a:p>
            <a:pPr eaLnBrk="1" hangingPunct="1">
              <a:lnSpc>
                <a:spcPct val="80000"/>
              </a:lnSpc>
            </a:pPr>
            <a:endParaRPr lang="en-US" sz="2400" dirty="0" smtClean="0">
              <a:latin typeface="Garamond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400" b="1" smtClean="0">
                <a:solidFill>
                  <a:srgbClr val="C00000"/>
                </a:solidFill>
                <a:latin typeface="Garamond" pitchFamily="18" charset="0"/>
              </a:rPr>
              <a:t>Cleanliness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8600" y="1143000"/>
            <a:ext cx="8610600" cy="5486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b="1" dirty="0" smtClean="0">
                <a:latin typeface="Garamond" pitchFamily="18" charset="0"/>
              </a:rPr>
              <a:t>Hygiene during delivery</a:t>
            </a:r>
            <a:r>
              <a:rPr lang="en-US" sz="2400" dirty="0" smtClean="0">
                <a:latin typeface="Garamond" pitchFamily="18" charset="0"/>
              </a:rPr>
              <a:t>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800" dirty="0" smtClean="0">
                <a:latin typeface="Garamond" pitchFamily="18" charset="0"/>
              </a:rPr>
              <a:t>Clean hands, perineum, delivery surface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800" dirty="0" smtClean="0">
                <a:latin typeface="Garamond" pitchFamily="18" charset="0"/>
              </a:rPr>
              <a:t>Sterilized equipment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 dirty="0" smtClean="0">
                <a:latin typeface="Garamond" pitchFamily="18" charset="0"/>
              </a:rPr>
              <a:t>Clean cutting of umbilical cord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800" dirty="0" smtClean="0">
                <a:latin typeface="Garamond" pitchFamily="18" charset="0"/>
              </a:rPr>
              <a:t>Clean hands with soap and water.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800" dirty="0" smtClean="0">
                <a:latin typeface="Garamond" pitchFamily="18" charset="0"/>
              </a:rPr>
              <a:t>Sterile razor blade for cutting cord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800" dirty="0" smtClean="0">
                <a:latin typeface="Garamond" pitchFamily="18" charset="0"/>
              </a:rPr>
              <a:t>Sterile ties or gauze to tie cord off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 dirty="0" smtClean="0">
                <a:latin typeface="Garamond" pitchFamily="18" charset="0"/>
              </a:rPr>
              <a:t>Umbilical cord care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800" dirty="0" smtClean="0">
                <a:latin typeface="Garamond" pitchFamily="18" charset="0"/>
              </a:rPr>
              <a:t>Umbilical stump is main source of entry for infections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800" dirty="0" smtClean="0">
                <a:latin typeface="Garamond" pitchFamily="18" charset="0"/>
              </a:rPr>
              <a:t>Cord should be kept clean and dry, no dressings should be applied if stump is able to be kept clean without them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800" dirty="0" smtClean="0">
                <a:latin typeface="Garamond" pitchFamily="18" charset="0"/>
              </a:rPr>
              <a:t>Infant’s clothes and blanket should be kept clean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800" dirty="0" smtClean="0">
                <a:latin typeface="Garamond" pitchFamily="18" charset="0"/>
              </a:rPr>
              <a:t>If cord becomes dirty, it should be washed and then dried with clean cotton or gauze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 smtClean="0">
              <a:latin typeface="Garamond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400" b="1" smtClean="0">
                <a:solidFill>
                  <a:srgbClr val="C00000"/>
                </a:solidFill>
                <a:latin typeface="Garamond" pitchFamily="18" charset="0"/>
              </a:rPr>
              <a:t>Cleanliness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200" smtClean="0">
                <a:latin typeface="Garamond" pitchFamily="18" charset="0"/>
              </a:rPr>
              <a:t>Prevention of hospital infections: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smtClean="0">
                <a:latin typeface="Garamond" pitchFamily="18" charset="0"/>
              </a:rPr>
              <a:t>Rooming-in with mother: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smtClean="0">
                <a:latin typeface="Garamond" pitchFamily="18" charset="0"/>
              </a:rPr>
              <a:t>No over-crowding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smtClean="0">
                <a:latin typeface="Garamond" pitchFamily="18" charset="0"/>
              </a:rPr>
              <a:t>Clean water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smtClean="0">
                <a:latin typeface="Garamond" pitchFamily="18" charset="0"/>
              </a:rPr>
              <a:t>Importance of hospital staff hand-washing!!!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smtClean="0">
                <a:solidFill>
                  <a:srgbClr val="C00000"/>
                </a:solidFill>
                <a:latin typeface="Garamond" pitchFamily="18" charset="0"/>
              </a:rPr>
              <a:t>Thermal Protection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US" smtClean="0">
                <a:latin typeface="Garamond" pitchFamily="18" charset="0"/>
              </a:rPr>
              <a:t>Normal temperature of a newborn is between 36.5 and 37.5 degrees Celsius</a:t>
            </a:r>
          </a:p>
        </p:txBody>
      </p:sp>
      <p:sp>
        <p:nvSpPr>
          <p:cNvPr id="27652" name="AutoShape 4"/>
          <p:cNvSpPr>
            <a:spLocks noChangeArrowheads="1"/>
          </p:cNvSpPr>
          <p:nvPr/>
        </p:nvSpPr>
        <p:spPr bwMode="auto">
          <a:xfrm>
            <a:off x="2286000" y="3581400"/>
            <a:ext cx="4648200" cy="1752600"/>
          </a:xfrm>
          <a:prstGeom prst="leftRightArrow">
            <a:avLst>
              <a:gd name="adj1" fmla="val 50000"/>
              <a:gd name="adj2" fmla="val 5304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400" b="1" smtClean="0">
                <a:solidFill>
                  <a:srgbClr val="C00000"/>
                </a:solidFill>
                <a:latin typeface="Garamond" pitchFamily="18" charset="0"/>
              </a:rPr>
              <a:t>Thermal Protection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295400"/>
            <a:ext cx="8382000" cy="5562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latin typeface="Garamond" pitchFamily="18" charset="0"/>
              </a:rPr>
              <a:t>Hypothermia can be a sign of infection!!!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latin typeface="Garamond" pitchFamily="18" charset="0"/>
              </a:rPr>
              <a:t>Hypothermia is temperature less than 36.5 degrees C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800" dirty="0" smtClean="0">
                <a:latin typeface="Garamond" pitchFamily="18" charset="0"/>
              </a:rPr>
              <a:t>Large surface area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800" dirty="0" smtClean="0">
                <a:latin typeface="Garamond" pitchFamily="18" charset="0"/>
              </a:rPr>
              <a:t>Poor insulation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800" dirty="0" smtClean="0">
                <a:latin typeface="Garamond" pitchFamily="18" charset="0"/>
              </a:rPr>
              <a:t>Small body mass to produce heat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latin typeface="Garamond" pitchFamily="18" charset="0"/>
              </a:rPr>
              <a:t>Signs of hypothermia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800" dirty="0" smtClean="0">
                <a:latin typeface="Garamond" pitchFamily="18" charset="0"/>
              </a:rPr>
              <a:t>cool hands and feet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800" dirty="0" smtClean="0">
                <a:latin typeface="Garamond" pitchFamily="18" charset="0"/>
              </a:rPr>
              <a:t>less active or lethargic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800" dirty="0" smtClean="0">
                <a:latin typeface="Garamond" pitchFamily="18" charset="0"/>
              </a:rPr>
              <a:t>Hypotonic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800" dirty="0" smtClean="0">
                <a:latin typeface="Garamond" pitchFamily="18" charset="0"/>
              </a:rPr>
              <a:t>poor suck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800" dirty="0" smtClean="0">
                <a:latin typeface="Garamond" pitchFamily="18" charset="0"/>
              </a:rPr>
              <a:t>weak cry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800" dirty="0" smtClean="0">
                <a:latin typeface="Garamond" pitchFamily="18" charset="0"/>
              </a:rPr>
              <a:t>shallow breathing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800" dirty="0" smtClean="0">
                <a:latin typeface="Garamond" pitchFamily="18" charset="0"/>
              </a:rPr>
              <a:t>redness of face and skin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1625" y="228600"/>
            <a:ext cx="8534400" cy="990600"/>
          </a:xfrm>
        </p:spPr>
        <p:txBody>
          <a:bodyPr/>
          <a:lstStyle/>
          <a:p>
            <a:pPr eaLnBrk="1" hangingPunct="1"/>
            <a:r>
              <a:rPr lang="en-US" sz="4800" b="1" smtClean="0">
                <a:solidFill>
                  <a:srgbClr val="C00000"/>
                </a:solidFill>
                <a:latin typeface="Garamond" pitchFamily="18" charset="0"/>
              </a:rPr>
              <a:t>Thermal Protection</a:t>
            </a:r>
            <a:endParaRPr lang="en-US" b="1" smtClean="0">
              <a:solidFill>
                <a:srgbClr val="C00000"/>
              </a:solidFill>
              <a:latin typeface="Garamond" pitchFamily="18" charset="0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625" y="1527175"/>
            <a:ext cx="8504238" cy="48736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latin typeface="Garamond" pitchFamily="18" charset="0"/>
              </a:rPr>
              <a:t>Preventing hypothermia: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800" dirty="0" smtClean="0">
                <a:latin typeface="Garamond" pitchFamily="18" charset="0"/>
              </a:rPr>
              <a:t>deliver infant in warm room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800" dirty="0" smtClean="0">
                <a:latin typeface="Garamond" pitchFamily="18" charset="0"/>
              </a:rPr>
              <a:t>dry thoroughly after birth, including drying the head,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800" dirty="0" smtClean="0">
                <a:latin typeface="Garamond" pitchFamily="18" charset="0"/>
              </a:rPr>
              <a:t>wrap in warm dry cloth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800" dirty="0" smtClean="0">
                <a:latin typeface="Garamond" pitchFamily="18" charset="0"/>
              </a:rPr>
              <a:t>give to mother as soon as possible for skin to skin contact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800" dirty="0" smtClean="0">
                <a:latin typeface="Garamond" pitchFamily="18" charset="0"/>
              </a:rPr>
              <a:t>no washing in the 1</a:t>
            </a:r>
            <a:r>
              <a:rPr lang="en-US" sz="2800" baseline="30000" dirty="0" smtClean="0">
                <a:latin typeface="Garamond" pitchFamily="18" charset="0"/>
              </a:rPr>
              <a:t>st</a:t>
            </a:r>
            <a:r>
              <a:rPr lang="en-US" sz="2800" dirty="0" smtClean="0">
                <a:latin typeface="Garamond" pitchFamily="18" charset="0"/>
              </a:rPr>
              <a:t> 6 hours after birth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400" dirty="0" smtClean="0">
              <a:latin typeface="Garamond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latin typeface="Garamond" pitchFamily="18" charset="0"/>
              </a:rPr>
              <a:t>Treatment: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800" dirty="0" smtClean="0">
                <a:latin typeface="Garamond" pitchFamily="18" charset="0"/>
              </a:rPr>
              <a:t>skin to skin contact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800" smtClean="0">
                <a:latin typeface="Garamond" pitchFamily="18" charset="0"/>
              </a:rPr>
              <a:t>loosely </a:t>
            </a:r>
            <a:r>
              <a:rPr lang="en-US" sz="2800" dirty="0" smtClean="0">
                <a:latin typeface="Garamond" pitchFamily="18" charset="0"/>
              </a:rPr>
              <a:t>wrapped warm blanket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1625" y="228600"/>
            <a:ext cx="8534400" cy="990600"/>
          </a:xfrm>
        </p:spPr>
        <p:txBody>
          <a:bodyPr/>
          <a:lstStyle/>
          <a:p>
            <a:pPr eaLnBrk="1" hangingPunct="1"/>
            <a:r>
              <a:rPr lang="en-US" sz="4800" b="1" smtClean="0">
                <a:solidFill>
                  <a:srgbClr val="C00000"/>
                </a:solidFill>
                <a:latin typeface="Garamond" pitchFamily="18" charset="0"/>
              </a:rPr>
              <a:t>Thermal Protection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625" y="1527175"/>
            <a:ext cx="8504238" cy="49498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3200" smtClean="0">
                <a:latin typeface="Garamond" pitchFamily="18" charset="0"/>
              </a:rPr>
              <a:t>Hyperthermia is a temperature &gt; 37.5 degrees C</a:t>
            </a:r>
          </a:p>
          <a:p>
            <a:pPr eaLnBrk="1" hangingPunct="1">
              <a:lnSpc>
                <a:spcPct val="80000"/>
              </a:lnSpc>
            </a:pPr>
            <a:r>
              <a:rPr lang="en-US" sz="3200" smtClean="0">
                <a:latin typeface="Garamond" pitchFamily="18" charset="0"/>
              </a:rPr>
              <a:t>Signs: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800" smtClean="0">
                <a:latin typeface="Garamond" pitchFamily="18" charset="0"/>
              </a:rPr>
              <a:t>Irritable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800" smtClean="0">
                <a:latin typeface="Garamond" pitchFamily="18" charset="0"/>
              </a:rPr>
              <a:t>Rapid respirations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800" smtClean="0">
                <a:latin typeface="Garamond" pitchFamily="18" charset="0"/>
              </a:rPr>
              <a:t>Rapid heart rate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800" smtClean="0">
                <a:latin typeface="Garamond" pitchFamily="18" charset="0"/>
              </a:rPr>
              <a:t>Hot and dry skin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800" smtClean="0">
                <a:latin typeface="Garamond" pitchFamily="18" charset="0"/>
              </a:rPr>
              <a:t>Lethargic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800" smtClean="0">
                <a:latin typeface="Garamond" pitchFamily="18" charset="0"/>
              </a:rPr>
              <a:t>Convulsions</a:t>
            </a:r>
          </a:p>
          <a:p>
            <a:pPr eaLnBrk="1" hangingPunct="1">
              <a:lnSpc>
                <a:spcPct val="80000"/>
              </a:lnSpc>
            </a:pPr>
            <a:r>
              <a:rPr lang="en-US" sz="3200" smtClean="0">
                <a:latin typeface="Garamond" pitchFamily="18" charset="0"/>
              </a:rPr>
              <a:t>Hyperthermia is often accompanied by dehydration and re-hydration should be considered if infant is showing any signs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01625" y="228600"/>
            <a:ext cx="8534400" cy="990600"/>
          </a:xfrm>
        </p:spPr>
        <p:txBody>
          <a:bodyPr/>
          <a:lstStyle/>
          <a:p>
            <a:pPr eaLnBrk="1" hangingPunct="1"/>
            <a:r>
              <a:rPr lang="en-US" sz="4800" b="1" smtClean="0">
                <a:solidFill>
                  <a:srgbClr val="C00000"/>
                </a:solidFill>
                <a:latin typeface="Garamond" pitchFamily="18" charset="0"/>
              </a:rPr>
              <a:t>Thermal Protection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3600" smtClean="0">
                <a:latin typeface="Garamond" pitchFamily="18" charset="0"/>
              </a:rPr>
              <a:t>Prevention: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3200" smtClean="0">
                <a:latin typeface="Garamond" pitchFamily="18" charset="0"/>
              </a:rPr>
              <a:t>Hyperthermia in an infant is environmental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3200" smtClean="0">
                <a:latin typeface="Garamond" pitchFamily="18" charset="0"/>
              </a:rPr>
              <a:t>Do not expose infant to high temperatures, sunlight, heaters, etc!!</a:t>
            </a:r>
          </a:p>
          <a:p>
            <a:pPr lvl="1" eaLnBrk="1" hangingPunct="1">
              <a:lnSpc>
                <a:spcPct val="80000"/>
              </a:lnSpc>
            </a:pPr>
            <a:endParaRPr lang="en-US" sz="3200" smtClean="0">
              <a:latin typeface="Garamond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3600" smtClean="0">
                <a:latin typeface="Garamond" pitchFamily="18" charset="0"/>
              </a:rPr>
              <a:t>Treatment: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3200" smtClean="0">
                <a:latin typeface="Garamond" pitchFamily="18" charset="0"/>
              </a:rPr>
              <a:t>Active cooling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dirty="0" err="1" smtClean="0">
                <a:solidFill>
                  <a:srgbClr val="C00000"/>
                </a:solidFill>
              </a:rPr>
              <a:t>Navjat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</a:rPr>
              <a:t>Shishu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</a:rPr>
              <a:t>Paricharya</a:t>
            </a:r>
            <a:endParaRPr lang="en-US" dirty="0" smtClean="0">
              <a:solidFill>
                <a:srgbClr val="C0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2788888"/>
              </p:ext>
            </p:extLst>
          </p:nvPr>
        </p:nvGraphicFramePr>
        <p:xfrm>
          <a:off x="3629" y="1600200"/>
          <a:ext cx="8686800" cy="51053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5166"/>
                <a:gridCol w="2747434"/>
                <a:gridCol w="3124200"/>
              </a:tblGrid>
              <a:tr h="649949">
                <a:tc>
                  <a:txBody>
                    <a:bodyPr/>
                    <a:lstStyle/>
                    <a:p>
                      <a:r>
                        <a:rPr lang="en-US" sz="2000" b="1" dirty="0" err="1" smtClean="0"/>
                        <a:t>Charak</a:t>
                      </a:r>
                      <a:r>
                        <a:rPr lang="en-US" sz="2000" b="1" dirty="0" smtClean="0"/>
                        <a:t> </a:t>
                      </a:r>
                      <a:r>
                        <a:rPr lang="en-US" sz="2000" b="1" dirty="0" err="1" smtClean="0"/>
                        <a:t>Sharir</a:t>
                      </a:r>
                      <a:r>
                        <a:rPr lang="en-US" sz="2000" b="1" dirty="0" smtClean="0"/>
                        <a:t> 8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/>
                        <a:t>Sushruta</a:t>
                      </a:r>
                      <a:r>
                        <a:rPr lang="en-US" sz="2000" b="1" baseline="0" dirty="0" smtClean="0"/>
                        <a:t> </a:t>
                      </a:r>
                      <a:r>
                        <a:rPr lang="en-US" sz="2000" b="1" baseline="0" dirty="0" err="1" smtClean="0"/>
                        <a:t>Sharir</a:t>
                      </a:r>
                      <a:r>
                        <a:rPr lang="en-US" sz="2000" b="1" baseline="0" dirty="0" smtClean="0"/>
                        <a:t> 10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/>
                        <a:t>Vagbhat</a:t>
                      </a:r>
                      <a:r>
                        <a:rPr lang="en-US" sz="2000" b="1" dirty="0" smtClean="0"/>
                        <a:t> </a:t>
                      </a:r>
                      <a:r>
                        <a:rPr lang="en-US" sz="2000" b="1" dirty="0" err="1" smtClean="0"/>
                        <a:t>Uttarsthan</a:t>
                      </a:r>
                      <a:r>
                        <a:rPr lang="en-US" sz="2000" b="1" dirty="0" smtClean="0"/>
                        <a:t> 1</a:t>
                      </a:r>
                      <a:endParaRPr lang="en-US" sz="2000" b="1" dirty="0"/>
                    </a:p>
                  </a:txBody>
                  <a:tcPr/>
                </a:tc>
              </a:tr>
              <a:tr h="649949">
                <a:tc>
                  <a:txBody>
                    <a:bodyPr/>
                    <a:lstStyle/>
                    <a:p>
                      <a:r>
                        <a:rPr lang="en-US" sz="2000" b="1" dirty="0" err="1" smtClean="0"/>
                        <a:t>Pranapratyagaman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/>
                        <a:t>Ulva</a:t>
                      </a:r>
                      <a:r>
                        <a:rPr lang="en-US" sz="2000" b="1" dirty="0" smtClean="0"/>
                        <a:t> </a:t>
                      </a:r>
                      <a:r>
                        <a:rPr lang="en-US" sz="2000" b="1" dirty="0" err="1" smtClean="0"/>
                        <a:t>apnayan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/>
                        <a:t>Ulva</a:t>
                      </a:r>
                      <a:r>
                        <a:rPr lang="en-US" sz="2000" b="1" baseline="0" dirty="0" smtClean="0"/>
                        <a:t> </a:t>
                      </a:r>
                      <a:r>
                        <a:rPr lang="en-US" sz="2000" b="1" baseline="0" dirty="0" err="1" smtClean="0"/>
                        <a:t>parimarjan</a:t>
                      </a:r>
                      <a:endParaRPr lang="en-US" sz="2000" b="1" dirty="0"/>
                    </a:p>
                  </a:txBody>
                  <a:tcPr/>
                </a:tc>
              </a:tr>
              <a:tr h="525925">
                <a:tc>
                  <a:txBody>
                    <a:bodyPr/>
                    <a:lstStyle/>
                    <a:p>
                      <a:r>
                        <a:rPr lang="en-US" sz="2000" b="1" dirty="0" err="1" smtClean="0"/>
                        <a:t>Snana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/>
                        <a:t>Mukha</a:t>
                      </a:r>
                      <a:r>
                        <a:rPr lang="en-US" sz="2000" b="1" dirty="0" smtClean="0"/>
                        <a:t> </a:t>
                      </a:r>
                      <a:r>
                        <a:rPr lang="en-US" sz="2000" b="1" dirty="0" err="1" smtClean="0"/>
                        <a:t>vishodhan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/>
                        <a:t>Pranapratyagaman</a:t>
                      </a:r>
                      <a:endParaRPr lang="en-US" sz="2000" b="1" dirty="0"/>
                    </a:p>
                  </a:txBody>
                  <a:tcPr/>
                </a:tc>
              </a:tr>
              <a:tr h="525925">
                <a:tc>
                  <a:txBody>
                    <a:bodyPr/>
                    <a:lstStyle/>
                    <a:p>
                      <a:r>
                        <a:rPr lang="en-US" sz="2000" b="1" dirty="0" err="1" smtClean="0"/>
                        <a:t>Mukha</a:t>
                      </a:r>
                      <a:r>
                        <a:rPr lang="en-US" sz="2000" b="1" dirty="0" smtClean="0"/>
                        <a:t> </a:t>
                      </a:r>
                      <a:r>
                        <a:rPr lang="en-US" sz="2000" b="1" dirty="0" err="1" smtClean="0"/>
                        <a:t>vishodhan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/>
                        <a:t>Pichu</a:t>
                      </a:r>
                      <a:r>
                        <a:rPr lang="en-US" sz="2000" b="1" dirty="0" smtClean="0"/>
                        <a:t> </a:t>
                      </a:r>
                      <a:r>
                        <a:rPr lang="en-US" sz="2000" b="1" dirty="0" err="1" smtClean="0"/>
                        <a:t>dharan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/>
                        <a:t>Nala</a:t>
                      </a:r>
                      <a:r>
                        <a:rPr lang="en-US" sz="2000" b="1" dirty="0" smtClean="0"/>
                        <a:t> </a:t>
                      </a:r>
                      <a:r>
                        <a:rPr lang="en-US" sz="2000" b="1" dirty="0" err="1" smtClean="0"/>
                        <a:t>chedan</a:t>
                      </a:r>
                      <a:endParaRPr lang="en-US" sz="2000" b="1" dirty="0"/>
                    </a:p>
                  </a:txBody>
                  <a:tcPr/>
                </a:tc>
              </a:tr>
              <a:tr h="525925">
                <a:tc>
                  <a:txBody>
                    <a:bodyPr/>
                    <a:lstStyle/>
                    <a:p>
                      <a:r>
                        <a:rPr lang="en-US" sz="2000" b="1" dirty="0" err="1" smtClean="0"/>
                        <a:t>Pichu</a:t>
                      </a:r>
                      <a:r>
                        <a:rPr lang="en-US" sz="2000" b="1" dirty="0" smtClean="0"/>
                        <a:t> </a:t>
                      </a:r>
                      <a:r>
                        <a:rPr lang="en-US" sz="2000" b="1" dirty="0" err="1" smtClean="0"/>
                        <a:t>dharan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/>
                        <a:t>Jata</a:t>
                      </a:r>
                      <a:r>
                        <a:rPr lang="en-US" sz="2000" b="1" baseline="0" dirty="0" smtClean="0"/>
                        <a:t> karma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/>
                        <a:t>Snana</a:t>
                      </a:r>
                      <a:endParaRPr lang="en-US" sz="2000" b="1" dirty="0"/>
                    </a:p>
                  </a:txBody>
                  <a:tcPr/>
                </a:tc>
              </a:tr>
              <a:tr h="649949">
                <a:tc>
                  <a:txBody>
                    <a:bodyPr/>
                    <a:lstStyle/>
                    <a:p>
                      <a:r>
                        <a:rPr lang="en-US" sz="2000" b="1" dirty="0" err="1" smtClean="0"/>
                        <a:t>Garbhodhak</a:t>
                      </a:r>
                      <a:r>
                        <a:rPr lang="en-US" sz="2000" b="1" baseline="0" dirty="0" smtClean="0"/>
                        <a:t> </a:t>
                      </a:r>
                      <a:r>
                        <a:rPr lang="en-US" sz="2000" b="1" baseline="0" dirty="0" err="1" smtClean="0"/>
                        <a:t>Vaman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/>
                        <a:t>Snana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/>
                        <a:t>Pichu</a:t>
                      </a:r>
                      <a:r>
                        <a:rPr lang="en-US" sz="2000" b="1" dirty="0" smtClean="0"/>
                        <a:t> </a:t>
                      </a:r>
                      <a:r>
                        <a:rPr lang="en-US" sz="2000" b="1" dirty="0" err="1" smtClean="0"/>
                        <a:t>dharan</a:t>
                      </a:r>
                      <a:endParaRPr lang="en-US" sz="2000" b="1" dirty="0"/>
                    </a:p>
                  </a:txBody>
                  <a:tcPr/>
                </a:tc>
              </a:tr>
              <a:tr h="525925">
                <a:tc>
                  <a:txBody>
                    <a:bodyPr/>
                    <a:lstStyle/>
                    <a:p>
                      <a:r>
                        <a:rPr lang="en-US" sz="2000" b="1" dirty="0" err="1" smtClean="0"/>
                        <a:t>Nala</a:t>
                      </a:r>
                      <a:r>
                        <a:rPr lang="en-US" sz="2000" b="1" dirty="0" smtClean="0"/>
                        <a:t> </a:t>
                      </a:r>
                      <a:r>
                        <a:rPr lang="en-US" sz="2000" b="1" dirty="0" err="1" smtClean="0"/>
                        <a:t>chedan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/>
                        <a:t>Suvarna</a:t>
                      </a:r>
                      <a:r>
                        <a:rPr lang="en-US" sz="2000" b="1" dirty="0" smtClean="0"/>
                        <a:t> </a:t>
                      </a:r>
                      <a:r>
                        <a:rPr lang="en-US" sz="2000" b="1" dirty="0" err="1" smtClean="0"/>
                        <a:t>prashan</a:t>
                      </a:r>
                      <a:endParaRPr lang="en-US" sz="2000" b="1" dirty="0"/>
                    </a:p>
                  </a:txBody>
                  <a:tcPr/>
                </a:tc>
              </a:tr>
              <a:tr h="525925">
                <a:tc>
                  <a:txBody>
                    <a:bodyPr/>
                    <a:lstStyle/>
                    <a:p>
                      <a:r>
                        <a:rPr lang="en-US" sz="2000" b="1" dirty="0" err="1" smtClean="0"/>
                        <a:t>Jata</a:t>
                      </a:r>
                      <a:r>
                        <a:rPr lang="en-US" sz="2000" b="1" dirty="0" smtClean="0"/>
                        <a:t> karma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/>
                        <a:t>Jata</a:t>
                      </a:r>
                      <a:r>
                        <a:rPr lang="en-US" sz="2000" b="1" dirty="0" smtClean="0"/>
                        <a:t> karma</a:t>
                      </a:r>
                      <a:endParaRPr lang="en-US" sz="2000" b="1" dirty="0"/>
                    </a:p>
                  </a:txBody>
                  <a:tcPr/>
                </a:tc>
              </a:tr>
              <a:tr h="525925">
                <a:tc>
                  <a:txBody>
                    <a:bodyPr/>
                    <a:lstStyle/>
                    <a:p>
                      <a:r>
                        <a:rPr lang="en-US" sz="2000" b="1" dirty="0" err="1" smtClean="0"/>
                        <a:t>Raksha</a:t>
                      </a:r>
                      <a:r>
                        <a:rPr lang="en-US" sz="2000" b="1" dirty="0" smtClean="0"/>
                        <a:t> karma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1625" y="228600"/>
            <a:ext cx="8534400" cy="914400"/>
          </a:xfrm>
        </p:spPr>
        <p:txBody>
          <a:bodyPr/>
          <a:lstStyle/>
          <a:p>
            <a:pPr eaLnBrk="1" hangingPunct="1"/>
            <a:r>
              <a:rPr lang="en-US" sz="4400" b="1" smtClean="0">
                <a:solidFill>
                  <a:srgbClr val="C00000"/>
                </a:solidFill>
                <a:latin typeface="Garamond" pitchFamily="18" charset="0"/>
              </a:rPr>
              <a:t>Early and Exclusive Breast-feeding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752600"/>
            <a:ext cx="8229600" cy="4800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3600" smtClean="0">
                <a:latin typeface="Garamond" pitchFamily="18" charset="0"/>
              </a:rPr>
              <a:t>Early and exclusive breastfeeding is one of the least expensive and most cost-effective interventions for saving children’s lives!!!!</a:t>
            </a:r>
          </a:p>
          <a:p>
            <a:pPr eaLnBrk="1" hangingPunct="1">
              <a:lnSpc>
                <a:spcPct val="80000"/>
              </a:lnSpc>
            </a:pPr>
            <a:r>
              <a:rPr lang="en-US" sz="3600" smtClean="0">
                <a:solidFill>
                  <a:srgbClr val="C00000"/>
                </a:solidFill>
                <a:latin typeface="Garamond" pitchFamily="18" charset="0"/>
              </a:rPr>
              <a:t>Breast-feeding and HIV: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3600" smtClean="0">
                <a:latin typeface="Garamond" pitchFamily="18" charset="0"/>
              </a:rPr>
              <a:t>Exclusive breastfeeding recommended for all mothers in HIV-endemic areas, including HIV-positive mothers.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400" b="1" smtClean="0">
                <a:solidFill>
                  <a:srgbClr val="C00000"/>
                </a:solidFill>
                <a:latin typeface="Garamond" pitchFamily="18" charset="0"/>
              </a:rPr>
              <a:t>Early and Exclusive Breastfeeding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752600"/>
            <a:ext cx="8229600" cy="4572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latin typeface="Garamond" pitchFamily="18" charset="0"/>
              </a:rPr>
              <a:t>Exclusive breastfeeding for six months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b="1" dirty="0" smtClean="0">
                <a:solidFill>
                  <a:srgbClr val="C00000"/>
                </a:solidFill>
                <a:latin typeface="Garamond" pitchFamily="18" charset="0"/>
              </a:rPr>
              <a:t>Benefits: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800" dirty="0" smtClean="0">
                <a:latin typeface="Garamond" pitchFamily="18" charset="0"/>
              </a:rPr>
              <a:t> including improved cognitive development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800" dirty="0" smtClean="0">
                <a:latin typeface="Garamond" pitchFamily="18" charset="0"/>
              </a:rPr>
              <a:t>reduced risk of infections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800" dirty="0" smtClean="0">
                <a:latin typeface="Garamond" pitchFamily="18" charset="0"/>
              </a:rPr>
              <a:t>better overall chances of survival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sz="2800" b="1" dirty="0" smtClean="0">
                <a:solidFill>
                  <a:srgbClr val="C00000"/>
                </a:solidFill>
                <a:latin typeface="Garamond" pitchFamily="18" charset="0"/>
              </a:rPr>
              <a:t>Hazards of Formula feeding -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latin typeface="Garamond" pitchFamily="18" charset="0"/>
              </a:rPr>
              <a:t>Formula feeding raises risk of illness by depriving  infection-fighting components of human milk 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</a:pPr>
            <a:r>
              <a:rPr lang="en-US" sz="2800" dirty="0" smtClean="0">
                <a:latin typeface="Garamond" pitchFamily="18" charset="0"/>
              </a:rPr>
              <a:t>Bottle feeding carries risks of possible contamination of water and formula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800" dirty="0" smtClean="0">
              <a:latin typeface="Garamond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839200" cy="1066800"/>
          </a:xfrm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rgbClr val="C00000"/>
                </a:solidFill>
                <a:latin typeface="Garamond" pitchFamily="18" charset="0"/>
              </a:rPr>
              <a:t>Eye Care: application of topical antibiotic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3600" smtClean="0">
                <a:latin typeface="Garamond" pitchFamily="18" charset="0"/>
              </a:rPr>
              <a:t>Tetracycline eye ointment</a:t>
            </a:r>
          </a:p>
          <a:p>
            <a:pPr eaLnBrk="1" hangingPunct="1">
              <a:lnSpc>
                <a:spcPct val="80000"/>
              </a:lnSpc>
            </a:pPr>
            <a:r>
              <a:rPr lang="en-US" sz="3600" smtClean="0">
                <a:latin typeface="Garamond" pitchFamily="18" charset="0"/>
              </a:rPr>
              <a:t>Prevents infection of tissues surrounding the eyes caused by bacteria from the birth canal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3200" smtClean="0">
                <a:latin typeface="Garamond" pitchFamily="18" charset="0"/>
              </a:rPr>
              <a:t>The most significant of these bacteria are gonorrhea and chlamydia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3200" smtClean="0">
                <a:latin typeface="Garamond" pitchFamily="18" charset="0"/>
              </a:rPr>
              <a:t>Also helps prevent infection with other bacteria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3200" smtClean="0">
                <a:latin typeface="Garamond" pitchFamily="18" charset="0"/>
              </a:rPr>
              <a:t>Untreated, gonorrhea and chlamydia can cause permanent visual impairment and also spread to other parts of the body such as the lungs causing pneumonia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b="1" smtClean="0">
                <a:solidFill>
                  <a:srgbClr val="C00000"/>
                </a:solidFill>
                <a:latin typeface="Garamond" pitchFamily="18" charset="0"/>
              </a:rPr>
              <a:t>Immunization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latin typeface="Garamond" pitchFamily="18" charset="0"/>
              </a:rPr>
              <a:t>Each year, over four million African children  die before their fifth birthday, many from vaccine-preventable diseases</a:t>
            </a:r>
          </a:p>
          <a:p>
            <a:pPr eaLnBrk="1" hangingPunct="1"/>
            <a:r>
              <a:rPr lang="en-US" sz="2800" dirty="0" smtClean="0">
                <a:latin typeface="Garamond" pitchFamily="18" charset="0"/>
              </a:rPr>
              <a:t>But, notably, there are a number of vaccines given to babies just after birth LIKE,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dirty="0" smtClean="0">
                <a:latin typeface="Garamond" pitchFamily="18" charset="0"/>
              </a:rPr>
              <a:t>	• BCG vaccination to reduce the risk of tuberculosis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dirty="0" smtClean="0">
                <a:latin typeface="Garamond" pitchFamily="18" charset="0"/>
              </a:rPr>
              <a:t>	• Hepatitis B vaccination to prevent hepatitis B infection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dirty="0" smtClean="0">
                <a:latin typeface="Garamond" pitchFamily="18" charset="0"/>
              </a:rPr>
              <a:t>	• OPV to prevent polio infection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800" dirty="0" smtClean="0"/>
              <a:t>IAP</a:t>
            </a:r>
            <a:endParaRPr lang="en-US" sz="4800" dirty="0"/>
          </a:p>
        </p:txBody>
      </p:sp>
      <p:pic>
        <p:nvPicPr>
          <p:cNvPr id="36867" name="Content Placeholder 3" descr="02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" y="152400"/>
            <a:ext cx="8909050" cy="6553200"/>
          </a:xfrm>
        </p:spPr>
      </p:pic>
      <p:sp>
        <p:nvSpPr>
          <p:cNvPr id="4" name="TextBox 3"/>
          <p:cNvSpPr txBox="1"/>
          <p:nvPr/>
        </p:nvSpPr>
        <p:spPr>
          <a:xfrm>
            <a:off x="2362200" y="76200"/>
            <a:ext cx="289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According to IAP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2438400"/>
            <a:ext cx="8229600" cy="2133600"/>
          </a:xfrm>
        </p:spPr>
        <p:txBody>
          <a:bodyPr/>
          <a:lstStyle/>
          <a:p>
            <a:pPr eaLnBrk="1" hangingPunct="1"/>
            <a:r>
              <a:rPr lang="en-US" sz="5400" b="1" smtClean="0">
                <a:solidFill>
                  <a:srgbClr val="C00000"/>
                </a:solidFill>
                <a:latin typeface="Garamond" pitchFamily="18" charset="0"/>
              </a:rPr>
              <a:t>Management of Sick Infant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1625" y="228600"/>
            <a:ext cx="8534400" cy="914400"/>
          </a:xfrm>
        </p:spPr>
        <p:txBody>
          <a:bodyPr/>
          <a:lstStyle/>
          <a:p>
            <a:pPr eaLnBrk="1" hangingPunct="1"/>
            <a:r>
              <a:rPr lang="en-US" sz="4400" b="1" dirty="0" smtClean="0">
                <a:solidFill>
                  <a:srgbClr val="C00000"/>
                </a:solidFill>
                <a:latin typeface="Garamond" pitchFamily="18" charset="0"/>
              </a:rPr>
              <a:t>Essential care of Sick Infant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r>
              <a:rPr lang="en-US" sz="3600" dirty="0" smtClean="0">
                <a:latin typeface="Garamond" pitchFamily="18" charset="0"/>
              </a:rPr>
              <a:t>Recognizing danger signs</a:t>
            </a:r>
          </a:p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r>
              <a:rPr lang="en-US" sz="3600" dirty="0" smtClean="0">
                <a:latin typeface="Garamond" pitchFamily="18" charset="0"/>
              </a:rPr>
              <a:t>Treating serious bacterial infection</a:t>
            </a:r>
          </a:p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r>
              <a:rPr lang="en-US" sz="3600" dirty="0" smtClean="0">
                <a:latin typeface="Garamond" pitchFamily="18" charset="0"/>
              </a:rPr>
              <a:t>Treating convulsions</a:t>
            </a:r>
          </a:p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r>
              <a:rPr lang="en-US" sz="3600" dirty="0" smtClean="0">
                <a:latin typeface="Garamond" pitchFamily="18" charset="0"/>
              </a:rPr>
              <a:t>Treating low birth weight baby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1625" y="228600"/>
            <a:ext cx="8534400" cy="1219200"/>
          </a:xfrm>
        </p:spPr>
        <p:txBody>
          <a:bodyPr/>
          <a:lstStyle/>
          <a:p>
            <a:pPr eaLnBrk="1" hangingPunct="1"/>
            <a:r>
              <a:rPr lang="en-US" sz="4400" b="1" dirty="0" smtClean="0">
                <a:solidFill>
                  <a:srgbClr val="C00000"/>
                </a:solidFill>
                <a:latin typeface="Garamond" pitchFamily="18" charset="0"/>
              </a:rPr>
              <a:t>General principles of management of all sick infants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lvl="1" eaLnBrk="1" hangingPunct="1"/>
            <a:r>
              <a:rPr lang="en-US" sz="3200" dirty="0" smtClean="0">
                <a:latin typeface="Garamond" pitchFamily="18" charset="0"/>
              </a:rPr>
              <a:t>Keep infant dry and warm</a:t>
            </a:r>
          </a:p>
          <a:p>
            <a:pPr lvl="2" eaLnBrk="1" hangingPunct="1"/>
            <a:r>
              <a:rPr lang="en-US" sz="3200" dirty="0" smtClean="0">
                <a:latin typeface="Garamond" pitchFamily="18" charset="0"/>
              </a:rPr>
              <a:t>Wrap infant</a:t>
            </a:r>
          </a:p>
          <a:p>
            <a:pPr lvl="2" eaLnBrk="1" hangingPunct="1"/>
            <a:r>
              <a:rPr lang="en-US" sz="3200" dirty="0" smtClean="0">
                <a:latin typeface="Garamond" pitchFamily="18" charset="0"/>
              </a:rPr>
              <a:t>Kangaroo infant with mother if possible</a:t>
            </a:r>
          </a:p>
          <a:p>
            <a:pPr lvl="1" eaLnBrk="1" hangingPunct="1"/>
            <a:r>
              <a:rPr lang="en-US" sz="3200" dirty="0" smtClean="0">
                <a:latin typeface="Garamond" pitchFamily="18" charset="0"/>
              </a:rPr>
              <a:t>Follow temperature closely</a:t>
            </a:r>
          </a:p>
          <a:p>
            <a:pPr lvl="1" eaLnBrk="1" hangingPunct="1"/>
            <a:r>
              <a:rPr lang="en-US" sz="3200" dirty="0" smtClean="0">
                <a:latin typeface="Garamond" pitchFamily="18" charset="0"/>
              </a:rPr>
              <a:t>Encourage frequent breast-feeding if infant is alert</a:t>
            </a:r>
          </a:p>
          <a:p>
            <a:pPr lvl="2" eaLnBrk="1" hangingPunct="1"/>
            <a:r>
              <a:rPr lang="en-US" sz="3200" dirty="0" smtClean="0">
                <a:latin typeface="Garamond" pitchFamily="18" charset="0"/>
              </a:rPr>
              <a:t>If baby is lethargic or having frequent convulsions, avoid oral feeding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1625" y="228600"/>
            <a:ext cx="8534400" cy="1066800"/>
          </a:xfrm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rgbClr val="C00000"/>
                </a:solidFill>
                <a:latin typeface="Garamond" pitchFamily="18" charset="0"/>
              </a:rPr>
              <a:t>General principles of management of sick infants: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</a:pPr>
            <a:r>
              <a:rPr lang="en-US" sz="2800" dirty="0" smtClean="0">
                <a:latin typeface="Garamond" pitchFamily="18" charset="0"/>
              </a:rPr>
              <a:t>If giving IV fluids, follow the TOTAL amount of fluids given to infant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400" dirty="0" smtClean="0">
                <a:latin typeface="Garamond" pitchFamily="18" charset="0"/>
              </a:rPr>
              <a:t>This includes oral and IV fluid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400" dirty="0" smtClean="0">
                <a:latin typeface="Garamond" pitchFamily="18" charset="0"/>
              </a:rPr>
              <a:t>WHO recommends: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2400" dirty="0" smtClean="0">
                <a:latin typeface="Garamond" pitchFamily="18" charset="0"/>
              </a:rPr>
              <a:t>60cc/kg/day on Day 1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2400" dirty="0" smtClean="0">
                <a:latin typeface="Garamond" pitchFamily="18" charset="0"/>
              </a:rPr>
              <a:t>90cc/kg/day on Day 2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2400" dirty="0" smtClean="0">
                <a:latin typeface="Garamond" pitchFamily="18" charset="0"/>
              </a:rPr>
              <a:t>120cc/kg/day on Day 3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2400" dirty="0" smtClean="0">
                <a:latin typeface="Garamond" pitchFamily="18" charset="0"/>
              </a:rPr>
              <a:t>150cc/kg/day thereafter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400" dirty="0" smtClean="0">
                <a:latin typeface="Garamond" pitchFamily="18" charset="0"/>
              </a:rPr>
              <a:t>Note: Infant may need more fluids if kept under radiant warmer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400" dirty="0" smtClean="0">
                <a:latin typeface="Garamond" pitchFamily="18" charset="0"/>
              </a:rPr>
              <a:t>Note: Following infant’s weight is good measure of over or under-hydration</a:t>
            </a:r>
            <a:endParaRPr lang="en-US" sz="2400" dirty="0" smtClean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dirty="0" smtClean="0">
                <a:solidFill>
                  <a:srgbClr val="C00000"/>
                </a:solidFill>
                <a:latin typeface="Garamond" pitchFamily="18" charset="0"/>
              </a:rPr>
              <a:t>Recognizing Danger Signs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8600" y="1527174"/>
            <a:ext cx="8577263" cy="53308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 smtClean="0">
                <a:latin typeface="Garamond" pitchFamily="18" charset="0"/>
              </a:rPr>
              <a:t>Danger signs in a newborn: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en-US" sz="2600" dirty="0" smtClean="0">
                <a:latin typeface="Garamond" pitchFamily="18" charset="0"/>
              </a:rPr>
              <a:t>Convulsions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en-US" sz="2600" dirty="0" smtClean="0">
                <a:latin typeface="Garamond" pitchFamily="18" charset="0"/>
              </a:rPr>
              <a:t>Drowsy or unconscious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en-US" sz="2600" dirty="0" smtClean="0">
                <a:latin typeface="Garamond" pitchFamily="18" charset="0"/>
              </a:rPr>
              <a:t>Not feeding well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en-US" sz="2600" dirty="0" smtClean="0">
                <a:latin typeface="Garamond" pitchFamily="18" charset="0"/>
              </a:rPr>
              <a:t>Fast breathing (more than 60 breaths per minute)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en-US" sz="2600" dirty="0" smtClean="0">
                <a:latin typeface="Garamond" pitchFamily="18" charset="0"/>
              </a:rPr>
              <a:t>Slow breathing (less than 20 breaths per minute or not breathing)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en-US" sz="2600" dirty="0" smtClean="0">
                <a:latin typeface="Garamond" pitchFamily="18" charset="0"/>
              </a:rPr>
              <a:t>Grunting or severe chest in-drawing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en-US" sz="2600" dirty="0" smtClean="0">
                <a:latin typeface="Garamond" pitchFamily="18" charset="0"/>
              </a:rPr>
              <a:t>Fever (above 38°C)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en-US" sz="2600" dirty="0" smtClean="0">
                <a:latin typeface="Garamond" pitchFamily="18" charset="0"/>
              </a:rPr>
              <a:t>Bleeding from any site.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en-US" sz="2600" dirty="0" smtClean="0">
                <a:latin typeface="Garamond" pitchFamily="18" charset="0"/>
              </a:rPr>
              <a:t>Jaundice appearance within 24 hrs of age.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en-US" sz="2600" dirty="0" smtClean="0">
                <a:latin typeface="Garamond" pitchFamily="18" charset="0"/>
              </a:rPr>
              <a:t>Failure to pass </a:t>
            </a:r>
            <a:r>
              <a:rPr lang="en-US" sz="2600" dirty="0" err="1" smtClean="0">
                <a:latin typeface="Garamond" pitchFamily="18" charset="0"/>
              </a:rPr>
              <a:t>meconium</a:t>
            </a:r>
            <a:r>
              <a:rPr lang="en-US" sz="2600" dirty="0" smtClean="0">
                <a:latin typeface="Garamond" pitchFamily="18" charset="0"/>
              </a:rPr>
              <a:t> within 48 hrs. and urine within 24 hrs. 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990600"/>
          </a:xfrm>
        </p:spPr>
        <p:txBody>
          <a:bodyPr/>
          <a:lstStyle/>
          <a:p>
            <a:pPr eaLnBrk="1" hangingPunct="1"/>
            <a:r>
              <a:rPr lang="en-US" sz="5400" b="1" dirty="0" err="1" smtClean="0">
                <a:solidFill>
                  <a:srgbClr val="C00000"/>
                </a:solidFill>
                <a:latin typeface="BRH Devanagari" pitchFamily="2" charset="0"/>
              </a:rPr>
              <a:t>mÉëÉhÉmÉëirÉÉaÉqÉlÉ</a:t>
            </a:r>
            <a:endParaRPr lang="en-US" sz="5400" b="1" dirty="0" smtClean="0">
              <a:solidFill>
                <a:srgbClr val="C00000"/>
              </a:solidFill>
              <a:latin typeface="BRH Devanagari" pitchFamily="2" charset="0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873625"/>
          </a:xfrm>
        </p:spPr>
        <p:txBody>
          <a:bodyPr/>
          <a:lstStyle/>
          <a:p>
            <a:pPr eaLnBrk="1" hangingPunct="1">
              <a:lnSpc>
                <a:spcPct val="130000"/>
              </a:lnSpc>
              <a:buFont typeface="Wingdings 2" pitchFamily="18" charset="2"/>
              <a:buNone/>
            </a:pPr>
            <a:r>
              <a:rPr lang="en-US" sz="2800" b="1" dirty="0" err="1" smtClean="0">
                <a:solidFill>
                  <a:srgbClr val="7030A0"/>
                </a:solidFill>
                <a:latin typeface="BRH Devanagari" pitchFamily="2" charset="0"/>
              </a:rPr>
              <a:t>cÉ.zÉÉ</a:t>
            </a:r>
            <a:r>
              <a:rPr lang="en-US" sz="2800" b="1" dirty="0" smtClean="0">
                <a:solidFill>
                  <a:srgbClr val="7030A0"/>
                </a:solidFill>
                <a:latin typeface="BRH Devanagari" pitchFamily="2" charset="0"/>
              </a:rPr>
              <a:t>. 8/42</a:t>
            </a:r>
          </a:p>
          <a:p>
            <a:pPr eaLnBrk="1" hangingPunct="1">
              <a:lnSpc>
                <a:spcPct val="130000"/>
              </a:lnSpc>
            </a:pPr>
            <a:r>
              <a:rPr lang="en-US" sz="2800" dirty="0" err="1" smtClean="0">
                <a:latin typeface="BRH Devanagari" pitchFamily="2" charset="0"/>
              </a:rPr>
              <a:t>AzqÉlÉÉåÈ</a:t>
            </a:r>
            <a:r>
              <a:rPr lang="en-US" sz="2800" dirty="0" smtClean="0">
                <a:latin typeface="BRH Devanagari" pitchFamily="2" charset="0"/>
              </a:rPr>
              <a:t> </a:t>
            </a:r>
            <a:r>
              <a:rPr lang="en-US" sz="2800" dirty="0" err="1" smtClean="0">
                <a:latin typeface="BRH Devanagari" pitchFamily="2" charset="0"/>
              </a:rPr>
              <a:t>xÉÇ</a:t>
            </a:r>
            <a:r>
              <a:rPr lang="en-US" sz="2800" dirty="0" smtClean="0">
                <a:latin typeface="BRH Devanagari" pitchFamily="2" charset="0"/>
              </a:rPr>
              <a:t>†¡û–</a:t>
            </a:r>
            <a:r>
              <a:rPr lang="en-US" sz="2800" dirty="0" err="1" smtClean="0">
                <a:latin typeface="BRH Devanagari" pitchFamily="2" charset="0"/>
              </a:rPr>
              <a:t>ûlÉÇ</a:t>
            </a:r>
            <a:r>
              <a:rPr lang="en-US" sz="2800" dirty="0" smtClean="0">
                <a:latin typeface="BRH Devanagari" pitchFamily="2" charset="0"/>
              </a:rPr>
              <a:t> </a:t>
            </a:r>
            <a:r>
              <a:rPr lang="en-US" sz="2800" dirty="0" err="1" smtClean="0">
                <a:latin typeface="BRH Devanagari" pitchFamily="2" charset="0"/>
              </a:rPr>
              <a:t>MühÉïrÉÉåqÉÑïsÉå</a:t>
            </a:r>
            <a:r>
              <a:rPr lang="en-US" sz="2800" dirty="0" smtClean="0">
                <a:latin typeface="BRH Devanagari" pitchFamily="2" charset="0"/>
              </a:rPr>
              <a:t>,</a:t>
            </a:r>
          </a:p>
          <a:p>
            <a:pPr eaLnBrk="1" hangingPunct="1">
              <a:lnSpc>
                <a:spcPct val="130000"/>
              </a:lnSpc>
            </a:pPr>
            <a:r>
              <a:rPr lang="en-US" sz="2800" dirty="0" err="1" smtClean="0">
                <a:latin typeface="BRH Devanagari" pitchFamily="2" charset="0"/>
              </a:rPr>
              <a:t>zÉÏiÉÉåSMåülÉÉåwhÉÉåSMåülÉ</a:t>
            </a:r>
            <a:r>
              <a:rPr lang="en-US" sz="2800" dirty="0" smtClean="0">
                <a:latin typeface="BRH Devanagari" pitchFamily="2" charset="0"/>
              </a:rPr>
              <a:t> </a:t>
            </a:r>
            <a:r>
              <a:rPr lang="en-US" sz="2800" dirty="0" err="1" smtClean="0">
                <a:latin typeface="BRH Devanagari" pitchFamily="2" charset="0"/>
              </a:rPr>
              <a:t>uÉÉ</a:t>
            </a:r>
            <a:r>
              <a:rPr lang="en-US" sz="2800" dirty="0" smtClean="0">
                <a:latin typeface="BRH Devanagari" pitchFamily="2" charset="0"/>
              </a:rPr>
              <a:t> </a:t>
            </a:r>
            <a:r>
              <a:rPr lang="en-US" sz="2800" dirty="0" err="1" smtClean="0">
                <a:latin typeface="BRH Devanagari" pitchFamily="2" charset="0"/>
              </a:rPr>
              <a:t>qÉÑZÉmÉËUwÉåMüÈ</a:t>
            </a:r>
            <a:r>
              <a:rPr lang="en-US" sz="2800" dirty="0" smtClean="0">
                <a:latin typeface="BRH Devanagari" pitchFamily="2" charset="0"/>
              </a:rPr>
              <a:t> </a:t>
            </a:r>
            <a:r>
              <a:rPr lang="en-US" sz="2800" dirty="0" err="1" smtClean="0">
                <a:latin typeface="BRH Devanagari" pitchFamily="2" charset="0"/>
              </a:rPr>
              <a:t>iÉjÉÉ</a:t>
            </a:r>
            <a:r>
              <a:rPr lang="en-US" sz="2800" dirty="0" smtClean="0">
                <a:latin typeface="BRH Devanagari" pitchFamily="2" charset="0"/>
              </a:rPr>
              <a:t> </a:t>
            </a:r>
            <a:r>
              <a:rPr lang="en-US" sz="2800" dirty="0" err="1" smtClean="0">
                <a:latin typeface="BRH Devanagari" pitchFamily="2" charset="0"/>
              </a:rPr>
              <a:t>xÉ</a:t>
            </a:r>
            <a:r>
              <a:rPr lang="en-US" sz="2800" dirty="0" smtClean="0">
                <a:latin typeface="BRH Devanagari" pitchFamily="2" charset="0"/>
              </a:rPr>
              <a:t> </a:t>
            </a:r>
            <a:r>
              <a:rPr lang="en-US" sz="2800" dirty="0" err="1" smtClean="0">
                <a:latin typeface="BRH Devanagari" pitchFamily="2" charset="0"/>
              </a:rPr>
              <a:t>YsÉåzÉÌuÉWûiÉÉlÉç</a:t>
            </a:r>
            <a:r>
              <a:rPr lang="en-US" sz="2800" dirty="0" smtClean="0">
                <a:latin typeface="BRH Devanagari" pitchFamily="2" charset="0"/>
              </a:rPr>
              <a:t> </a:t>
            </a:r>
            <a:r>
              <a:rPr lang="en-US" sz="2800" dirty="0" err="1" smtClean="0">
                <a:latin typeface="BRH Devanagari" pitchFamily="2" charset="0"/>
              </a:rPr>
              <a:t>mÉëÉhÉÉlÉç</a:t>
            </a:r>
            <a:r>
              <a:rPr lang="en-US" sz="2800" dirty="0" smtClean="0">
                <a:latin typeface="BRH Devanagari" pitchFamily="2" charset="0"/>
              </a:rPr>
              <a:t> </a:t>
            </a:r>
            <a:r>
              <a:rPr lang="en-US" sz="2800" dirty="0" err="1" smtClean="0">
                <a:latin typeface="BRH Devanagari" pitchFamily="2" charset="0"/>
              </a:rPr>
              <a:t>mÉÑlÉsÉïpÉåiÉ</a:t>
            </a:r>
            <a:r>
              <a:rPr lang="en-US" sz="2800" dirty="0" smtClean="0">
                <a:latin typeface="BRH Devanagari" pitchFamily="2" charset="0"/>
              </a:rPr>
              <a:t> |</a:t>
            </a:r>
          </a:p>
          <a:p>
            <a:pPr eaLnBrk="1" hangingPunct="1">
              <a:lnSpc>
                <a:spcPct val="130000"/>
              </a:lnSpc>
            </a:pPr>
            <a:r>
              <a:rPr lang="en-US" sz="2800" dirty="0" err="1" smtClean="0">
                <a:latin typeface="BRH Devanagari" pitchFamily="2" charset="0"/>
              </a:rPr>
              <a:t>M×üwhÉMümÉÉÍsÉMüÉzÉÔmÉåïhÉ</a:t>
            </a:r>
            <a:r>
              <a:rPr lang="en-US" sz="2800" dirty="0" smtClean="0">
                <a:latin typeface="BRH Devanagari" pitchFamily="2" charset="0"/>
              </a:rPr>
              <a:t> cÉælÉqÉÍpÉÌlÉwmÉÑhÉÏrÉÑrÉï±cÉå¹È </a:t>
            </a:r>
            <a:r>
              <a:rPr lang="en-US" sz="2800" dirty="0" err="1" smtClean="0">
                <a:latin typeface="BRH Devanagari" pitchFamily="2" charset="0"/>
              </a:rPr>
              <a:t>xrÉÉSè</a:t>
            </a:r>
            <a:r>
              <a:rPr lang="en-US" sz="2800" dirty="0" smtClean="0">
                <a:latin typeface="BRH Devanagari" pitchFamily="2" charset="0"/>
              </a:rPr>
              <a:t> </a:t>
            </a:r>
            <a:r>
              <a:rPr lang="en-US" sz="2800" dirty="0" err="1" smtClean="0">
                <a:latin typeface="BRH Devanagari" pitchFamily="2" charset="0"/>
              </a:rPr>
              <a:t>rÉÉuÉiÉç</a:t>
            </a:r>
            <a:r>
              <a:rPr lang="en-US" sz="2800" dirty="0" smtClean="0">
                <a:latin typeface="BRH Devanagari" pitchFamily="2" charset="0"/>
              </a:rPr>
              <a:t> </a:t>
            </a:r>
            <a:r>
              <a:rPr lang="en-US" sz="2800" dirty="0" err="1" smtClean="0">
                <a:latin typeface="BRH Devanagari" pitchFamily="2" charset="0"/>
              </a:rPr>
              <a:t>mÉëÉhÉÉlÉÇ</a:t>
            </a:r>
            <a:r>
              <a:rPr lang="en-US" sz="2800" dirty="0" smtClean="0">
                <a:latin typeface="BRH Devanagari" pitchFamily="2" charset="0"/>
              </a:rPr>
              <a:t> </a:t>
            </a:r>
            <a:r>
              <a:rPr lang="en-US" sz="2800" dirty="0" err="1" smtClean="0">
                <a:latin typeface="BRH Devanagari" pitchFamily="2" charset="0"/>
              </a:rPr>
              <a:t>mÉëirÉÉaÉqÉlÉqÉç</a:t>
            </a:r>
            <a:r>
              <a:rPr lang="en-US" sz="2800" dirty="0" smtClean="0">
                <a:latin typeface="BRH Devanagari" pitchFamily="2" charset="0"/>
              </a:rPr>
              <a:t> |</a:t>
            </a:r>
          </a:p>
          <a:p>
            <a:pPr eaLnBrk="1" hangingPunct="1">
              <a:lnSpc>
                <a:spcPct val="130000"/>
              </a:lnSpc>
              <a:buFont typeface="Wingdings 2" pitchFamily="18" charset="2"/>
              <a:buNone/>
            </a:pPr>
            <a:r>
              <a:rPr lang="en-US" sz="2800" b="1" dirty="0" err="1" smtClean="0">
                <a:solidFill>
                  <a:srgbClr val="7030A0"/>
                </a:solidFill>
                <a:latin typeface="BRH Devanagari" pitchFamily="2" charset="0"/>
              </a:rPr>
              <a:t>xÉÑ</a:t>
            </a:r>
            <a:r>
              <a:rPr lang="en-US" sz="2800" b="1" dirty="0" smtClean="0">
                <a:solidFill>
                  <a:srgbClr val="7030A0"/>
                </a:solidFill>
                <a:latin typeface="BRH Devanagari" pitchFamily="2" charset="0"/>
              </a:rPr>
              <a:t>. </a:t>
            </a:r>
            <a:r>
              <a:rPr lang="en-US" sz="2800" b="1" dirty="0" err="1" smtClean="0">
                <a:solidFill>
                  <a:srgbClr val="7030A0"/>
                </a:solidFill>
                <a:latin typeface="BRH Devanagari" pitchFamily="2" charset="0"/>
              </a:rPr>
              <a:t>zÉÉ</a:t>
            </a:r>
            <a:r>
              <a:rPr lang="en-US" sz="2800" b="1" dirty="0" smtClean="0">
                <a:solidFill>
                  <a:srgbClr val="7030A0"/>
                </a:solidFill>
                <a:latin typeface="BRH Devanagari" pitchFamily="2" charset="0"/>
              </a:rPr>
              <a:t>. 10/12</a:t>
            </a:r>
          </a:p>
          <a:p>
            <a:pPr eaLnBrk="1" hangingPunct="1">
              <a:lnSpc>
                <a:spcPct val="130000"/>
              </a:lnSpc>
            </a:pPr>
            <a:r>
              <a:rPr lang="en-US" sz="2800" dirty="0" err="1" smtClean="0">
                <a:latin typeface="BRH Devanagari" pitchFamily="2" charset="0"/>
              </a:rPr>
              <a:t>AjÉ</a:t>
            </a:r>
            <a:r>
              <a:rPr lang="en-US" sz="2800" dirty="0" smtClean="0">
                <a:latin typeface="BRH Devanagari" pitchFamily="2" charset="0"/>
              </a:rPr>
              <a:t> </a:t>
            </a:r>
            <a:r>
              <a:rPr lang="en-US" sz="2800" dirty="0" err="1" smtClean="0">
                <a:latin typeface="BRH Devanagari" pitchFamily="2" charset="0"/>
              </a:rPr>
              <a:t>eÉÉiÉxrÉÉåsoÉqÉmÉlÉÏrÉ</a:t>
            </a:r>
            <a:r>
              <a:rPr lang="en-US" sz="2800" dirty="0" smtClean="0">
                <a:latin typeface="BRH Devanagari" pitchFamily="2" charset="0"/>
              </a:rPr>
              <a:t> |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smtClean="0">
                <a:solidFill>
                  <a:srgbClr val="C00000"/>
                </a:solidFill>
                <a:latin typeface="Garamond" pitchFamily="18" charset="0"/>
              </a:rPr>
              <a:t>Recognizing Danger Signs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200" dirty="0" smtClean="0">
                <a:latin typeface="Garamond" pitchFamily="18" charset="0"/>
              </a:rPr>
              <a:t>Danger signs in a newborn: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en-US" sz="2800" dirty="0" smtClean="0">
                <a:latin typeface="Garamond" pitchFamily="18" charset="0"/>
              </a:rPr>
              <a:t>Hypothermia (below 35.5°C),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en-US" sz="2800" dirty="0" smtClean="0">
                <a:latin typeface="Garamond" pitchFamily="18" charset="0"/>
              </a:rPr>
              <a:t>Very small baby (less than 1500 grams or born more than two months early)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en-US" sz="2800" dirty="0" smtClean="0">
                <a:latin typeface="Garamond" pitchFamily="18" charset="0"/>
              </a:rPr>
              <a:t>Severe abdominal distension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en-US" sz="2800" dirty="0" smtClean="0">
                <a:latin typeface="Garamond" pitchFamily="18" charset="0"/>
              </a:rPr>
              <a:t>Bulging </a:t>
            </a:r>
            <a:r>
              <a:rPr lang="en-US" sz="2800" dirty="0" err="1" smtClean="0">
                <a:latin typeface="Garamond" pitchFamily="18" charset="0"/>
              </a:rPr>
              <a:t>fontanelle</a:t>
            </a:r>
            <a:endParaRPr lang="en-US" sz="2800" dirty="0" smtClean="0">
              <a:latin typeface="Garamond" pitchFamily="18" charset="0"/>
            </a:endParaRP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en-US" sz="2800" dirty="0" smtClean="0">
                <a:latin typeface="Garamond" pitchFamily="18" charset="0"/>
              </a:rPr>
              <a:t>Signs of local infection (ex: swollen joints, skin pustules or redness)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en-US" sz="2800" dirty="0" smtClean="0">
                <a:latin typeface="Garamond" pitchFamily="18" charset="0"/>
              </a:rPr>
              <a:t>Central cyanosis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1625" y="228600"/>
            <a:ext cx="8534400" cy="1066800"/>
          </a:xfrm>
        </p:spPr>
        <p:txBody>
          <a:bodyPr/>
          <a:lstStyle/>
          <a:p>
            <a:pPr eaLnBrk="1" hangingPunct="1"/>
            <a:r>
              <a:rPr lang="en-US" sz="4000" b="1" dirty="0" smtClean="0">
                <a:solidFill>
                  <a:srgbClr val="C00000"/>
                </a:solidFill>
                <a:latin typeface="Garamond" pitchFamily="18" charset="0"/>
              </a:rPr>
              <a:t>Emergency Treatment of Danger Signs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dirty="0" smtClean="0">
              <a:latin typeface="Garamond" pitchFamily="18" charset="0"/>
            </a:endParaRPr>
          </a:p>
          <a:p>
            <a:pPr lvl="1" eaLnBrk="1" hangingPunct="1"/>
            <a:r>
              <a:rPr lang="en-US" sz="3200" dirty="0" smtClean="0">
                <a:latin typeface="Garamond" pitchFamily="18" charset="0"/>
              </a:rPr>
              <a:t>Give oxygen by nasal prongs or catheter to any ill-appearing infant</a:t>
            </a:r>
          </a:p>
          <a:p>
            <a:pPr lvl="2" eaLnBrk="1" hangingPunct="1"/>
            <a:r>
              <a:rPr lang="en-US" sz="2800" dirty="0" smtClean="0">
                <a:latin typeface="Garamond" pitchFamily="18" charset="0"/>
              </a:rPr>
              <a:t>Especially if having respiratory symptoms</a:t>
            </a:r>
          </a:p>
          <a:p>
            <a:pPr lvl="1" eaLnBrk="1" hangingPunct="1"/>
            <a:r>
              <a:rPr lang="en-US" sz="3200" dirty="0" smtClean="0">
                <a:latin typeface="Garamond" pitchFamily="18" charset="0"/>
              </a:rPr>
              <a:t>Provide bag and mask ventilation if breathing is too slow or labored </a:t>
            </a:r>
          </a:p>
          <a:p>
            <a:pPr lvl="2" eaLnBrk="1" hangingPunct="1"/>
            <a:r>
              <a:rPr lang="en-US" sz="2800" dirty="0" smtClean="0">
                <a:latin typeface="Garamond" pitchFamily="18" charset="0"/>
              </a:rPr>
              <a:t>With oxygen if available, or room air</a:t>
            </a:r>
          </a:p>
          <a:p>
            <a:pPr lvl="1" eaLnBrk="1" hangingPunct="1"/>
            <a:endParaRPr lang="en-US" sz="3200" dirty="0" smtClean="0">
              <a:latin typeface="Garamond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842375" cy="758825"/>
          </a:xfrm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rgbClr val="C00000"/>
                </a:solidFill>
                <a:latin typeface="Garamond" pitchFamily="18" charset="0"/>
              </a:rPr>
              <a:t>Emergency Treatment of Danger Signs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lvl="1" eaLnBrk="1" hangingPunct="1"/>
            <a:r>
              <a:rPr lang="en-US" sz="2800" dirty="0" smtClean="0">
                <a:latin typeface="Garamond" pitchFamily="18" charset="0"/>
              </a:rPr>
              <a:t>Give penicillin/</a:t>
            </a:r>
            <a:r>
              <a:rPr lang="en-US" sz="2800" dirty="0" err="1" smtClean="0">
                <a:latin typeface="Garamond" pitchFamily="18" charset="0"/>
              </a:rPr>
              <a:t>ampicillin</a:t>
            </a:r>
            <a:r>
              <a:rPr lang="en-US" sz="2800" dirty="0" smtClean="0">
                <a:latin typeface="Garamond" pitchFamily="18" charset="0"/>
              </a:rPr>
              <a:t> and </a:t>
            </a:r>
            <a:r>
              <a:rPr lang="en-US" sz="2800" dirty="0" err="1" smtClean="0">
                <a:latin typeface="Garamond" pitchFamily="18" charset="0"/>
              </a:rPr>
              <a:t>gentamicin</a:t>
            </a:r>
            <a:r>
              <a:rPr lang="en-US" sz="2800" dirty="0" smtClean="0">
                <a:latin typeface="Garamond" pitchFamily="18" charset="0"/>
              </a:rPr>
              <a:t> as soon as possible to any infant presenting with signs of illness</a:t>
            </a:r>
          </a:p>
          <a:p>
            <a:pPr lvl="1" eaLnBrk="1" hangingPunct="1"/>
            <a:r>
              <a:rPr lang="en-US" sz="2800" dirty="0" smtClean="0">
                <a:latin typeface="Garamond" pitchFamily="18" charset="0"/>
              </a:rPr>
              <a:t>If convulsing, give Phenobarbital (IV15-20 mg/kg)</a:t>
            </a:r>
          </a:p>
          <a:p>
            <a:pPr lvl="1" eaLnBrk="1" hangingPunct="1"/>
            <a:r>
              <a:rPr lang="en-US" sz="2800" dirty="0" smtClean="0">
                <a:latin typeface="Garamond" pitchFamily="18" charset="0"/>
              </a:rPr>
              <a:t>If patient is drowsy, unconscious, or convulsing:</a:t>
            </a:r>
          </a:p>
          <a:p>
            <a:pPr lvl="2" eaLnBrk="1" hangingPunct="1"/>
            <a:r>
              <a:rPr lang="en-US" sz="2800" dirty="0" smtClean="0">
                <a:latin typeface="Garamond" pitchFamily="18" charset="0"/>
              </a:rPr>
              <a:t>Check blood sugar if possible, give IV glucose if blood sugar is low</a:t>
            </a:r>
          </a:p>
          <a:p>
            <a:pPr lvl="2" eaLnBrk="1" hangingPunct="1"/>
            <a:r>
              <a:rPr lang="en-US" sz="2800" dirty="0" smtClean="0">
                <a:latin typeface="Garamond" pitchFamily="18" charset="0"/>
              </a:rPr>
              <a:t>If unable to check blood sugar, give IV glucose</a:t>
            </a:r>
          </a:p>
          <a:p>
            <a:pPr lvl="2" eaLnBrk="1" hangingPunct="1"/>
            <a:r>
              <a:rPr lang="en-US" sz="2800" dirty="0" smtClean="0">
                <a:latin typeface="Garamond" pitchFamily="18" charset="0"/>
              </a:rPr>
              <a:t>If unable to give IV glucose, give either expressed breast-milk or glucose through a </a:t>
            </a:r>
            <a:r>
              <a:rPr lang="en-US" sz="2800" dirty="0" err="1" smtClean="0">
                <a:latin typeface="Garamond" pitchFamily="18" charset="0"/>
              </a:rPr>
              <a:t>nasogastric</a:t>
            </a:r>
            <a:r>
              <a:rPr lang="en-US" sz="2800" dirty="0" smtClean="0">
                <a:latin typeface="Garamond" pitchFamily="18" charset="0"/>
              </a:rPr>
              <a:t> tube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1625" y="228600"/>
            <a:ext cx="8534400" cy="914400"/>
          </a:xfrm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rgbClr val="C00000"/>
                </a:solidFill>
                <a:latin typeface="Garamond" pitchFamily="18" charset="0"/>
              </a:rPr>
              <a:t>Low Birth Weight Baby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latin typeface="Garamond" pitchFamily="18" charset="0"/>
              </a:rPr>
              <a:t>Low birth weight is baby weighing less than 2500 grams.</a:t>
            </a:r>
          </a:p>
          <a:p>
            <a:pPr eaLnBrk="1" hangingPunct="1"/>
            <a:r>
              <a:rPr lang="en-US" sz="3200" dirty="0" smtClean="0">
                <a:latin typeface="Garamond" pitchFamily="18" charset="0"/>
              </a:rPr>
              <a:t>Simple care of these small babies, close monitoring and early treatment of problems could save many newborn lives.</a:t>
            </a:r>
          </a:p>
          <a:p>
            <a:pPr eaLnBrk="1" hangingPunct="1"/>
            <a:r>
              <a:rPr lang="en-US" sz="3200" dirty="0" smtClean="0">
                <a:latin typeface="Garamond" pitchFamily="18" charset="0"/>
              </a:rPr>
              <a:t>Maintain temperature of 36.5-37.5 </a:t>
            </a:r>
            <a:r>
              <a:rPr lang="en-US" sz="3200" baseline="30000" dirty="0" err="1" smtClean="0">
                <a:latin typeface="Garamond" pitchFamily="18" charset="0"/>
              </a:rPr>
              <a:t>o</a:t>
            </a:r>
            <a:r>
              <a:rPr lang="en-US" sz="3200" dirty="0" err="1" smtClean="0">
                <a:latin typeface="Garamond" pitchFamily="18" charset="0"/>
              </a:rPr>
              <a:t>C</a:t>
            </a:r>
            <a:endParaRPr lang="en-US" sz="3200" dirty="0" smtClean="0">
              <a:latin typeface="Garamond" pitchFamily="18" charset="0"/>
            </a:endParaRPr>
          </a:p>
          <a:p>
            <a:pPr eaLnBrk="1" hangingPunct="1"/>
            <a:r>
              <a:rPr lang="en-US" sz="3200" dirty="0" smtClean="0">
                <a:latin typeface="Garamond" pitchFamily="18" charset="0"/>
              </a:rPr>
              <a:t>Start feeding within 1 hr.</a:t>
            </a:r>
          </a:p>
          <a:p>
            <a:pPr eaLnBrk="1" hangingPunct="1"/>
            <a:r>
              <a:rPr lang="en-US" sz="3200" dirty="0" smtClean="0">
                <a:latin typeface="Garamond" pitchFamily="18" charset="0"/>
              </a:rPr>
              <a:t>If needed give proper IV fluids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smtClean="0">
                <a:solidFill>
                  <a:srgbClr val="C00000"/>
                </a:solidFill>
                <a:latin typeface="Garamond" pitchFamily="18" charset="0"/>
              </a:rPr>
              <a:t>Low Birth Weight Baby</a:t>
            </a:r>
            <a:endParaRPr lang="en-US" sz="4000" b="1" smtClean="0">
              <a:solidFill>
                <a:srgbClr val="C00000"/>
              </a:solidFill>
            </a:endParaRPr>
          </a:p>
        </p:txBody>
      </p:sp>
      <p:sp>
        <p:nvSpPr>
          <p:cNvPr id="47107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r>
              <a:rPr lang="en-US" sz="3200" dirty="0" err="1" smtClean="0">
                <a:latin typeface="Garamond" pitchFamily="18" charset="0"/>
              </a:rPr>
              <a:t>Birthweight</a:t>
            </a:r>
            <a:r>
              <a:rPr lang="en-US" sz="3200" dirty="0" smtClean="0">
                <a:latin typeface="Garamond" pitchFamily="18" charset="0"/>
              </a:rPr>
              <a:t> less than 1.75 kg</a:t>
            </a:r>
          </a:p>
          <a:p>
            <a:pPr lvl="1"/>
            <a:r>
              <a:rPr lang="en-US" sz="2800" dirty="0" smtClean="0">
                <a:latin typeface="Garamond" pitchFamily="18" charset="0"/>
              </a:rPr>
              <a:t>If possible, give IV fluids</a:t>
            </a:r>
          </a:p>
          <a:p>
            <a:pPr lvl="1"/>
            <a:r>
              <a:rPr lang="en-US" sz="2800" dirty="0" smtClean="0">
                <a:latin typeface="Garamond" pitchFamily="18" charset="0"/>
              </a:rPr>
              <a:t>Give 2-4ml of expressed </a:t>
            </a:r>
            <a:r>
              <a:rPr lang="en-US" sz="2800" dirty="0" err="1" smtClean="0">
                <a:latin typeface="Garamond" pitchFamily="18" charset="0"/>
              </a:rPr>
              <a:t>breastmilk</a:t>
            </a:r>
            <a:r>
              <a:rPr lang="en-US" sz="2800" dirty="0" smtClean="0">
                <a:latin typeface="Garamond" pitchFamily="18" charset="0"/>
              </a:rPr>
              <a:t> every 2 hours by </a:t>
            </a:r>
            <a:r>
              <a:rPr lang="en-US" sz="2800" dirty="0" err="1" smtClean="0">
                <a:latin typeface="Garamond" pitchFamily="18" charset="0"/>
              </a:rPr>
              <a:t>nasogastric</a:t>
            </a:r>
            <a:r>
              <a:rPr lang="en-US" sz="2800" dirty="0" smtClean="0">
                <a:latin typeface="Garamond" pitchFamily="18" charset="0"/>
              </a:rPr>
              <a:t> tube IF:</a:t>
            </a:r>
          </a:p>
          <a:p>
            <a:pPr lvl="2"/>
            <a:r>
              <a:rPr lang="en-US" sz="2400" dirty="0" smtClean="0">
                <a:latin typeface="Garamond" pitchFamily="18" charset="0"/>
              </a:rPr>
              <a:t>baby looks well</a:t>
            </a:r>
          </a:p>
          <a:p>
            <a:pPr lvl="2"/>
            <a:r>
              <a:rPr lang="en-US" sz="2400" dirty="0" smtClean="0">
                <a:latin typeface="Garamond" pitchFamily="18" charset="0"/>
              </a:rPr>
              <a:t>no abdominal distension</a:t>
            </a:r>
          </a:p>
          <a:p>
            <a:pPr lvl="2"/>
            <a:r>
              <a:rPr lang="en-US" sz="2400" dirty="0" smtClean="0">
                <a:latin typeface="Garamond" pitchFamily="18" charset="0"/>
              </a:rPr>
              <a:t>bowel sounds present</a:t>
            </a:r>
          </a:p>
          <a:p>
            <a:pPr lvl="2"/>
            <a:r>
              <a:rPr lang="en-US" sz="2400" dirty="0" smtClean="0">
                <a:latin typeface="Garamond" pitchFamily="18" charset="0"/>
              </a:rPr>
              <a:t>baby has passed </a:t>
            </a:r>
            <a:r>
              <a:rPr lang="en-US" sz="2400" dirty="0" err="1" smtClean="0">
                <a:latin typeface="Garamond" pitchFamily="18" charset="0"/>
              </a:rPr>
              <a:t>meconium</a:t>
            </a:r>
            <a:r>
              <a:rPr lang="en-US" sz="2400" dirty="0" smtClean="0">
                <a:latin typeface="Garamond" pitchFamily="18" charset="0"/>
              </a:rPr>
              <a:t>, </a:t>
            </a:r>
          </a:p>
          <a:p>
            <a:pPr lvl="1"/>
            <a:r>
              <a:rPr lang="en-US" sz="2800" dirty="0" smtClean="0">
                <a:latin typeface="Garamond" pitchFamily="18" charset="0"/>
              </a:rPr>
              <a:t>If baby is tolerating these feeds, increase volume slowly</a:t>
            </a:r>
            <a:endParaRPr lang="en-US" sz="2400" dirty="0" smtClean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b="1" dirty="0" smtClean="0">
                <a:solidFill>
                  <a:srgbClr val="C00000"/>
                </a:solidFill>
                <a:latin typeface="Garamond" pitchFamily="18" charset="0"/>
              </a:rPr>
              <a:t>Low Birth Weight Baby</a:t>
            </a:r>
            <a:endParaRPr lang="en-US" dirty="0"/>
          </a:p>
        </p:txBody>
      </p:sp>
      <p:sp>
        <p:nvSpPr>
          <p:cNvPr id="48131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r>
              <a:rPr lang="en-US" sz="3600" smtClean="0">
                <a:latin typeface="Garamond" pitchFamily="18" charset="0"/>
              </a:rPr>
              <a:t>Birthweight less than 1.75 kg</a:t>
            </a:r>
          </a:p>
          <a:p>
            <a:pPr lvl="1"/>
            <a:r>
              <a:rPr lang="en-US" sz="3200" smtClean="0">
                <a:latin typeface="Garamond" pitchFamily="18" charset="0"/>
              </a:rPr>
              <a:t>Monitor for signs of infection and begin antibiotic therapy if any sign prsent</a:t>
            </a:r>
          </a:p>
          <a:p>
            <a:pPr lvl="1"/>
            <a:r>
              <a:rPr lang="en-US" sz="3200" smtClean="0">
                <a:latin typeface="Garamond" pitchFamily="18" charset="0"/>
              </a:rPr>
              <a:t>If infant has apnea, treat:</a:t>
            </a:r>
          </a:p>
          <a:p>
            <a:pPr lvl="2"/>
            <a:r>
              <a:rPr lang="en-US" sz="3200" smtClean="0">
                <a:latin typeface="Garamond" pitchFamily="18" charset="0"/>
              </a:rPr>
              <a:t>caffeine citrate 20mg/kg PO or IV x 1, then daily 5mg/kg</a:t>
            </a:r>
          </a:p>
          <a:p>
            <a:pPr lvl="2"/>
            <a:r>
              <a:rPr lang="en-US" sz="3200" smtClean="0">
                <a:latin typeface="Garamond" pitchFamily="18" charset="0"/>
              </a:rPr>
              <a:t>OR aminophylline 10mg/kg x 1, then  2.5 - 4 mg/kg q 12 hours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Content Placeholder 3" descr="00d0932495b1940c1fac52e75c1c8bb4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62000" y="1366838"/>
            <a:ext cx="3276600" cy="4929187"/>
          </a:xfrm>
        </p:spPr>
      </p:pic>
      <p:pic>
        <p:nvPicPr>
          <p:cNvPr id="49155" name="Content Placeholder 5" descr="file_174611_0_newborn_baby_reflexes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114800" y="2667000"/>
            <a:ext cx="4724400" cy="3554413"/>
          </a:xfrm>
        </p:spPr>
      </p:pic>
      <p:sp>
        <p:nvSpPr>
          <p:cNvPr id="7" name="Rectangle 6"/>
          <p:cNvSpPr/>
          <p:nvPr/>
        </p:nvSpPr>
        <p:spPr>
          <a:xfrm>
            <a:off x="4191000" y="1524000"/>
            <a:ext cx="428867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Thank you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990600"/>
          </a:xfrm>
        </p:spPr>
        <p:txBody>
          <a:bodyPr/>
          <a:lstStyle/>
          <a:p>
            <a:pPr eaLnBrk="1" hangingPunct="1"/>
            <a:r>
              <a:rPr lang="en-US" sz="4800" b="1" dirty="0" err="1" smtClean="0">
                <a:solidFill>
                  <a:srgbClr val="C00000"/>
                </a:solidFill>
                <a:latin typeface="BRH Devanagari" pitchFamily="2" charset="0"/>
              </a:rPr>
              <a:t>xlÉÉlÉ</a:t>
            </a:r>
            <a:endParaRPr lang="en-US" sz="4000" b="1" dirty="0" smtClean="0">
              <a:solidFill>
                <a:srgbClr val="C00000"/>
              </a:solidFill>
              <a:latin typeface="BRH Devanagari" pitchFamily="2" charset="0"/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>
              <a:lnSpc>
                <a:spcPct val="130000"/>
              </a:lnSpc>
              <a:buFont typeface="Wingdings 2" pitchFamily="18" charset="2"/>
              <a:buNone/>
            </a:pPr>
            <a:r>
              <a:rPr lang="en-US" sz="3200" b="1" dirty="0" err="1" smtClean="0">
                <a:solidFill>
                  <a:srgbClr val="7030A0"/>
                </a:solidFill>
                <a:latin typeface="BRH Devanagari" pitchFamily="2" charset="0"/>
              </a:rPr>
              <a:t>cÉ.zÉÉ</a:t>
            </a:r>
            <a:r>
              <a:rPr lang="en-US" sz="3200" b="1" dirty="0" smtClean="0">
                <a:solidFill>
                  <a:srgbClr val="7030A0"/>
                </a:solidFill>
                <a:latin typeface="BRH Devanagari" pitchFamily="2" charset="0"/>
              </a:rPr>
              <a:t>. 8/42</a:t>
            </a:r>
          </a:p>
          <a:p>
            <a:pPr eaLnBrk="1" hangingPunct="1">
              <a:lnSpc>
                <a:spcPct val="130000"/>
              </a:lnSpc>
            </a:pPr>
            <a:r>
              <a:rPr lang="en-US" sz="3200" dirty="0" err="1" smtClean="0">
                <a:latin typeface="BRH Devanagari" pitchFamily="2" charset="0"/>
              </a:rPr>
              <a:t>iÉiÉÈ</a:t>
            </a:r>
            <a:r>
              <a:rPr lang="en-US" sz="3200" dirty="0" smtClean="0">
                <a:latin typeface="BRH Devanagari" pitchFamily="2" charset="0"/>
              </a:rPr>
              <a:t> </a:t>
            </a:r>
            <a:r>
              <a:rPr lang="en-US" sz="3200" dirty="0" err="1" smtClean="0">
                <a:latin typeface="BRH Devanagari" pitchFamily="2" charset="0"/>
              </a:rPr>
              <a:t>mÉëirÉÉaÉiÉmÉëÉhÉÇ</a:t>
            </a:r>
            <a:r>
              <a:rPr lang="en-US" sz="3200" dirty="0" smtClean="0">
                <a:latin typeface="BRH Devanagari" pitchFamily="2" charset="0"/>
              </a:rPr>
              <a:t> </a:t>
            </a:r>
            <a:r>
              <a:rPr lang="en-US" sz="3200" dirty="0" err="1" smtClean="0">
                <a:latin typeface="BRH Devanagari" pitchFamily="2" charset="0"/>
              </a:rPr>
              <a:t>mÉëM×üÌiÉpÉÔiÉqÉÍpÉxÉqÉÏ¤rÉ</a:t>
            </a:r>
            <a:r>
              <a:rPr lang="en-US" sz="3200" dirty="0" smtClean="0">
                <a:latin typeface="BRH Devanagari" pitchFamily="2" charset="0"/>
              </a:rPr>
              <a:t> </a:t>
            </a:r>
            <a:r>
              <a:rPr lang="en-US" sz="3200" dirty="0" err="1" smtClean="0">
                <a:latin typeface="BRH Devanagari" pitchFamily="2" charset="0"/>
              </a:rPr>
              <a:t>xlÉÉlÉÉåSMüaÉëWûhÉÉprÉÉqÉÑmÉmÉÉSrÉåiÉç</a:t>
            </a:r>
            <a:endParaRPr lang="en-US" sz="3200" dirty="0" smtClean="0">
              <a:latin typeface="BRH Devanagari" pitchFamily="2" charset="0"/>
            </a:endParaRPr>
          </a:p>
          <a:p>
            <a:pPr eaLnBrk="1" hangingPunct="1">
              <a:lnSpc>
                <a:spcPct val="130000"/>
              </a:lnSpc>
              <a:buFont typeface="Wingdings 2" pitchFamily="18" charset="2"/>
              <a:buNone/>
            </a:pPr>
            <a:r>
              <a:rPr lang="en-US" sz="3200" b="1" dirty="0" err="1" smtClean="0">
                <a:solidFill>
                  <a:srgbClr val="7030A0"/>
                </a:solidFill>
                <a:latin typeface="BRH Devanagari" pitchFamily="2" charset="0"/>
              </a:rPr>
              <a:t>xÉÑ</a:t>
            </a:r>
            <a:r>
              <a:rPr lang="en-US" sz="3200" b="1" dirty="0" smtClean="0">
                <a:solidFill>
                  <a:srgbClr val="7030A0"/>
                </a:solidFill>
                <a:latin typeface="BRH Devanagari" pitchFamily="2" charset="0"/>
              </a:rPr>
              <a:t>. </a:t>
            </a:r>
            <a:r>
              <a:rPr lang="en-US" sz="3200" b="1" dirty="0" err="1" smtClean="0">
                <a:solidFill>
                  <a:srgbClr val="7030A0"/>
                </a:solidFill>
                <a:latin typeface="BRH Devanagari" pitchFamily="2" charset="0"/>
              </a:rPr>
              <a:t>zÉÉ</a:t>
            </a:r>
            <a:r>
              <a:rPr lang="en-US" sz="3200" b="1" dirty="0" smtClean="0">
                <a:solidFill>
                  <a:srgbClr val="7030A0"/>
                </a:solidFill>
                <a:latin typeface="BRH Devanagari" pitchFamily="2" charset="0"/>
              </a:rPr>
              <a:t>. 10/13</a:t>
            </a:r>
          </a:p>
          <a:p>
            <a:pPr eaLnBrk="1" hangingPunct="1">
              <a:lnSpc>
                <a:spcPct val="130000"/>
              </a:lnSpc>
            </a:pPr>
            <a:r>
              <a:rPr lang="en-US" sz="3200" dirty="0" smtClean="0">
                <a:latin typeface="BRH Devanagari" pitchFamily="2" charset="0"/>
              </a:rPr>
              <a:t>¤</a:t>
            </a:r>
            <a:r>
              <a:rPr lang="en-US" sz="3200" dirty="0" err="1" smtClean="0">
                <a:latin typeface="BRH Devanagari" pitchFamily="2" charset="0"/>
              </a:rPr>
              <a:t>ÉÏUÏuÉ</a:t>
            </a:r>
            <a:r>
              <a:rPr lang="en-US" sz="3200" dirty="0" smtClean="0">
                <a:latin typeface="BRH Devanagari" pitchFamily="2" charset="0"/>
              </a:rPr>
              <a:t>×¤</a:t>
            </a:r>
            <a:r>
              <a:rPr lang="en-US" sz="3200" dirty="0" err="1" smtClean="0">
                <a:latin typeface="BRH Devanagari" pitchFamily="2" charset="0"/>
              </a:rPr>
              <a:t>ÉMüwÉÉrÉåhÉ</a:t>
            </a:r>
            <a:r>
              <a:rPr lang="en-US" sz="3200" dirty="0" smtClean="0">
                <a:latin typeface="BRH Devanagari" pitchFamily="2" charset="0"/>
              </a:rPr>
              <a:t> </a:t>
            </a:r>
            <a:r>
              <a:rPr lang="en-US" sz="3200" dirty="0" err="1" smtClean="0">
                <a:latin typeface="BRH Devanagari" pitchFamily="2" charset="0"/>
              </a:rPr>
              <a:t>xÉuÉïaÉlkÉÉåSMåülÉ</a:t>
            </a:r>
            <a:r>
              <a:rPr lang="en-US" sz="3200" dirty="0" smtClean="0">
                <a:latin typeface="BRH Devanagari" pitchFamily="2" charset="0"/>
              </a:rPr>
              <a:t> </a:t>
            </a:r>
            <a:r>
              <a:rPr lang="en-US" sz="3200" dirty="0" err="1" smtClean="0">
                <a:latin typeface="BRH Devanagari" pitchFamily="2" charset="0"/>
              </a:rPr>
              <a:t>uÉÉ</a:t>
            </a:r>
            <a:r>
              <a:rPr lang="en-US" sz="3200" dirty="0" smtClean="0">
                <a:latin typeface="BRH Devanagari" pitchFamily="2" charset="0"/>
              </a:rPr>
              <a:t> </a:t>
            </a:r>
            <a:r>
              <a:rPr lang="en-US" sz="3200" dirty="0" err="1" smtClean="0">
                <a:latin typeface="BRH Devanagari" pitchFamily="2" charset="0"/>
              </a:rPr>
              <a:t>ÂmrÉWåûqÉmÉëiÉmiÉålÉ</a:t>
            </a:r>
            <a:r>
              <a:rPr lang="en-US" sz="3200" dirty="0" smtClean="0">
                <a:latin typeface="BRH Devanagari" pitchFamily="2" charset="0"/>
              </a:rPr>
              <a:t> </a:t>
            </a:r>
            <a:r>
              <a:rPr lang="en-US" sz="3200" dirty="0" err="1" smtClean="0">
                <a:latin typeface="BRH Devanagari" pitchFamily="2" charset="0"/>
              </a:rPr>
              <a:t>uÉÉ</a:t>
            </a:r>
            <a:r>
              <a:rPr lang="en-US" sz="3200" dirty="0" smtClean="0">
                <a:latin typeface="BRH Devanagari" pitchFamily="2" charset="0"/>
              </a:rPr>
              <a:t> </a:t>
            </a:r>
            <a:r>
              <a:rPr lang="en-US" sz="3200" dirty="0" err="1" smtClean="0">
                <a:latin typeface="BRH Devanagari" pitchFamily="2" charset="0"/>
              </a:rPr>
              <a:t>uÉÉËUhÉÉ</a:t>
            </a:r>
            <a:r>
              <a:rPr lang="en-US" sz="3200" dirty="0" smtClean="0">
                <a:latin typeface="BRH Devanagari" pitchFamily="2" charset="0"/>
              </a:rPr>
              <a:t> </a:t>
            </a:r>
            <a:r>
              <a:rPr lang="en-US" sz="3200" dirty="0" err="1" smtClean="0">
                <a:latin typeface="BRH Devanagari" pitchFamily="2" charset="0"/>
              </a:rPr>
              <a:t>xlÉÉmÉrÉåSålÉÇ</a:t>
            </a:r>
            <a:r>
              <a:rPr lang="en-US" sz="3200" dirty="0" smtClean="0">
                <a:latin typeface="BRH Devanagari" pitchFamily="2" charset="0"/>
              </a:rPr>
              <a:t> </a:t>
            </a:r>
            <a:r>
              <a:rPr lang="en-US" sz="3200" dirty="0" err="1" smtClean="0">
                <a:latin typeface="BRH Devanagari" pitchFamily="2" charset="0"/>
              </a:rPr>
              <a:t>MüÌmÉijÉmÉ§ÉMüwÉÉrÉåhÉ</a:t>
            </a:r>
            <a:r>
              <a:rPr lang="en-US" sz="3200" dirty="0" smtClean="0">
                <a:latin typeface="BRH Devanagari" pitchFamily="2" charset="0"/>
              </a:rPr>
              <a:t> </a:t>
            </a:r>
            <a:r>
              <a:rPr lang="en-US" sz="3200" dirty="0" err="1" smtClean="0">
                <a:latin typeface="BRH Devanagari" pitchFamily="2" charset="0"/>
              </a:rPr>
              <a:t>uÉÉ</a:t>
            </a:r>
            <a:r>
              <a:rPr lang="en-US" sz="3200" dirty="0" smtClean="0">
                <a:latin typeface="BRH Devanagari" pitchFamily="2" charset="0"/>
              </a:rPr>
              <a:t> </a:t>
            </a:r>
            <a:r>
              <a:rPr lang="en-US" sz="3200" dirty="0" err="1" smtClean="0">
                <a:latin typeface="BRH Devanagari" pitchFamily="2" charset="0"/>
              </a:rPr>
              <a:t>MüÉåwhÉålÉ</a:t>
            </a:r>
            <a:r>
              <a:rPr lang="en-US" sz="3200" dirty="0" smtClean="0">
                <a:latin typeface="BRH Devanagari" pitchFamily="2" charset="0"/>
              </a:rPr>
              <a:t> </a:t>
            </a:r>
            <a:r>
              <a:rPr lang="en-US" sz="3200" dirty="0" err="1" smtClean="0">
                <a:latin typeface="BRH Devanagari" pitchFamily="2" charset="0"/>
              </a:rPr>
              <a:t>rÉjÉÉMüÉsÉ</a:t>
            </a:r>
            <a:r>
              <a:rPr lang="en-US" sz="3200" dirty="0" smtClean="0">
                <a:latin typeface="BRH Devanagari" pitchFamily="2" charset="0"/>
              </a:rPr>
              <a:t> </a:t>
            </a:r>
            <a:r>
              <a:rPr lang="en-US" sz="3200" dirty="0" err="1" smtClean="0">
                <a:latin typeface="BRH Devanagari" pitchFamily="2" charset="0"/>
              </a:rPr>
              <a:t>rÉjÉÉSÉåwÉÇ</a:t>
            </a:r>
            <a:r>
              <a:rPr lang="en-US" sz="3200" dirty="0" smtClean="0">
                <a:latin typeface="BRH Devanagari" pitchFamily="2" charset="0"/>
              </a:rPr>
              <a:t> </a:t>
            </a:r>
            <a:r>
              <a:rPr lang="en-US" sz="3200" dirty="0" err="1" smtClean="0">
                <a:latin typeface="BRH Devanagari" pitchFamily="2" charset="0"/>
              </a:rPr>
              <a:t>rÉjÉÉÌuÉpÉuÉÇ</a:t>
            </a:r>
            <a:r>
              <a:rPr lang="en-US" sz="3200" dirty="0" smtClean="0">
                <a:latin typeface="BRH Devanagari" pitchFamily="2" charset="0"/>
              </a:rPr>
              <a:t> </a:t>
            </a:r>
            <a:r>
              <a:rPr lang="en-US" sz="3200" dirty="0" err="1" smtClean="0">
                <a:latin typeface="BRH Devanagari" pitchFamily="2" charset="0"/>
              </a:rPr>
              <a:t>cÉ</a:t>
            </a:r>
            <a:r>
              <a:rPr lang="en-US" sz="3200" dirty="0" smtClean="0">
                <a:latin typeface="BRH Devanagari" pitchFamily="2" charset="0"/>
              </a:rPr>
              <a:t> |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990600"/>
          </a:xfrm>
        </p:spPr>
        <p:txBody>
          <a:bodyPr/>
          <a:lstStyle/>
          <a:p>
            <a:pPr eaLnBrk="1" hangingPunct="1"/>
            <a:r>
              <a:rPr lang="en-US" sz="4800" b="1" dirty="0" err="1" smtClean="0">
                <a:solidFill>
                  <a:srgbClr val="C00000"/>
                </a:solidFill>
                <a:latin typeface="BRH Devanagari" pitchFamily="2" charset="0"/>
              </a:rPr>
              <a:t>qÉÑZÉÌuÉzÉÉåkÉlÉ</a:t>
            </a:r>
            <a:r>
              <a:rPr lang="en-US" sz="4800" b="1" dirty="0" smtClean="0">
                <a:solidFill>
                  <a:srgbClr val="C00000"/>
                </a:solidFill>
                <a:latin typeface="BRH Devanagari" pitchFamily="2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BRH Devanagari" pitchFamily="2" charset="0"/>
              </a:rPr>
              <a:t>uÉ</a:t>
            </a:r>
            <a:r>
              <a:rPr lang="en-US" sz="4800" b="1" dirty="0" smtClean="0">
                <a:solidFill>
                  <a:srgbClr val="C00000"/>
                </a:solidFill>
                <a:latin typeface="BRH Devanagari" pitchFamily="2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BRH Devanagari" pitchFamily="2" charset="0"/>
              </a:rPr>
              <a:t>aÉpÉÉåïSMü</a:t>
            </a:r>
            <a:r>
              <a:rPr lang="en-US" sz="4800" b="1" dirty="0" smtClean="0">
                <a:solidFill>
                  <a:srgbClr val="C00000"/>
                </a:solidFill>
                <a:latin typeface="BRH Devanagari" pitchFamily="2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BRH Devanagari" pitchFamily="2" charset="0"/>
              </a:rPr>
              <a:t>uÉqÉlÉ</a:t>
            </a:r>
            <a:endParaRPr lang="en-US" sz="4000" b="1" dirty="0" smtClean="0">
              <a:solidFill>
                <a:srgbClr val="C00000"/>
              </a:solidFill>
              <a:latin typeface="BRH Devanagari" pitchFamily="2" charset="0"/>
            </a:endParaRPr>
          </a:p>
        </p:txBody>
      </p:sp>
      <p:sp>
        <p:nvSpPr>
          <p:cNvPr id="17411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527175"/>
            <a:ext cx="8610600" cy="5026025"/>
          </a:xfrm>
        </p:spPr>
        <p:txBody>
          <a:bodyPr/>
          <a:lstStyle/>
          <a:p>
            <a:pPr eaLnBrk="1" hangingPunct="1">
              <a:lnSpc>
                <a:spcPct val="130000"/>
              </a:lnSpc>
              <a:buFont typeface="Wingdings 2" pitchFamily="18" charset="2"/>
              <a:buNone/>
            </a:pPr>
            <a:r>
              <a:rPr lang="en-US" sz="2800" b="1" dirty="0" err="1" smtClean="0">
                <a:solidFill>
                  <a:srgbClr val="7030A0"/>
                </a:solidFill>
                <a:latin typeface="BRH Devanagari" pitchFamily="2" charset="0"/>
              </a:rPr>
              <a:t>cÉ.zÉÉ</a:t>
            </a:r>
            <a:r>
              <a:rPr lang="en-US" sz="2800" b="1" dirty="0" smtClean="0">
                <a:solidFill>
                  <a:srgbClr val="7030A0"/>
                </a:solidFill>
                <a:latin typeface="BRH Devanagari" pitchFamily="2" charset="0"/>
              </a:rPr>
              <a:t>. 8/43</a:t>
            </a:r>
          </a:p>
          <a:p>
            <a:pPr eaLnBrk="1" hangingPunct="1"/>
            <a:r>
              <a:rPr lang="en-US" sz="2800" dirty="0" err="1" smtClean="0">
                <a:latin typeface="BRH Devanagari" pitchFamily="2" charset="0"/>
              </a:rPr>
              <a:t>AjÉÉxrÉ</a:t>
            </a:r>
            <a:r>
              <a:rPr lang="en-US" sz="2800" dirty="0" smtClean="0">
                <a:latin typeface="BRH Devanagari" pitchFamily="2" charset="0"/>
              </a:rPr>
              <a:t> </a:t>
            </a:r>
            <a:r>
              <a:rPr lang="en-US" sz="2800" dirty="0" err="1" smtClean="0">
                <a:latin typeface="BRH Devanagari" pitchFamily="2" charset="0"/>
              </a:rPr>
              <a:t>iÉÉsuÉÉå¸MühPûÎeÉÀûÉmÉëqÉÉeÉïlÉqÉÉUpÉåiÉÉ</a:t>
            </a:r>
            <a:r>
              <a:rPr lang="en-US" sz="2800" dirty="0" smtClean="0">
                <a:latin typeface="BRH Devanagari" pitchFamily="2" charset="0"/>
              </a:rPr>
              <a:t>…¡</a:t>
            </a:r>
            <a:r>
              <a:rPr lang="en-US" sz="2800" dirty="0" err="1" smtClean="0">
                <a:latin typeface="BRH Devanagari" pitchFamily="2" charset="0"/>
              </a:rPr>
              <a:t>ÓûsrÉÉ</a:t>
            </a:r>
            <a:r>
              <a:rPr lang="en-US" sz="2800" dirty="0" smtClean="0">
                <a:latin typeface="BRH Devanagari" pitchFamily="2" charset="0"/>
              </a:rPr>
              <a:t> </a:t>
            </a:r>
            <a:r>
              <a:rPr lang="en-US" sz="2800" dirty="0" err="1" smtClean="0">
                <a:latin typeface="BRH Devanagari" pitchFamily="2" charset="0"/>
              </a:rPr>
              <a:t>xÉÑmÉËUÍsÉÎZÉiÉlÉZÉrÉÉ</a:t>
            </a:r>
            <a:r>
              <a:rPr lang="en-US" sz="2800" dirty="0" smtClean="0">
                <a:latin typeface="BRH Devanagari" pitchFamily="2" charset="0"/>
              </a:rPr>
              <a:t> </a:t>
            </a:r>
            <a:r>
              <a:rPr lang="en-US" sz="2800" dirty="0" err="1" smtClean="0">
                <a:latin typeface="BRH Devanagari" pitchFamily="2" charset="0"/>
              </a:rPr>
              <a:t>xÉÑmÉë¤ÉÉÍsÉiÉÉåmÉkÉÉlÉMüÉmÉÉïxÉÌmÉcÉÑqÉirÉÉ</a:t>
            </a:r>
            <a:r>
              <a:rPr lang="en-US" sz="2800" dirty="0" smtClean="0">
                <a:latin typeface="BRH Devanagari" pitchFamily="2" charset="0"/>
              </a:rPr>
              <a:t> | </a:t>
            </a:r>
            <a:r>
              <a:rPr lang="en-US" sz="2800" dirty="0" err="1" smtClean="0">
                <a:latin typeface="BRH Devanagari" pitchFamily="2" charset="0"/>
              </a:rPr>
              <a:t>mÉëjÉqÉÇ</a:t>
            </a:r>
            <a:r>
              <a:rPr lang="en-US" sz="2800" dirty="0" smtClean="0">
                <a:latin typeface="BRH Devanagari" pitchFamily="2" charset="0"/>
              </a:rPr>
              <a:t> </a:t>
            </a:r>
            <a:r>
              <a:rPr lang="en-US" sz="2800" dirty="0" err="1" smtClean="0">
                <a:latin typeface="BRH Devanagari" pitchFamily="2" charset="0"/>
              </a:rPr>
              <a:t>mÉëpÉÉÎeÉïiÉÉxrÉxrÉ</a:t>
            </a:r>
            <a:r>
              <a:rPr lang="en-US" sz="2800" dirty="0" smtClean="0">
                <a:latin typeface="BRH Devanagari" pitchFamily="2" charset="0"/>
              </a:rPr>
              <a:t> </a:t>
            </a:r>
            <a:r>
              <a:rPr lang="en-US" sz="2800" dirty="0" err="1" smtClean="0">
                <a:latin typeface="BRH Devanagari" pitchFamily="2" charset="0"/>
              </a:rPr>
              <a:t>cÉÉxrÉ</a:t>
            </a:r>
            <a:r>
              <a:rPr lang="en-US" sz="2800" dirty="0" smtClean="0">
                <a:latin typeface="BRH Devanagari" pitchFamily="2" charset="0"/>
              </a:rPr>
              <a:t> </a:t>
            </a:r>
            <a:r>
              <a:rPr lang="en-US" sz="2800" dirty="0" err="1" smtClean="0">
                <a:latin typeface="BRH Devanagari" pitchFamily="2" charset="0"/>
              </a:rPr>
              <a:t>ÍzÉUxiÉÉsÉÑ</a:t>
            </a:r>
            <a:r>
              <a:rPr lang="en-US" sz="2800" dirty="0" smtClean="0">
                <a:latin typeface="BRH Devanagari" pitchFamily="2" charset="0"/>
              </a:rPr>
              <a:t> </a:t>
            </a:r>
            <a:r>
              <a:rPr lang="en-US" sz="2800" dirty="0" err="1" smtClean="0">
                <a:latin typeface="BRH Devanagari" pitchFamily="2" charset="0"/>
              </a:rPr>
              <a:t>MüÉmÉÉïxÉÌmÉcÉÑlÉÉ</a:t>
            </a:r>
            <a:r>
              <a:rPr lang="en-US" sz="2800" dirty="0" smtClean="0">
                <a:latin typeface="BRH Devanagari" pitchFamily="2" charset="0"/>
              </a:rPr>
              <a:t> </a:t>
            </a:r>
            <a:r>
              <a:rPr lang="en-US" sz="2800" dirty="0" err="1" smtClean="0">
                <a:latin typeface="BRH Devanagari" pitchFamily="2" charset="0"/>
              </a:rPr>
              <a:t>xlÉåWûaÉpÉåïhÉ</a:t>
            </a:r>
            <a:r>
              <a:rPr lang="en-US" sz="2800" dirty="0" smtClean="0">
                <a:latin typeface="BRH Devanagari" pitchFamily="2" charset="0"/>
              </a:rPr>
              <a:t> </a:t>
            </a:r>
            <a:r>
              <a:rPr lang="en-US" sz="2800" dirty="0" err="1" smtClean="0">
                <a:latin typeface="BRH Devanagari" pitchFamily="2" charset="0"/>
              </a:rPr>
              <a:t>mÉëÌiÉxÉÉgNûÉSrÉåiÉç</a:t>
            </a:r>
            <a:r>
              <a:rPr lang="en-US" sz="2800" dirty="0" smtClean="0">
                <a:latin typeface="BRH Devanagari" pitchFamily="2" charset="0"/>
              </a:rPr>
              <a:t> | </a:t>
            </a:r>
            <a:r>
              <a:rPr lang="en-US" sz="2800" dirty="0" err="1" smtClean="0">
                <a:latin typeface="BRH Devanagari" pitchFamily="2" charset="0"/>
              </a:rPr>
              <a:t>iÉiÉÉåÅxrÉÉlÉliÉUÇ</a:t>
            </a:r>
            <a:r>
              <a:rPr lang="en-US" sz="2800" dirty="0" smtClean="0">
                <a:latin typeface="BRH Devanagari" pitchFamily="2" charset="0"/>
              </a:rPr>
              <a:t> </a:t>
            </a:r>
            <a:r>
              <a:rPr lang="en-US" sz="2800" dirty="0" err="1" smtClean="0">
                <a:latin typeface="BRH Devanagari" pitchFamily="2" charset="0"/>
              </a:rPr>
              <a:t>xÉælkÉuÉÉåmÉÌWiÉålÉ</a:t>
            </a:r>
            <a:r>
              <a:rPr lang="en-US" sz="2800" dirty="0" smtClean="0">
                <a:latin typeface="BRH Devanagari" pitchFamily="2" charset="0"/>
              </a:rPr>
              <a:t> </a:t>
            </a:r>
            <a:r>
              <a:rPr lang="en-US" sz="2800" dirty="0" err="1" smtClean="0">
                <a:latin typeface="BRH Devanagari" pitchFamily="2" charset="0"/>
              </a:rPr>
              <a:t>xÉÌmÉïwÉÉ</a:t>
            </a:r>
            <a:r>
              <a:rPr lang="en-US" sz="2800" dirty="0" smtClean="0">
                <a:latin typeface="BRH Devanagari" pitchFamily="2" charset="0"/>
              </a:rPr>
              <a:t> </a:t>
            </a:r>
            <a:r>
              <a:rPr lang="en-US" sz="2800" dirty="0" err="1" smtClean="0">
                <a:latin typeface="BRH Devanagari" pitchFamily="2" charset="0"/>
              </a:rPr>
              <a:t>MüÉrÉïÇmÉëcN-SïlÉåqÉè</a:t>
            </a:r>
            <a:r>
              <a:rPr lang="en-US" sz="2800" dirty="0" smtClean="0">
                <a:latin typeface="BRH Devanagari" pitchFamily="2" charset="0"/>
              </a:rPr>
              <a:t> | </a:t>
            </a:r>
          </a:p>
          <a:p>
            <a:pPr eaLnBrk="1" hangingPunct="1">
              <a:lnSpc>
                <a:spcPct val="130000"/>
              </a:lnSpc>
              <a:buFont typeface="Wingdings 2" pitchFamily="18" charset="2"/>
              <a:buNone/>
            </a:pPr>
            <a:r>
              <a:rPr lang="en-US" sz="2800" b="1" dirty="0" err="1" smtClean="0">
                <a:solidFill>
                  <a:srgbClr val="7030A0"/>
                </a:solidFill>
                <a:latin typeface="BRH Devanagari" pitchFamily="2" charset="0"/>
              </a:rPr>
              <a:t>xÉÑ</a:t>
            </a:r>
            <a:r>
              <a:rPr lang="en-US" sz="2800" b="1" dirty="0" smtClean="0">
                <a:solidFill>
                  <a:srgbClr val="7030A0"/>
                </a:solidFill>
                <a:latin typeface="BRH Devanagari" pitchFamily="2" charset="0"/>
              </a:rPr>
              <a:t>. </a:t>
            </a:r>
            <a:r>
              <a:rPr lang="en-US" sz="2800" b="1" dirty="0" err="1" smtClean="0">
                <a:solidFill>
                  <a:srgbClr val="7030A0"/>
                </a:solidFill>
                <a:latin typeface="BRH Devanagari" pitchFamily="2" charset="0"/>
              </a:rPr>
              <a:t>zÉÉ</a:t>
            </a:r>
            <a:r>
              <a:rPr lang="en-US" sz="2800" b="1" dirty="0" smtClean="0">
                <a:solidFill>
                  <a:srgbClr val="7030A0"/>
                </a:solidFill>
                <a:latin typeface="BRH Devanagari" pitchFamily="2" charset="0"/>
              </a:rPr>
              <a:t>. 10/13</a:t>
            </a:r>
          </a:p>
          <a:p>
            <a:pPr eaLnBrk="1" hangingPunct="1">
              <a:lnSpc>
                <a:spcPct val="130000"/>
              </a:lnSpc>
            </a:pPr>
            <a:r>
              <a:rPr lang="en-US" sz="2800" dirty="0" err="1" smtClean="0">
                <a:latin typeface="BRH Devanagari" pitchFamily="2" charset="0"/>
              </a:rPr>
              <a:t>AjÉ</a:t>
            </a:r>
            <a:r>
              <a:rPr lang="en-US" sz="2800" dirty="0" smtClean="0">
                <a:latin typeface="BRH Devanagari" pitchFamily="2" charset="0"/>
              </a:rPr>
              <a:t> </a:t>
            </a:r>
            <a:r>
              <a:rPr lang="en-US" sz="2800" dirty="0" err="1" smtClean="0">
                <a:latin typeface="BRH Devanagari" pitchFamily="2" charset="0"/>
              </a:rPr>
              <a:t>eÉÉiÉxrÉÉåsoÉÇ</a:t>
            </a:r>
            <a:r>
              <a:rPr lang="en-US" sz="2800" dirty="0" smtClean="0">
                <a:latin typeface="BRH Devanagari" pitchFamily="2" charset="0"/>
              </a:rPr>
              <a:t> </a:t>
            </a:r>
            <a:r>
              <a:rPr lang="en-US" sz="2800" dirty="0" err="1" smtClean="0">
                <a:latin typeface="BRH Devanagari" pitchFamily="2" charset="0"/>
              </a:rPr>
              <a:t>qÉÑZÉÇ</a:t>
            </a:r>
            <a:r>
              <a:rPr lang="en-US" sz="2800" dirty="0" smtClean="0">
                <a:latin typeface="BRH Devanagari" pitchFamily="2" charset="0"/>
              </a:rPr>
              <a:t> </a:t>
            </a:r>
            <a:r>
              <a:rPr lang="en-US" sz="2800" dirty="0" err="1" smtClean="0">
                <a:latin typeface="BRH Devanagari" pitchFamily="2" charset="0"/>
              </a:rPr>
              <a:t>cÉ</a:t>
            </a:r>
            <a:r>
              <a:rPr lang="en-US" sz="2800" dirty="0" smtClean="0">
                <a:latin typeface="BRH Devanagari" pitchFamily="2" charset="0"/>
              </a:rPr>
              <a:t> </a:t>
            </a:r>
            <a:r>
              <a:rPr lang="en-US" sz="2800" dirty="0" err="1" smtClean="0">
                <a:latin typeface="BRH Devanagari" pitchFamily="2" charset="0"/>
              </a:rPr>
              <a:t>xÉælkÉuÉxÉÌmÉïwÉÉ</a:t>
            </a:r>
            <a:r>
              <a:rPr lang="en-US" sz="2800" dirty="0" smtClean="0">
                <a:latin typeface="BRH Devanagari" pitchFamily="2" charset="0"/>
              </a:rPr>
              <a:t> </a:t>
            </a:r>
            <a:r>
              <a:rPr lang="en-US" sz="2800" dirty="0" err="1" smtClean="0">
                <a:latin typeface="BRH Devanagari" pitchFamily="2" charset="0"/>
              </a:rPr>
              <a:t>ÌuÉvÉÉåkrÉ</a:t>
            </a:r>
            <a:r>
              <a:rPr lang="en-US" sz="2800" dirty="0" smtClean="0">
                <a:latin typeface="BRH Devanagari" pitchFamily="2" charset="0"/>
              </a:rPr>
              <a:t>, </a:t>
            </a:r>
            <a:r>
              <a:rPr lang="en-US" sz="2800" dirty="0" err="1" smtClean="0">
                <a:latin typeface="BRH Devanagari" pitchFamily="2" charset="0"/>
              </a:rPr>
              <a:t>qÉÔÎblÉï</a:t>
            </a:r>
            <a:r>
              <a:rPr lang="en-US" sz="2800" dirty="0" smtClean="0">
                <a:latin typeface="BRH Devanagari" pitchFamily="2" charset="0"/>
              </a:rPr>
              <a:t> </a:t>
            </a:r>
            <a:r>
              <a:rPr lang="en-US" sz="2800" dirty="0" err="1" smtClean="0">
                <a:latin typeface="BRH Devanagari" pitchFamily="2" charset="0"/>
              </a:rPr>
              <a:t>ÌmÉcÉÑÇ</a:t>
            </a:r>
            <a:r>
              <a:rPr lang="en-US" sz="2800" dirty="0" smtClean="0">
                <a:latin typeface="BRH Devanagari" pitchFamily="2" charset="0"/>
              </a:rPr>
              <a:t> </a:t>
            </a:r>
            <a:r>
              <a:rPr lang="en-US" sz="2800" dirty="0" err="1" smtClean="0">
                <a:latin typeface="BRH Devanagari" pitchFamily="2" charset="0"/>
              </a:rPr>
              <a:t>S±ÉiÉè</a:t>
            </a:r>
            <a:r>
              <a:rPr lang="en-US" sz="2800" dirty="0" smtClean="0">
                <a:latin typeface="BRH Devanagari" pitchFamily="2" charset="0"/>
              </a:rPr>
              <a:t> |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914400"/>
          </a:xfrm>
        </p:spPr>
        <p:txBody>
          <a:bodyPr/>
          <a:lstStyle/>
          <a:p>
            <a:pPr eaLnBrk="1" hangingPunct="1"/>
            <a:r>
              <a:rPr lang="en-US" sz="4800" b="1" dirty="0" err="1" smtClean="0">
                <a:solidFill>
                  <a:srgbClr val="C00000"/>
                </a:solidFill>
                <a:latin typeface="BRH Devanagari" pitchFamily="2" charset="0"/>
              </a:rPr>
              <a:t>lÉÉsÉNåSlÉ</a:t>
            </a:r>
            <a:endParaRPr lang="en-US" b="1" dirty="0" smtClean="0">
              <a:solidFill>
                <a:srgbClr val="C00000"/>
              </a:solidFill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797425"/>
          </a:xfrm>
        </p:spPr>
        <p:txBody>
          <a:bodyPr/>
          <a:lstStyle/>
          <a:p>
            <a:pPr eaLnBrk="1" hangingPunct="1">
              <a:spcBef>
                <a:spcPts val="300"/>
              </a:spcBef>
              <a:buFont typeface="Wingdings 2" pitchFamily="18" charset="2"/>
              <a:buNone/>
            </a:pPr>
            <a:r>
              <a:rPr lang="en-US" sz="2800" b="1" dirty="0" smtClean="0">
                <a:solidFill>
                  <a:srgbClr val="7030A0"/>
                </a:solidFill>
                <a:latin typeface="BRH Devanagari" pitchFamily="2" charset="0"/>
              </a:rPr>
              <a:t>cÉ.vÉÉ.8/44</a:t>
            </a:r>
          </a:p>
          <a:p>
            <a:pPr eaLnBrk="1" hangingPunct="1">
              <a:spcBef>
                <a:spcPts val="300"/>
              </a:spcBef>
            </a:pPr>
            <a:r>
              <a:rPr lang="en-US" sz="2800" dirty="0" err="1" smtClean="0">
                <a:latin typeface="BRH Devanagari" pitchFamily="2" charset="0"/>
              </a:rPr>
              <a:t>lÉÉsÉNåSlÉ</a:t>
            </a:r>
            <a:r>
              <a:rPr lang="en-US" sz="2800" dirty="0" smtClean="0">
                <a:latin typeface="BRH Devanagari" pitchFamily="2" charset="0"/>
              </a:rPr>
              <a:t> 8 </a:t>
            </a:r>
            <a:r>
              <a:rPr lang="en-US" sz="2800" dirty="0" err="1" smtClean="0">
                <a:latin typeface="BRH Devanagari" pitchFamily="2" charset="0"/>
              </a:rPr>
              <a:t>AÇaÉÑsÉÏ</a:t>
            </a:r>
            <a:r>
              <a:rPr lang="en-US" sz="2800" dirty="0" smtClean="0">
                <a:latin typeface="BRH Devanagari" pitchFamily="2" charset="0"/>
              </a:rPr>
              <a:t> </a:t>
            </a:r>
            <a:r>
              <a:rPr lang="en-US" sz="2800" dirty="0" err="1" smtClean="0">
                <a:latin typeface="BRH Devanagari" pitchFamily="2" charset="0"/>
              </a:rPr>
              <a:t>AÇiÉUÉuÉU</a:t>
            </a:r>
            <a:r>
              <a:rPr lang="en-US" sz="2800" dirty="0" smtClean="0">
                <a:latin typeface="BRH Devanagari" pitchFamily="2" charset="0"/>
              </a:rPr>
              <a:t> </a:t>
            </a:r>
          </a:p>
          <a:p>
            <a:pPr eaLnBrk="1" hangingPunct="1">
              <a:spcBef>
                <a:spcPts val="300"/>
              </a:spcBef>
            </a:pPr>
            <a:r>
              <a:rPr lang="en-US" sz="2800" dirty="0" err="1" smtClean="0">
                <a:latin typeface="BRH Devanagari" pitchFamily="2" charset="0"/>
              </a:rPr>
              <a:t>vÉxÉë</a:t>
            </a:r>
            <a:r>
              <a:rPr lang="en-US" sz="2800" dirty="0" smtClean="0">
                <a:latin typeface="BRH Devanagari" pitchFamily="2" charset="0"/>
              </a:rPr>
              <a:t> - </a:t>
            </a:r>
            <a:r>
              <a:rPr lang="en-US" sz="2800" dirty="0" err="1" smtClean="0">
                <a:latin typeface="BRH Devanagari" pitchFamily="2" charset="0"/>
              </a:rPr>
              <a:t>AkÉïkÉÉU</a:t>
            </a:r>
            <a:r>
              <a:rPr lang="en-US" sz="2800" dirty="0" smtClean="0">
                <a:latin typeface="BRH Devanagari" pitchFamily="2" charset="0"/>
              </a:rPr>
              <a:t> (</a:t>
            </a:r>
            <a:r>
              <a:rPr lang="en-US" sz="2800" dirty="0" err="1" smtClean="0">
                <a:latin typeface="BRH Devanagari" pitchFamily="2" charset="0"/>
              </a:rPr>
              <a:t>xuÉhÉï</a:t>
            </a:r>
            <a:r>
              <a:rPr lang="en-US" sz="2800" dirty="0" smtClean="0">
                <a:latin typeface="BRH Devanagari" pitchFamily="2" charset="0"/>
              </a:rPr>
              <a:t>, </a:t>
            </a:r>
            <a:r>
              <a:rPr lang="en-US" sz="2800" dirty="0" err="1" smtClean="0">
                <a:latin typeface="BRH Devanagari" pitchFamily="2" charset="0"/>
              </a:rPr>
              <a:t>UeÉiÉ</a:t>
            </a:r>
            <a:r>
              <a:rPr lang="en-US" sz="2800" dirty="0" smtClean="0">
                <a:latin typeface="BRH Devanagari" pitchFamily="2" charset="0"/>
              </a:rPr>
              <a:t>, </a:t>
            </a:r>
            <a:r>
              <a:rPr lang="en-US" sz="2800" dirty="0" err="1" smtClean="0">
                <a:latin typeface="BRH Devanagari" pitchFamily="2" charset="0"/>
              </a:rPr>
              <a:t>sÉÉåW</a:t>
            </a:r>
            <a:r>
              <a:rPr lang="en-US" sz="2800" dirty="0" smtClean="0">
                <a:latin typeface="BRH Devanagari" pitchFamily="2" charset="0"/>
              </a:rPr>
              <a:t> </a:t>
            </a:r>
            <a:r>
              <a:rPr lang="en-US" sz="2800" dirty="0" err="1" smtClean="0">
                <a:latin typeface="BRH Devanagari" pitchFamily="2" charset="0"/>
              </a:rPr>
              <a:t>kÉÉiÉÑ</a:t>
            </a:r>
            <a:r>
              <a:rPr lang="en-US" sz="2800" dirty="0" smtClean="0">
                <a:latin typeface="BRH Devanagari" pitchFamily="2" charset="0"/>
              </a:rPr>
              <a:t> </a:t>
            </a:r>
            <a:r>
              <a:rPr lang="en-US" sz="2800" dirty="0" err="1" smtClean="0">
                <a:latin typeface="BRH Devanagari" pitchFamily="2" charset="0"/>
              </a:rPr>
              <a:t>lÉå</a:t>
            </a:r>
            <a:r>
              <a:rPr lang="en-US" sz="2800" dirty="0" smtClean="0">
                <a:latin typeface="BRH Devanagari" pitchFamily="2" charset="0"/>
              </a:rPr>
              <a:t> </a:t>
            </a:r>
            <a:r>
              <a:rPr lang="en-US" sz="2800" dirty="0" err="1" smtClean="0">
                <a:latin typeface="BRH Devanagari" pitchFamily="2" charset="0"/>
              </a:rPr>
              <a:t>oÉlÉuÉsÉåsÉå</a:t>
            </a:r>
            <a:r>
              <a:rPr lang="en-US" sz="2800" dirty="0" smtClean="0">
                <a:latin typeface="BRH Devanagari" pitchFamily="2" charset="0"/>
              </a:rPr>
              <a:t>)</a:t>
            </a:r>
          </a:p>
          <a:p>
            <a:pPr eaLnBrk="1" hangingPunct="1">
              <a:spcBef>
                <a:spcPts val="300"/>
              </a:spcBef>
            </a:pPr>
            <a:r>
              <a:rPr lang="en-US" sz="2800" dirty="0" err="1" smtClean="0">
                <a:latin typeface="BRH Devanagari" pitchFamily="2" charset="0"/>
              </a:rPr>
              <a:t>AprÉÇaÉ</a:t>
            </a:r>
            <a:r>
              <a:rPr lang="en-US" sz="2800" dirty="0" smtClean="0">
                <a:latin typeface="BRH Devanagari" pitchFamily="2" charset="0"/>
              </a:rPr>
              <a:t> - </a:t>
            </a:r>
            <a:r>
              <a:rPr lang="en-US" sz="2800" dirty="0" err="1" smtClean="0">
                <a:latin typeface="BRH Devanagari" pitchFamily="2" charset="0"/>
              </a:rPr>
              <a:t>sÉÉåkÉëqÉkÉÑMü-ÌmÉërÉ</a:t>
            </a:r>
            <a:r>
              <a:rPr lang="en-US" sz="2800" dirty="0" smtClean="0">
                <a:latin typeface="BRH Devanagari" pitchFamily="2" charset="0"/>
              </a:rPr>
              <a:t>…</a:t>
            </a:r>
            <a:r>
              <a:rPr lang="en-US" sz="2800" dirty="0" err="1" smtClean="0">
                <a:latin typeface="BRH Devanagari" pitchFamily="2" charset="0"/>
              </a:rPr>
              <a:t>ûÑ-xÉÑUSÉÂ-WÌUSìÉ</a:t>
            </a:r>
            <a:r>
              <a:rPr lang="en-US" sz="2800" dirty="0" smtClean="0">
                <a:latin typeface="BRH Devanagari" pitchFamily="2" charset="0"/>
              </a:rPr>
              <a:t> </a:t>
            </a:r>
            <a:r>
              <a:rPr lang="en-US" sz="2800" dirty="0" err="1" smtClean="0">
                <a:latin typeface="BRH Devanagari" pitchFamily="2" charset="0"/>
              </a:rPr>
              <a:t>MüsMüÌxÉ</a:t>
            </a:r>
            <a:r>
              <a:rPr lang="en-US" sz="2800" dirty="0" smtClean="0">
                <a:latin typeface="BRH Devanagari" pitchFamily="2" charset="0"/>
              </a:rPr>
              <a:t>® </a:t>
            </a:r>
            <a:r>
              <a:rPr lang="en-US" sz="2800" dirty="0" err="1" smtClean="0">
                <a:latin typeface="BRH Devanagari" pitchFamily="2" charset="0"/>
              </a:rPr>
              <a:t>iÉæsÉ</a:t>
            </a:r>
            <a:endParaRPr lang="en-US" sz="2800" dirty="0" smtClean="0">
              <a:latin typeface="BRH Devanagari" pitchFamily="2" charset="0"/>
            </a:endParaRPr>
          </a:p>
          <a:p>
            <a:pPr eaLnBrk="1" hangingPunct="1">
              <a:spcBef>
                <a:spcPts val="300"/>
              </a:spcBef>
            </a:pPr>
            <a:r>
              <a:rPr lang="en-US" sz="2800" dirty="0" err="1" smtClean="0">
                <a:latin typeface="BRH Devanagari" pitchFamily="2" charset="0"/>
              </a:rPr>
              <a:t>AuÉcÉÑhÉïlÉ</a:t>
            </a:r>
            <a:r>
              <a:rPr lang="en-US" sz="2800" dirty="0" smtClean="0">
                <a:latin typeface="BRH Devanagari" pitchFamily="2" charset="0"/>
              </a:rPr>
              <a:t> - </a:t>
            </a:r>
            <a:r>
              <a:rPr lang="en-US" sz="2800" dirty="0" err="1" smtClean="0">
                <a:latin typeface="BRH Devanagari" pitchFamily="2" charset="0"/>
              </a:rPr>
              <a:t>uÉUÏsÉ</a:t>
            </a:r>
            <a:r>
              <a:rPr lang="en-US" sz="2800" dirty="0" smtClean="0">
                <a:latin typeface="BRH Devanagari" pitchFamily="2" charset="0"/>
              </a:rPr>
              <a:t> </a:t>
            </a:r>
            <a:r>
              <a:rPr lang="en-US" sz="2800" dirty="0" err="1" smtClean="0">
                <a:latin typeface="BRH Devanagari" pitchFamily="2" charset="0"/>
              </a:rPr>
              <a:t>AÉæwÉÌkÉSìurÉ</a:t>
            </a:r>
            <a:r>
              <a:rPr lang="en-US" sz="2800" dirty="0" smtClean="0">
                <a:latin typeface="BRH Devanagari" pitchFamily="2" charset="0"/>
              </a:rPr>
              <a:t> </a:t>
            </a:r>
            <a:r>
              <a:rPr lang="en-US" sz="2800" dirty="0" err="1" smtClean="0">
                <a:latin typeface="BRH Devanagari" pitchFamily="2" charset="0"/>
              </a:rPr>
              <a:t>ÌxÉ</a:t>
            </a:r>
            <a:r>
              <a:rPr lang="en-US" sz="2800" dirty="0" smtClean="0">
                <a:latin typeface="BRH Devanagari" pitchFamily="2" charset="0"/>
              </a:rPr>
              <a:t>® </a:t>
            </a:r>
            <a:r>
              <a:rPr lang="en-US" sz="2800" dirty="0" err="1" smtClean="0">
                <a:latin typeface="BRH Devanagari" pitchFamily="2" charset="0"/>
              </a:rPr>
              <a:t>cÉÑhÉï</a:t>
            </a:r>
            <a:endParaRPr lang="en-US" sz="2800" dirty="0" smtClean="0">
              <a:latin typeface="BRH Devanagari" pitchFamily="2" charset="0"/>
            </a:endParaRPr>
          </a:p>
          <a:p>
            <a:pPr eaLnBrk="1" hangingPunct="1">
              <a:spcBef>
                <a:spcPts val="300"/>
              </a:spcBef>
              <a:buFont typeface="Wingdings 2" pitchFamily="18" charset="2"/>
              <a:buNone/>
            </a:pPr>
            <a:r>
              <a:rPr lang="en-US" sz="2800" b="1" dirty="0" err="1" smtClean="0">
                <a:solidFill>
                  <a:srgbClr val="7030A0"/>
                </a:solidFill>
                <a:latin typeface="BRH Devanagari" pitchFamily="2" charset="0"/>
              </a:rPr>
              <a:t>xÉÑ.vÉÉ</a:t>
            </a:r>
            <a:r>
              <a:rPr lang="en-US" sz="2800" b="1" dirty="0" smtClean="0">
                <a:solidFill>
                  <a:srgbClr val="7030A0"/>
                </a:solidFill>
                <a:latin typeface="BRH Devanagari" pitchFamily="2" charset="0"/>
              </a:rPr>
              <a:t>. 10/12</a:t>
            </a:r>
          </a:p>
          <a:p>
            <a:pPr eaLnBrk="1" hangingPunct="1">
              <a:spcBef>
                <a:spcPts val="300"/>
              </a:spcBef>
            </a:pPr>
            <a:r>
              <a:rPr lang="en-US" sz="2800" dirty="0" err="1" smtClean="0">
                <a:latin typeface="BRH Devanagari" pitchFamily="2" charset="0"/>
              </a:rPr>
              <a:t>lÉÉsÉNåSlÉ</a:t>
            </a:r>
            <a:r>
              <a:rPr lang="en-US" sz="2800" dirty="0" smtClean="0">
                <a:latin typeface="BRH Devanagari" pitchFamily="2" charset="0"/>
              </a:rPr>
              <a:t> 8 </a:t>
            </a:r>
            <a:r>
              <a:rPr lang="en-US" sz="2800" dirty="0" err="1" smtClean="0">
                <a:latin typeface="BRH Devanagari" pitchFamily="2" charset="0"/>
              </a:rPr>
              <a:t>AÇaÉÑsÉ</a:t>
            </a:r>
            <a:r>
              <a:rPr lang="en-US" sz="2800" dirty="0" smtClean="0">
                <a:latin typeface="BRH Devanagari" pitchFamily="2" charset="0"/>
              </a:rPr>
              <a:t> </a:t>
            </a:r>
            <a:r>
              <a:rPr lang="en-US" sz="2800" dirty="0" err="1" smtClean="0">
                <a:latin typeface="BRH Devanagari" pitchFamily="2" charset="0"/>
              </a:rPr>
              <a:t>AÇiÉUÉuÉU</a:t>
            </a:r>
            <a:endParaRPr lang="en-US" sz="2800" dirty="0" smtClean="0">
              <a:latin typeface="BRH Devanagari" pitchFamily="2" charset="0"/>
            </a:endParaRPr>
          </a:p>
          <a:p>
            <a:pPr eaLnBrk="1" hangingPunct="1">
              <a:spcBef>
                <a:spcPts val="300"/>
              </a:spcBef>
              <a:buFont typeface="Wingdings 2" pitchFamily="18" charset="2"/>
              <a:buNone/>
            </a:pPr>
            <a:r>
              <a:rPr lang="en-US" sz="2800" b="1" dirty="0" err="1" smtClean="0">
                <a:solidFill>
                  <a:srgbClr val="7030A0"/>
                </a:solidFill>
                <a:latin typeface="BRH Devanagari" pitchFamily="2" charset="0"/>
              </a:rPr>
              <a:t>uÉÉ.E</a:t>
            </a:r>
            <a:r>
              <a:rPr lang="en-US" sz="2800" b="1" dirty="0" smtClean="0">
                <a:solidFill>
                  <a:srgbClr val="7030A0"/>
                </a:solidFill>
                <a:latin typeface="BRH Devanagari" pitchFamily="2" charset="0"/>
              </a:rPr>
              <a:t>. 1/5</a:t>
            </a:r>
          </a:p>
          <a:p>
            <a:pPr eaLnBrk="1" hangingPunct="1">
              <a:spcBef>
                <a:spcPts val="300"/>
              </a:spcBef>
            </a:pPr>
            <a:r>
              <a:rPr lang="en-US" sz="2800" dirty="0" err="1" smtClean="0">
                <a:latin typeface="BRH Devanagari" pitchFamily="2" charset="0"/>
              </a:rPr>
              <a:t>lÉÉsÉNåSlÉ</a:t>
            </a:r>
            <a:r>
              <a:rPr lang="en-US" sz="2800" dirty="0" smtClean="0">
                <a:latin typeface="BRH Devanagari" pitchFamily="2" charset="0"/>
              </a:rPr>
              <a:t> 4 </a:t>
            </a:r>
            <a:r>
              <a:rPr lang="en-US" sz="2800" dirty="0" err="1" smtClean="0">
                <a:latin typeface="BRH Devanagari" pitchFamily="2" charset="0"/>
              </a:rPr>
              <a:t>AÇaÉÑsÉ</a:t>
            </a:r>
            <a:r>
              <a:rPr lang="en-US" sz="2800" dirty="0" smtClean="0">
                <a:latin typeface="BRH Devanagari" pitchFamily="2" charset="0"/>
              </a:rPr>
              <a:t> </a:t>
            </a:r>
            <a:r>
              <a:rPr lang="en-US" sz="2800" dirty="0" err="1" smtClean="0">
                <a:latin typeface="BRH Devanagari" pitchFamily="2" charset="0"/>
              </a:rPr>
              <a:t>AÇiÉUÉuÉU</a:t>
            </a:r>
            <a:endParaRPr lang="en-US" sz="2800" dirty="0" smtClean="0">
              <a:latin typeface="BRH Devanagari" pitchFamily="2" charset="0"/>
            </a:endParaRPr>
          </a:p>
          <a:p>
            <a:pPr eaLnBrk="1" hangingPunct="1">
              <a:spcBef>
                <a:spcPts val="300"/>
              </a:spcBef>
            </a:pPr>
            <a:r>
              <a:rPr lang="en-US" sz="2800" dirty="0" err="1" smtClean="0">
                <a:latin typeface="BRH Devanagari" pitchFamily="2" charset="0"/>
              </a:rPr>
              <a:t>mÉÌUwÉåMü</a:t>
            </a:r>
            <a:r>
              <a:rPr lang="en-US" sz="2800" dirty="0" smtClean="0">
                <a:latin typeface="BRH Devanagari" pitchFamily="2" charset="0"/>
              </a:rPr>
              <a:t> - </a:t>
            </a:r>
            <a:r>
              <a:rPr lang="en-US" sz="2800" dirty="0" err="1" smtClean="0">
                <a:latin typeface="BRH Devanagari" pitchFamily="2" charset="0"/>
              </a:rPr>
              <a:t>MÑü</a:t>
            </a:r>
            <a:r>
              <a:rPr lang="en-US" sz="2800" dirty="0" smtClean="0">
                <a:latin typeface="BRH Devanagari" pitchFamily="2" charset="0"/>
              </a:rPr>
              <a:t>¸ </a:t>
            </a:r>
            <a:r>
              <a:rPr lang="en-US" sz="2800" dirty="0" err="1" smtClean="0">
                <a:latin typeface="BRH Devanagari" pitchFamily="2" charset="0"/>
              </a:rPr>
              <a:t>iÉæsÉÉlÉå</a:t>
            </a:r>
            <a:endParaRPr lang="en-US" sz="2800" dirty="0" smtClean="0">
              <a:latin typeface="BRH Devanagari" pitchFamily="2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914400"/>
          </a:xfrm>
        </p:spPr>
        <p:txBody>
          <a:bodyPr/>
          <a:lstStyle/>
          <a:p>
            <a:pPr eaLnBrk="1" hangingPunct="1"/>
            <a:r>
              <a:rPr lang="en-US" sz="4800" b="1" dirty="0" err="1" smtClean="0">
                <a:solidFill>
                  <a:srgbClr val="C00000"/>
                </a:solidFill>
                <a:latin typeface="BRH Devanagari" pitchFamily="2" charset="0"/>
              </a:rPr>
              <a:t>eÉÉiÉMüqÉï</a:t>
            </a:r>
            <a:endParaRPr lang="en-US" b="1" dirty="0" smtClean="0">
              <a:solidFill>
                <a:srgbClr val="C00000"/>
              </a:solidFill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797425"/>
          </a:xfrm>
        </p:spPr>
        <p:txBody>
          <a:bodyPr/>
          <a:lstStyle/>
          <a:p>
            <a:pPr algn="just" eaLnBrk="1" hangingPunct="1">
              <a:lnSpc>
                <a:spcPct val="130000"/>
              </a:lnSpc>
              <a:spcBef>
                <a:spcPts val="300"/>
              </a:spcBef>
              <a:buFont typeface="Wingdings 2" pitchFamily="18" charset="2"/>
              <a:buNone/>
            </a:pPr>
            <a:r>
              <a:rPr lang="en-US" sz="3200" b="1" dirty="0" err="1" smtClean="0">
                <a:solidFill>
                  <a:srgbClr val="7030A0"/>
                </a:solidFill>
                <a:latin typeface="BRH Devanagari" pitchFamily="2" charset="0"/>
              </a:rPr>
              <a:t>cÉ.vÉÉ</a:t>
            </a:r>
            <a:r>
              <a:rPr lang="en-US" sz="3200" b="1" dirty="0" smtClean="0">
                <a:solidFill>
                  <a:srgbClr val="7030A0"/>
                </a:solidFill>
                <a:latin typeface="BRH Devanagari" pitchFamily="2" charset="0"/>
              </a:rPr>
              <a:t>. 8</a:t>
            </a:r>
          </a:p>
          <a:p>
            <a:pPr algn="just" eaLnBrk="1" hangingPunct="1">
              <a:lnSpc>
                <a:spcPct val="130000"/>
              </a:lnSpc>
              <a:spcBef>
                <a:spcPts val="300"/>
              </a:spcBef>
            </a:pPr>
            <a:r>
              <a:rPr lang="en-US" sz="3200" dirty="0" err="1" smtClean="0">
                <a:latin typeface="BRH Devanagari" pitchFamily="2" charset="0"/>
              </a:rPr>
              <a:t>oÉÉsÉMüÉiÉ</a:t>
            </a:r>
            <a:r>
              <a:rPr lang="en-US" sz="3200" dirty="0" smtClean="0">
                <a:latin typeface="BRH Devanagari" pitchFamily="2" charset="0"/>
              </a:rPr>
              <a:t> </a:t>
            </a:r>
            <a:r>
              <a:rPr lang="en-US" sz="3200" dirty="0" err="1" smtClean="0">
                <a:latin typeface="BRH Devanagari" pitchFamily="2" charset="0"/>
              </a:rPr>
              <a:t>eÉlqÉÉlÉÇiÉU</a:t>
            </a:r>
            <a:r>
              <a:rPr lang="en-US" sz="3200" dirty="0" smtClean="0">
                <a:latin typeface="BRH Devanagari" pitchFamily="2" charset="0"/>
              </a:rPr>
              <a:t> </a:t>
            </a:r>
            <a:r>
              <a:rPr lang="en-US" sz="3200" dirty="0" err="1" smtClean="0">
                <a:latin typeface="BRH Devanagari" pitchFamily="2" charset="0"/>
              </a:rPr>
              <a:t>eÉå</a:t>
            </a:r>
            <a:r>
              <a:rPr lang="en-US" sz="3200" dirty="0" smtClean="0">
                <a:latin typeface="BRH Devanagari" pitchFamily="2" charset="0"/>
              </a:rPr>
              <a:t> </a:t>
            </a:r>
            <a:r>
              <a:rPr lang="en-US" sz="3200" dirty="0" err="1" smtClean="0">
                <a:latin typeface="BRH Devanagari" pitchFamily="2" charset="0"/>
              </a:rPr>
              <a:t>uÉæÌSMü</a:t>
            </a:r>
            <a:r>
              <a:rPr lang="en-US" sz="3200" dirty="0" smtClean="0">
                <a:latin typeface="BRH Devanagari" pitchFamily="2" charset="0"/>
              </a:rPr>
              <a:t> </a:t>
            </a:r>
            <a:r>
              <a:rPr lang="en-US" sz="3200" dirty="0" err="1" smtClean="0">
                <a:latin typeface="BRH Devanagari" pitchFamily="2" charset="0"/>
              </a:rPr>
              <a:t>MüqÉï</a:t>
            </a:r>
            <a:r>
              <a:rPr lang="en-US" sz="3200" dirty="0" smtClean="0">
                <a:latin typeface="BRH Devanagari" pitchFamily="2" charset="0"/>
              </a:rPr>
              <a:t> </a:t>
            </a:r>
            <a:r>
              <a:rPr lang="en-US" sz="3200" dirty="0" err="1" smtClean="0">
                <a:latin typeface="BRH Devanagari" pitchFamily="2" charset="0"/>
              </a:rPr>
              <a:t>rÉ¥É</a:t>
            </a:r>
            <a:r>
              <a:rPr lang="en-US" sz="3200" dirty="0" smtClean="0">
                <a:latin typeface="BRH Devanagari" pitchFamily="2" charset="0"/>
              </a:rPr>
              <a:t> </a:t>
            </a:r>
            <a:r>
              <a:rPr lang="en-US" sz="3200" dirty="0" err="1" smtClean="0">
                <a:latin typeface="BRH Devanagari" pitchFamily="2" charset="0"/>
              </a:rPr>
              <a:t>rÉÉåaÉÉÌS</a:t>
            </a:r>
            <a:r>
              <a:rPr lang="en-US" sz="3200" dirty="0" smtClean="0">
                <a:latin typeface="BRH Devanagari" pitchFamily="2" charset="0"/>
              </a:rPr>
              <a:t> </a:t>
            </a:r>
            <a:r>
              <a:rPr lang="en-US" sz="3200" dirty="0" err="1" smtClean="0">
                <a:latin typeface="BRH Devanagari" pitchFamily="2" charset="0"/>
              </a:rPr>
              <a:t>MüqÉï</a:t>
            </a:r>
            <a:r>
              <a:rPr lang="en-US" sz="3200" dirty="0" smtClean="0">
                <a:latin typeface="BRH Devanagari" pitchFamily="2" charset="0"/>
              </a:rPr>
              <a:t> </a:t>
            </a:r>
            <a:r>
              <a:rPr lang="en-US" sz="3200" dirty="0" err="1" smtClean="0">
                <a:latin typeface="BRH Devanagari" pitchFamily="2" charset="0"/>
              </a:rPr>
              <a:t>MåüsÉå</a:t>
            </a:r>
            <a:r>
              <a:rPr lang="en-US" sz="3200" dirty="0" smtClean="0">
                <a:latin typeface="BRH Devanagari" pitchFamily="2" charset="0"/>
              </a:rPr>
              <a:t> </a:t>
            </a:r>
            <a:r>
              <a:rPr lang="en-US" sz="3200" dirty="0" err="1" smtClean="0">
                <a:latin typeface="BRH Devanagari" pitchFamily="2" charset="0"/>
              </a:rPr>
              <a:t>eÉÉiÉÉiÉ</a:t>
            </a:r>
            <a:r>
              <a:rPr lang="en-US" sz="3200" dirty="0" smtClean="0">
                <a:latin typeface="BRH Devanagari" pitchFamily="2" charset="0"/>
              </a:rPr>
              <a:t>, </a:t>
            </a:r>
            <a:r>
              <a:rPr lang="en-US" sz="3200" dirty="0" err="1" smtClean="0">
                <a:latin typeface="BRH Devanagari" pitchFamily="2" charset="0"/>
              </a:rPr>
              <a:t>iÉxÉåcÉ</a:t>
            </a:r>
            <a:r>
              <a:rPr lang="en-US" sz="3200" dirty="0" smtClean="0">
                <a:latin typeface="BRH Devanagari" pitchFamily="2" charset="0"/>
              </a:rPr>
              <a:t> </a:t>
            </a:r>
            <a:r>
              <a:rPr lang="en-US" sz="3200" dirty="0" err="1" smtClean="0">
                <a:latin typeface="BRH Devanagari" pitchFamily="2" charset="0"/>
              </a:rPr>
              <a:t>oÉÉsÉMüÉxÉ</a:t>
            </a:r>
            <a:r>
              <a:rPr lang="en-US" sz="3200" dirty="0" smtClean="0">
                <a:latin typeface="BRH Devanagari" pitchFamily="2" charset="0"/>
              </a:rPr>
              <a:t> </a:t>
            </a:r>
            <a:r>
              <a:rPr lang="en-US" sz="3200" dirty="0" err="1" smtClean="0">
                <a:latin typeface="BRH Devanagari" pitchFamily="2" charset="0"/>
              </a:rPr>
              <a:t>xuÉxjÉ</a:t>
            </a:r>
            <a:r>
              <a:rPr lang="en-US" sz="3200" dirty="0" smtClean="0">
                <a:latin typeface="BRH Devanagari" pitchFamily="2" charset="0"/>
              </a:rPr>
              <a:t> </a:t>
            </a:r>
            <a:r>
              <a:rPr lang="en-US" sz="3200" dirty="0" err="1" smtClean="0">
                <a:latin typeface="BRH Devanagari" pitchFamily="2" charset="0"/>
              </a:rPr>
              <a:t>uÉ</a:t>
            </a:r>
            <a:r>
              <a:rPr lang="en-US" sz="3200" dirty="0" smtClean="0">
                <a:latin typeface="BRH Devanagari" pitchFamily="2" charset="0"/>
              </a:rPr>
              <a:t> </a:t>
            </a:r>
            <a:r>
              <a:rPr lang="en-US" sz="3200" dirty="0" err="1" smtClean="0">
                <a:latin typeface="BRH Devanagari" pitchFamily="2" charset="0"/>
              </a:rPr>
              <a:t>ÎeÉÌuÉiÉ</a:t>
            </a:r>
            <a:r>
              <a:rPr lang="en-US" sz="3200" dirty="0" smtClean="0">
                <a:latin typeface="BRH Devanagari" pitchFamily="2" charset="0"/>
              </a:rPr>
              <a:t> </a:t>
            </a:r>
            <a:r>
              <a:rPr lang="en-US" sz="3200" dirty="0" err="1" smtClean="0">
                <a:latin typeface="BRH Devanagari" pitchFamily="2" charset="0"/>
              </a:rPr>
              <a:t>PåûuÉhrÉÉxÉ</a:t>
            </a:r>
            <a:r>
              <a:rPr lang="en-US" sz="3200" dirty="0" smtClean="0">
                <a:latin typeface="BRH Devanagari" pitchFamily="2" charset="0"/>
              </a:rPr>
              <a:t> </a:t>
            </a:r>
            <a:r>
              <a:rPr lang="en-US" sz="3200" dirty="0" err="1" smtClean="0">
                <a:latin typeface="BRH Devanagari" pitchFamily="2" charset="0"/>
              </a:rPr>
              <a:t>eÉÏ</a:t>
            </a:r>
            <a:r>
              <a:rPr lang="en-US" sz="3200" dirty="0" smtClean="0">
                <a:latin typeface="BRH Devanagari" pitchFamily="2" charset="0"/>
              </a:rPr>
              <a:t> </a:t>
            </a:r>
            <a:r>
              <a:rPr lang="en-US" sz="3200" dirty="0" err="1" smtClean="0">
                <a:latin typeface="BRH Devanagari" pitchFamily="2" charset="0"/>
              </a:rPr>
              <a:t>MüqÉåï</a:t>
            </a:r>
            <a:r>
              <a:rPr lang="en-US" sz="3200" dirty="0" smtClean="0">
                <a:latin typeface="BRH Devanagari" pitchFamily="2" charset="0"/>
              </a:rPr>
              <a:t> </a:t>
            </a:r>
            <a:r>
              <a:rPr lang="en-US" sz="3200" dirty="0" err="1" smtClean="0">
                <a:latin typeface="BRH Devanagari" pitchFamily="2" charset="0"/>
              </a:rPr>
              <a:t>MåüsÉÏ</a:t>
            </a:r>
            <a:r>
              <a:rPr lang="en-US" sz="3200" dirty="0" smtClean="0">
                <a:latin typeface="BRH Devanagari" pitchFamily="2" charset="0"/>
              </a:rPr>
              <a:t> </a:t>
            </a:r>
            <a:r>
              <a:rPr lang="en-US" sz="3200" dirty="0" err="1" smtClean="0">
                <a:latin typeface="BRH Devanagari" pitchFamily="2" charset="0"/>
              </a:rPr>
              <a:t>eÉÉiÉÉiÉ</a:t>
            </a:r>
            <a:r>
              <a:rPr lang="en-US" sz="3200" dirty="0" smtClean="0">
                <a:latin typeface="BRH Devanagari" pitchFamily="2" charset="0"/>
              </a:rPr>
              <a:t> </a:t>
            </a:r>
            <a:r>
              <a:rPr lang="en-US" sz="3200" dirty="0" err="1" smtClean="0">
                <a:latin typeface="BRH Devanagari" pitchFamily="2" charset="0"/>
              </a:rPr>
              <a:t>irÉÉxÉ</a:t>
            </a:r>
            <a:r>
              <a:rPr lang="en-US" sz="3200" dirty="0" smtClean="0">
                <a:latin typeface="BRH Devanagari" pitchFamily="2" charset="0"/>
              </a:rPr>
              <a:t> </a:t>
            </a:r>
            <a:r>
              <a:rPr lang="en-US" sz="3200" dirty="0" err="1" smtClean="0">
                <a:latin typeface="BRH Devanagari" pitchFamily="2" charset="0"/>
              </a:rPr>
              <a:t>eÉÉiÉMüqÉï</a:t>
            </a:r>
            <a:r>
              <a:rPr lang="en-US" sz="3200" dirty="0" smtClean="0">
                <a:latin typeface="BRH Devanagari" pitchFamily="2" charset="0"/>
              </a:rPr>
              <a:t> </a:t>
            </a:r>
            <a:r>
              <a:rPr lang="en-US" sz="3200" dirty="0" err="1" smtClean="0">
                <a:latin typeface="BRH Devanagari" pitchFamily="2" charset="0"/>
              </a:rPr>
              <a:t>AxÉå</a:t>
            </a:r>
            <a:r>
              <a:rPr lang="en-US" sz="3200" dirty="0" smtClean="0">
                <a:latin typeface="BRH Devanagari" pitchFamily="2" charset="0"/>
              </a:rPr>
              <a:t> </a:t>
            </a:r>
            <a:r>
              <a:rPr lang="en-US" sz="3200" dirty="0" err="1" smtClean="0">
                <a:latin typeface="BRH Devanagari" pitchFamily="2" charset="0"/>
              </a:rPr>
              <a:t>qWûhÉiÉÉiÉ</a:t>
            </a:r>
            <a:r>
              <a:rPr lang="en-US" sz="3200" dirty="0" smtClean="0">
                <a:latin typeface="BRH Devanagari" pitchFamily="2" charset="0"/>
              </a:rPr>
              <a:t>.</a:t>
            </a:r>
          </a:p>
          <a:p>
            <a:pPr algn="just" eaLnBrk="1" hangingPunct="1">
              <a:lnSpc>
                <a:spcPct val="130000"/>
              </a:lnSpc>
              <a:spcBef>
                <a:spcPts val="300"/>
              </a:spcBef>
              <a:buFont typeface="Wingdings 2" pitchFamily="18" charset="2"/>
              <a:buNone/>
            </a:pPr>
            <a:r>
              <a:rPr lang="en-US" sz="3200" dirty="0" smtClean="0">
                <a:latin typeface="BRH Devanagari" pitchFamily="2" charset="0"/>
              </a:rPr>
              <a:t>	</a:t>
            </a:r>
            <a:r>
              <a:rPr lang="en-US" sz="3200" dirty="0" err="1" smtClean="0">
                <a:solidFill>
                  <a:srgbClr val="FFFF00"/>
                </a:solidFill>
                <a:latin typeface="BRH Devanagari" pitchFamily="2" charset="0"/>
              </a:rPr>
              <a:t>iÉiÉÉåliÉUÇ</a:t>
            </a:r>
            <a:r>
              <a:rPr lang="en-US" sz="3200" dirty="0" smtClean="0">
                <a:solidFill>
                  <a:srgbClr val="FFFF00"/>
                </a:solidFill>
                <a:latin typeface="BRH Devanagari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BRH Devanagari" pitchFamily="2" charset="0"/>
              </a:rPr>
              <a:t>eÉÉiÉMüqÉï</a:t>
            </a:r>
            <a:r>
              <a:rPr lang="en-US" sz="3200" dirty="0" smtClean="0">
                <a:solidFill>
                  <a:srgbClr val="FFFF00"/>
                </a:solidFill>
                <a:latin typeface="BRH Devanagari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BRH Devanagari" pitchFamily="2" charset="0"/>
              </a:rPr>
              <a:t>MÑüqÉÉUxrÉ</a:t>
            </a:r>
            <a:r>
              <a:rPr lang="en-US" sz="3200" dirty="0" smtClean="0">
                <a:solidFill>
                  <a:srgbClr val="FFFF00"/>
                </a:solidFill>
                <a:latin typeface="BRH Devanagari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BRH Devanagari" pitchFamily="2" charset="0"/>
              </a:rPr>
              <a:t>MüÉrÉïqÉç</a:t>
            </a:r>
            <a:r>
              <a:rPr lang="en-US" sz="3200" dirty="0" smtClean="0">
                <a:solidFill>
                  <a:srgbClr val="FFFF00"/>
                </a:solidFill>
                <a:latin typeface="BRH Devanagari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BRH Devanagari" pitchFamily="2" charset="0"/>
              </a:rPr>
              <a:t>iÉ±jÉÉ-qÉkÉÔxÉÌmÉïwÉÏ</a:t>
            </a:r>
            <a:r>
              <a:rPr lang="en-US" sz="3200" dirty="0" smtClean="0">
                <a:solidFill>
                  <a:srgbClr val="FFFF00"/>
                </a:solidFill>
                <a:latin typeface="BRH Devanagari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BRH Devanagari" pitchFamily="2" charset="0"/>
              </a:rPr>
              <a:t>qÉl§ÉÉåmÉqÉÌl§ÉiÉå</a:t>
            </a:r>
            <a:r>
              <a:rPr lang="en-US" sz="3200" dirty="0" smtClean="0">
                <a:solidFill>
                  <a:srgbClr val="FFFF00"/>
                </a:solidFill>
                <a:latin typeface="BRH Devanagari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BRH Devanagari" pitchFamily="2" charset="0"/>
              </a:rPr>
              <a:t>rÉjÉÉqlÉÉrÉÇ</a:t>
            </a:r>
            <a:r>
              <a:rPr lang="en-US" sz="3200" dirty="0" smtClean="0">
                <a:solidFill>
                  <a:srgbClr val="FFFF00"/>
                </a:solidFill>
                <a:latin typeface="BRH Devanagari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BRH Devanagari" pitchFamily="2" charset="0"/>
              </a:rPr>
              <a:t>mÉëjÉqÉÇ</a:t>
            </a:r>
            <a:r>
              <a:rPr lang="en-US" sz="3200" dirty="0" smtClean="0">
                <a:solidFill>
                  <a:srgbClr val="FFFF00"/>
                </a:solidFill>
                <a:latin typeface="BRH Devanagari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BRH Devanagari" pitchFamily="2" charset="0"/>
              </a:rPr>
              <a:t>mÉëÉÍzÉiÉÑ</a:t>
            </a:r>
            <a:r>
              <a:rPr lang="en-US" sz="3200" dirty="0" smtClean="0">
                <a:solidFill>
                  <a:srgbClr val="FFFF00"/>
                </a:solidFill>
                <a:latin typeface="BRH Devanagari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BRH Devanagari" pitchFamily="2" charset="0"/>
              </a:rPr>
              <a:t>S±ÉiÉç</a:t>
            </a:r>
            <a:r>
              <a:rPr lang="en-US" sz="3200" dirty="0" smtClean="0">
                <a:solidFill>
                  <a:srgbClr val="FFFF00"/>
                </a:solidFill>
                <a:latin typeface="BRH Devanagari" pitchFamily="2" charset="0"/>
              </a:rPr>
              <a:t> |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914400"/>
          </a:xfrm>
        </p:spPr>
        <p:txBody>
          <a:bodyPr/>
          <a:lstStyle/>
          <a:p>
            <a:pPr eaLnBrk="1" hangingPunct="1"/>
            <a:r>
              <a:rPr lang="en-US" sz="4800" b="1" dirty="0" err="1" smtClean="0">
                <a:solidFill>
                  <a:srgbClr val="C00000"/>
                </a:solidFill>
                <a:latin typeface="BRH Devanagari" pitchFamily="2" charset="0"/>
              </a:rPr>
              <a:t>U¤ÉÉMüqÉï</a:t>
            </a:r>
            <a:endParaRPr lang="en-US" b="1" dirty="0" smtClean="0">
              <a:solidFill>
                <a:srgbClr val="C00000"/>
              </a:solidFill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527175"/>
            <a:ext cx="8686800" cy="4873625"/>
          </a:xfrm>
        </p:spPr>
        <p:txBody>
          <a:bodyPr/>
          <a:lstStyle/>
          <a:p>
            <a:pPr algn="just" eaLnBrk="1" hangingPunct="1">
              <a:lnSpc>
                <a:spcPct val="110000"/>
              </a:lnSpc>
              <a:spcBef>
                <a:spcPts val="300"/>
              </a:spcBef>
              <a:buFont typeface="Wingdings 2" pitchFamily="18" charset="2"/>
              <a:buNone/>
            </a:pPr>
            <a:r>
              <a:rPr lang="en-US" sz="3000" b="1" dirty="0" err="1" smtClean="0">
                <a:solidFill>
                  <a:srgbClr val="7030A0"/>
                </a:solidFill>
                <a:latin typeface="BRH Devanagari" pitchFamily="2" charset="0"/>
              </a:rPr>
              <a:t>cÉ.vÉÉ</a:t>
            </a:r>
            <a:r>
              <a:rPr lang="en-US" sz="3000" b="1" dirty="0" smtClean="0">
                <a:solidFill>
                  <a:srgbClr val="7030A0"/>
                </a:solidFill>
                <a:latin typeface="BRH Devanagari" pitchFamily="2" charset="0"/>
              </a:rPr>
              <a:t>. 8/47</a:t>
            </a:r>
          </a:p>
          <a:p>
            <a:pPr>
              <a:lnSpc>
                <a:spcPct val="110000"/>
              </a:lnSpc>
            </a:pPr>
            <a:r>
              <a:rPr lang="en-US" sz="3000" dirty="0" err="1" smtClean="0">
                <a:latin typeface="BRH Devanagari RN" pitchFamily="2" charset="0"/>
              </a:rPr>
              <a:t>AjÉÉxrÉ</a:t>
            </a:r>
            <a:r>
              <a:rPr lang="en-US" sz="3000" dirty="0" smtClean="0">
                <a:latin typeface="BRH Devanagari RN" pitchFamily="2" charset="0"/>
              </a:rPr>
              <a:t> U¤ÉÉÇ </a:t>
            </a:r>
            <a:r>
              <a:rPr lang="en-US" sz="3000" dirty="0" err="1" smtClean="0">
                <a:latin typeface="BRH Devanagari RN" pitchFamily="2" charset="0"/>
              </a:rPr>
              <a:t>ÌuÉSkrÉÉiÉè-AÉSÉlÉÏZÉÌSUMüMïülkÉÑmÉÏsÉÑmÉÃwÉMüvÉÉZÉÉÌpÉUxrÉÉ</a:t>
            </a:r>
            <a:r>
              <a:rPr lang="en-US" sz="3000" dirty="0" smtClean="0">
                <a:latin typeface="BRH Devanagari RN" pitchFamily="2" charset="0"/>
              </a:rPr>
              <a:t> </a:t>
            </a:r>
            <a:r>
              <a:rPr lang="en-US" sz="3000" dirty="0" err="1" smtClean="0">
                <a:latin typeface="BRH Devanagari RN" pitchFamily="2" charset="0"/>
              </a:rPr>
              <a:t>aÉ×WÇ</a:t>
            </a:r>
            <a:r>
              <a:rPr lang="en-US" sz="3000" dirty="0" smtClean="0">
                <a:latin typeface="BRH Devanagari RN" pitchFamily="2" charset="0"/>
              </a:rPr>
              <a:t> </a:t>
            </a:r>
            <a:r>
              <a:rPr lang="en-US" sz="3000" dirty="0" err="1" smtClean="0">
                <a:latin typeface="BRH Devanagari RN" pitchFamily="2" charset="0"/>
              </a:rPr>
              <a:t>xÉqÉliÉiÉ</a:t>
            </a:r>
            <a:r>
              <a:rPr lang="en-US" sz="3000" dirty="0" smtClean="0">
                <a:latin typeface="BRH Devanagari RN" pitchFamily="2" charset="0"/>
              </a:rPr>
              <a:t>: </a:t>
            </a:r>
            <a:r>
              <a:rPr lang="en-US" sz="3000" dirty="0" err="1" smtClean="0">
                <a:latin typeface="BRH Devanagari RN" pitchFamily="2" charset="0"/>
              </a:rPr>
              <a:t>mÉÌUuÉÉUrÉåiÉè</a:t>
            </a:r>
            <a:r>
              <a:rPr lang="en-US" sz="3000" dirty="0" smtClean="0">
                <a:latin typeface="BRH Devanagari RN" pitchFamily="2" charset="0"/>
              </a:rPr>
              <a:t> | </a:t>
            </a:r>
            <a:r>
              <a:rPr lang="en-US" sz="3000" dirty="0" err="1" smtClean="0">
                <a:latin typeface="BRH Devanagari RN" pitchFamily="2" charset="0"/>
              </a:rPr>
              <a:t>xÉuÉïiÉ¶É</a:t>
            </a:r>
            <a:r>
              <a:rPr lang="en-US" sz="3000" dirty="0" smtClean="0">
                <a:latin typeface="BRH Devanagari RN" pitchFamily="2" charset="0"/>
              </a:rPr>
              <a:t> </a:t>
            </a:r>
            <a:r>
              <a:rPr lang="en-US" sz="3000" dirty="0" err="1" smtClean="0">
                <a:latin typeface="BRH Devanagari RN" pitchFamily="2" charset="0"/>
              </a:rPr>
              <a:t>xÉÔÌiÉMüÉaÉÉUxrÉ</a:t>
            </a:r>
            <a:r>
              <a:rPr lang="en-US" sz="3000" dirty="0" smtClean="0">
                <a:latin typeface="BRH Devanagari RN" pitchFamily="2" charset="0"/>
              </a:rPr>
              <a:t> </a:t>
            </a:r>
            <a:r>
              <a:rPr lang="en-US" sz="3000" dirty="0" err="1" smtClean="0">
                <a:latin typeface="BRH Devanagari RN" pitchFamily="2" charset="0"/>
              </a:rPr>
              <a:t>xÉwÉïmÉÉiÉxÉÏiÉhQÑsÉMühÉMüÌhÉMüÉ</a:t>
            </a:r>
            <a:r>
              <a:rPr lang="en-US" sz="3000" dirty="0" smtClean="0">
                <a:latin typeface="BRH Devanagari RN" pitchFamily="2" charset="0"/>
              </a:rPr>
              <a:t>: </a:t>
            </a:r>
            <a:r>
              <a:rPr lang="en-US" sz="3000" dirty="0" err="1" smtClean="0">
                <a:latin typeface="BRH Devanagari RN" pitchFamily="2" charset="0"/>
              </a:rPr>
              <a:t>mÉëÌMüUårÉÑ</a:t>
            </a:r>
            <a:r>
              <a:rPr lang="en-US" sz="3000" dirty="0" smtClean="0">
                <a:latin typeface="BRH Devanagari RN" pitchFamily="2" charset="0"/>
              </a:rPr>
              <a:t>: | </a:t>
            </a:r>
            <a:r>
              <a:rPr lang="en-US" sz="3000" dirty="0" err="1" smtClean="0">
                <a:latin typeface="BRH Devanagari RN" pitchFamily="2" charset="0"/>
              </a:rPr>
              <a:t>iÉjÉÉ</a:t>
            </a:r>
            <a:r>
              <a:rPr lang="en-US" sz="3000" dirty="0" smtClean="0">
                <a:latin typeface="BRH Devanagari RN" pitchFamily="2" charset="0"/>
              </a:rPr>
              <a:t> </a:t>
            </a:r>
            <a:r>
              <a:rPr lang="en-US" sz="3000" dirty="0" err="1" smtClean="0">
                <a:latin typeface="BRH Devanagari RN" pitchFamily="2" charset="0"/>
              </a:rPr>
              <a:t>iÉhQÑsÉoÉÌsÉWÉåqÉ</a:t>
            </a:r>
            <a:r>
              <a:rPr lang="en-US" sz="3000" dirty="0" smtClean="0">
                <a:latin typeface="BRH Devanagari RN" pitchFamily="2" charset="0"/>
              </a:rPr>
              <a:t>: </a:t>
            </a:r>
            <a:r>
              <a:rPr lang="en-US" sz="3000" dirty="0" err="1" smtClean="0">
                <a:latin typeface="BRH Devanagari RN" pitchFamily="2" charset="0"/>
              </a:rPr>
              <a:t>xÉiÉiÉqÉÑpÉrÉMüÉsÉÇ</a:t>
            </a:r>
            <a:r>
              <a:rPr lang="en-US" sz="3000" dirty="0" smtClean="0">
                <a:latin typeface="BRH Devanagari RN" pitchFamily="2" charset="0"/>
              </a:rPr>
              <a:t> </a:t>
            </a:r>
            <a:r>
              <a:rPr lang="en-US" sz="3000" dirty="0" err="1" smtClean="0">
                <a:latin typeface="BRH Devanagari RN" pitchFamily="2" charset="0"/>
              </a:rPr>
              <a:t>Ì¢ürÉåiÉÉlÉÉqÉMüqÉïhÉ</a:t>
            </a:r>
            <a:r>
              <a:rPr lang="en-US" sz="3000" dirty="0" smtClean="0">
                <a:latin typeface="BRH Devanagari RN" pitchFamily="2" charset="0"/>
              </a:rPr>
              <a:t>:| ²ÉUå </a:t>
            </a:r>
            <a:r>
              <a:rPr lang="en-US" sz="3000" dirty="0" err="1" smtClean="0">
                <a:latin typeface="BRH Devanagari RN" pitchFamily="2" charset="0"/>
              </a:rPr>
              <a:t>cÉ</a:t>
            </a:r>
            <a:r>
              <a:rPr lang="en-US" sz="3000" dirty="0" smtClean="0">
                <a:latin typeface="BRH Devanagari RN" pitchFamily="2" charset="0"/>
              </a:rPr>
              <a:t> </a:t>
            </a:r>
            <a:r>
              <a:rPr lang="en-US" sz="3000" dirty="0" err="1" smtClean="0">
                <a:latin typeface="BRH Devanagari RN" pitchFamily="2" charset="0"/>
              </a:rPr>
              <a:t>qÉÑxÉsÉÇ</a:t>
            </a:r>
            <a:r>
              <a:rPr lang="en-US" sz="3000" dirty="0" smtClean="0">
                <a:latin typeface="BRH Devanagari RN" pitchFamily="2" charset="0"/>
              </a:rPr>
              <a:t> </a:t>
            </a:r>
            <a:r>
              <a:rPr lang="en-US" sz="3000" dirty="0" err="1" smtClean="0">
                <a:latin typeface="BRH Devanagari RN" pitchFamily="2" charset="0"/>
              </a:rPr>
              <a:t>SåWsÉÏqÉlÉÑ</a:t>
            </a:r>
            <a:r>
              <a:rPr lang="en-US" sz="3000" dirty="0" smtClean="0">
                <a:latin typeface="BRH Devanagari RN" pitchFamily="2" charset="0"/>
              </a:rPr>
              <a:t> </a:t>
            </a:r>
            <a:r>
              <a:rPr lang="en-US" sz="3000" dirty="0" err="1" smtClean="0">
                <a:latin typeface="BRH Devanagari RN" pitchFamily="2" charset="0"/>
              </a:rPr>
              <a:t>ÌiÉU¶ÉÏlÉÇ</a:t>
            </a:r>
            <a:r>
              <a:rPr lang="en-US" sz="3000" dirty="0" smtClean="0">
                <a:latin typeface="BRH Devanagari RN" pitchFamily="2" charset="0"/>
              </a:rPr>
              <a:t> </a:t>
            </a:r>
            <a:r>
              <a:rPr lang="en-US" sz="3000" dirty="0" err="1" smtClean="0">
                <a:latin typeface="BRH Devanagari RN" pitchFamily="2" charset="0"/>
              </a:rPr>
              <a:t>lrÉxÉåiÉè</a:t>
            </a:r>
            <a:r>
              <a:rPr lang="en-US" sz="3000" dirty="0" smtClean="0">
                <a:latin typeface="BRH Devanagari RN" pitchFamily="2" charset="0"/>
              </a:rPr>
              <a:t> | </a:t>
            </a:r>
            <a:r>
              <a:rPr lang="en-US" sz="3000" dirty="0" err="1" smtClean="0">
                <a:latin typeface="BRH Devanagari RN" pitchFamily="2" charset="0"/>
              </a:rPr>
              <a:t>uÉcÉÉMÑü</a:t>
            </a:r>
            <a:r>
              <a:rPr lang="en-US" sz="3000" dirty="0" smtClean="0">
                <a:latin typeface="BRH Devanagari RN" pitchFamily="2" charset="0"/>
              </a:rPr>
              <a:t>¸¤</a:t>
            </a:r>
            <a:r>
              <a:rPr lang="en-US" sz="3000" dirty="0" err="1" smtClean="0">
                <a:latin typeface="BRH Devanagari RN" pitchFamily="2" charset="0"/>
              </a:rPr>
              <a:t>ÉÉæqÉMüÌW</a:t>
            </a:r>
            <a:r>
              <a:rPr lang="en-US" sz="3000" dirty="0" smtClean="0">
                <a:latin typeface="BRH Devanagari RN" pitchFamily="2" charset="0"/>
              </a:rPr>
              <a:t>…¡</a:t>
            </a:r>
            <a:r>
              <a:rPr lang="en-US" sz="3000" dirty="0" err="1" smtClean="0">
                <a:latin typeface="BRH Devanagari RN" pitchFamily="2" charset="0"/>
              </a:rPr>
              <a:t>ûÑxÉwÉïmÉÉiÉxÉÏsÉvÉÑlÉ-MühÉMüÌhÉMüÉlÉÉÇ</a:t>
            </a:r>
            <a:r>
              <a:rPr lang="en-US" sz="3000" dirty="0" smtClean="0">
                <a:latin typeface="BRH Devanagari RN" pitchFamily="2" charset="0"/>
              </a:rPr>
              <a:t> </a:t>
            </a:r>
            <a:r>
              <a:rPr lang="en-US" sz="3000" dirty="0" err="1" smtClean="0">
                <a:latin typeface="BRH Devanagari RN" pitchFamily="2" charset="0"/>
              </a:rPr>
              <a:t>U¤ÉÉåblÉxÉqÉÉZrÉÉiÉÉlÉÉÇ</a:t>
            </a:r>
            <a:r>
              <a:rPr lang="en-US" sz="3000" dirty="0" smtClean="0">
                <a:latin typeface="BRH Devanagari RN" pitchFamily="2" charset="0"/>
              </a:rPr>
              <a:t> </a:t>
            </a:r>
            <a:r>
              <a:rPr lang="en-US" sz="3000" dirty="0" err="1" smtClean="0">
                <a:latin typeface="BRH Devanagari RN" pitchFamily="2" charset="0"/>
              </a:rPr>
              <a:t>cÉÉæwÉkÉÏlÉÉÇ</a:t>
            </a:r>
            <a:r>
              <a:rPr lang="en-US" sz="3000" dirty="0" smtClean="0">
                <a:latin typeface="BRH Devanagari RN" pitchFamily="2" charset="0"/>
              </a:rPr>
              <a:t> </a:t>
            </a:r>
            <a:r>
              <a:rPr lang="en-US" sz="3000" dirty="0" err="1" smtClean="0">
                <a:latin typeface="BRH Devanagari RN" pitchFamily="2" charset="0"/>
              </a:rPr>
              <a:t>mÉÉåÌsÉMüÉÇ</a:t>
            </a:r>
            <a:r>
              <a:rPr lang="en-US" sz="3000" dirty="0" smtClean="0">
                <a:latin typeface="BRH Devanagari RN" pitchFamily="2" charset="0"/>
              </a:rPr>
              <a:t> </a:t>
            </a:r>
            <a:r>
              <a:rPr lang="en-US" sz="3000" dirty="0" err="1" smtClean="0">
                <a:latin typeface="BRH Devanagari RN" pitchFamily="2" charset="0"/>
              </a:rPr>
              <a:t>oÉSçkuÉÉ</a:t>
            </a:r>
            <a:r>
              <a:rPr lang="en-US" sz="3000" dirty="0" smtClean="0">
                <a:latin typeface="BRH Devanagari RN" pitchFamily="2" charset="0"/>
              </a:rPr>
              <a:t> </a:t>
            </a:r>
            <a:r>
              <a:rPr lang="en-US" sz="3000" dirty="0" err="1" smtClean="0">
                <a:latin typeface="BRH Devanagari RN" pitchFamily="2" charset="0"/>
              </a:rPr>
              <a:t>xÉÔÌiÉMüÉaÉÉUxrÉÉå¨ÉUSåWsrÉÉqÉuÉxÉ×eÉåiÉè</a:t>
            </a:r>
            <a:r>
              <a:rPr lang="en-US" sz="3000" dirty="0" smtClean="0">
                <a:latin typeface="BRH Devanagari RN" pitchFamily="2" charset="0"/>
              </a:rPr>
              <a:t> |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914400"/>
          </a:xfrm>
        </p:spPr>
        <p:txBody>
          <a:bodyPr/>
          <a:lstStyle/>
          <a:p>
            <a:r>
              <a:rPr lang="en-US" sz="4000" b="1" smtClean="0">
                <a:solidFill>
                  <a:srgbClr val="C00000"/>
                </a:solidFill>
              </a:rPr>
              <a:t>Resuscitation</a:t>
            </a:r>
          </a:p>
        </p:txBody>
      </p:sp>
      <p:pic>
        <p:nvPicPr>
          <p:cNvPr id="21507" name="Content Placeholder 3" descr="0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95400" y="1219200"/>
            <a:ext cx="7086600" cy="5410200"/>
          </a:xfr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15705</TotalTime>
  <Words>1451</Words>
  <Application>Microsoft Office PowerPoint</Application>
  <PresentationFormat>On-screen Show (4:3)</PresentationFormat>
  <Paragraphs>259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Civic</vt:lpstr>
      <vt:lpstr>eÉÉiÉqÉÉ§É mÉËUcÉrÉÉï uÉ CARE OF NEWBORN</vt:lpstr>
      <vt:lpstr>Navjat Shishu Paricharya</vt:lpstr>
      <vt:lpstr>mÉëÉhÉmÉëirÉÉaÉqÉlÉ</vt:lpstr>
      <vt:lpstr>xlÉÉlÉ</vt:lpstr>
      <vt:lpstr>qÉÑZÉÌuÉzÉÉåkÉlÉ uÉ aÉpÉÉåïSMü uÉqÉlÉ</vt:lpstr>
      <vt:lpstr>lÉÉsÉNåSlÉ</vt:lpstr>
      <vt:lpstr>eÉÉiÉMüqÉï</vt:lpstr>
      <vt:lpstr>U¤ÉÉMüqÉï</vt:lpstr>
      <vt:lpstr>Resuscitation</vt:lpstr>
      <vt:lpstr>Essential Care for Newborns</vt:lpstr>
      <vt:lpstr>Routine Supportive Care for All Newborns after delivery</vt:lpstr>
      <vt:lpstr>Cleanliness</vt:lpstr>
      <vt:lpstr>Cleanliness</vt:lpstr>
      <vt:lpstr>Cleanliness</vt:lpstr>
      <vt:lpstr>Thermal Protection</vt:lpstr>
      <vt:lpstr>Thermal Protection</vt:lpstr>
      <vt:lpstr>Thermal Protection</vt:lpstr>
      <vt:lpstr>Thermal Protection</vt:lpstr>
      <vt:lpstr>Thermal Protection</vt:lpstr>
      <vt:lpstr>Early and Exclusive Breast-feeding</vt:lpstr>
      <vt:lpstr>Early and Exclusive Breastfeeding</vt:lpstr>
      <vt:lpstr>Eye Care: application of topical antibiotic</vt:lpstr>
      <vt:lpstr>Immunization</vt:lpstr>
      <vt:lpstr>IAP</vt:lpstr>
      <vt:lpstr>Management of Sick Infant</vt:lpstr>
      <vt:lpstr>Essential care of Sick Infant</vt:lpstr>
      <vt:lpstr>General principles of management of all sick infants</vt:lpstr>
      <vt:lpstr>General principles of management of sick infants:</vt:lpstr>
      <vt:lpstr>Recognizing Danger Signs</vt:lpstr>
      <vt:lpstr>Recognizing Danger Signs</vt:lpstr>
      <vt:lpstr>Emergency Treatment of Danger Signs</vt:lpstr>
      <vt:lpstr>Emergency Treatment of Danger Signs</vt:lpstr>
      <vt:lpstr>Low Birth Weight Baby</vt:lpstr>
      <vt:lpstr>Low Birth Weight Baby</vt:lpstr>
      <vt:lpstr>Low Birth Weight Baby</vt:lpstr>
      <vt:lpstr>PowerPoint Presentation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Essential Newborn Care</dc:title>
  <dc:creator>Sarah A Murphy</dc:creator>
  <cp:lastModifiedBy>user</cp:lastModifiedBy>
  <cp:revision>170</cp:revision>
  <dcterms:created xsi:type="dcterms:W3CDTF">2008-05-02T18:41:30Z</dcterms:created>
  <dcterms:modified xsi:type="dcterms:W3CDTF">2023-02-27T05:08:03Z</dcterms:modified>
</cp:coreProperties>
</file>