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58" r:id="rId4"/>
    <p:sldId id="259" r:id="rId5"/>
    <p:sldId id="260" r:id="rId6"/>
    <p:sldId id="276" r:id="rId7"/>
    <p:sldId id="262" r:id="rId8"/>
    <p:sldId id="263" r:id="rId9"/>
    <p:sldId id="270" r:id="rId10"/>
    <p:sldId id="271" r:id="rId11"/>
    <p:sldId id="272" r:id="rId12"/>
    <p:sldId id="274" r:id="rId13"/>
    <p:sldId id="273" r:id="rId14"/>
    <p:sldId id="275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82" d="100"/>
          <a:sy n="82" d="100"/>
        </p:scale>
        <p:origin x="-78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315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Acute Appendicitis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Differential diagnosis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Gastritis, APD, gastroenteritis.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Intestinal perforation, peptic ulcer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Mackle's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diverticulitis.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Bowel ischemia, intussusceptions, intestinal obstructions.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Amoebic liver abscess,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cholecystitis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or chronic Rt. Renal colic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Oophritis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salphingitis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endometritis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PID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Torsion of Rt. Ovaries, testicular torsion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Ectopic pregnancy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Complications:-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Appendicular perforation.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Empyema.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erforation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peritonitis.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Septicemia.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Fecoperitonium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Haemodynamic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instability.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renal failure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Pts. Should be Admitted in ICU.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Watch for TPR-BP, SPO2, RBS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O2 Inhalation  if  required.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NBM 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Starts IV fluids 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Ryle's tube with continuous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Nasogastric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aspiration 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Connect monitor (NIBP)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Watch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Girth, urine output, Blood gases.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Send Blood sample for investigation.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Assess Foley’s catheterization for UOP.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cont….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Fluid replacement therapy:-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DNS,Normal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saline, RL (Isotonic, Hypertonic, colloidal) 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20ml/kg per hour for 1 hour followed by 3 ml/kg per hour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Pain control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Opoids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\NSAIDs)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Pethidin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 mg 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Morphine  1 ml SOS 	 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Pentazocine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 mg IM/IV/SC may repeat dose every 3 to 4 hours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Fentanyl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to 100 microgram daily	 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butylbromide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20mg SOS		 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Drotaverine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HCL 40mg to 100 mg SOS	 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Diclofenac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Sodium 75mg IM SOS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Broad spectrum Antibiotics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Meropenen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			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Imipenem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IV TDS			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Pipracilline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tazobactum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4.5 gm IV TDS	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HCL 1 gm IV TDS  		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D. 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Surgical intervention:-  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 Appendectomy, Laparoscopic Appendectomy. 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 cont….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F.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Protozoals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 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400mg IV TDS  OR</a:t>
            </a:r>
          </a:p>
          <a:p>
            <a:pPr marL="514350" indent="-5143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Tinidazole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 mg IV OD 	</a:t>
            </a:r>
          </a:p>
          <a:p>
            <a:pPr marL="514350" indent="-514350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 emetics:-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Ondensetrone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mg – 8 mg IV TDS   OR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Granisetrone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mg – 3 mg IV BD 	OR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10mg TDS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	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H2 Antagonist/ PPI’s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Ranitidine 15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Pantaprazole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 mg IV BD 		OR</a:t>
            </a:r>
          </a:p>
          <a:p>
            <a:pPr marL="514350" indent="-514350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Rabeprazole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– 40 mg IV BD 	</a:t>
            </a:r>
          </a:p>
          <a:p>
            <a:pPr marL="514350" indent="-514350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8000" dirty="0" smtClean="0"/>
          </a:p>
          <a:p>
            <a:pPr marL="0" indent="0" algn="r">
              <a:buNone/>
            </a:pPr>
            <a:r>
              <a:rPr lang="en-US" sz="8000" dirty="0" smtClean="0"/>
              <a:t>Thanks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1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75895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Inflamed Appendix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534400" cy="475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 positions Acute appendicitis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04800" y="1527174"/>
            <a:ext cx="85344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Introduction and definition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03920" cy="5105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Appendicitis is term to be the end result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of infectious and pathological condition inside the lumen of appendix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condition gives  rise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Pain, nausea, vomiting and fever.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Being a medical emergency,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mild cases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usually successfully treated with conservative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measures in intensive care unit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monitor and manage complications of the disease.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in most emergency as well as in chronic stages surgical intervention is needed.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Causes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Bezoars, foreign bodies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Trauma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Obstruction by calcified fecal deposits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appendixcoliths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intestinal worms and gallstone.</a:t>
            </a:r>
          </a:p>
          <a:p>
            <a:pPr>
              <a:lnSpc>
                <a:spcPct val="20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Pathogenesis of appendicitis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obstruction occurs at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opening of the lumen of appendix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filled with various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mucus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exudates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Leads to increased pressures in the appendix,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decreased blood flow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tissues of the appendix,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bacterial growth inside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appendix causing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inflammation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Inflammation, reduced blood flow to the appendix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distention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appendix causes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 injury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 death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If untreated, the appendix may burst,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releasing bacteria into the abdominal cavity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leading to increased complications.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Clinical features of</a:t>
            </a:r>
            <a:b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Acute appendicitis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 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iliac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region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epigastria.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onset.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Nausea, vomiting, loss of appetite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Fever with chills.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Signs of dehydration.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Guarding and rigidity.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Hemodynamic instability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Tachycardia, respiratory distress, peritonitis,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hiccup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Hypotension, hypoglycemia, shock.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Signs:-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Fever,Tachycardia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Tachypnoea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Rebound  Tenderness @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Mcburnys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region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Psoas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Rovsing’s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 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Kocher’s sign.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Hamburger’s sign.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Dunphy’s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Bartomier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Mechelson’s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Aure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Rozanova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sign. </a:t>
            </a:r>
          </a:p>
          <a:p>
            <a:pPr lvl="2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All signs may positive in case of Ac. appendicitis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Investigations:- </a:t>
            </a:r>
            <a:endParaRPr lang="en-US" sz="3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CBC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leucocytosis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LFT, KFT, ESR, RBS, urine routine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gases (PaO2, PaCO2, pH, HCO3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‾,O2CT)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Plain x-ray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CXR-PA view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CT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., MRI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337</TotalTime>
  <Words>459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PowerPoint Presentation</vt:lpstr>
      <vt:lpstr>Inflamed Appendix </vt:lpstr>
      <vt:lpstr>Different positions Acute appendicitis</vt:lpstr>
      <vt:lpstr>Introduction and definition </vt:lpstr>
      <vt:lpstr> Causes </vt:lpstr>
      <vt:lpstr>Pathogenesis of appendicitis </vt:lpstr>
      <vt:lpstr>  Clinical features of  Acute appendicitis </vt:lpstr>
      <vt:lpstr>Signs:- </vt:lpstr>
      <vt:lpstr>Investigations:- </vt:lpstr>
      <vt:lpstr>Differential diagnosis</vt:lpstr>
      <vt:lpstr>Complications:- </vt:lpstr>
      <vt:lpstr>Treatment </vt:lpstr>
      <vt:lpstr>Treatment cont….</vt:lpstr>
      <vt:lpstr>Treatment cont….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ATHARVA</cp:lastModifiedBy>
  <cp:revision>147</cp:revision>
  <dcterms:created xsi:type="dcterms:W3CDTF">2020-05-02T05:10:47Z</dcterms:created>
  <dcterms:modified xsi:type="dcterms:W3CDTF">2021-02-04T15:02:44Z</dcterms:modified>
</cp:coreProperties>
</file>