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53000" y="-53340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200"/>
            <a:ext cx="9296400" cy="69723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8686800" cy="6515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</cp:revision>
  <dcterms:created xsi:type="dcterms:W3CDTF">2006-08-16T00:00:00Z</dcterms:created>
  <dcterms:modified xsi:type="dcterms:W3CDTF">2023-02-02T04:54:06Z</dcterms:modified>
</cp:coreProperties>
</file>