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yhu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yhu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loZnsgizfol`rku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lkeku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nks”kkUu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fugZjsr~A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yhuU?kkrq”kq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vuqRDyh”Vku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Qykr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vkekr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jlkr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boA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vkJ;L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fg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uk’kk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L;qfugZjRokr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AaA</a:t>
            </a: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dirty="0" err="1" smtClean="0">
                <a:latin typeface="Kruti Dev 055" pitchFamily="2" charset="0"/>
              </a:rPr>
              <a:t>vk</a:t>
            </a:r>
            <a:r>
              <a:rPr lang="en-US" dirty="0" smtClean="0">
                <a:latin typeface="Kruti Dev 055" pitchFamily="2" charset="0"/>
              </a:rPr>
              <a:t>- g-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- 13@18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r>
              <a:rPr lang="en-US" dirty="0" err="1" smtClean="0">
                <a:latin typeface="Kruti Dev 055" pitchFamily="2" charset="0"/>
              </a:rPr>
              <a:t>lkenks”kkps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fugZj.k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ckgsj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iMr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ukgh</a:t>
            </a:r>
            <a:r>
              <a:rPr lang="en-US" dirty="0" smtClean="0">
                <a:latin typeface="Kruti Dev 055" pitchFamily="2" charset="0"/>
              </a:rPr>
              <a:t> o ‘</a:t>
            </a:r>
            <a:r>
              <a:rPr lang="en-US" dirty="0" err="1" smtClean="0">
                <a:latin typeface="Kruti Dev 055" pitchFamily="2" charset="0"/>
              </a:rPr>
              <a:t>kjhjkph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Eg.kwup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v’kkosGh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izFke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vkekph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d:u </a:t>
            </a:r>
            <a:r>
              <a:rPr lang="en-US" b="1" dirty="0" err="1" smtClean="0">
                <a:latin typeface="Kruti Dev 055" pitchFamily="2" charset="0"/>
              </a:rPr>
              <a:t>uarj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nks”kkauk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dks”Bkar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vk.kkos</a:t>
            </a:r>
            <a:r>
              <a:rPr lang="en-US" b="1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toGP;k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ekxkZus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ckgsj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dk</a:t>
            </a:r>
            <a:r>
              <a:rPr lang="en-US" b="1" dirty="0" smtClean="0">
                <a:latin typeface="Kruti Dev 055" pitchFamily="2" charset="0"/>
              </a:rPr>
              <a:t>&lt;</a:t>
            </a:r>
            <a:r>
              <a:rPr lang="en-US" b="1" dirty="0" err="1" smtClean="0">
                <a:latin typeface="Kruti Dev 055" pitchFamily="2" charset="0"/>
              </a:rPr>
              <a:t>kos</a:t>
            </a:r>
            <a:r>
              <a:rPr lang="en-US" b="1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16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yhu nks”k fpfdRlk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hp</cp:lastModifiedBy>
  <cp:revision>675</cp:revision>
  <dcterms:created xsi:type="dcterms:W3CDTF">2020-05-02T05:10:47Z</dcterms:created>
  <dcterms:modified xsi:type="dcterms:W3CDTF">2022-02-20T07:57:32Z</dcterms:modified>
</cp:coreProperties>
</file>