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3236-732E-7F78-228E-FE7D6D3F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247A4-109B-49DD-17E4-2C5862EF3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09E3-BCC4-3548-F09B-732C9FE5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C6986-2FE6-09E2-0B18-6440E414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7BD73-1EA2-4064-2DFC-C19C8547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877E-0767-37E2-9F8B-DB63EE7D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09A9C-725E-A5FD-1CE0-BBF71D4CC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B610-E2FA-530C-B66C-9E2E286C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F666B-002A-7EDD-341E-0EB8E6ED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03F4-3278-6D49-54F0-0D7A14D9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8BCE3-165A-7DCC-2D53-6AD964817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0D090-293D-B4CC-EF19-7A8C44BF5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393C8-B745-BBD7-9B1A-B1D6BE41E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941A1-BA8E-1087-1A1E-040D3717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17EEB-A578-C177-5973-667727C3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2F4E-26B2-4151-D9E3-4EC2BFB9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51A7-47D1-74A3-77FC-6CCCA460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2D35-D672-5B42-95A2-55EE5FA3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F8F59-47D7-6FE4-5FC5-B6EC68D9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AE6C8-78C4-396E-606D-04A785BD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D6A5-A6A3-5897-379A-32D96C07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E6F37-D4BE-2031-2451-B7EC5718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1686-EDFE-7167-8441-2174AB17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052A-0502-D3B7-FF07-19D9E635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D827C-B305-8A80-A992-619C309E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5E29-4EAA-BA56-60D0-ECF40E87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6E7E-E5DF-976A-F18E-C15334851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A5AE-239E-06DA-6993-8642FF8AA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B90C4-D9A4-0A91-DC8D-ECAC3CC8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38CED-D419-CD17-AE2D-61452457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3A753-40FC-1904-4410-360D1F2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042A-2A8C-EF5C-C25C-CB10EAC7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5AF30-D4BC-1BBA-8F76-E695123C3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89B2F-2447-66F0-75A9-A24020880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529301-B587-B15E-F9FA-16AAD8243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A00DC-A7E1-E86F-5622-12A83862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7CC9B-2EFD-8CE8-FE3A-74E1DD22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561B5-4B54-542E-7489-5F279FE8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A61E-520D-66E9-F504-B324ECD8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A494-57CF-EC2F-989A-AEE83D55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2DD88-1B88-FDB1-606B-0F0C7C07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8D3A-D9FD-4DB1-5B51-73A29E5F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3E3B8-0B4C-0D25-7DD1-8E1546C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4664D-76BB-6B0A-2E86-B32061A4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9E5AF-B5A3-2D03-7410-C07EDBBE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3CEA7-446F-DACC-1B64-9A5BD583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87A5-1FE3-1797-55AE-9781F5C9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6713-1F2B-06E1-8E9B-BEB540872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52D4B-AD6D-99A6-BFCD-0FF5EC5C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C4476-8207-5DEB-2D75-30CDA350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14BF4-AAAB-36C8-4903-E7D5577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9B20C-D3E9-0097-B297-EFDD0B7C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3DC2-A785-FB38-DDC2-FD36EB01F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DD105-9BA6-B6D0-36C8-CC2195EAB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7ADD6-3899-925E-BE47-666AF9D4D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B1EEB-2A2D-52FA-1848-D69E7702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2B934-2EF6-08A7-7E2E-A23F0AEE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DA88-FA9A-5375-F541-940DD86E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1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014280-85C9-E477-6FBA-67976700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0A19-A4B4-28E2-6917-B135946AE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98345-B598-32A5-311A-BBAF2A83B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110A-F4ED-EA4F-94DF-EBF4B164EF0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C188-1973-C1EA-DB42-BE1788C4A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3AE92-38B9-035A-F5FD-6D3617107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FE41-CE20-6145-BE06-154325C66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4922-18F8-FD6A-4F88-5A6343A9A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नपुंसकलिङ्गपदरूपाणि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0D05-70B6-5D09-C3D9-00712CAA6B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3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857D-EBEA-F3C4-6922-79E8B096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4B2D71-6A9F-917F-30F2-45460E006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6" y="1825625"/>
            <a:ext cx="8349401" cy="4351338"/>
          </a:xfrm>
        </p:spPr>
      </p:pic>
    </p:spTree>
    <p:extLst>
      <p:ext uri="{BB962C8B-B14F-4D97-AF65-F5344CB8AC3E}">
        <p14:creationId xmlns:p14="http://schemas.microsoft.com/office/powerpoint/2010/main" val="217365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F3B7-E4B6-6115-FC3E-8A0A7E4A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14466B-CE5F-88F8-7705-247965028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54" y="2033443"/>
            <a:ext cx="7172720" cy="4351338"/>
          </a:xfrm>
        </p:spPr>
      </p:pic>
    </p:spTree>
    <p:extLst>
      <p:ext uri="{BB962C8B-B14F-4D97-AF65-F5344CB8AC3E}">
        <p14:creationId xmlns:p14="http://schemas.microsoft.com/office/powerpoint/2010/main" val="156704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FE31-02B1-D870-33ED-21EAD9A2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A45342-9C25-AE69-A918-74A6D1508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90" y="1825625"/>
            <a:ext cx="8777262" cy="4351338"/>
          </a:xfrm>
        </p:spPr>
      </p:pic>
    </p:spTree>
    <p:extLst>
      <p:ext uri="{BB962C8B-B14F-4D97-AF65-F5344CB8AC3E}">
        <p14:creationId xmlns:p14="http://schemas.microsoft.com/office/powerpoint/2010/main" val="286812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5202-52DA-9C54-8607-F0685FD6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843917-1D27-9C89-EE1A-26E8D9740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93" y="1825625"/>
            <a:ext cx="8752813" cy="4351338"/>
          </a:xfrm>
        </p:spPr>
      </p:pic>
    </p:spTree>
    <p:extLst>
      <p:ext uri="{BB962C8B-B14F-4D97-AF65-F5344CB8AC3E}">
        <p14:creationId xmlns:p14="http://schemas.microsoft.com/office/powerpoint/2010/main" val="98824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83B5-643E-9A42-F2A2-9ECB2D7C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BC568D-9859-B810-623B-146E11630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1825625"/>
            <a:ext cx="8557219" cy="4351338"/>
          </a:xfrm>
        </p:spPr>
      </p:pic>
    </p:spTree>
    <p:extLst>
      <p:ext uri="{BB962C8B-B14F-4D97-AF65-F5344CB8AC3E}">
        <p14:creationId xmlns:p14="http://schemas.microsoft.com/office/powerpoint/2010/main" val="273543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AD43-4B30-C40E-87DE-3B541E91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635C-6879-3639-365C-D42B8616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8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4D2B-D903-1E9F-25EC-ECF9838F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32796F-52BF-6E91-F72D-25F680512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1" y="1848147"/>
            <a:ext cx="9151867" cy="4351338"/>
          </a:xfrm>
        </p:spPr>
      </p:pic>
    </p:spTree>
    <p:extLst>
      <p:ext uri="{BB962C8B-B14F-4D97-AF65-F5344CB8AC3E}">
        <p14:creationId xmlns:p14="http://schemas.microsoft.com/office/powerpoint/2010/main" val="119133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A9D-E927-E657-D342-496C1DA4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C695B6-30AC-FD92-13D0-8E6F543DE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17" y="1953983"/>
            <a:ext cx="8855843" cy="4351338"/>
          </a:xfrm>
        </p:spPr>
      </p:pic>
    </p:spTree>
    <p:extLst>
      <p:ext uri="{BB962C8B-B14F-4D97-AF65-F5344CB8AC3E}">
        <p14:creationId xmlns:p14="http://schemas.microsoft.com/office/powerpoint/2010/main" val="65637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2D15-EA44-A7A8-19BC-18958297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277A925-6BF1-682E-C98C-6BFC9D47F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7" y="1825625"/>
            <a:ext cx="9199011" cy="4351338"/>
          </a:xfrm>
        </p:spPr>
      </p:pic>
    </p:spTree>
    <p:extLst>
      <p:ext uri="{BB962C8B-B14F-4D97-AF65-F5344CB8AC3E}">
        <p14:creationId xmlns:p14="http://schemas.microsoft.com/office/powerpoint/2010/main" val="335916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D72-79C6-AC9A-4B41-C54CB419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E1ACB4-2CF1-176C-89D5-41E1909E5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00" y="1825625"/>
            <a:ext cx="8459422" cy="4351338"/>
          </a:xfrm>
        </p:spPr>
      </p:pic>
    </p:spTree>
    <p:extLst>
      <p:ext uri="{BB962C8B-B14F-4D97-AF65-F5344CB8AC3E}">
        <p14:creationId xmlns:p14="http://schemas.microsoft.com/office/powerpoint/2010/main" val="74963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3A45-3AD2-9FA7-5056-F0F704FF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7F623F-6976-D39D-18F1-FD9F8049D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1825625"/>
            <a:ext cx="7218643" cy="4351338"/>
          </a:xfrm>
        </p:spPr>
      </p:pic>
    </p:spTree>
    <p:extLst>
      <p:ext uri="{BB962C8B-B14F-4D97-AF65-F5344CB8AC3E}">
        <p14:creationId xmlns:p14="http://schemas.microsoft.com/office/powerpoint/2010/main" val="206095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79F9-8C03-9801-23F4-83E577BA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2C940F-E4D2-9CDF-1013-183C047E9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65" y="1825625"/>
            <a:ext cx="8361626" cy="4351338"/>
          </a:xfrm>
        </p:spPr>
      </p:pic>
    </p:spTree>
    <p:extLst>
      <p:ext uri="{BB962C8B-B14F-4D97-AF65-F5344CB8AC3E}">
        <p14:creationId xmlns:p14="http://schemas.microsoft.com/office/powerpoint/2010/main" val="338765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E020-D501-5E42-3204-8D94F3155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B016E6-8385-6F4C-6F5B-36EF884E5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67" y="1825625"/>
            <a:ext cx="8655016" cy="4351338"/>
          </a:xfrm>
        </p:spPr>
      </p:pic>
    </p:spTree>
    <p:extLst>
      <p:ext uri="{BB962C8B-B14F-4D97-AF65-F5344CB8AC3E}">
        <p14:creationId xmlns:p14="http://schemas.microsoft.com/office/powerpoint/2010/main" val="84090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A4DC-D413-B574-42B8-11553419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C0C66D-B8E6-9B10-9438-964CEEDB9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23" y="1825625"/>
            <a:ext cx="7945989" cy="4351338"/>
          </a:xfrm>
        </p:spPr>
      </p:pic>
    </p:spTree>
    <p:extLst>
      <p:ext uri="{BB962C8B-B14F-4D97-AF65-F5344CB8AC3E}">
        <p14:creationId xmlns:p14="http://schemas.microsoft.com/office/powerpoint/2010/main" val="24405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नपुंसकलिङ्गपदरूपाणि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नपुंसकलिङ्गपदरूपाणि</dc:title>
  <dc:creator>pranitabhakre123@gmail.com</dc:creator>
  <cp:lastModifiedBy>pranitabhakre123@gmail.com</cp:lastModifiedBy>
  <cp:revision>2</cp:revision>
  <dcterms:created xsi:type="dcterms:W3CDTF">2022-07-12T09:38:17Z</dcterms:created>
  <dcterms:modified xsi:type="dcterms:W3CDTF">2023-03-24T05:42:58Z</dcterms:modified>
</cp:coreProperties>
</file>