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x-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media/image35.jpg" ContentType="image/jpg"/>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3" r:id="rId1"/>
  </p:sldMasterIdLst>
  <p:notesMasterIdLst>
    <p:notesMasterId r:id="rId69"/>
  </p:notesMasterIdLst>
  <p:handoutMasterIdLst>
    <p:handoutMasterId r:id="rId70"/>
  </p:handoutMasterIdLst>
  <p:sldIdLst>
    <p:sldId id="344" r:id="rId2"/>
    <p:sldId id="302" r:id="rId3"/>
    <p:sldId id="337" r:id="rId4"/>
    <p:sldId id="338" r:id="rId5"/>
    <p:sldId id="339" r:id="rId6"/>
    <p:sldId id="340" r:id="rId7"/>
    <p:sldId id="303" r:id="rId8"/>
    <p:sldId id="341" r:id="rId9"/>
    <p:sldId id="343" r:id="rId10"/>
    <p:sldId id="305" r:id="rId11"/>
    <p:sldId id="304" r:id="rId12"/>
    <p:sldId id="342" r:id="rId13"/>
    <p:sldId id="306" r:id="rId14"/>
    <p:sldId id="307" r:id="rId15"/>
    <p:sldId id="345" r:id="rId16"/>
    <p:sldId id="346" r:id="rId17"/>
    <p:sldId id="309" r:id="rId18"/>
    <p:sldId id="308" r:id="rId19"/>
    <p:sldId id="347" r:id="rId20"/>
    <p:sldId id="348" r:id="rId21"/>
    <p:sldId id="349" r:id="rId22"/>
    <p:sldId id="350" r:id="rId23"/>
    <p:sldId id="310" r:id="rId24"/>
    <p:sldId id="311" r:id="rId25"/>
    <p:sldId id="312" r:id="rId26"/>
    <p:sldId id="313" r:id="rId27"/>
    <p:sldId id="315" r:id="rId28"/>
    <p:sldId id="314" r:id="rId29"/>
    <p:sldId id="316" r:id="rId30"/>
    <p:sldId id="351" r:id="rId31"/>
    <p:sldId id="317" r:id="rId32"/>
    <p:sldId id="352" r:id="rId33"/>
    <p:sldId id="354" r:id="rId34"/>
    <p:sldId id="355" r:id="rId35"/>
    <p:sldId id="353" r:id="rId36"/>
    <p:sldId id="318" r:id="rId37"/>
    <p:sldId id="288" r:id="rId38"/>
    <p:sldId id="289" r:id="rId39"/>
    <p:sldId id="356" r:id="rId40"/>
    <p:sldId id="357" r:id="rId41"/>
    <p:sldId id="319" r:id="rId42"/>
    <p:sldId id="358" r:id="rId43"/>
    <p:sldId id="359" r:id="rId44"/>
    <p:sldId id="360" r:id="rId45"/>
    <p:sldId id="361" r:id="rId46"/>
    <p:sldId id="362" r:id="rId47"/>
    <p:sldId id="320" r:id="rId48"/>
    <p:sldId id="363" r:id="rId49"/>
    <p:sldId id="365" r:id="rId50"/>
    <p:sldId id="321" r:id="rId51"/>
    <p:sldId id="366" r:id="rId52"/>
    <p:sldId id="367" r:id="rId53"/>
    <p:sldId id="297" r:id="rId54"/>
    <p:sldId id="369" r:id="rId55"/>
    <p:sldId id="368" r:id="rId56"/>
    <p:sldId id="322" r:id="rId57"/>
    <p:sldId id="323" r:id="rId58"/>
    <p:sldId id="324" r:id="rId59"/>
    <p:sldId id="328" r:id="rId60"/>
    <p:sldId id="329" r:id="rId61"/>
    <p:sldId id="330" r:id="rId62"/>
    <p:sldId id="331" r:id="rId63"/>
    <p:sldId id="332" r:id="rId64"/>
    <p:sldId id="333" r:id="rId65"/>
    <p:sldId id="334" r:id="rId66"/>
    <p:sldId id="335" r:id="rId67"/>
    <p:sldId id="336" r:id="rId68"/>
  </p:sldIdLst>
  <p:sldSz cx="9144000" cy="6858000" type="screen4x3"/>
  <p:notesSz cx="7023100" cy="93091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208" userDrawn="1">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9999"/>
    <a:srgbClr val="33CCCC"/>
    <a:srgbClr val="CCFFFF"/>
    <a:srgbClr val="66FFFF"/>
    <a:srgbClr val="FFFF00"/>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574" autoAdjust="0"/>
    <p:restoredTop sz="87935" autoAdjust="0"/>
  </p:normalViewPr>
  <p:slideViewPr>
    <p:cSldViewPr>
      <p:cViewPr varScale="1">
        <p:scale>
          <a:sx n="46" d="100"/>
          <a:sy n="46" d="100"/>
        </p:scale>
        <p:origin x="1483" y="29"/>
      </p:cViewPr>
      <p:guideLst>
        <p:guide orient="horz" pos="2208"/>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viewProps" Target="viewProp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809" name="Rectangle 2"/>
          <p:cNvSpPr>
            <a:spLocks noGrp="1" noChangeArrowheads="1"/>
          </p:cNvSpPr>
          <p:nvPr>
            <p:ph type="hdr" sz="quarter"/>
          </p:nvPr>
        </p:nvSpPr>
        <p:spPr bwMode="auto">
          <a:xfrm>
            <a:off x="0" y="0"/>
            <a:ext cx="3043238" cy="465138"/>
          </a:xfrm>
          <a:prstGeom prst="rect">
            <a:avLst/>
          </a:prstGeom>
          <a:noFill/>
          <a:ln>
            <a:noFill/>
          </a:ln>
          <a:effectLst/>
        </p:spPr>
        <p:txBody>
          <a:bodyPr vert="horz" wrap="square" lIns="91440" tIns="45720" rIns="91440" bIns="45720" numCol="1" anchor="t" anchorCtr="0" compatLnSpc="1">
            <a:prstTxWarp prst="textNoShape">
              <a:avLst/>
            </a:prstTxWarp>
          </a:bodyPr>
          <a:lstStyle>
            <a:lvl1pPr eaLnBrk="0" hangingPunct="0">
              <a:defRPr sz="1200" dirty="0"/>
            </a:lvl1pPr>
          </a:lstStyle>
          <a:p>
            <a:endParaRPr lang="en-US" altLang="en-US"/>
          </a:p>
        </p:txBody>
      </p:sp>
      <p:sp>
        <p:nvSpPr>
          <p:cNvPr id="1048810" name="Rectangle 3"/>
          <p:cNvSpPr>
            <a:spLocks noGrp="1" noChangeArrowheads="1"/>
          </p:cNvSpPr>
          <p:nvPr>
            <p:ph type="dt" sz="quarter" idx="1"/>
          </p:nvPr>
        </p:nvSpPr>
        <p:spPr bwMode="auto">
          <a:xfrm>
            <a:off x="3978275" y="0"/>
            <a:ext cx="3043238" cy="465138"/>
          </a:xfrm>
          <a:prstGeom prst="rect">
            <a:avLst/>
          </a:prstGeom>
          <a:noFill/>
          <a:ln>
            <a:noFill/>
          </a:ln>
          <a:effectLst/>
        </p:spPr>
        <p:txBody>
          <a:bodyPr vert="horz" wrap="square" lIns="91440" tIns="45720" rIns="91440" bIns="45720" numCol="1" anchor="t" anchorCtr="0" compatLnSpc="1">
            <a:prstTxWarp prst="textNoShape">
              <a:avLst/>
            </a:prstTxWarp>
          </a:bodyPr>
          <a:lstStyle>
            <a:lvl1pPr algn="r" eaLnBrk="0" hangingPunct="0">
              <a:defRPr sz="1200"/>
            </a:lvl1pPr>
          </a:lstStyle>
          <a:p>
            <a:fld id="{38C3EDB1-5F01-4BEB-8783-0E1F99300532}" type="datetimeFigureOut">
              <a:rPr lang="en-US" altLang="en-US"/>
              <a:t>12/7/2022</a:t>
            </a:fld>
            <a:endParaRPr lang="en-US" altLang="en-US" dirty="0"/>
          </a:p>
        </p:txBody>
      </p:sp>
      <p:sp>
        <p:nvSpPr>
          <p:cNvPr id="1048811" name="Rectangle 4"/>
          <p:cNvSpPr>
            <a:spLocks noGrp="1" noChangeArrowheads="1"/>
          </p:cNvSpPr>
          <p:nvPr>
            <p:ph type="ftr" sz="quarter" idx="2"/>
          </p:nvPr>
        </p:nvSpPr>
        <p:spPr bwMode="auto">
          <a:xfrm>
            <a:off x="0" y="8842375"/>
            <a:ext cx="3043238" cy="465138"/>
          </a:xfrm>
          <a:prstGeom prst="rect">
            <a:avLst/>
          </a:prstGeom>
          <a:noFill/>
          <a:ln>
            <a:noFill/>
          </a:ln>
          <a:effectLst/>
        </p:spPr>
        <p:txBody>
          <a:bodyPr vert="horz" wrap="square" lIns="91440" tIns="45720" rIns="91440" bIns="45720" numCol="1" anchor="b" anchorCtr="0" compatLnSpc="1">
            <a:prstTxWarp prst="textNoShape">
              <a:avLst/>
            </a:prstTxWarp>
          </a:bodyPr>
          <a:lstStyle>
            <a:lvl1pPr eaLnBrk="0" hangingPunct="0">
              <a:defRPr sz="1200" dirty="0"/>
            </a:lvl1pPr>
          </a:lstStyle>
          <a:p>
            <a:endParaRPr lang="en-US" altLang="en-US"/>
          </a:p>
        </p:txBody>
      </p:sp>
      <p:sp>
        <p:nvSpPr>
          <p:cNvPr id="1048812" name="Rectangle 5"/>
          <p:cNvSpPr>
            <a:spLocks noGrp="1" noChangeArrowheads="1"/>
          </p:cNvSpPr>
          <p:nvPr>
            <p:ph type="sldNum" sz="quarter" idx="3"/>
          </p:nvPr>
        </p:nvSpPr>
        <p:spPr bwMode="auto">
          <a:xfrm>
            <a:off x="3978275" y="8842375"/>
            <a:ext cx="3043238" cy="465138"/>
          </a:xfrm>
          <a:prstGeom prst="rect">
            <a:avLst/>
          </a:prstGeom>
          <a:noFill/>
          <a:ln>
            <a:noFill/>
          </a:ln>
          <a:effectLst/>
        </p:spPr>
        <p:txBody>
          <a:bodyPr vert="horz" wrap="square" lIns="91440" tIns="45720" rIns="91440" bIns="45720" numCol="1" anchor="b" anchorCtr="0" compatLnSpc="1">
            <a:prstTxWarp prst="textNoShape">
              <a:avLst/>
            </a:prstTxWarp>
          </a:bodyPr>
          <a:lstStyle>
            <a:lvl1pPr algn="r" eaLnBrk="0" hangingPunct="0">
              <a:defRPr sz="1200"/>
            </a:lvl1pPr>
          </a:lstStyle>
          <a:p>
            <a:fld id="{F63F56DF-FB79-400D-8161-6A4E19DC4959}" type="slidenum">
              <a:rPr lang="en-US" altLang="en-US"/>
              <a:t>‹#›</a:t>
            </a:fld>
            <a:endParaRPr lang="en-US" altLang="en-US" dirty="0"/>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48803" name="Rectangle 2"/>
          <p:cNvSpPr>
            <a:spLocks noGrp="1" noChangeArrowheads="1"/>
          </p:cNvSpPr>
          <p:nvPr>
            <p:ph type="hdr" sz="quarter"/>
          </p:nvPr>
        </p:nvSpPr>
        <p:spPr bwMode="auto">
          <a:xfrm>
            <a:off x="0" y="0"/>
            <a:ext cx="3043238" cy="465138"/>
          </a:xfrm>
          <a:prstGeom prst="rect">
            <a:avLst/>
          </a:prstGeom>
          <a:noFill/>
          <a:ln>
            <a:noFill/>
          </a:ln>
        </p:spPr>
        <p:txBody>
          <a:bodyPr vert="horz" wrap="square" lIns="93324" tIns="46662" rIns="93324" bIns="46662" numCol="1" anchor="t" anchorCtr="0" compatLnSpc="1">
            <a:prstTxWarp prst="textNoShape">
              <a:avLst/>
            </a:prstTxWarp>
          </a:bodyPr>
          <a:lstStyle>
            <a:lvl1pPr defTabSz="933450" eaLnBrk="1" hangingPunct="1">
              <a:defRPr sz="1200" dirty="0"/>
            </a:lvl1pPr>
          </a:lstStyle>
          <a:p>
            <a:endParaRPr lang="en-US" altLang="en-US"/>
          </a:p>
        </p:txBody>
      </p:sp>
      <p:sp>
        <p:nvSpPr>
          <p:cNvPr id="1048804" name="Rectangle 3"/>
          <p:cNvSpPr>
            <a:spLocks noGrp="1" noChangeArrowheads="1"/>
          </p:cNvSpPr>
          <p:nvPr>
            <p:ph type="dt" idx="1"/>
          </p:nvPr>
        </p:nvSpPr>
        <p:spPr bwMode="auto">
          <a:xfrm>
            <a:off x="3978275" y="0"/>
            <a:ext cx="3043238" cy="465138"/>
          </a:xfrm>
          <a:prstGeom prst="rect">
            <a:avLst/>
          </a:prstGeom>
          <a:noFill/>
          <a:ln>
            <a:noFill/>
          </a:ln>
        </p:spPr>
        <p:txBody>
          <a:bodyPr vert="horz" wrap="square" lIns="93324" tIns="46662" rIns="93324" bIns="46662" numCol="1" anchor="t" anchorCtr="0" compatLnSpc="1">
            <a:prstTxWarp prst="textNoShape">
              <a:avLst/>
            </a:prstTxWarp>
          </a:bodyPr>
          <a:lstStyle>
            <a:lvl1pPr algn="r" defTabSz="933450" eaLnBrk="1" hangingPunct="1">
              <a:defRPr sz="1200" dirty="0"/>
            </a:lvl1pPr>
          </a:lstStyle>
          <a:p>
            <a:endParaRPr lang="en-US" altLang="en-US"/>
          </a:p>
        </p:txBody>
      </p:sp>
      <p:sp>
        <p:nvSpPr>
          <p:cNvPr id="1048805" name="Rectangle 4"/>
          <p:cNvSpPr>
            <a:spLocks noGrp="1" noRot="1" noChangeAspect="1" noChangeArrowheads="1" noTextEdit="1"/>
          </p:cNvSpPr>
          <p:nvPr>
            <p:ph type="sldImg" idx="2"/>
          </p:nvPr>
        </p:nvSpPr>
        <p:spPr bwMode="auto">
          <a:xfrm>
            <a:off x="1184275" y="698500"/>
            <a:ext cx="4654550" cy="3490913"/>
          </a:xfrm>
          <a:prstGeom prst="rect">
            <a:avLst/>
          </a:prstGeom>
          <a:noFill/>
          <a:ln w="9525">
            <a:solidFill>
              <a:srgbClr val="000000"/>
            </a:solidFill>
            <a:miter lim="800000"/>
            <a:headEnd/>
            <a:tailEnd/>
          </a:ln>
        </p:spPr>
      </p:sp>
      <p:sp>
        <p:nvSpPr>
          <p:cNvPr id="1048806" name="Rectangle 5"/>
          <p:cNvSpPr>
            <a:spLocks noGrp="1" noChangeArrowheads="1"/>
          </p:cNvSpPr>
          <p:nvPr>
            <p:ph type="body" sz="quarter" idx="3"/>
          </p:nvPr>
        </p:nvSpPr>
        <p:spPr bwMode="auto">
          <a:xfrm>
            <a:off x="701675" y="4421188"/>
            <a:ext cx="5619750" cy="4189412"/>
          </a:xfrm>
          <a:prstGeom prst="rect">
            <a:avLst/>
          </a:prstGeom>
          <a:noFill/>
          <a:ln>
            <a:noFill/>
          </a:ln>
        </p:spPr>
        <p:txBody>
          <a:bodyPr vert="horz" wrap="square" lIns="93324" tIns="46662" rIns="93324" bIns="46662"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1048807" name="Rectangle 6"/>
          <p:cNvSpPr>
            <a:spLocks noGrp="1" noChangeArrowheads="1"/>
          </p:cNvSpPr>
          <p:nvPr>
            <p:ph type="ftr" sz="quarter" idx="4"/>
          </p:nvPr>
        </p:nvSpPr>
        <p:spPr bwMode="auto">
          <a:xfrm>
            <a:off x="0" y="8842375"/>
            <a:ext cx="3043238" cy="465138"/>
          </a:xfrm>
          <a:prstGeom prst="rect">
            <a:avLst/>
          </a:prstGeom>
          <a:noFill/>
          <a:ln>
            <a:noFill/>
          </a:ln>
        </p:spPr>
        <p:txBody>
          <a:bodyPr vert="horz" wrap="square" lIns="93324" tIns="46662" rIns="93324" bIns="46662" numCol="1" anchor="b" anchorCtr="0" compatLnSpc="1">
            <a:prstTxWarp prst="textNoShape">
              <a:avLst/>
            </a:prstTxWarp>
          </a:bodyPr>
          <a:lstStyle>
            <a:lvl1pPr defTabSz="933450" eaLnBrk="1" hangingPunct="1">
              <a:defRPr sz="1200" dirty="0"/>
            </a:lvl1pPr>
          </a:lstStyle>
          <a:p>
            <a:endParaRPr lang="en-US" altLang="en-US"/>
          </a:p>
        </p:txBody>
      </p:sp>
      <p:sp>
        <p:nvSpPr>
          <p:cNvPr id="1048808" name="Rectangle 7"/>
          <p:cNvSpPr>
            <a:spLocks noGrp="1" noChangeArrowheads="1"/>
          </p:cNvSpPr>
          <p:nvPr>
            <p:ph type="sldNum" sz="quarter" idx="5"/>
          </p:nvPr>
        </p:nvSpPr>
        <p:spPr bwMode="auto">
          <a:xfrm>
            <a:off x="3978275" y="8842375"/>
            <a:ext cx="3043238" cy="465138"/>
          </a:xfrm>
          <a:prstGeom prst="rect">
            <a:avLst/>
          </a:prstGeom>
          <a:noFill/>
          <a:ln>
            <a:noFill/>
          </a:ln>
        </p:spPr>
        <p:txBody>
          <a:bodyPr vert="horz" wrap="square" lIns="93324" tIns="46662" rIns="93324" bIns="46662" numCol="1" anchor="b" anchorCtr="0" compatLnSpc="1">
            <a:prstTxWarp prst="textNoShape">
              <a:avLst/>
            </a:prstTxWarp>
          </a:bodyPr>
          <a:lstStyle>
            <a:lvl1pPr algn="r" defTabSz="933450" eaLnBrk="1" hangingPunct="1">
              <a:defRPr sz="1200"/>
            </a:lvl1pPr>
          </a:lstStyle>
          <a:p>
            <a:fld id="{5E004477-711F-4DD8-9885-6146DBA2918A}" type="slidenum">
              <a:rPr lang="en-US" altLang="en-US"/>
              <a:t>‹#›</a:t>
            </a:fld>
            <a:endParaRPr lang="en-US" alt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004477-711F-4DD8-9885-6146DBA2918A}" type="slidenum">
              <a:rPr lang="en-US" altLang="en-US" smtClean="0"/>
              <a:t>31</a:t>
            </a:fld>
            <a:endParaRPr lang="en-US" altLang="en-US" dirty="0"/>
          </a:p>
        </p:txBody>
      </p:sp>
    </p:spTree>
    <p:extLst>
      <p:ext uri="{BB962C8B-B14F-4D97-AF65-F5344CB8AC3E}">
        <p14:creationId xmlns:p14="http://schemas.microsoft.com/office/powerpoint/2010/main" val="334091459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E004477-711F-4DD8-9885-6146DBA2918A}" type="slidenum">
              <a:rPr lang="en-US" altLang="en-US" smtClean="0"/>
              <a:t>34</a:t>
            </a:fld>
            <a:endParaRPr lang="en-US" altLang="en-US" dirty="0"/>
          </a:p>
        </p:txBody>
      </p:sp>
    </p:spTree>
    <p:extLst>
      <p:ext uri="{BB962C8B-B14F-4D97-AF65-F5344CB8AC3E}">
        <p14:creationId xmlns:p14="http://schemas.microsoft.com/office/powerpoint/2010/main" val="39958285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2" name="Slide Image Placeholder 1"/>
          <p:cNvSpPr>
            <a:spLocks noGrp="1" noRot="1" noChangeAspect="1" noChangeArrowheads="1" noTextEdit="1"/>
          </p:cNvSpPr>
          <p:nvPr>
            <p:ph type="sldImg"/>
          </p:nvPr>
        </p:nvSpPr>
        <p:spPr/>
      </p:sp>
      <p:sp>
        <p:nvSpPr>
          <p:cNvPr id="1048683" name="Notes Placeholder 2"/>
          <p:cNvSpPr>
            <a:spLocks noGrp="1" noChangeArrowheads="1"/>
          </p:cNvSpPr>
          <p:nvPr>
            <p:ph type="body" idx="1"/>
          </p:nvPr>
        </p:nvSpPr>
        <p:spPr>
          <a:noFill/>
        </p:spPr>
        <p:txBody>
          <a:bodyPr/>
          <a:lstStyle/>
          <a:p>
            <a:pPr eaLnBrk="1" hangingPunct="1"/>
            <a:endParaRPr lang="en-CA" altLang="en-US">
              <a:latin typeface="Arial" panose="020B0604020202020204" pitchFamily="34" charset="0"/>
            </a:endParaRPr>
          </a:p>
        </p:txBody>
      </p:sp>
      <p:sp>
        <p:nvSpPr>
          <p:cNvPr id="1048684"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fld id="{2D5F2DF0-57FA-45EC-AF9D-601FEA519B25}" type="slidenum">
              <a:rPr lang="en-US" altLang="en-US" smtClean="0"/>
              <a:pPr defTabSz="914400">
                <a:spcBef>
                  <a:spcPct val="0"/>
                </a:spcBef>
              </a:pPr>
              <a:t>41</a:t>
            </a:fld>
            <a:endParaRPr lang="en-US"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93"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fld id="{9836E719-AD7C-45F8-907A-4DB7BF6F3CC4}" type="slidenum">
              <a:rPr lang="en-US" altLang="en-US" smtClean="0"/>
              <a:pPr defTabSz="914400">
                <a:spcBef>
                  <a:spcPct val="0"/>
                </a:spcBef>
              </a:pPr>
              <a:t>50</a:t>
            </a:fld>
            <a:endParaRPr lang="en-US" altLang="en-US"/>
          </a:p>
        </p:txBody>
      </p:sp>
      <p:sp>
        <p:nvSpPr>
          <p:cNvPr id="1048694" name="Rectangle 2"/>
          <p:cNvSpPr>
            <a:spLocks noGrp="1" noRot="1" noChangeAspect="1" noChangeArrowheads="1" noTextEdit="1"/>
          </p:cNvSpPr>
          <p:nvPr>
            <p:ph type="sldImg"/>
          </p:nvPr>
        </p:nvSpPr>
        <p:spPr/>
      </p:sp>
      <p:sp>
        <p:nvSpPr>
          <p:cNvPr id="1048695"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0" name="Slide Image Placeholder 1"/>
          <p:cNvSpPr>
            <a:spLocks noGrp="1" noRot="1" noChangeAspect="1" noChangeArrowheads="1" noTextEdit="1"/>
          </p:cNvSpPr>
          <p:nvPr>
            <p:ph type="sldImg"/>
          </p:nvPr>
        </p:nvSpPr>
        <p:spPr/>
      </p:sp>
      <p:sp>
        <p:nvSpPr>
          <p:cNvPr id="1048701" name="Notes Placeholder 2"/>
          <p:cNvSpPr>
            <a:spLocks noGrp="1" noChangeArrowheads="1"/>
          </p:cNvSpPr>
          <p:nvPr>
            <p:ph type="body" idx="1"/>
          </p:nvPr>
        </p:nvSpPr>
        <p:spPr>
          <a:noFill/>
        </p:spPr>
        <p:txBody>
          <a:bodyPr/>
          <a:lstStyle/>
          <a:p>
            <a:pPr eaLnBrk="1" hangingPunct="1"/>
            <a:endParaRPr lang="en-CA" altLang="en-US">
              <a:latin typeface="Arial" panose="020B0604020202020204" pitchFamily="34" charset="0"/>
            </a:endParaRPr>
          </a:p>
        </p:txBody>
      </p:sp>
      <p:sp>
        <p:nvSpPr>
          <p:cNvPr id="1048702" name="Slide Number Placeholder 3"/>
          <p:cNvSpPr>
            <a:spLocks noGrp="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fld id="{C02C6E6D-321D-4902-9A1F-E090614950DE}" type="slidenum">
              <a:rPr lang="en-US" altLang="en-US" smtClean="0"/>
              <a:pPr defTabSz="914400">
                <a:spcBef>
                  <a:spcPct val="0"/>
                </a:spcBef>
              </a:pPr>
              <a:t>56</a:t>
            </a:fld>
            <a:endParaRPr lang="en-US"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6" name="Rectangle 7"/>
          <p:cNvSpPr>
            <a:spLocks noGrp="1" noChangeArrowheads="1"/>
          </p:cNvSpPr>
          <p:nvPr>
            <p:ph type="sldNum" sz="quarter" idx="5"/>
          </p:nvPr>
        </p:nvSpPr>
        <p:spPr>
          <a:noFill/>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defTabSz="914400">
              <a:spcBef>
                <a:spcPct val="0"/>
              </a:spcBef>
            </a:pPr>
            <a:fld id="{EDD7FD6B-22C9-45AC-A946-D0AE16F8DBA1}" type="slidenum">
              <a:rPr lang="en-US" altLang="en-US" smtClean="0"/>
              <a:pPr defTabSz="914400">
                <a:spcBef>
                  <a:spcPct val="0"/>
                </a:spcBef>
              </a:pPr>
              <a:t>59</a:t>
            </a:fld>
            <a:endParaRPr lang="en-US" altLang="en-US"/>
          </a:p>
        </p:txBody>
      </p:sp>
      <p:sp>
        <p:nvSpPr>
          <p:cNvPr id="1048727" name="Rectangle 2"/>
          <p:cNvSpPr>
            <a:spLocks noGrp="1" noRot="1" noChangeAspect="1" noChangeArrowheads="1" noTextEdit="1"/>
          </p:cNvSpPr>
          <p:nvPr>
            <p:ph type="sldImg"/>
          </p:nvPr>
        </p:nvSpPr>
        <p:spPr/>
      </p:sp>
      <p:sp>
        <p:nvSpPr>
          <p:cNvPr id="1048728" name="Rectangle 3"/>
          <p:cNvSpPr>
            <a:spLocks noGrp="1" noChangeArrowheads="1"/>
          </p:cNvSpPr>
          <p:nvPr>
            <p:ph type="body" idx="1"/>
          </p:nvPr>
        </p:nvSpPr>
        <p:spPr>
          <a:noFill/>
        </p:spPr>
        <p:txBody>
          <a:bodyPr/>
          <a:lstStyle/>
          <a:p>
            <a:pPr eaLnBrk="1" hangingPunct="1"/>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1048590" name="Title 1"/>
          <p:cNvSpPr>
            <a:spLocks noGrp="1"/>
          </p:cNvSpPr>
          <p:nvPr>
            <p:ph type="ctrTitle"/>
          </p:nvPr>
        </p:nvSpPr>
        <p:spPr>
          <a:xfrm>
            <a:off x="685800" y="2130425"/>
            <a:ext cx="7772400" cy="1470025"/>
          </a:xfrm>
        </p:spPr>
        <p:txBody>
          <a:bodyPr/>
          <a:lstStyle/>
          <a:p>
            <a:r>
              <a:rPr lang="en-US"/>
              <a:t>Click to edit Master title style</a:t>
            </a:r>
            <a:endParaRPr lang="en-CA"/>
          </a:p>
        </p:txBody>
      </p:sp>
      <p:sp>
        <p:nvSpPr>
          <p:cNvPr id="1048591"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CA"/>
          </a:p>
        </p:txBody>
      </p:sp>
      <p:sp>
        <p:nvSpPr>
          <p:cNvPr id="1048592" name="Date Placeholder 3"/>
          <p:cNvSpPr>
            <a:spLocks noGrp="1"/>
          </p:cNvSpPr>
          <p:nvPr>
            <p:ph type="dt" sz="half" idx="10"/>
          </p:nvPr>
        </p:nvSpPr>
        <p:spPr/>
        <p:txBody>
          <a:bodyPr/>
          <a:lstStyle/>
          <a:p>
            <a:fld id="{A3418B64-588E-4827-A6A2-703FC56BE330}" type="datetime1">
              <a:rPr lang="en-US"/>
              <a:t>12/7/2022</a:t>
            </a:fld>
            <a:endParaRPr lang="en-US" dirty="0"/>
          </a:p>
        </p:txBody>
      </p:sp>
      <p:sp>
        <p:nvSpPr>
          <p:cNvPr id="1048593" name="Footer Placeholder 4"/>
          <p:cNvSpPr>
            <a:spLocks noGrp="1"/>
          </p:cNvSpPr>
          <p:nvPr>
            <p:ph type="ftr" sz="quarter" idx="11"/>
          </p:nvPr>
        </p:nvSpPr>
        <p:spPr/>
        <p:txBody>
          <a:bodyPr/>
          <a:lstStyle>
            <a:lvl1pPr>
              <a:defRPr dirty="0"/>
            </a:lvl1pPr>
          </a:lstStyle>
          <a:p>
            <a:endParaRPr lang="en-US"/>
          </a:p>
        </p:txBody>
      </p:sp>
      <p:sp>
        <p:nvSpPr>
          <p:cNvPr id="1048594" name="Slide Number Placeholder 5"/>
          <p:cNvSpPr>
            <a:spLocks noGrp="1"/>
          </p:cNvSpPr>
          <p:nvPr>
            <p:ph type="sldNum" sz="quarter" idx="12"/>
          </p:nvPr>
        </p:nvSpPr>
        <p:spPr/>
        <p:txBody>
          <a:bodyPr/>
          <a:lstStyle/>
          <a:p>
            <a:fld id="{7BD8A2BA-9D6D-40E5-9AA3-208D9D1DB32F}" type="slidenum">
              <a:rPr lang="en-US" altLang="en-US"/>
              <a:t>‹#›</a:t>
            </a:fld>
            <a:endParaRPr lang="en-US" altLang="en-US" dirty="0"/>
          </a:p>
        </p:txBody>
      </p:sp>
    </p:spTree>
  </p:cSld>
  <p:clrMapOvr>
    <a:masterClrMapping/>
  </p:clrMapOvr>
  <p:transition>
    <p:cover dir="d"/>
    <p:sndAc>
      <p:stSnd>
        <p:snd r:embed="rId1"/>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1048798" name="Title 1"/>
          <p:cNvSpPr>
            <a:spLocks noGrp="1"/>
          </p:cNvSpPr>
          <p:nvPr>
            <p:ph type="title"/>
          </p:nvPr>
        </p:nvSpPr>
        <p:spPr/>
        <p:txBody>
          <a:bodyPr/>
          <a:lstStyle/>
          <a:p>
            <a:r>
              <a:rPr lang="en-US"/>
              <a:t>Click to edit Master title style</a:t>
            </a:r>
            <a:endParaRPr lang="en-CA"/>
          </a:p>
        </p:txBody>
      </p:sp>
      <p:sp>
        <p:nvSpPr>
          <p:cNvPr id="1048799"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48800" name="Date Placeholder 3"/>
          <p:cNvSpPr>
            <a:spLocks noGrp="1"/>
          </p:cNvSpPr>
          <p:nvPr>
            <p:ph type="dt" sz="half" idx="10"/>
          </p:nvPr>
        </p:nvSpPr>
        <p:spPr/>
        <p:txBody>
          <a:bodyPr/>
          <a:lstStyle/>
          <a:p>
            <a:fld id="{6468CCD5-6038-4C51-8FF5-4B62B586BC4C}" type="datetime1">
              <a:rPr lang="en-US"/>
              <a:t>12/7/2022</a:t>
            </a:fld>
            <a:endParaRPr lang="en-US" dirty="0"/>
          </a:p>
        </p:txBody>
      </p:sp>
      <p:sp>
        <p:nvSpPr>
          <p:cNvPr id="1048801" name="Footer Placeholder 4"/>
          <p:cNvSpPr>
            <a:spLocks noGrp="1"/>
          </p:cNvSpPr>
          <p:nvPr>
            <p:ph type="ftr" sz="quarter" idx="11"/>
          </p:nvPr>
        </p:nvSpPr>
        <p:spPr/>
        <p:txBody>
          <a:bodyPr/>
          <a:lstStyle>
            <a:lvl1pPr>
              <a:defRPr dirty="0"/>
            </a:lvl1pPr>
          </a:lstStyle>
          <a:p>
            <a:endParaRPr lang="en-US"/>
          </a:p>
        </p:txBody>
      </p:sp>
      <p:sp>
        <p:nvSpPr>
          <p:cNvPr id="1048802" name="Slide Number Placeholder 5"/>
          <p:cNvSpPr>
            <a:spLocks noGrp="1"/>
          </p:cNvSpPr>
          <p:nvPr>
            <p:ph type="sldNum" sz="quarter" idx="12"/>
          </p:nvPr>
        </p:nvSpPr>
        <p:spPr/>
        <p:txBody>
          <a:bodyPr/>
          <a:lstStyle/>
          <a:p>
            <a:fld id="{3D497118-D22C-4F23-B4A6-1903341AF01F}" type="slidenum">
              <a:rPr lang="en-US" altLang="en-US"/>
              <a:t>‹#›</a:t>
            </a:fld>
            <a:endParaRPr lang="en-US" altLang="en-US" dirty="0"/>
          </a:p>
        </p:txBody>
      </p:sp>
    </p:spTree>
  </p:cSld>
  <p:clrMapOvr>
    <a:masterClrMapping/>
  </p:clrMapOvr>
  <p:transition>
    <p:cover dir="d"/>
    <p:sndAc>
      <p:stSnd>
        <p:snd r:embed="rId1"/>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1048769"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n-CA"/>
          </a:p>
        </p:txBody>
      </p:sp>
      <p:sp>
        <p:nvSpPr>
          <p:cNvPr id="1048770"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48771" name="Date Placeholder 3"/>
          <p:cNvSpPr>
            <a:spLocks noGrp="1"/>
          </p:cNvSpPr>
          <p:nvPr>
            <p:ph type="dt" sz="half" idx="10"/>
          </p:nvPr>
        </p:nvSpPr>
        <p:spPr/>
        <p:txBody>
          <a:bodyPr/>
          <a:lstStyle/>
          <a:p>
            <a:fld id="{54D606E0-F910-4258-9EE4-01C64CC4EB9C}" type="datetime1">
              <a:rPr lang="en-US"/>
              <a:t>12/7/2022</a:t>
            </a:fld>
            <a:endParaRPr lang="en-US" dirty="0"/>
          </a:p>
        </p:txBody>
      </p:sp>
      <p:sp>
        <p:nvSpPr>
          <p:cNvPr id="1048772" name="Footer Placeholder 4"/>
          <p:cNvSpPr>
            <a:spLocks noGrp="1"/>
          </p:cNvSpPr>
          <p:nvPr>
            <p:ph type="ftr" sz="quarter" idx="11"/>
          </p:nvPr>
        </p:nvSpPr>
        <p:spPr/>
        <p:txBody>
          <a:bodyPr/>
          <a:lstStyle>
            <a:lvl1pPr>
              <a:defRPr dirty="0"/>
            </a:lvl1pPr>
          </a:lstStyle>
          <a:p>
            <a:endParaRPr lang="en-US"/>
          </a:p>
        </p:txBody>
      </p:sp>
      <p:sp>
        <p:nvSpPr>
          <p:cNvPr id="1048773" name="Slide Number Placeholder 5"/>
          <p:cNvSpPr>
            <a:spLocks noGrp="1"/>
          </p:cNvSpPr>
          <p:nvPr>
            <p:ph type="sldNum" sz="quarter" idx="12"/>
          </p:nvPr>
        </p:nvSpPr>
        <p:spPr/>
        <p:txBody>
          <a:bodyPr/>
          <a:lstStyle/>
          <a:p>
            <a:fld id="{68F3EE3C-5674-4BC2-A897-8A1ED4186FC7}" type="slidenum">
              <a:rPr lang="en-US" altLang="en-US"/>
              <a:t>‹#›</a:t>
            </a:fld>
            <a:endParaRPr lang="en-US" altLang="en-US" dirty="0"/>
          </a:p>
        </p:txBody>
      </p:sp>
    </p:spTree>
  </p:cSld>
  <p:clrMapOvr>
    <a:masterClrMapping/>
  </p:clrMapOvr>
  <p:transition>
    <p:cover dir="d"/>
    <p:sndAc>
      <p:stSnd>
        <p:snd r:embed="rId1"/>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1048672"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1048673" name="Text Placeholder 2"/>
          <p:cNvSpPr>
            <a:spLocks noGrp="1"/>
          </p:cNvSpPr>
          <p:nvPr>
            <p:ph type="body" sz="half" idx="1"/>
          </p:nvPr>
        </p:nvSpPr>
        <p:spPr>
          <a:xfrm>
            <a:off x="457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48674" name="Content Placeholder 3"/>
          <p:cNvSpPr>
            <a:spLocks noGrp="1"/>
          </p:cNvSpPr>
          <p:nvPr>
            <p:ph sz="half" idx="2"/>
          </p:nvPr>
        </p:nvSpPr>
        <p:spPr>
          <a:xfrm>
            <a:off x="4648200" y="1600200"/>
            <a:ext cx="4038600" cy="452596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48675" name="Date Placeholder 3"/>
          <p:cNvSpPr>
            <a:spLocks noGrp="1"/>
          </p:cNvSpPr>
          <p:nvPr>
            <p:ph type="dt" sz="half" idx="10"/>
          </p:nvPr>
        </p:nvSpPr>
        <p:spPr/>
        <p:txBody>
          <a:bodyPr/>
          <a:lstStyle/>
          <a:p>
            <a:fld id="{FFF5D293-CE5D-4348-87E5-903D743AB526}" type="datetime1">
              <a:rPr lang="en-US"/>
              <a:t>12/7/2022</a:t>
            </a:fld>
            <a:endParaRPr lang="en-US" dirty="0"/>
          </a:p>
        </p:txBody>
      </p:sp>
      <p:sp>
        <p:nvSpPr>
          <p:cNvPr id="1048676" name="Footer Placeholder 4"/>
          <p:cNvSpPr>
            <a:spLocks noGrp="1"/>
          </p:cNvSpPr>
          <p:nvPr>
            <p:ph type="ftr" sz="quarter" idx="11"/>
          </p:nvPr>
        </p:nvSpPr>
        <p:spPr/>
        <p:txBody>
          <a:bodyPr/>
          <a:lstStyle>
            <a:lvl1pPr>
              <a:defRPr dirty="0"/>
            </a:lvl1pPr>
          </a:lstStyle>
          <a:p>
            <a:endParaRPr lang="en-US"/>
          </a:p>
        </p:txBody>
      </p:sp>
      <p:sp>
        <p:nvSpPr>
          <p:cNvPr id="1048677" name="Slide Number Placeholder 5"/>
          <p:cNvSpPr>
            <a:spLocks noGrp="1"/>
          </p:cNvSpPr>
          <p:nvPr>
            <p:ph type="sldNum" sz="quarter" idx="12"/>
          </p:nvPr>
        </p:nvSpPr>
        <p:spPr/>
        <p:txBody>
          <a:bodyPr/>
          <a:lstStyle/>
          <a:p>
            <a:fld id="{E5A82578-1680-4FBD-A2B9-DAD45666BB1B}" type="slidenum">
              <a:rPr lang="en-US" altLang="en-US"/>
              <a:t>‹#›</a:t>
            </a:fld>
            <a:endParaRPr lang="en-US" altLang="en-US" dirty="0"/>
          </a:p>
        </p:txBody>
      </p:sp>
    </p:spTree>
  </p:cSld>
  <p:clrMapOvr>
    <a:masterClrMapping/>
  </p:clrMapOvr>
  <p:transition>
    <p:cover dir="d"/>
    <p:sndAc>
      <p:stSnd>
        <p:snd r:embed="rId1"/>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1048777" name="Title 1"/>
          <p:cNvSpPr>
            <a:spLocks noGrp="1"/>
          </p:cNvSpPr>
          <p:nvPr>
            <p:ph type="title"/>
          </p:nvPr>
        </p:nvSpPr>
        <p:spPr>
          <a:xfrm>
            <a:off x="457200" y="274638"/>
            <a:ext cx="8229600" cy="1143000"/>
          </a:xfrm>
        </p:spPr>
        <p:txBody>
          <a:bodyPr/>
          <a:lstStyle/>
          <a:p>
            <a:r>
              <a:rPr lang="en-US"/>
              <a:t>Click to edit Master title style</a:t>
            </a:r>
            <a:endParaRPr lang="en-CA"/>
          </a:p>
        </p:txBody>
      </p:sp>
      <p:sp>
        <p:nvSpPr>
          <p:cNvPr id="1048778" name="Table Placeholder 2"/>
          <p:cNvSpPr>
            <a:spLocks noGrp="1"/>
          </p:cNvSpPr>
          <p:nvPr>
            <p:ph type="tbl" idx="1"/>
          </p:nvPr>
        </p:nvSpPr>
        <p:spPr>
          <a:xfrm>
            <a:off x="457200" y="1600200"/>
            <a:ext cx="8229600" cy="4525963"/>
          </a:xfrm>
        </p:spPr>
        <p:txBody>
          <a:bodyPr rtlCol="0">
            <a:normAutofit/>
          </a:bodyPr>
          <a:lstStyle/>
          <a:p>
            <a:pPr lvl="0"/>
            <a:endParaRPr lang="en-CA" noProof="0" dirty="0"/>
          </a:p>
        </p:txBody>
      </p:sp>
      <p:sp>
        <p:nvSpPr>
          <p:cNvPr id="1048779" name="Date Placeholder 3"/>
          <p:cNvSpPr>
            <a:spLocks noGrp="1"/>
          </p:cNvSpPr>
          <p:nvPr>
            <p:ph type="dt" sz="half" idx="10"/>
          </p:nvPr>
        </p:nvSpPr>
        <p:spPr/>
        <p:txBody>
          <a:bodyPr/>
          <a:lstStyle/>
          <a:p>
            <a:fld id="{5F625A8F-A4DD-41F1-80DE-FBF17FC855B6}" type="datetime1">
              <a:rPr lang="en-US"/>
              <a:t>12/7/2022</a:t>
            </a:fld>
            <a:endParaRPr lang="en-US" dirty="0"/>
          </a:p>
        </p:txBody>
      </p:sp>
      <p:sp>
        <p:nvSpPr>
          <p:cNvPr id="1048780" name="Footer Placeholder 4"/>
          <p:cNvSpPr>
            <a:spLocks noGrp="1"/>
          </p:cNvSpPr>
          <p:nvPr>
            <p:ph type="ftr" sz="quarter" idx="11"/>
          </p:nvPr>
        </p:nvSpPr>
        <p:spPr/>
        <p:txBody>
          <a:bodyPr/>
          <a:lstStyle>
            <a:lvl1pPr>
              <a:defRPr dirty="0"/>
            </a:lvl1pPr>
          </a:lstStyle>
          <a:p>
            <a:endParaRPr lang="en-US"/>
          </a:p>
        </p:txBody>
      </p:sp>
      <p:sp>
        <p:nvSpPr>
          <p:cNvPr id="1048781" name="Slide Number Placeholder 5"/>
          <p:cNvSpPr>
            <a:spLocks noGrp="1"/>
          </p:cNvSpPr>
          <p:nvPr>
            <p:ph type="sldNum" sz="quarter" idx="12"/>
          </p:nvPr>
        </p:nvSpPr>
        <p:spPr/>
        <p:txBody>
          <a:bodyPr/>
          <a:lstStyle/>
          <a:p>
            <a:fld id="{3FCD024A-DFE6-4784-894B-A2F3F64927AA}" type="slidenum">
              <a:rPr lang="en-US" altLang="en-US"/>
              <a:t>‹#›</a:t>
            </a:fld>
            <a:endParaRPr lang="en-US" altLang="en-US" dirty="0"/>
          </a:p>
        </p:txBody>
      </p:sp>
    </p:spTree>
  </p:cSld>
  <p:clrMapOvr>
    <a:masterClrMapping/>
  </p:clrMapOvr>
  <p:transition>
    <p:cover dir="d"/>
    <p:sndAc>
      <p:stSnd>
        <p:snd r:embed="rId1"/>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1048611" name="Title 1"/>
          <p:cNvSpPr>
            <a:spLocks noGrp="1"/>
          </p:cNvSpPr>
          <p:nvPr>
            <p:ph type="title"/>
          </p:nvPr>
        </p:nvSpPr>
        <p:spPr/>
        <p:txBody>
          <a:bodyPr/>
          <a:lstStyle/>
          <a:p>
            <a:r>
              <a:rPr lang="en-US"/>
              <a:t>Click to edit Master title style</a:t>
            </a:r>
            <a:endParaRPr lang="en-CA"/>
          </a:p>
        </p:txBody>
      </p:sp>
      <p:sp>
        <p:nvSpPr>
          <p:cNvPr id="1048612"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48613" name="Date Placeholder 3"/>
          <p:cNvSpPr>
            <a:spLocks noGrp="1"/>
          </p:cNvSpPr>
          <p:nvPr>
            <p:ph type="dt" sz="half" idx="10"/>
          </p:nvPr>
        </p:nvSpPr>
        <p:spPr/>
        <p:txBody>
          <a:bodyPr/>
          <a:lstStyle/>
          <a:p>
            <a:fld id="{AA2C893A-4C3F-48FE-855E-2E885B1C0281}" type="datetime1">
              <a:rPr lang="en-US"/>
              <a:t>12/7/2022</a:t>
            </a:fld>
            <a:endParaRPr lang="en-US" dirty="0"/>
          </a:p>
        </p:txBody>
      </p:sp>
      <p:sp>
        <p:nvSpPr>
          <p:cNvPr id="1048614" name="Footer Placeholder 4"/>
          <p:cNvSpPr>
            <a:spLocks noGrp="1"/>
          </p:cNvSpPr>
          <p:nvPr>
            <p:ph type="ftr" sz="quarter" idx="11"/>
          </p:nvPr>
        </p:nvSpPr>
        <p:spPr/>
        <p:txBody>
          <a:bodyPr/>
          <a:lstStyle>
            <a:lvl1pPr>
              <a:defRPr dirty="0"/>
            </a:lvl1pPr>
          </a:lstStyle>
          <a:p>
            <a:endParaRPr lang="en-US"/>
          </a:p>
        </p:txBody>
      </p:sp>
      <p:sp>
        <p:nvSpPr>
          <p:cNvPr id="1048615" name="Slide Number Placeholder 5"/>
          <p:cNvSpPr>
            <a:spLocks noGrp="1"/>
          </p:cNvSpPr>
          <p:nvPr>
            <p:ph type="sldNum" sz="quarter" idx="12"/>
          </p:nvPr>
        </p:nvSpPr>
        <p:spPr/>
        <p:txBody>
          <a:bodyPr/>
          <a:lstStyle/>
          <a:p>
            <a:fld id="{9E357520-1603-460F-9F3A-AE144C7A234C}" type="slidenum">
              <a:rPr lang="en-US" altLang="en-US"/>
              <a:t>‹#›</a:t>
            </a:fld>
            <a:endParaRPr lang="en-US" altLang="en-US" dirty="0"/>
          </a:p>
        </p:txBody>
      </p:sp>
    </p:spTree>
  </p:cSld>
  <p:clrMapOvr>
    <a:masterClrMapping/>
  </p:clrMapOvr>
  <p:transition>
    <p:cover dir="d"/>
    <p:sndAc>
      <p:stSnd>
        <p:snd r:embed="rId1"/>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1048581"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n-CA"/>
          </a:p>
        </p:txBody>
      </p:sp>
      <p:sp>
        <p:nvSpPr>
          <p:cNvPr id="1048582"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048583" name="Date Placeholder 3"/>
          <p:cNvSpPr>
            <a:spLocks noGrp="1"/>
          </p:cNvSpPr>
          <p:nvPr>
            <p:ph type="dt" sz="half" idx="10"/>
          </p:nvPr>
        </p:nvSpPr>
        <p:spPr/>
        <p:txBody>
          <a:bodyPr/>
          <a:lstStyle/>
          <a:p>
            <a:fld id="{DC220589-373B-4FD9-B21A-1774D435D153}" type="datetime1">
              <a:rPr lang="en-US"/>
              <a:t>12/7/2022</a:t>
            </a:fld>
            <a:endParaRPr lang="en-US" dirty="0"/>
          </a:p>
        </p:txBody>
      </p:sp>
      <p:sp>
        <p:nvSpPr>
          <p:cNvPr id="1048584" name="Footer Placeholder 4"/>
          <p:cNvSpPr>
            <a:spLocks noGrp="1"/>
          </p:cNvSpPr>
          <p:nvPr>
            <p:ph type="ftr" sz="quarter" idx="11"/>
          </p:nvPr>
        </p:nvSpPr>
        <p:spPr/>
        <p:txBody>
          <a:bodyPr/>
          <a:lstStyle>
            <a:lvl1pPr>
              <a:defRPr dirty="0"/>
            </a:lvl1pPr>
          </a:lstStyle>
          <a:p>
            <a:endParaRPr lang="en-US"/>
          </a:p>
        </p:txBody>
      </p:sp>
      <p:sp>
        <p:nvSpPr>
          <p:cNvPr id="1048585" name="Slide Number Placeholder 5"/>
          <p:cNvSpPr>
            <a:spLocks noGrp="1"/>
          </p:cNvSpPr>
          <p:nvPr>
            <p:ph type="sldNum" sz="quarter" idx="12"/>
          </p:nvPr>
        </p:nvSpPr>
        <p:spPr/>
        <p:txBody>
          <a:bodyPr/>
          <a:lstStyle/>
          <a:p>
            <a:fld id="{0E887DAF-412A-48D1-8C8D-1B9DA81A3D70}" type="slidenum">
              <a:rPr lang="en-US" altLang="en-US"/>
              <a:t>‹#›</a:t>
            </a:fld>
            <a:endParaRPr lang="en-US" altLang="en-US" dirty="0"/>
          </a:p>
        </p:txBody>
      </p:sp>
    </p:spTree>
  </p:cSld>
  <p:clrMapOvr>
    <a:masterClrMapping/>
  </p:clrMapOvr>
  <p:transition>
    <p:cover dir="d"/>
    <p:sndAc>
      <p:stSnd>
        <p:snd r:embed="rId1"/>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48599" name="Title 1"/>
          <p:cNvSpPr>
            <a:spLocks noGrp="1"/>
          </p:cNvSpPr>
          <p:nvPr>
            <p:ph type="title"/>
          </p:nvPr>
        </p:nvSpPr>
        <p:spPr/>
        <p:txBody>
          <a:bodyPr/>
          <a:lstStyle/>
          <a:p>
            <a:r>
              <a:rPr lang="en-US"/>
              <a:t>Click to edit Master title style</a:t>
            </a:r>
            <a:endParaRPr lang="en-CA"/>
          </a:p>
        </p:txBody>
      </p:sp>
      <p:sp>
        <p:nvSpPr>
          <p:cNvPr id="1048600"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48601"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48602" name="Date Placeholder 3"/>
          <p:cNvSpPr>
            <a:spLocks noGrp="1"/>
          </p:cNvSpPr>
          <p:nvPr>
            <p:ph type="dt" sz="half" idx="10"/>
          </p:nvPr>
        </p:nvSpPr>
        <p:spPr/>
        <p:txBody>
          <a:bodyPr/>
          <a:lstStyle/>
          <a:p>
            <a:fld id="{2B2EC32C-C309-4949-B6DF-DAFC8165DAED}" type="datetime1">
              <a:rPr lang="en-US"/>
              <a:t>12/7/2022</a:t>
            </a:fld>
            <a:endParaRPr lang="en-US" dirty="0"/>
          </a:p>
        </p:txBody>
      </p:sp>
      <p:sp>
        <p:nvSpPr>
          <p:cNvPr id="1048603" name="Footer Placeholder 4"/>
          <p:cNvSpPr>
            <a:spLocks noGrp="1"/>
          </p:cNvSpPr>
          <p:nvPr>
            <p:ph type="ftr" sz="quarter" idx="11"/>
          </p:nvPr>
        </p:nvSpPr>
        <p:spPr/>
        <p:txBody>
          <a:bodyPr/>
          <a:lstStyle>
            <a:lvl1pPr>
              <a:defRPr dirty="0"/>
            </a:lvl1pPr>
          </a:lstStyle>
          <a:p>
            <a:endParaRPr lang="en-US"/>
          </a:p>
        </p:txBody>
      </p:sp>
      <p:sp>
        <p:nvSpPr>
          <p:cNvPr id="1048604" name="Slide Number Placeholder 5"/>
          <p:cNvSpPr>
            <a:spLocks noGrp="1"/>
          </p:cNvSpPr>
          <p:nvPr>
            <p:ph type="sldNum" sz="quarter" idx="12"/>
          </p:nvPr>
        </p:nvSpPr>
        <p:spPr/>
        <p:txBody>
          <a:bodyPr/>
          <a:lstStyle/>
          <a:p>
            <a:fld id="{56E44528-89EC-4B3A-8D1E-9CA6DFCD066B}" type="slidenum">
              <a:rPr lang="en-US" altLang="en-US"/>
              <a:t>‹#›</a:t>
            </a:fld>
            <a:endParaRPr lang="en-US" altLang="en-US" dirty="0"/>
          </a:p>
        </p:txBody>
      </p:sp>
    </p:spTree>
  </p:cSld>
  <p:clrMapOvr>
    <a:masterClrMapping/>
  </p:clrMapOvr>
  <p:transition>
    <p:cover dir="d"/>
    <p:sndAc>
      <p:stSnd>
        <p:snd r:embed="rId1"/>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48761" name="Title 1"/>
          <p:cNvSpPr>
            <a:spLocks noGrp="1"/>
          </p:cNvSpPr>
          <p:nvPr>
            <p:ph type="title"/>
          </p:nvPr>
        </p:nvSpPr>
        <p:spPr/>
        <p:txBody>
          <a:bodyPr/>
          <a:lstStyle/>
          <a:p>
            <a:r>
              <a:rPr lang="en-US"/>
              <a:t>Click to edit Master title style</a:t>
            </a:r>
            <a:endParaRPr lang="en-CA"/>
          </a:p>
        </p:txBody>
      </p:sp>
      <p:sp>
        <p:nvSpPr>
          <p:cNvPr id="1048762"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63"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48764"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048765"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48766" name="Date Placeholder 3"/>
          <p:cNvSpPr>
            <a:spLocks noGrp="1"/>
          </p:cNvSpPr>
          <p:nvPr>
            <p:ph type="dt" sz="half" idx="10"/>
          </p:nvPr>
        </p:nvSpPr>
        <p:spPr/>
        <p:txBody>
          <a:bodyPr/>
          <a:lstStyle/>
          <a:p>
            <a:fld id="{0043F883-D40D-41DE-A1ED-EA573DD62E39}" type="datetime1">
              <a:rPr lang="en-US"/>
              <a:t>12/7/2022</a:t>
            </a:fld>
            <a:endParaRPr lang="en-US" dirty="0"/>
          </a:p>
        </p:txBody>
      </p:sp>
      <p:sp>
        <p:nvSpPr>
          <p:cNvPr id="1048767" name="Footer Placeholder 4"/>
          <p:cNvSpPr>
            <a:spLocks noGrp="1"/>
          </p:cNvSpPr>
          <p:nvPr>
            <p:ph type="ftr" sz="quarter" idx="11"/>
          </p:nvPr>
        </p:nvSpPr>
        <p:spPr/>
        <p:txBody>
          <a:bodyPr/>
          <a:lstStyle>
            <a:lvl1pPr>
              <a:defRPr dirty="0"/>
            </a:lvl1pPr>
          </a:lstStyle>
          <a:p>
            <a:endParaRPr lang="en-US"/>
          </a:p>
        </p:txBody>
      </p:sp>
      <p:sp>
        <p:nvSpPr>
          <p:cNvPr id="1048768" name="Slide Number Placeholder 5"/>
          <p:cNvSpPr>
            <a:spLocks noGrp="1"/>
          </p:cNvSpPr>
          <p:nvPr>
            <p:ph type="sldNum" sz="quarter" idx="12"/>
          </p:nvPr>
        </p:nvSpPr>
        <p:spPr/>
        <p:txBody>
          <a:bodyPr/>
          <a:lstStyle/>
          <a:p>
            <a:fld id="{60732A2E-1830-4316-A59C-3158B0339EBC}" type="slidenum">
              <a:rPr lang="en-US" altLang="en-US"/>
              <a:t>‹#›</a:t>
            </a:fld>
            <a:endParaRPr lang="en-US" altLang="en-US" dirty="0"/>
          </a:p>
        </p:txBody>
      </p:sp>
    </p:spTree>
  </p:cSld>
  <p:clrMapOvr>
    <a:masterClrMapping/>
  </p:clrMapOvr>
  <p:transition>
    <p:cover dir="d"/>
    <p:sndAc>
      <p:stSnd>
        <p:snd r:embed="rId1"/>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1048788" name="Title 1"/>
          <p:cNvSpPr>
            <a:spLocks noGrp="1"/>
          </p:cNvSpPr>
          <p:nvPr>
            <p:ph type="title"/>
          </p:nvPr>
        </p:nvSpPr>
        <p:spPr/>
        <p:txBody>
          <a:bodyPr/>
          <a:lstStyle/>
          <a:p>
            <a:r>
              <a:rPr lang="en-US"/>
              <a:t>Click to edit Master title style</a:t>
            </a:r>
            <a:endParaRPr lang="en-CA"/>
          </a:p>
        </p:txBody>
      </p:sp>
      <p:sp>
        <p:nvSpPr>
          <p:cNvPr id="1048789" name="Date Placeholder 3"/>
          <p:cNvSpPr>
            <a:spLocks noGrp="1"/>
          </p:cNvSpPr>
          <p:nvPr>
            <p:ph type="dt" sz="half" idx="10"/>
          </p:nvPr>
        </p:nvSpPr>
        <p:spPr/>
        <p:txBody>
          <a:bodyPr/>
          <a:lstStyle/>
          <a:p>
            <a:fld id="{A16FC50A-16BB-40E1-AA95-1D8C85BD03EB}" type="datetime1">
              <a:rPr lang="en-US"/>
              <a:t>12/7/2022</a:t>
            </a:fld>
            <a:endParaRPr lang="en-US" dirty="0"/>
          </a:p>
        </p:txBody>
      </p:sp>
      <p:sp>
        <p:nvSpPr>
          <p:cNvPr id="1048790" name="Footer Placeholder 4"/>
          <p:cNvSpPr>
            <a:spLocks noGrp="1"/>
          </p:cNvSpPr>
          <p:nvPr>
            <p:ph type="ftr" sz="quarter" idx="11"/>
          </p:nvPr>
        </p:nvSpPr>
        <p:spPr/>
        <p:txBody>
          <a:bodyPr/>
          <a:lstStyle>
            <a:lvl1pPr>
              <a:defRPr dirty="0"/>
            </a:lvl1pPr>
          </a:lstStyle>
          <a:p>
            <a:endParaRPr lang="en-US"/>
          </a:p>
        </p:txBody>
      </p:sp>
      <p:sp>
        <p:nvSpPr>
          <p:cNvPr id="1048791" name="Slide Number Placeholder 5"/>
          <p:cNvSpPr>
            <a:spLocks noGrp="1"/>
          </p:cNvSpPr>
          <p:nvPr>
            <p:ph type="sldNum" sz="quarter" idx="12"/>
          </p:nvPr>
        </p:nvSpPr>
        <p:spPr/>
        <p:txBody>
          <a:bodyPr/>
          <a:lstStyle/>
          <a:p>
            <a:fld id="{FCBD70DD-4079-4C17-835F-F2A04092CDEB}" type="slidenum">
              <a:rPr lang="en-US" altLang="en-US"/>
              <a:t>‹#›</a:t>
            </a:fld>
            <a:endParaRPr lang="en-US" altLang="en-US" dirty="0"/>
          </a:p>
        </p:txBody>
      </p:sp>
    </p:spTree>
  </p:cSld>
  <p:clrMapOvr>
    <a:masterClrMapping/>
  </p:clrMapOvr>
  <p:transition>
    <p:cover dir="d"/>
    <p:sndAc>
      <p:stSnd>
        <p:snd r:embed="rId1"/>
      </p:stSnd>
    </p:sndAc>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1048774" name="Date Placeholder 3"/>
          <p:cNvSpPr>
            <a:spLocks noGrp="1"/>
          </p:cNvSpPr>
          <p:nvPr>
            <p:ph type="dt" sz="half" idx="10"/>
          </p:nvPr>
        </p:nvSpPr>
        <p:spPr/>
        <p:txBody>
          <a:bodyPr/>
          <a:lstStyle/>
          <a:p>
            <a:fld id="{7CE81A66-FD9E-44FB-8A5B-81BC07A9B3D9}" type="datetime1">
              <a:rPr lang="en-US"/>
              <a:t>12/7/2022</a:t>
            </a:fld>
            <a:endParaRPr lang="en-US" dirty="0"/>
          </a:p>
        </p:txBody>
      </p:sp>
      <p:sp>
        <p:nvSpPr>
          <p:cNvPr id="1048775" name="Footer Placeholder 4"/>
          <p:cNvSpPr>
            <a:spLocks noGrp="1"/>
          </p:cNvSpPr>
          <p:nvPr>
            <p:ph type="ftr" sz="quarter" idx="11"/>
          </p:nvPr>
        </p:nvSpPr>
        <p:spPr/>
        <p:txBody>
          <a:bodyPr/>
          <a:lstStyle>
            <a:lvl1pPr>
              <a:defRPr dirty="0"/>
            </a:lvl1pPr>
          </a:lstStyle>
          <a:p>
            <a:endParaRPr lang="en-US"/>
          </a:p>
        </p:txBody>
      </p:sp>
      <p:sp>
        <p:nvSpPr>
          <p:cNvPr id="1048776" name="Slide Number Placeholder 5"/>
          <p:cNvSpPr>
            <a:spLocks noGrp="1"/>
          </p:cNvSpPr>
          <p:nvPr>
            <p:ph type="sldNum" sz="quarter" idx="12"/>
          </p:nvPr>
        </p:nvSpPr>
        <p:spPr/>
        <p:txBody>
          <a:bodyPr/>
          <a:lstStyle/>
          <a:p>
            <a:fld id="{49FCFCAA-1D5F-4581-833A-E66952F48E48}" type="slidenum">
              <a:rPr lang="en-US" altLang="en-US"/>
              <a:t>‹#›</a:t>
            </a:fld>
            <a:endParaRPr lang="en-US" altLang="en-US" dirty="0"/>
          </a:p>
        </p:txBody>
      </p:sp>
    </p:spTree>
  </p:cSld>
  <p:clrMapOvr>
    <a:masterClrMapping/>
  </p:clrMapOvr>
  <p:transition>
    <p:cover dir="d"/>
    <p:sndAc>
      <p:stSnd>
        <p:snd r:embed="rId1"/>
      </p:stSnd>
    </p:sndAc>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104878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n-CA"/>
          </a:p>
        </p:txBody>
      </p:sp>
      <p:sp>
        <p:nvSpPr>
          <p:cNvPr id="104878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104878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785" name="Date Placeholder 3"/>
          <p:cNvSpPr>
            <a:spLocks noGrp="1"/>
          </p:cNvSpPr>
          <p:nvPr>
            <p:ph type="dt" sz="half" idx="10"/>
          </p:nvPr>
        </p:nvSpPr>
        <p:spPr/>
        <p:txBody>
          <a:bodyPr/>
          <a:lstStyle/>
          <a:p>
            <a:fld id="{D35E94D7-63AE-4A26-AF01-A7269412F6EA}" type="datetime1">
              <a:rPr lang="en-US"/>
              <a:t>12/7/2022</a:t>
            </a:fld>
            <a:endParaRPr lang="en-US" dirty="0"/>
          </a:p>
        </p:txBody>
      </p:sp>
      <p:sp>
        <p:nvSpPr>
          <p:cNvPr id="1048786" name="Footer Placeholder 4"/>
          <p:cNvSpPr>
            <a:spLocks noGrp="1"/>
          </p:cNvSpPr>
          <p:nvPr>
            <p:ph type="ftr" sz="quarter" idx="11"/>
          </p:nvPr>
        </p:nvSpPr>
        <p:spPr/>
        <p:txBody>
          <a:bodyPr/>
          <a:lstStyle>
            <a:lvl1pPr>
              <a:defRPr dirty="0"/>
            </a:lvl1pPr>
          </a:lstStyle>
          <a:p>
            <a:endParaRPr lang="en-US"/>
          </a:p>
        </p:txBody>
      </p:sp>
      <p:sp>
        <p:nvSpPr>
          <p:cNvPr id="1048787" name="Slide Number Placeholder 5"/>
          <p:cNvSpPr>
            <a:spLocks noGrp="1"/>
          </p:cNvSpPr>
          <p:nvPr>
            <p:ph type="sldNum" sz="quarter" idx="12"/>
          </p:nvPr>
        </p:nvSpPr>
        <p:spPr/>
        <p:txBody>
          <a:bodyPr/>
          <a:lstStyle/>
          <a:p>
            <a:fld id="{0EE07C7B-5934-43BD-B306-3838EFAA2892}" type="slidenum">
              <a:rPr lang="en-US" altLang="en-US"/>
              <a:t>‹#›</a:t>
            </a:fld>
            <a:endParaRPr lang="en-US" altLang="en-US" dirty="0"/>
          </a:p>
        </p:txBody>
      </p:sp>
    </p:spTree>
  </p:cSld>
  <p:clrMapOvr>
    <a:masterClrMapping/>
  </p:clrMapOvr>
  <p:transition>
    <p:cover dir="d"/>
    <p:sndAc>
      <p:stSnd>
        <p:snd r:embed="rId1"/>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4879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n-CA"/>
          </a:p>
        </p:txBody>
      </p:sp>
      <p:sp>
        <p:nvSpPr>
          <p:cNvPr id="104879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CA" noProof="0" dirty="0"/>
          </a:p>
        </p:txBody>
      </p:sp>
      <p:sp>
        <p:nvSpPr>
          <p:cNvPr id="104879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048795" name="Date Placeholder 3"/>
          <p:cNvSpPr>
            <a:spLocks noGrp="1"/>
          </p:cNvSpPr>
          <p:nvPr>
            <p:ph type="dt" sz="half" idx="10"/>
          </p:nvPr>
        </p:nvSpPr>
        <p:spPr/>
        <p:txBody>
          <a:bodyPr/>
          <a:lstStyle/>
          <a:p>
            <a:fld id="{14B53BDC-AEB5-4179-A758-17928CFEB853}" type="datetime1">
              <a:rPr lang="en-US"/>
              <a:t>12/7/2022</a:t>
            </a:fld>
            <a:endParaRPr lang="en-US" dirty="0"/>
          </a:p>
        </p:txBody>
      </p:sp>
      <p:sp>
        <p:nvSpPr>
          <p:cNvPr id="1048796" name="Footer Placeholder 4"/>
          <p:cNvSpPr>
            <a:spLocks noGrp="1"/>
          </p:cNvSpPr>
          <p:nvPr>
            <p:ph type="ftr" sz="quarter" idx="11"/>
          </p:nvPr>
        </p:nvSpPr>
        <p:spPr/>
        <p:txBody>
          <a:bodyPr/>
          <a:lstStyle>
            <a:lvl1pPr>
              <a:defRPr dirty="0"/>
            </a:lvl1pPr>
          </a:lstStyle>
          <a:p>
            <a:endParaRPr lang="en-US"/>
          </a:p>
        </p:txBody>
      </p:sp>
      <p:sp>
        <p:nvSpPr>
          <p:cNvPr id="1048797" name="Slide Number Placeholder 5"/>
          <p:cNvSpPr>
            <a:spLocks noGrp="1"/>
          </p:cNvSpPr>
          <p:nvPr>
            <p:ph type="sldNum" sz="quarter" idx="12"/>
          </p:nvPr>
        </p:nvSpPr>
        <p:spPr/>
        <p:txBody>
          <a:bodyPr/>
          <a:lstStyle/>
          <a:p>
            <a:fld id="{12B16E76-A7E4-437E-A3EE-D7906592BD38}" type="slidenum">
              <a:rPr lang="en-US" altLang="en-US"/>
              <a:t>‹#›</a:t>
            </a:fld>
            <a:endParaRPr lang="en-US" altLang="en-US" dirty="0"/>
          </a:p>
        </p:txBody>
      </p:sp>
    </p:spTree>
  </p:cSld>
  <p:clrMapOvr>
    <a:masterClrMapping/>
  </p:clrMapOvr>
  <p:transition>
    <p:cover dir="d"/>
    <p:sndAc>
      <p:stSnd>
        <p:snd r:embed="rId1"/>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8EB4E3"/>
        </a:solidFill>
        <a:effectLst/>
      </p:bgPr>
    </p:bg>
    <p:spTree>
      <p:nvGrpSpPr>
        <p:cNvPr id="1" name=""/>
        <p:cNvGrpSpPr/>
        <p:nvPr/>
      </p:nvGrpSpPr>
      <p:grpSpPr>
        <a:xfrm>
          <a:off x="0" y="0"/>
          <a:ext cx="0" cy="0"/>
          <a:chOff x="0" y="0"/>
          <a:chExt cx="0" cy="0"/>
        </a:xfrm>
      </p:grpSpPr>
      <p:sp>
        <p:nvSpPr>
          <p:cNvPr id="1048576" name="Title Placeholder 1"/>
          <p:cNvSpPr>
            <a:spLocks noGrp="1"/>
          </p:cNvSpPr>
          <p:nvPr>
            <p:ph type="title"/>
          </p:nvPr>
        </p:nvSpPr>
        <p:spPr bwMode="auto">
          <a:xfrm>
            <a:off x="457200" y="274638"/>
            <a:ext cx="8229600" cy="1143000"/>
          </a:xfrm>
          <a:prstGeom prst="rect">
            <a:avLst/>
          </a:prstGeom>
          <a:noFill/>
          <a:ln>
            <a:noFill/>
          </a:ln>
        </p:spPr>
        <p:txBody>
          <a:bodyPr vert="horz" wrap="square" lIns="91440" tIns="45720" rIns="91440" bIns="45720" numCol="1" anchor="ctr" anchorCtr="0" compatLnSpc="1">
            <a:prstTxWarp prst="textNoShape">
              <a:avLst/>
            </a:prstTxWarp>
          </a:bodyPr>
          <a:lstStyle/>
          <a:p>
            <a:pPr lvl="0"/>
            <a:r>
              <a:rPr lang="en-US" altLang="en-US"/>
              <a:t>Click to edit Master title style</a:t>
            </a:r>
            <a:endParaRPr lang="en-CA" altLang="en-US"/>
          </a:p>
        </p:txBody>
      </p:sp>
      <p:sp>
        <p:nvSpPr>
          <p:cNvPr id="1048577" name="Text Placeholder 2"/>
          <p:cNvSpPr>
            <a:spLocks noGrp="1"/>
          </p:cNvSpPr>
          <p:nvPr>
            <p:ph type="body" idx="1"/>
          </p:nvPr>
        </p:nvSpPr>
        <p:spPr bwMode="auto">
          <a:xfrm>
            <a:off x="457200" y="1600200"/>
            <a:ext cx="8229600" cy="4525963"/>
          </a:xfrm>
          <a:prstGeom prst="rect">
            <a:avLst/>
          </a:prstGeom>
          <a:noFill/>
          <a:ln>
            <a:noFill/>
          </a:ln>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endParaRPr lang="en-CA" altLang="en-US"/>
          </a:p>
        </p:txBody>
      </p:sp>
      <p:sp>
        <p:nvSpPr>
          <p:cNvPr id="1048578"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eaLnBrk="1" hangingPunct="1">
              <a:defRPr sz="1200">
                <a:solidFill>
                  <a:schemeClr val="tx1">
                    <a:tint val="75000"/>
                  </a:schemeClr>
                </a:solidFill>
                <a:latin typeface="Arial" charset="0"/>
              </a:defRPr>
            </a:lvl1pPr>
          </a:lstStyle>
          <a:p>
            <a:fld id="{37A8D624-5754-4F7D-86F3-AC5442FDB32D}" type="datetime1">
              <a:rPr lang="en-US"/>
              <a:t>12/7/2022</a:t>
            </a:fld>
            <a:endParaRPr lang="en-US" dirty="0"/>
          </a:p>
        </p:txBody>
      </p:sp>
      <p:sp>
        <p:nvSpPr>
          <p:cNvPr id="1048579"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eaLnBrk="1" hangingPunct="1">
              <a:defRPr sz="1200" dirty="0">
                <a:solidFill>
                  <a:schemeClr val="tx1">
                    <a:tint val="75000"/>
                  </a:schemeClr>
                </a:solidFill>
                <a:latin typeface="Arial" charset="0"/>
              </a:defRPr>
            </a:lvl1pPr>
          </a:lstStyle>
          <a:p>
            <a:endParaRPr lang="en-US"/>
          </a:p>
        </p:txBody>
      </p:sp>
      <p:sp>
        <p:nvSpPr>
          <p:cNvPr id="1048580"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563B6CF6-8FB6-416F-8631-3045D3CB6D9E}" type="slidenum">
              <a:rPr lang="en-US" altLang="en-US"/>
              <a:t>‹#›</a:t>
            </a:fld>
            <a:endParaRPr lang="en-US" altLang="en-US" dirty="0"/>
          </a:p>
        </p:txBody>
      </p:sp>
    </p:spTree>
  </p:cSld>
  <p:clrMap bg1="lt1" tx1="dk1" bg2="lt2" tx2="dk2" accent1="accent1" accent2="accent2" accent3="accent3" accent4="accent4" accent5="accent5" accent6="accent6" hlink="hlink" folHlink="folHlink"/>
  <p:sldLayoutIdLst>
    <p:sldLayoutId id="2147483665" r:id="rId1"/>
    <p:sldLayoutId id="2147483666" r:id="rId2"/>
    <p:sldLayoutId id="2147483667" r:id="rId3"/>
    <p:sldLayoutId id="2147483668" r:id="rId4"/>
    <p:sldLayoutId id="2147483669" r:id="rId5"/>
    <p:sldLayoutId id="2147483670" r:id="rId6"/>
    <p:sldLayoutId id="2147483671" r:id="rId7"/>
    <p:sldLayoutId id="2147483672" r:id="rId8"/>
    <p:sldLayoutId id="2147483673" r:id="rId9"/>
    <p:sldLayoutId id="2147483674" r:id="rId10"/>
    <p:sldLayoutId id="2147483675" r:id="rId11"/>
    <p:sldLayoutId id="2147483676" r:id="rId12"/>
    <p:sldLayoutId id="2147483677" r:id="rId13"/>
  </p:sldLayoutIdLst>
  <p:transition>
    <p:cover dir="d"/>
  </p:transition>
  <p:hf hdr="0" ftr="0"/>
  <p:txStyles>
    <p:titleStyle>
      <a:lvl1pPr algn="ctr" rtl="0" eaLnBrk="0" fontAlgn="base" hangingPunct="0">
        <a:spcBef>
          <a:spcPct val="0"/>
        </a:spcBef>
        <a:spcAft>
          <a:spcPct val="0"/>
        </a:spcAft>
        <a:defRPr sz="4400" kern="1200">
          <a:solidFill>
            <a:schemeClr val="tx1"/>
          </a:solidFill>
          <a:latin typeface="Calibri"/>
          <a:ea typeface="宋体"/>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Calibri"/>
          <a:ea typeface="宋体"/>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Calibri"/>
          <a:ea typeface="宋体"/>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Calibri"/>
          <a:ea typeface="宋体"/>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a:ea typeface="宋体"/>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Calibri"/>
          <a:ea typeface="宋体"/>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Calibri"/>
          <a:ea typeface="宋体"/>
          <a:cs typeface="+mn-cs"/>
        </a:defRPr>
      </a:lvl1pPr>
      <a:lvl2pPr marL="457200" algn="l" defTabSz="914400" rtl="0" eaLnBrk="1" latinLnBrk="0" hangingPunct="1">
        <a:defRPr sz="1800" kern="1200">
          <a:solidFill>
            <a:schemeClr val="tx1"/>
          </a:solidFill>
          <a:latin typeface="Calibri"/>
          <a:ea typeface="宋体"/>
          <a:cs typeface="+mn-cs"/>
        </a:defRPr>
      </a:lvl2pPr>
      <a:lvl3pPr marL="914400" algn="l" defTabSz="914400" rtl="0" eaLnBrk="1" latinLnBrk="0" hangingPunct="1">
        <a:defRPr sz="1800" kern="1200">
          <a:solidFill>
            <a:schemeClr val="tx1"/>
          </a:solidFill>
          <a:latin typeface="Calibri"/>
          <a:ea typeface="宋体"/>
          <a:cs typeface="+mn-cs"/>
        </a:defRPr>
      </a:lvl3pPr>
      <a:lvl4pPr marL="1371600" algn="l" defTabSz="914400" rtl="0" eaLnBrk="1" latinLnBrk="0" hangingPunct="1">
        <a:defRPr sz="1800" kern="1200">
          <a:solidFill>
            <a:schemeClr val="tx1"/>
          </a:solidFill>
          <a:latin typeface="Calibri"/>
          <a:ea typeface="宋体"/>
          <a:cs typeface="+mn-cs"/>
        </a:defRPr>
      </a:lvl4pPr>
      <a:lvl5pPr marL="1828800" algn="l" defTabSz="914400" rtl="0" eaLnBrk="1" latinLnBrk="0" hangingPunct="1">
        <a:defRPr sz="1800" kern="1200">
          <a:solidFill>
            <a:schemeClr val="tx1"/>
          </a:solidFill>
          <a:latin typeface="Calibri"/>
          <a:ea typeface="宋体"/>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17.gif"/><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xml"/><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35.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audio" Target="../media/audio1.wav"/><Relationship Id="rId1" Type="http://schemas.openxmlformats.org/officeDocument/2006/relationships/slideLayout" Target="../slideLayouts/slideLayout8.xml"/></Relationships>
</file>

<file path=ppt/slides/_rels/slide36.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5.gif"/><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3.xml"/><Relationship Id="rId1" Type="http://schemas.openxmlformats.org/officeDocument/2006/relationships/slideLayout" Target="../slideLayouts/slideLayout12.xml"/><Relationship Id="rId5" Type="http://schemas.openxmlformats.org/officeDocument/2006/relationships/image" Target="../media/image28.png"/><Relationship Id="rId4" Type="http://schemas.openxmlformats.org/officeDocument/2006/relationships/image" Target="../media/image27.png"/></Relationships>
</file>

<file path=ppt/slides/_rels/slide4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4.xml"/><Relationship Id="rId1" Type="http://schemas.openxmlformats.org/officeDocument/2006/relationships/slideLayout" Target="../slideLayouts/slideLayout12.xml"/><Relationship Id="rId4" Type="http://schemas.openxmlformats.org/officeDocument/2006/relationships/image" Target="../media/image34.jpg"/></Relationships>
</file>

<file path=ppt/slides/_rels/slide51.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image" Target="../media/image37.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57.xml.rels><?xml version="1.0" encoding="UTF-8" standalone="yes"?>
<Relationships xmlns="http://schemas.openxmlformats.org/package/2006/relationships"><Relationship Id="rId2" Type="http://schemas.openxmlformats.org/officeDocument/2006/relationships/image" Target="../media/image39.jpe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6.xml"/><Relationship Id="rId1" Type="http://schemas.openxmlformats.org/officeDocument/2006/relationships/slideLayout" Target="../slideLayouts/slideLayout12.xml"/><Relationship Id="rId5" Type="http://schemas.openxmlformats.org/officeDocument/2006/relationships/image" Target="../media/image41.jpe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audio" Target="../media/audio1.wav"/><Relationship Id="rId1" Type="http://schemas.openxmlformats.org/officeDocument/2006/relationships/slideLayout" Target="../slideLayouts/slideLayout1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2" Type="http://schemas.openxmlformats.org/officeDocument/2006/relationships/image" Target="../media/image43.jpeg"/><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6CDD47D-9645-4A2D-BE0B-1DDB0FF95BB5}"/>
              </a:ext>
            </a:extLst>
          </p:cNvPr>
          <p:cNvSpPr>
            <a:spLocks noGrp="1"/>
          </p:cNvSpPr>
          <p:nvPr>
            <p:ph type="dt" sz="half" idx="10"/>
          </p:nvPr>
        </p:nvSpPr>
        <p:spPr>
          <a:xfrm>
            <a:off x="457200" y="5638800"/>
            <a:ext cx="6248400" cy="1082675"/>
          </a:xfrm>
        </p:spPr>
        <p:txBody>
          <a:bodyPr/>
          <a:lstStyle/>
          <a:p>
            <a:r>
              <a:rPr lang="en-US" sz="4800" dirty="0"/>
              <a:t>DR. PRASHANT CHANDEKAR</a:t>
            </a:r>
          </a:p>
        </p:txBody>
      </p:sp>
      <p:sp>
        <p:nvSpPr>
          <p:cNvPr id="3" name="Slide Number Placeholder 2">
            <a:extLst>
              <a:ext uri="{FF2B5EF4-FFF2-40B4-BE49-F238E27FC236}">
                <a16:creationId xmlns:a16="http://schemas.microsoft.com/office/drawing/2014/main" id="{C5416EC9-3C67-4D7F-A1FA-C938E2C338FE}"/>
              </a:ext>
            </a:extLst>
          </p:cNvPr>
          <p:cNvSpPr>
            <a:spLocks noGrp="1"/>
          </p:cNvSpPr>
          <p:nvPr>
            <p:ph type="sldNum" sz="quarter" idx="12"/>
          </p:nvPr>
        </p:nvSpPr>
        <p:spPr/>
        <p:txBody>
          <a:bodyPr/>
          <a:lstStyle/>
          <a:p>
            <a:fld id="{49FCFCAA-1D5F-4581-833A-E66952F48E48}" type="slidenum">
              <a:rPr lang="en-US" altLang="en-US" smtClean="0"/>
              <a:t>1</a:t>
            </a:fld>
            <a:endParaRPr lang="en-US" altLang="en-US" dirty="0"/>
          </a:p>
        </p:txBody>
      </p:sp>
      <p:pic>
        <p:nvPicPr>
          <p:cNvPr id="5" name="Picture 4">
            <a:extLst>
              <a:ext uri="{FF2B5EF4-FFF2-40B4-BE49-F238E27FC236}">
                <a16:creationId xmlns:a16="http://schemas.microsoft.com/office/drawing/2014/main" id="{2D359645-823F-412B-BC75-BEA7242ECE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05877" y="76200"/>
            <a:ext cx="4152123" cy="5029200"/>
          </a:xfrm>
          <a:prstGeom prst="rect">
            <a:avLst/>
          </a:prstGeom>
        </p:spPr>
      </p:pic>
    </p:spTree>
    <p:extLst>
      <p:ext uri="{BB962C8B-B14F-4D97-AF65-F5344CB8AC3E}">
        <p14:creationId xmlns:p14="http://schemas.microsoft.com/office/powerpoint/2010/main" val="1185153920"/>
      </p:ext>
    </p:extLst>
  </p:cSld>
  <p:clrMapOvr>
    <a:masterClrMapping/>
  </p:clrMapOvr>
  <p:transition>
    <p:cover dir="d"/>
    <p:sndAc>
      <p:stSnd>
        <p:snd r:embed="rId2"/>
      </p:stSnd>
    </p:sndAc>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16" name="Title 1048615"/>
          <p:cNvSpPr>
            <a:spLocks noGrp="1"/>
          </p:cNvSpPr>
          <p:nvPr>
            <p:ph type="title"/>
          </p:nvPr>
        </p:nvSpPr>
        <p:spPr/>
        <p:txBody>
          <a:bodyPr/>
          <a:lstStyle/>
          <a:p>
            <a:r>
              <a:rPr lang="en-US" altLang="en-IN" b="1"/>
              <a:t>MOUTH</a:t>
            </a:r>
            <a:br>
              <a:rPr lang="en-US" altLang="en-IN" b="1"/>
            </a:br>
            <a:endParaRPr lang="en-US"/>
          </a:p>
        </p:txBody>
      </p:sp>
      <p:sp>
        <p:nvSpPr>
          <p:cNvPr id="1048617" name="Content Placeholder 1048616"/>
          <p:cNvSpPr>
            <a:spLocks noGrp="1"/>
          </p:cNvSpPr>
          <p:nvPr>
            <p:ph idx="1"/>
          </p:nvPr>
        </p:nvSpPr>
        <p:spPr/>
        <p:txBody>
          <a:bodyPr/>
          <a:lstStyle/>
          <a:p>
            <a:r>
              <a:rPr lang="en-US" altLang="en-IN" dirty="0"/>
              <a:t>Mouth is also known as oral or buccal cavity</a:t>
            </a:r>
            <a:endParaRPr lang="en-US" dirty="0"/>
          </a:p>
          <a:p>
            <a:r>
              <a:rPr lang="en-US" altLang="en-IN" dirty="0"/>
              <a:t>Its is formed by :- 1. </a:t>
            </a:r>
            <a:r>
              <a:rPr lang="en-US" altLang="en-IN" b="1" dirty="0"/>
              <a:t>CHEEKS</a:t>
            </a:r>
            <a:endParaRPr lang="en-US" dirty="0"/>
          </a:p>
          <a:p>
            <a:r>
              <a:rPr lang="en-US" altLang="en-IN" b="1" dirty="0"/>
              <a:t>                     </a:t>
            </a:r>
            <a:r>
              <a:rPr lang="en-US" altLang="en-IN" b="0" dirty="0"/>
              <a:t>2. </a:t>
            </a:r>
            <a:r>
              <a:rPr lang="en-US" altLang="en-IN" b="1" dirty="0"/>
              <a:t>LIPS</a:t>
            </a:r>
            <a:endParaRPr lang="en-US" dirty="0"/>
          </a:p>
          <a:p>
            <a:r>
              <a:rPr lang="en-US" altLang="en-IN" dirty="0"/>
              <a:t>                     3. </a:t>
            </a:r>
            <a:r>
              <a:rPr lang="en-US" altLang="en-IN" b="1" dirty="0"/>
              <a:t>PALATE</a:t>
            </a:r>
            <a:endParaRPr lang="en-US" dirty="0"/>
          </a:p>
          <a:p>
            <a:r>
              <a:rPr lang="en-US" altLang="en-IN" b="0" dirty="0"/>
              <a:t>It encloses the teeth, tongue, and salivary glands. </a:t>
            </a:r>
          </a:p>
          <a:p>
            <a:r>
              <a:rPr lang="en-US" dirty="0"/>
              <a:t> Digestive juice present in the mouth is saliva which secreted by salivary gland</a:t>
            </a:r>
          </a:p>
        </p:txBody>
      </p:sp>
      <p:sp>
        <p:nvSpPr>
          <p:cNvPr id="1048618" name="Date Placeholder 1048617"/>
          <p:cNvSpPr>
            <a:spLocks noGrp="1"/>
          </p:cNvSpPr>
          <p:nvPr>
            <p:ph type="dt" sz="half" idx="10"/>
          </p:nvPr>
        </p:nvSpPr>
        <p:spPr/>
        <p:txBody>
          <a:bodyPr/>
          <a:lstStyle/>
          <a:p>
            <a:fld id="{AA2C893A-4C3F-48FE-855E-2E885B1C0281}" type="datetime1">
              <a:rPr lang="en-US"/>
              <a:t>12/7/2022</a:t>
            </a:fld>
            <a:endParaRPr lang="en-US" dirty="0"/>
          </a:p>
        </p:txBody>
      </p:sp>
      <p:sp>
        <p:nvSpPr>
          <p:cNvPr id="1048619" name="Slide Number Placeholder 1048618"/>
          <p:cNvSpPr>
            <a:spLocks noGrp="1"/>
          </p:cNvSpPr>
          <p:nvPr>
            <p:ph type="sldNum" sz="quarter" idx="12"/>
          </p:nvPr>
        </p:nvSpPr>
        <p:spPr/>
        <p:txBody>
          <a:bodyPr/>
          <a:lstStyle/>
          <a:p>
            <a:fld id="{9E357520-1603-460F-9F3A-AE144C7A234C}" type="slidenum">
              <a:rPr lang="en-US" altLang="en-US"/>
              <a:t>10</a:t>
            </a:fld>
            <a:endParaRPr lang="en-US" altLang="en-US" dirty="0"/>
          </a:p>
        </p:txBody>
      </p:sp>
    </p:spTree>
  </p:cSld>
  <p:clrMapOvr>
    <a:masterClrMapping/>
  </p:clrMapOvr>
  <p:transition spd="slow">
    <p:cover dir="d"/>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9" name="Date Placeholder 1048608"/>
          <p:cNvSpPr>
            <a:spLocks noGrp="1"/>
          </p:cNvSpPr>
          <p:nvPr>
            <p:ph type="dt" sz="half" idx="10"/>
          </p:nvPr>
        </p:nvSpPr>
        <p:spPr/>
        <p:txBody>
          <a:bodyPr/>
          <a:lstStyle/>
          <a:p>
            <a:fld id="{A3418B64-588E-4827-A6A2-703FC56BE330}" type="datetime1">
              <a:rPr lang="en-US"/>
              <a:t>12/7/2022</a:t>
            </a:fld>
            <a:endParaRPr lang="en-US" dirty="0"/>
          </a:p>
        </p:txBody>
      </p:sp>
      <p:sp>
        <p:nvSpPr>
          <p:cNvPr id="1048610" name="Slide Number Placeholder 1048609"/>
          <p:cNvSpPr>
            <a:spLocks noGrp="1"/>
          </p:cNvSpPr>
          <p:nvPr>
            <p:ph type="sldNum" sz="quarter" idx="12"/>
          </p:nvPr>
        </p:nvSpPr>
        <p:spPr/>
        <p:txBody>
          <a:bodyPr/>
          <a:lstStyle/>
          <a:p>
            <a:fld id="{7BD8A2BA-9D6D-40E5-9AA3-208D9D1DB32F}" type="slidenum">
              <a:rPr lang="en-US" altLang="en-US"/>
              <a:t>11</a:t>
            </a:fld>
            <a:endParaRPr lang="en-US" altLang="en-US" dirty="0"/>
          </a:p>
        </p:txBody>
      </p:sp>
      <p:pic>
        <p:nvPicPr>
          <p:cNvPr id="2097154" name="Picture 2097153"/>
          <p:cNvPicPr>
            <a:picLocks/>
          </p:cNvPicPr>
          <p:nvPr/>
        </p:nvPicPr>
        <p:blipFill>
          <a:blip r:embed="rId2"/>
          <a:stretch>
            <a:fillRect/>
          </a:stretch>
        </p:blipFill>
        <p:spPr>
          <a:xfrm>
            <a:off x="14981" y="110222"/>
            <a:ext cx="9034997" cy="6932600"/>
          </a:xfrm>
          <a:prstGeom prst="rect">
            <a:avLst/>
          </a:prstGeom>
        </p:spPr>
      </p:pic>
    </p:spTree>
    <p:extLst>
      <p:ext uri="{BB962C8B-B14F-4D97-AF65-F5344CB8AC3E}">
        <p14:creationId xmlns:p14="http://schemas.microsoft.com/office/powerpoint/2010/main" val="2325753022"/>
      </p:ext>
    </p:extLst>
  </p:cSld>
  <p:clrMapOvr>
    <a:masterClrMapping/>
  </p:clrMapOvr>
  <p:transition spd="slow">
    <p:cover dir="d"/>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90CDA9-7318-4A1C-B7C3-E3DE11C7D407}"/>
              </a:ext>
            </a:extLst>
          </p:cNvPr>
          <p:cNvSpPr>
            <a:spLocks noGrp="1"/>
          </p:cNvSpPr>
          <p:nvPr>
            <p:ph type="title"/>
          </p:nvPr>
        </p:nvSpPr>
        <p:spPr>
          <a:xfrm>
            <a:off x="457200" y="274638"/>
            <a:ext cx="8229600" cy="715962"/>
          </a:xfrm>
        </p:spPr>
        <p:txBody>
          <a:bodyPr/>
          <a:lstStyle/>
          <a:p>
            <a:r>
              <a:rPr lang="en-US" dirty="0"/>
              <a:t>Function of Mouth</a:t>
            </a:r>
          </a:p>
        </p:txBody>
      </p:sp>
      <p:sp>
        <p:nvSpPr>
          <p:cNvPr id="3" name="Content Placeholder 2">
            <a:extLst>
              <a:ext uri="{FF2B5EF4-FFF2-40B4-BE49-F238E27FC236}">
                <a16:creationId xmlns:a16="http://schemas.microsoft.com/office/drawing/2014/main" id="{FCA1E55F-6AA1-476D-9A9D-F776EDDEF1B2}"/>
              </a:ext>
            </a:extLst>
          </p:cNvPr>
          <p:cNvSpPr>
            <a:spLocks noGrp="1"/>
          </p:cNvSpPr>
          <p:nvPr>
            <p:ph idx="1"/>
          </p:nvPr>
        </p:nvSpPr>
        <p:spPr>
          <a:xfrm>
            <a:off x="457200" y="1219200"/>
            <a:ext cx="8229600" cy="4906963"/>
          </a:xfrm>
        </p:spPr>
        <p:txBody>
          <a:bodyPr/>
          <a:lstStyle/>
          <a:p>
            <a:r>
              <a:rPr lang="en-US" dirty="0"/>
              <a:t>Primary function eating</a:t>
            </a:r>
          </a:p>
          <a:p>
            <a:r>
              <a:rPr lang="en-US" dirty="0"/>
              <a:t>Ingestion of food material</a:t>
            </a:r>
          </a:p>
          <a:p>
            <a:r>
              <a:rPr lang="en-US" dirty="0"/>
              <a:t>Chewing and mixing the food with saliva</a:t>
            </a:r>
          </a:p>
          <a:p>
            <a:r>
              <a:rPr lang="en-US" dirty="0"/>
              <a:t>Appreciation of taste</a:t>
            </a:r>
          </a:p>
          <a:p>
            <a:r>
              <a:rPr lang="en-US" dirty="0"/>
              <a:t>Transfer of the food(bolus) to the esophagus by swallowing</a:t>
            </a:r>
          </a:p>
          <a:p>
            <a:r>
              <a:rPr lang="en-US" dirty="0"/>
              <a:t>Role in speech</a:t>
            </a:r>
          </a:p>
          <a:p>
            <a:r>
              <a:rPr lang="en-US" dirty="0"/>
              <a:t>Social function such as smiling and other expression</a:t>
            </a:r>
          </a:p>
        </p:txBody>
      </p:sp>
      <p:sp>
        <p:nvSpPr>
          <p:cNvPr id="4" name="Date Placeholder 3">
            <a:extLst>
              <a:ext uri="{FF2B5EF4-FFF2-40B4-BE49-F238E27FC236}">
                <a16:creationId xmlns:a16="http://schemas.microsoft.com/office/drawing/2014/main" id="{95F517B5-1F52-49CB-A3E6-05C6A9E603F5}"/>
              </a:ext>
            </a:extLst>
          </p:cNvPr>
          <p:cNvSpPr>
            <a:spLocks noGrp="1"/>
          </p:cNvSpPr>
          <p:nvPr>
            <p:ph type="dt" sz="half" idx="10"/>
          </p:nvPr>
        </p:nvSpPr>
        <p:spPr/>
        <p:txBody>
          <a:bodyPr/>
          <a:lstStyle/>
          <a:p>
            <a:fld id="{AA2C893A-4C3F-48FE-855E-2E885B1C0281}" type="datetime1">
              <a:rPr lang="en-US" smtClean="0"/>
              <a:t>12/7/2022</a:t>
            </a:fld>
            <a:endParaRPr lang="en-US" dirty="0"/>
          </a:p>
        </p:txBody>
      </p:sp>
      <p:sp>
        <p:nvSpPr>
          <p:cNvPr id="5" name="Slide Number Placeholder 4">
            <a:extLst>
              <a:ext uri="{FF2B5EF4-FFF2-40B4-BE49-F238E27FC236}">
                <a16:creationId xmlns:a16="http://schemas.microsoft.com/office/drawing/2014/main" id="{45206007-7EEB-4DDD-A216-C0526A2613B5}"/>
              </a:ext>
            </a:extLst>
          </p:cNvPr>
          <p:cNvSpPr>
            <a:spLocks noGrp="1"/>
          </p:cNvSpPr>
          <p:nvPr>
            <p:ph type="sldNum" sz="quarter" idx="12"/>
          </p:nvPr>
        </p:nvSpPr>
        <p:spPr/>
        <p:txBody>
          <a:bodyPr/>
          <a:lstStyle/>
          <a:p>
            <a:fld id="{9E357520-1603-460F-9F3A-AE144C7A234C}" type="slidenum">
              <a:rPr lang="en-US" altLang="en-US" smtClean="0"/>
              <a:t>12</a:t>
            </a:fld>
            <a:endParaRPr lang="en-US" altLang="en-US" dirty="0"/>
          </a:p>
        </p:txBody>
      </p:sp>
    </p:spTree>
    <p:extLst>
      <p:ext uri="{BB962C8B-B14F-4D97-AF65-F5344CB8AC3E}">
        <p14:creationId xmlns:p14="http://schemas.microsoft.com/office/powerpoint/2010/main" val="2529141740"/>
      </p:ext>
    </p:extLst>
  </p:cSld>
  <p:clrMapOvr>
    <a:masterClrMapping/>
  </p:clrMapOvr>
  <p:transition>
    <p:cover dir="d"/>
    <p:sndAc>
      <p:stSnd>
        <p:snd r:embed="rId2"/>
      </p:stSnd>
    </p:sndAc>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0" name="Title 1048619"/>
          <p:cNvSpPr>
            <a:spLocks noGrp="1"/>
          </p:cNvSpPr>
          <p:nvPr>
            <p:ph type="ctrTitle"/>
          </p:nvPr>
        </p:nvSpPr>
        <p:spPr/>
        <p:txBody>
          <a:bodyPr/>
          <a:lstStyle/>
          <a:p>
            <a:endParaRPr lang="en-US"/>
          </a:p>
        </p:txBody>
      </p:sp>
      <p:sp>
        <p:nvSpPr>
          <p:cNvPr id="1048621" name="Subtitle 1048620"/>
          <p:cNvSpPr>
            <a:spLocks noGrp="1"/>
          </p:cNvSpPr>
          <p:nvPr>
            <p:ph type="subTitle" idx="1"/>
          </p:nvPr>
        </p:nvSpPr>
        <p:spPr/>
        <p:txBody>
          <a:bodyPr/>
          <a:lstStyle/>
          <a:p>
            <a:endParaRPr lang="en-US"/>
          </a:p>
        </p:txBody>
      </p:sp>
      <p:sp>
        <p:nvSpPr>
          <p:cNvPr id="1048622" name="Date Placeholder 1048621"/>
          <p:cNvSpPr>
            <a:spLocks noGrp="1"/>
          </p:cNvSpPr>
          <p:nvPr>
            <p:ph type="dt" sz="half" idx="10"/>
          </p:nvPr>
        </p:nvSpPr>
        <p:spPr/>
        <p:txBody>
          <a:bodyPr/>
          <a:lstStyle/>
          <a:p>
            <a:fld id="{A3418B64-588E-4827-A6A2-703FC56BE330}" type="datetime1">
              <a:rPr lang="en-US"/>
              <a:t>12/7/2022</a:t>
            </a:fld>
            <a:endParaRPr lang="en-US" dirty="0"/>
          </a:p>
        </p:txBody>
      </p:sp>
      <p:sp>
        <p:nvSpPr>
          <p:cNvPr id="1048623" name="Slide Number Placeholder 1048622"/>
          <p:cNvSpPr>
            <a:spLocks noGrp="1"/>
          </p:cNvSpPr>
          <p:nvPr>
            <p:ph type="sldNum" sz="quarter" idx="12"/>
          </p:nvPr>
        </p:nvSpPr>
        <p:spPr/>
        <p:txBody>
          <a:bodyPr/>
          <a:lstStyle/>
          <a:p>
            <a:fld id="{7BD8A2BA-9D6D-40E5-9AA3-208D9D1DB32F}" type="slidenum">
              <a:rPr lang="en-US" altLang="en-US"/>
              <a:t>13</a:t>
            </a:fld>
            <a:endParaRPr lang="en-US" altLang="en-US" dirty="0"/>
          </a:p>
        </p:txBody>
      </p:sp>
      <p:pic>
        <p:nvPicPr>
          <p:cNvPr id="2097155" name="Picture 2097154"/>
          <p:cNvPicPr>
            <a:picLocks/>
          </p:cNvPicPr>
          <p:nvPr/>
        </p:nvPicPr>
        <p:blipFill>
          <a:blip r:embed="rId2"/>
          <a:stretch>
            <a:fillRect/>
          </a:stretch>
        </p:blipFill>
        <p:spPr>
          <a:xfrm>
            <a:off x="517203" y="0"/>
            <a:ext cx="8135313" cy="7453879"/>
          </a:xfrm>
          <a:prstGeom prst="rect">
            <a:avLst/>
          </a:prstGeom>
        </p:spPr>
      </p:pic>
    </p:spTree>
  </p:cSld>
  <p:clrMapOvr>
    <a:masterClrMapping/>
  </p:clrMapOvr>
  <p:transition spd="slow">
    <p:cover dir="d"/>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4" name="Title 1048623"/>
          <p:cNvSpPr>
            <a:spLocks noGrp="1"/>
          </p:cNvSpPr>
          <p:nvPr>
            <p:ph type="title"/>
          </p:nvPr>
        </p:nvSpPr>
        <p:spPr>
          <a:xfrm>
            <a:off x="457200" y="274638"/>
            <a:ext cx="8229600" cy="792162"/>
          </a:xfrm>
        </p:spPr>
        <p:txBody>
          <a:bodyPr/>
          <a:lstStyle/>
          <a:p>
            <a:r>
              <a:rPr lang="en-US" altLang="en-IN" b="1" dirty="0"/>
              <a:t>TONGUE</a:t>
            </a:r>
            <a:endParaRPr lang="en-US" dirty="0"/>
          </a:p>
        </p:txBody>
      </p:sp>
      <p:sp>
        <p:nvSpPr>
          <p:cNvPr id="1048625" name="Content Placeholder 1048624"/>
          <p:cNvSpPr>
            <a:spLocks noGrp="1"/>
          </p:cNvSpPr>
          <p:nvPr>
            <p:ph idx="1"/>
          </p:nvPr>
        </p:nvSpPr>
        <p:spPr>
          <a:xfrm>
            <a:off x="457200" y="1066800"/>
            <a:ext cx="8229600" cy="5059363"/>
          </a:xfrm>
        </p:spPr>
        <p:txBody>
          <a:bodyPr/>
          <a:lstStyle/>
          <a:p>
            <a:r>
              <a:rPr lang="en-US" altLang="en-IN" dirty="0"/>
              <a:t>Tongue is used to mix food with saliva</a:t>
            </a:r>
            <a:endParaRPr lang="en-US" dirty="0"/>
          </a:p>
          <a:p>
            <a:r>
              <a:rPr lang="en-US" altLang="en-IN" dirty="0"/>
              <a:t>Its made up of 3 elements . Epithelium, Muscles, Glands.</a:t>
            </a:r>
            <a:endParaRPr lang="en-US" dirty="0"/>
          </a:p>
          <a:p>
            <a:r>
              <a:rPr lang="en-US" altLang="en-IN" dirty="0"/>
              <a:t>2 special structures, taste buds and papillae are present on tongue</a:t>
            </a:r>
          </a:p>
          <a:p>
            <a:r>
              <a:rPr lang="en-US" dirty="0"/>
              <a:t>Taste buds – sense organ of taste, made up of 4 t0 20 taste cell, responsible for detection of taste</a:t>
            </a:r>
          </a:p>
          <a:p>
            <a:r>
              <a:rPr lang="en-US" dirty="0"/>
              <a:t>Papillae- a small elevation or projection on tongue where tastebuds are present.</a:t>
            </a:r>
          </a:p>
        </p:txBody>
      </p:sp>
      <p:sp>
        <p:nvSpPr>
          <p:cNvPr id="1048626" name="Date Placeholder 1048625"/>
          <p:cNvSpPr>
            <a:spLocks noGrp="1"/>
          </p:cNvSpPr>
          <p:nvPr>
            <p:ph type="dt" sz="half" idx="10"/>
          </p:nvPr>
        </p:nvSpPr>
        <p:spPr/>
        <p:txBody>
          <a:bodyPr/>
          <a:lstStyle/>
          <a:p>
            <a:fld id="{AA2C893A-4C3F-48FE-855E-2E885B1C0281}" type="datetime1">
              <a:rPr lang="en-US"/>
              <a:t>12/7/2022</a:t>
            </a:fld>
            <a:endParaRPr lang="en-US" dirty="0"/>
          </a:p>
        </p:txBody>
      </p:sp>
      <p:sp>
        <p:nvSpPr>
          <p:cNvPr id="1048627" name="Slide Number Placeholder 1048626"/>
          <p:cNvSpPr>
            <a:spLocks noGrp="1"/>
          </p:cNvSpPr>
          <p:nvPr>
            <p:ph type="sldNum" sz="quarter" idx="12"/>
          </p:nvPr>
        </p:nvSpPr>
        <p:spPr/>
        <p:txBody>
          <a:bodyPr/>
          <a:lstStyle/>
          <a:p>
            <a:fld id="{9E357520-1603-460F-9F3A-AE144C7A234C}" type="slidenum">
              <a:rPr lang="en-US" altLang="en-US"/>
              <a:t>14</a:t>
            </a:fld>
            <a:endParaRPr lang="en-US" altLang="en-US" dirty="0"/>
          </a:p>
        </p:txBody>
      </p:sp>
    </p:spTree>
  </p:cSld>
  <p:clrMapOvr>
    <a:masterClrMapping/>
  </p:clrMapOvr>
  <p:transition spd="slow">
    <p:cover dir="d"/>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3A6A56A-5C0E-4B1E-82FF-F2D19C36D09F}"/>
              </a:ext>
            </a:extLst>
          </p:cNvPr>
          <p:cNvSpPr>
            <a:spLocks noGrp="1"/>
          </p:cNvSpPr>
          <p:nvPr>
            <p:ph type="dt" sz="half" idx="10"/>
          </p:nvPr>
        </p:nvSpPr>
        <p:spPr/>
        <p:txBody>
          <a:bodyPr/>
          <a:lstStyle/>
          <a:p>
            <a:fld id="{7CE81A66-FD9E-44FB-8A5B-81BC07A9B3D9}" type="datetime1">
              <a:rPr lang="en-US" smtClean="0"/>
              <a:t>12/7/2022</a:t>
            </a:fld>
            <a:endParaRPr lang="en-US" dirty="0"/>
          </a:p>
        </p:txBody>
      </p:sp>
      <p:sp>
        <p:nvSpPr>
          <p:cNvPr id="3" name="Slide Number Placeholder 2">
            <a:extLst>
              <a:ext uri="{FF2B5EF4-FFF2-40B4-BE49-F238E27FC236}">
                <a16:creationId xmlns:a16="http://schemas.microsoft.com/office/drawing/2014/main" id="{455643F0-743A-41EC-963D-38FD86141DC7}"/>
              </a:ext>
            </a:extLst>
          </p:cNvPr>
          <p:cNvSpPr>
            <a:spLocks noGrp="1"/>
          </p:cNvSpPr>
          <p:nvPr>
            <p:ph type="sldNum" sz="quarter" idx="12"/>
          </p:nvPr>
        </p:nvSpPr>
        <p:spPr/>
        <p:txBody>
          <a:bodyPr/>
          <a:lstStyle/>
          <a:p>
            <a:fld id="{49FCFCAA-1D5F-4581-833A-E66952F48E48}" type="slidenum">
              <a:rPr lang="en-US" altLang="en-US" smtClean="0"/>
              <a:t>15</a:t>
            </a:fld>
            <a:endParaRPr lang="en-US" altLang="en-US" dirty="0"/>
          </a:p>
        </p:txBody>
      </p:sp>
      <p:pic>
        <p:nvPicPr>
          <p:cNvPr id="5" name="Picture 4">
            <a:extLst>
              <a:ext uri="{FF2B5EF4-FFF2-40B4-BE49-F238E27FC236}">
                <a16:creationId xmlns:a16="http://schemas.microsoft.com/office/drawing/2014/main" id="{FEB7E547-C919-401F-9578-828E9F93BA4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36525"/>
            <a:ext cx="8839199" cy="6584950"/>
          </a:xfrm>
          <a:prstGeom prst="rect">
            <a:avLst/>
          </a:prstGeom>
        </p:spPr>
      </p:pic>
    </p:spTree>
    <p:extLst>
      <p:ext uri="{BB962C8B-B14F-4D97-AF65-F5344CB8AC3E}">
        <p14:creationId xmlns:p14="http://schemas.microsoft.com/office/powerpoint/2010/main" val="1820884880"/>
      </p:ext>
    </p:extLst>
  </p:cSld>
  <p:clrMapOvr>
    <a:masterClrMapping/>
  </p:clrMapOvr>
  <p:transition>
    <p:cover dir="d"/>
    <p:sndAc>
      <p:stSnd>
        <p:snd r:embed="rId2"/>
      </p:stSnd>
    </p:sndAc>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90E4417-C0E8-4B22-941F-DEF2C686EC10}"/>
              </a:ext>
            </a:extLst>
          </p:cNvPr>
          <p:cNvSpPr>
            <a:spLocks noGrp="1"/>
          </p:cNvSpPr>
          <p:nvPr>
            <p:ph type="dt" sz="half" idx="10"/>
          </p:nvPr>
        </p:nvSpPr>
        <p:spPr/>
        <p:txBody>
          <a:bodyPr/>
          <a:lstStyle/>
          <a:p>
            <a:fld id="{7CE81A66-FD9E-44FB-8A5B-81BC07A9B3D9}" type="datetime1">
              <a:rPr lang="en-US" smtClean="0"/>
              <a:t>12/7/2022</a:t>
            </a:fld>
            <a:endParaRPr lang="en-US" dirty="0"/>
          </a:p>
        </p:txBody>
      </p:sp>
      <p:sp>
        <p:nvSpPr>
          <p:cNvPr id="3" name="Slide Number Placeholder 2">
            <a:extLst>
              <a:ext uri="{FF2B5EF4-FFF2-40B4-BE49-F238E27FC236}">
                <a16:creationId xmlns:a16="http://schemas.microsoft.com/office/drawing/2014/main" id="{3C9011DA-F8DA-4C98-A99E-B292FC7F30C0}"/>
              </a:ext>
            </a:extLst>
          </p:cNvPr>
          <p:cNvSpPr>
            <a:spLocks noGrp="1"/>
          </p:cNvSpPr>
          <p:nvPr>
            <p:ph type="sldNum" sz="quarter" idx="12"/>
          </p:nvPr>
        </p:nvSpPr>
        <p:spPr/>
        <p:txBody>
          <a:bodyPr/>
          <a:lstStyle/>
          <a:p>
            <a:fld id="{49FCFCAA-1D5F-4581-833A-E66952F48E48}" type="slidenum">
              <a:rPr lang="en-US" altLang="en-US" smtClean="0"/>
              <a:t>16</a:t>
            </a:fld>
            <a:endParaRPr lang="en-US" altLang="en-US" dirty="0"/>
          </a:p>
        </p:txBody>
      </p:sp>
      <p:pic>
        <p:nvPicPr>
          <p:cNvPr id="5" name="Picture 4">
            <a:extLst>
              <a:ext uri="{FF2B5EF4-FFF2-40B4-BE49-F238E27FC236}">
                <a16:creationId xmlns:a16="http://schemas.microsoft.com/office/drawing/2014/main" id="{CCF92B44-8B95-4F90-A6E4-ABCEBF612BA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3999" y="136525"/>
            <a:ext cx="5943601" cy="6584950"/>
          </a:xfrm>
          <a:prstGeom prst="rect">
            <a:avLst/>
          </a:prstGeom>
        </p:spPr>
      </p:pic>
    </p:spTree>
    <p:extLst>
      <p:ext uri="{BB962C8B-B14F-4D97-AF65-F5344CB8AC3E}">
        <p14:creationId xmlns:p14="http://schemas.microsoft.com/office/powerpoint/2010/main" val="666561082"/>
      </p:ext>
    </p:extLst>
  </p:cSld>
  <p:clrMapOvr>
    <a:masterClrMapping/>
  </p:clrMapOvr>
  <p:transition>
    <p:cover dir="d"/>
    <p:sndAc>
      <p:stSnd>
        <p:snd r:embed="rId2"/>
      </p:stSnd>
    </p:sndAc>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2" name="Title 1048631"/>
          <p:cNvSpPr>
            <a:spLocks noGrp="1"/>
          </p:cNvSpPr>
          <p:nvPr>
            <p:ph type="title"/>
          </p:nvPr>
        </p:nvSpPr>
        <p:spPr/>
        <p:txBody>
          <a:bodyPr/>
          <a:lstStyle/>
          <a:p>
            <a:r>
              <a:rPr lang="en-US" altLang="en-IN" b="1"/>
              <a:t>SALIVARY GLAND</a:t>
            </a:r>
            <a:endParaRPr lang="en-US"/>
          </a:p>
        </p:txBody>
      </p:sp>
      <p:sp>
        <p:nvSpPr>
          <p:cNvPr id="1048633" name="Content Placeholder 1048632"/>
          <p:cNvSpPr>
            <a:spLocks noGrp="1"/>
          </p:cNvSpPr>
          <p:nvPr>
            <p:ph idx="1"/>
          </p:nvPr>
        </p:nvSpPr>
        <p:spPr/>
        <p:txBody>
          <a:bodyPr/>
          <a:lstStyle/>
          <a:p>
            <a:r>
              <a:rPr lang="en-US" altLang="en-IN" dirty="0"/>
              <a:t>Salivary glands secret saliva into the oral cavity</a:t>
            </a:r>
          </a:p>
          <a:p>
            <a:pPr marL="0" indent="0">
              <a:buNone/>
            </a:pPr>
            <a:r>
              <a:rPr lang="en-US" dirty="0"/>
              <a:t>Saliva – Digestive juice present in mouth c/a saliva which secreted by salivary gland.</a:t>
            </a:r>
          </a:p>
          <a:p>
            <a:r>
              <a:rPr lang="en-US" altLang="en-IN" dirty="0"/>
              <a:t>There are 3 pair of major salivary glands and some minor salivary gland.</a:t>
            </a:r>
          </a:p>
          <a:p>
            <a:pPr marL="0" indent="0">
              <a:buNone/>
            </a:pPr>
            <a:r>
              <a:rPr lang="en-US" dirty="0"/>
              <a:t>The major glands are</a:t>
            </a:r>
          </a:p>
          <a:p>
            <a:r>
              <a:rPr lang="en-US" altLang="en-IN" dirty="0"/>
              <a:t>1. Parotid glands</a:t>
            </a:r>
            <a:endParaRPr lang="en-US" dirty="0"/>
          </a:p>
          <a:p>
            <a:r>
              <a:rPr lang="en-US" altLang="en-IN" dirty="0"/>
              <a:t>2. Submandibular glands</a:t>
            </a:r>
            <a:endParaRPr lang="en-US" dirty="0"/>
          </a:p>
          <a:p>
            <a:r>
              <a:rPr lang="en-US" altLang="en-IN" dirty="0"/>
              <a:t>3. Sublingual glands</a:t>
            </a:r>
            <a:endParaRPr lang="en-US" dirty="0"/>
          </a:p>
        </p:txBody>
      </p:sp>
      <p:sp>
        <p:nvSpPr>
          <p:cNvPr id="1048634" name="Date Placeholder 1048633"/>
          <p:cNvSpPr>
            <a:spLocks noGrp="1"/>
          </p:cNvSpPr>
          <p:nvPr>
            <p:ph type="dt" sz="half" idx="10"/>
          </p:nvPr>
        </p:nvSpPr>
        <p:spPr/>
        <p:txBody>
          <a:bodyPr/>
          <a:lstStyle/>
          <a:p>
            <a:fld id="{AA2C893A-4C3F-48FE-855E-2E885B1C0281}" type="datetime1">
              <a:rPr lang="en-US"/>
              <a:t>12/7/2022</a:t>
            </a:fld>
            <a:endParaRPr lang="en-US" dirty="0"/>
          </a:p>
        </p:txBody>
      </p:sp>
      <p:sp>
        <p:nvSpPr>
          <p:cNvPr id="1048635" name="Slide Number Placeholder 1048634"/>
          <p:cNvSpPr>
            <a:spLocks noGrp="1"/>
          </p:cNvSpPr>
          <p:nvPr>
            <p:ph type="sldNum" sz="quarter" idx="12"/>
          </p:nvPr>
        </p:nvSpPr>
        <p:spPr/>
        <p:txBody>
          <a:bodyPr/>
          <a:lstStyle/>
          <a:p>
            <a:fld id="{9E357520-1603-460F-9F3A-AE144C7A234C}" type="slidenum">
              <a:rPr lang="en-US" altLang="en-US"/>
              <a:t>17</a:t>
            </a:fld>
            <a:endParaRPr lang="en-US" altLang="en-US" dirty="0"/>
          </a:p>
        </p:txBody>
      </p:sp>
    </p:spTree>
  </p:cSld>
  <p:clrMapOvr>
    <a:masterClrMapping/>
  </p:clrMapOvr>
  <p:transition spd="slow">
    <p:cover dir="d"/>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28" name="Title 1048627"/>
          <p:cNvSpPr>
            <a:spLocks noGrp="1"/>
          </p:cNvSpPr>
          <p:nvPr>
            <p:ph type="ctrTitle"/>
          </p:nvPr>
        </p:nvSpPr>
        <p:spPr/>
        <p:txBody>
          <a:bodyPr/>
          <a:lstStyle/>
          <a:p>
            <a:endParaRPr lang="en-US"/>
          </a:p>
        </p:txBody>
      </p:sp>
      <p:sp>
        <p:nvSpPr>
          <p:cNvPr id="1048629" name="Subtitle 1048628"/>
          <p:cNvSpPr>
            <a:spLocks noGrp="1"/>
          </p:cNvSpPr>
          <p:nvPr>
            <p:ph type="subTitle" idx="1"/>
          </p:nvPr>
        </p:nvSpPr>
        <p:spPr/>
        <p:txBody>
          <a:bodyPr/>
          <a:lstStyle/>
          <a:p>
            <a:endParaRPr lang="en-US"/>
          </a:p>
        </p:txBody>
      </p:sp>
      <p:sp>
        <p:nvSpPr>
          <p:cNvPr id="1048630" name="Date Placeholder 1048629"/>
          <p:cNvSpPr>
            <a:spLocks noGrp="1"/>
          </p:cNvSpPr>
          <p:nvPr>
            <p:ph type="dt" sz="half" idx="10"/>
          </p:nvPr>
        </p:nvSpPr>
        <p:spPr/>
        <p:txBody>
          <a:bodyPr/>
          <a:lstStyle/>
          <a:p>
            <a:fld id="{A3418B64-588E-4827-A6A2-703FC56BE330}" type="datetime1">
              <a:rPr lang="en-US"/>
              <a:t>12/7/2022</a:t>
            </a:fld>
            <a:endParaRPr lang="en-US" dirty="0"/>
          </a:p>
        </p:txBody>
      </p:sp>
      <p:sp>
        <p:nvSpPr>
          <p:cNvPr id="1048631" name="Slide Number Placeholder 1048630"/>
          <p:cNvSpPr>
            <a:spLocks noGrp="1"/>
          </p:cNvSpPr>
          <p:nvPr>
            <p:ph type="sldNum" sz="quarter" idx="12"/>
          </p:nvPr>
        </p:nvSpPr>
        <p:spPr/>
        <p:txBody>
          <a:bodyPr/>
          <a:lstStyle/>
          <a:p>
            <a:fld id="{7BD8A2BA-9D6D-40E5-9AA3-208D9D1DB32F}" type="slidenum">
              <a:rPr lang="en-US" altLang="en-US"/>
              <a:t>18</a:t>
            </a:fld>
            <a:endParaRPr lang="en-US" altLang="en-US" dirty="0"/>
          </a:p>
        </p:txBody>
      </p:sp>
      <p:pic>
        <p:nvPicPr>
          <p:cNvPr id="2097156" name="Picture 2097155"/>
          <p:cNvPicPr>
            <a:picLocks/>
          </p:cNvPicPr>
          <p:nvPr/>
        </p:nvPicPr>
        <p:blipFill>
          <a:blip r:embed="rId2"/>
          <a:stretch>
            <a:fillRect/>
          </a:stretch>
        </p:blipFill>
        <p:spPr>
          <a:xfrm>
            <a:off x="85687" y="0"/>
            <a:ext cx="8972626" cy="6858000"/>
          </a:xfrm>
          <a:prstGeom prst="rect">
            <a:avLst/>
          </a:prstGeom>
        </p:spPr>
      </p:pic>
    </p:spTree>
    <p:extLst>
      <p:ext uri="{BB962C8B-B14F-4D97-AF65-F5344CB8AC3E}">
        <p14:creationId xmlns:p14="http://schemas.microsoft.com/office/powerpoint/2010/main" val="2940640781"/>
      </p:ext>
    </p:extLst>
  </p:cSld>
  <p:clrMapOvr>
    <a:masterClrMapping/>
  </p:clrMapOvr>
  <p:transition spd="slow">
    <p:cover dir="d"/>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67C7F7-274D-4FF7-89CD-6CB52D02EEBC}"/>
              </a:ext>
            </a:extLst>
          </p:cNvPr>
          <p:cNvSpPr>
            <a:spLocks noGrp="1"/>
          </p:cNvSpPr>
          <p:nvPr>
            <p:ph type="title"/>
          </p:nvPr>
        </p:nvSpPr>
        <p:spPr/>
        <p:txBody>
          <a:bodyPr/>
          <a:lstStyle/>
          <a:p>
            <a:r>
              <a:rPr lang="en-US" dirty="0"/>
              <a:t>Minor salivary gland</a:t>
            </a:r>
          </a:p>
        </p:txBody>
      </p:sp>
      <p:sp>
        <p:nvSpPr>
          <p:cNvPr id="3" name="Content Placeholder 2">
            <a:extLst>
              <a:ext uri="{FF2B5EF4-FFF2-40B4-BE49-F238E27FC236}">
                <a16:creationId xmlns:a16="http://schemas.microsoft.com/office/drawing/2014/main" id="{E46F9CFB-B131-45C3-9900-BF14881B8916}"/>
              </a:ext>
            </a:extLst>
          </p:cNvPr>
          <p:cNvSpPr>
            <a:spLocks noGrp="1"/>
          </p:cNvSpPr>
          <p:nvPr>
            <p:ph idx="1"/>
          </p:nvPr>
        </p:nvSpPr>
        <p:spPr/>
        <p:txBody>
          <a:bodyPr/>
          <a:lstStyle/>
          <a:p>
            <a:r>
              <a:rPr lang="en-US" dirty="0"/>
              <a:t>Lingual mucus gland</a:t>
            </a:r>
          </a:p>
          <a:p>
            <a:r>
              <a:rPr lang="en-US" dirty="0"/>
              <a:t>Lingual serous gland</a:t>
            </a:r>
          </a:p>
          <a:p>
            <a:r>
              <a:rPr lang="en-US" dirty="0"/>
              <a:t>Buccal gland</a:t>
            </a:r>
          </a:p>
          <a:p>
            <a:r>
              <a:rPr lang="en-US" dirty="0"/>
              <a:t>Labial gland</a:t>
            </a:r>
          </a:p>
          <a:p>
            <a:r>
              <a:rPr lang="en-US" dirty="0"/>
              <a:t>Palatal gland</a:t>
            </a:r>
          </a:p>
          <a:p>
            <a:pPr marL="0" indent="0">
              <a:buNone/>
            </a:pPr>
            <a:r>
              <a:rPr lang="en-US" dirty="0"/>
              <a:t>They make small contribution in saliva</a:t>
            </a:r>
          </a:p>
        </p:txBody>
      </p:sp>
      <p:sp>
        <p:nvSpPr>
          <p:cNvPr id="4" name="Date Placeholder 3">
            <a:extLst>
              <a:ext uri="{FF2B5EF4-FFF2-40B4-BE49-F238E27FC236}">
                <a16:creationId xmlns:a16="http://schemas.microsoft.com/office/drawing/2014/main" id="{819225E3-5F61-4C15-84A7-CE7B7BD3B6F5}"/>
              </a:ext>
            </a:extLst>
          </p:cNvPr>
          <p:cNvSpPr>
            <a:spLocks noGrp="1"/>
          </p:cNvSpPr>
          <p:nvPr>
            <p:ph type="dt" sz="half" idx="10"/>
          </p:nvPr>
        </p:nvSpPr>
        <p:spPr/>
        <p:txBody>
          <a:bodyPr/>
          <a:lstStyle/>
          <a:p>
            <a:fld id="{AA2C893A-4C3F-48FE-855E-2E885B1C0281}" type="datetime1">
              <a:rPr lang="en-US" smtClean="0"/>
              <a:t>12/7/2022</a:t>
            </a:fld>
            <a:endParaRPr lang="en-US" dirty="0"/>
          </a:p>
        </p:txBody>
      </p:sp>
      <p:sp>
        <p:nvSpPr>
          <p:cNvPr id="5" name="Slide Number Placeholder 4">
            <a:extLst>
              <a:ext uri="{FF2B5EF4-FFF2-40B4-BE49-F238E27FC236}">
                <a16:creationId xmlns:a16="http://schemas.microsoft.com/office/drawing/2014/main" id="{67887873-7D8A-49D3-AA9A-6D3771196BAD}"/>
              </a:ext>
            </a:extLst>
          </p:cNvPr>
          <p:cNvSpPr>
            <a:spLocks noGrp="1"/>
          </p:cNvSpPr>
          <p:nvPr>
            <p:ph type="sldNum" sz="quarter" idx="12"/>
          </p:nvPr>
        </p:nvSpPr>
        <p:spPr/>
        <p:txBody>
          <a:bodyPr/>
          <a:lstStyle/>
          <a:p>
            <a:fld id="{9E357520-1603-460F-9F3A-AE144C7A234C}" type="slidenum">
              <a:rPr lang="en-US" altLang="en-US" smtClean="0"/>
              <a:t>19</a:t>
            </a:fld>
            <a:endParaRPr lang="en-US" altLang="en-US" dirty="0"/>
          </a:p>
        </p:txBody>
      </p:sp>
    </p:spTree>
    <p:extLst>
      <p:ext uri="{BB962C8B-B14F-4D97-AF65-F5344CB8AC3E}">
        <p14:creationId xmlns:p14="http://schemas.microsoft.com/office/powerpoint/2010/main" val="4271699448"/>
      </p:ext>
    </p:extLst>
  </p:cSld>
  <p:clrMapOvr>
    <a:masterClrMapping/>
  </p:clrMapOvr>
  <p:transition>
    <p:cover dir="d"/>
    <p:sndAc>
      <p:stSnd>
        <p:snd r:embed="rId2"/>
      </p:stSnd>
    </p:sndAc>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595" name="Title 1048594"/>
          <p:cNvSpPr>
            <a:spLocks noGrp="1"/>
          </p:cNvSpPr>
          <p:nvPr>
            <p:ph type="ctrTitle"/>
          </p:nvPr>
        </p:nvSpPr>
        <p:spPr/>
        <p:txBody>
          <a:bodyPr/>
          <a:lstStyle/>
          <a:p>
            <a:r>
              <a:rPr lang="en-US" altLang="en-IN" sz="5800" b="1"/>
              <a:t>DIGESTIVE SYSTEM</a:t>
            </a:r>
            <a:endParaRPr lang="en-US" sz="5800" b="1"/>
          </a:p>
        </p:txBody>
      </p:sp>
      <p:sp>
        <p:nvSpPr>
          <p:cNvPr id="1048596" name="Subtitle 1048595"/>
          <p:cNvSpPr>
            <a:spLocks noGrp="1"/>
          </p:cNvSpPr>
          <p:nvPr>
            <p:ph type="subTitle" idx="1"/>
          </p:nvPr>
        </p:nvSpPr>
        <p:spPr/>
        <p:txBody>
          <a:bodyPr/>
          <a:lstStyle/>
          <a:p>
            <a:r>
              <a:rPr lang="en-US" altLang="en-IN" sz="4300" b="1"/>
              <a:t>what is digestion?</a:t>
            </a:r>
            <a:endParaRPr lang="en-US" sz="4300" b="1"/>
          </a:p>
          <a:p>
            <a:r>
              <a:rPr lang="en-US" altLang="en-IN" sz="4300" b="1"/>
              <a:t>Organs in digestive system</a:t>
            </a:r>
            <a:endParaRPr lang="en-US" sz="4300" b="1"/>
          </a:p>
          <a:p>
            <a:endParaRPr lang="en-US" sz="4300" b="1"/>
          </a:p>
        </p:txBody>
      </p:sp>
      <p:sp>
        <p:nvSpPr>
          <p:cNvPr id="1048597" name="Date Placeholder 1048596"/>
          <p:cNvSpPr>
            <a:spLocks noGrp="1"/>
          </p:cNvSpPr>
          <p:nvPr>
            <p:ph type="dt" sz="half" idx="10"/>
          </p:nvPr>
        </p:nvSpPr>
        <p:spPr/>
        <p:txBody>
          <a:bodyPr/>
          <a:lstStyle/>
          <a:p>
            <a:fld id="{A3418B64-588E-4827-A6A2-703FC56BE330}" type="datetime1">
              <a:rPr lang="en-US"/>
              <a:t>12/7/2022</a:t>
            </a:fld>
            <a:endParaRPr lang="en-US" dirty="0"/>
          </a:p>
        </p:txBody>
      </p:sp>
      <p:sp>
        <p:nvSpPr>
          <p:cNvPr id="1048598" name="Slide Number Placeholder 1048597"/>
          <p:cNvSpPr>
            <a:spLocks noGrp="1"/>
          </p:cNvSpPr>
          <p:nvPr>
            <p:ph type="sldNum" sz="quarter" idx="12"/>
          </p:nvPr>
        </p:nvSpPr>
        <p:spPr/>
        <p:txBody>
          <a:bodyPr/>
          <a:lstStyle/>
          <a:p>
            <a:fld id="{7BD8A2BA-9D6D-40E5-9AA3-208D9D1DB32F}" type="slidenum">
              <a:rPr lang="en-US" altLang="en-US"/>
              <a:t>2</a:t>
            </a:fld>
            <a:endParaRPr lang="en-US" altLang="en-US" dirty="0"/>
          </a:p>
        </p:txBody>
      </p:sp>
    </p:spTree>
  </p:cSld>
  <p:clrMapOvr>
    <a:masterClrMapping/>
  </p:clrMapOvr>
  <p:transition spd="slow">
    <p:cover dir="d"/>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E54DD3A-23AA-4D5E-8066-73B7A5929B1D}"/>
              </a:ext>
            </a:extLst>
          </p:cNvPr>
          <p:cNvSpPr>
            <a:spLocks noGrp="1"/>
          </p:cNvSpPr>
          <p:nvPr>
            <p:ph type="title"/>
          </p:nvPr>
        </p:nvSpPr>
        <p:spPr>
          <a:xfrm>
            <a:off x="457200" y="457200"/>
            <a:ext cx="8229600" cy="1676400"/>
          </a:xfrm>
        </p:spPr>
        <p:txBody>
          <a:bodyPr/>
          <a:lstStyle/>
          <a:p>
            <a:r>
              <a:rPr lang="en-US" dirty="0"/>
              <a:t>Properties and composition of saliva</a:t>
            </a:r>
          </a:p>
        </p:txBody>
      </p:sp>
      <p:sp>
        <p:nvSpPr>
          <p:cNvPr id="3" name="Content Placeholder 2">
            <a:extLst>
              <a:ext uri="{FF2B5EF4-FFF2-40B4-BE49-F238E27FC236}">
                <a16:creationId xmlns:a16="http://schemas.microsoft.com/office/drawing/2014/main" id="{FC01446C-D102-4475-9DAB-EEA41B709E0F}"/>
              </a:ext>
            </a:extLst>
          </p:cNvPr>
          <p:cNvSpPr>
            <a:spLocks noGrp="1"/>
          </p:cNvSpPr>
          <p:nvPr>
            <p:ph idx="1"/>
          </p:nvPr>
        </p:nvSpPr>
        <p:spPr>
          <a:xfrm>
            <a:off x="457200" y="1143000"/>
            <a:ext cx="8229600" cy="4983163"/>
          </a:xfrm>
        </p:spPr>
        <p:txBody>
          <a:bodyPr/>
          <a:lstStyle/>
          <a:p>
            <a:pPr marL="0" indent="0">
              <a:buNone/>
            </a:pPr>
            <a:endParaRPr lang="en-US" dirty="0"/>
          </a:p>
          <a:p>
            <a:pPr marL="0" indent="0">
              <a:buNone/>
            </a:pPr>
            <a:endParaRPr lang="en-US" dirty="0"/>
          </a:p>
          <a:p>
            <a:pPr marL="0" indent="0">
              <a:buNone/>
            </a:pPr>
            <a:endParaRPr lang="en-US" dirty="0"/>
          </a:p>
          <a:p>
            <a:pPr marL="0" indent="0">
              <a:buNone/>
            </a:pPr>
            <a:r>
              <a:rPr lang="en-US" dirty="0"/>
              <a:t>volume – 1000 to 1500 ml</a:t>
            </a:r>
          </a:p>
          <a:p>
            <a:pPr marL="0" indent="0">
              <a:buNone/>
            </a:pPr>
            <a:r>
              <a:rPr lang="en-US" dirty="0"/>
              <a:t>reaction – slightly acidic </a:t>
            </a:r>
            <a:r>
              <a:rPr lang="en-US" dirty="0" err="1"/>
              <a:t>ph</a:t>
            </a:r>
            <a:r>
              <a:rPr lang="en-US" dirty="0"/>
              <a:t> 6.35- 6.85</a:t>
            </a:r>
          </a:p>
          <a:p>
            <a:pPr marL="0" indent="0">
              <a:buNone/>
            </a:pPr>
            <a:r>
              <a:rPr lang="en-US" dirty="0"/>
              <a:t>Specific gravity – 1.002 to 1.012</a:t>
            </a:r>
          </a:p>
        </p:txBody>
      </p:sp>
      <p:sp>
        <p:nvSpPr>
          <p:cNvPr id="4" name="Date Placeholder 3">
            <a:extLst>
              <a:ext uri="{FF2B5EF4-FFF2-40B4-BE49-F238E27FC236}">
                <a16:creationId xmlns:a16="http://schemas.microsoft.com/office/drawing/2014/main" id="{2F2E811D-2DA3-49A0-9E54-9F56C33CF3A3}"/>
              </a:ext>
            </a:extLst>
          </p:cNvPr>
          <p:cNvSpPr>
            <a:spLocks noGrp="1"/>
          </p:cNvSpPr>
          <p:nvPr>
            <p:ph type="dt" sz="half" idx="10"/>
          </p:nvPr>
        </p:nvSpPr>
        <p:spPr/>
        <p:txBody>
          <a:bodyPr/>
          <a:lstStyle/>
          <a:p>
            <a:fld id="{AA2C893A-4C3F-48FE-855E-2E885B1C0281}" type="datetime1">
              <a:rPr lang="en-US" smtClean="0"/>
              <a:t>12/7/2022</a:t>
            </a:fld>
            <a:endParaRPr lang="en-US" dirty="0"/>
          </a:p>
        </p:txBody>
      </p:sp>
      <p:sp>
        <p:nvSpPr>
          <p:cNvPr id="5" name="Slide Number Placeholder 4">
            <a:extLst>
              <a:ext uri="{FF2B5EF4-FFF2-40B4-BE49-F238E27FC236}">
                <a16:creationId xmlns:a16="http://schemas.microsoft.com/office/drawing/2014/main" id="{4E6C6BE9-995D-4523-B85A-5522F1C3DD5A}"/>
              </a:ext>
            </a:extLst>
          </p:cNvPr>
          <p:cNvSpPr>
            <a:spLocks noGrp="1"/>
          </p:cNvSpPr>
          <p:nvPr>
            <p:ph type="sldNum" sz="quarter" idx="12"/>
          </p:nvPr>
        </p:nvSpPr>
        <p:spPr/>
        <p:txBody>
          <a:bodyPr/>
          <a:lstStyle/>
          <a:p>
            <a:fld id="{9E357520-1603-460F-9F3A-AE144C7A234C}" type="slidenum">
              <a:rPr lang="en-US" altLang="en-US" smtClean="0"/>
              <a:t>20</a:t>
            </a:fld>
            <a:endParaRPr lang="en-US" altLang="en-US" dirty="0"/>
          </a:p>
        </p:txBody>
      </p:sp>
    </p:spTree>
    <p:extLst>
      <p:ext uri="{BB962C8B-B14F-4D97-AF65-F5344CB8AC3E}">
        <p14:creationId xmlns:p14="http://schemas.microsoft.com/office/powerpoint/2010/main" val="411941298"/>
      </p:ext>
    </p:extLst>
  </p:cSld>
  <p:clrMapOvr>
    <a:masterClrMapping/>
  </p:clrMapOvr>
  <p:transition>
    <p:cover dir="d"/>
    <p:sndAc>
      <p:stSnd>
        <p:snd r:embed="rId2"/>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C2DA9F0-345A-4355-A02B-7BD2970744C4}"/>
              </a:ext>
            </a:extLst>
          </p:cNvPr>
          <p:cNvSpPr>
            <a:spLocks noGrp="1"/>
          </p:cNvSpPr>
          <p:nvPr>
            <p:ph type="dt" sz="half" idx="10"/>
          </p:nvPr>
        </p:nvSpPr>
        <p:spPr/>
        <p:txBody>
          <a:bodyPr/>
          <a:lstStyle/>
          <a:p>
            <a:fld id="{7CE81A66-FD9E-44FB-8A5B-81BC07A9B3D9}" type="datetime1">
              <a:rPr lang="en-US" smtClean="0"/>
              <a:t>12/7/2022</a:t>
            </a:fld>
            <a:endParaRPr lang="en-US" dirty="0"/>
          </a:p>
        </p:txBody>
      </p:sp>
      <p:sp>
        <p:nvSpPr>
          <p:cNvPr id="3" name="Slide Number Placeholder 2">
            <a:extLst>
              <a:ext uri="{FF2B5EF4-FFF2-40B4-BE49-F238E27FC236}">
                <a16:creationId xmlns:a16="http://schemas.microsoft.com/office/drawing/2014/main" id="{BEE16030-D6D1-4B65-ADE8-7853BAF6EE8B}"/>
              </a:ext>
            </a:extLst>
          </p:cNvPr>
          <p:cNvSpPr>
            <a:spLocks noGrp="1"/>
          </p:cNvSpPr>
          <p:nvPr>
            <p:ph type="sldNum" sz="quarter" idx="12"/>
          </p:nvPr>
        </p:nvSpPr>
        <p:spPr/>
        <p:txBody>
          <a:bodyPr/>
          <a:lstStyle/>
          <a:p>
            <a:fld id="{49FCFCAA-1D5F-4581-833A-E66952F48E48}" type="slidenum">
              <a:rPr lang="en-US" altLang="en-US" smtClean="0"/>
              <a:t>21</a:t>
            </a:fld>
            <a:endParaRPr lang="en-US" altLang="en-US" dirty="0"/>
          </a:p>
        </p:txBody>
      </p:sp>
      <p:pic>
        <p:nvPicPr>
          <p:cNvPr id="5" name="Picture 4">
            <a:extLst>
              <a:ext uri="{FF2B5EF4-FFF2-40B4-BE49-F238E27FC236}">
                <a16:creationId xmlns:a16="http://schemas.microsoft.com/office/drawing/2014/main" id="{2B48E178-A5FF-457D-9F07-016BB08ECA3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36525"/>
            <a:ext cx="8839200" cy="6584949"/>
          </a:xfrm>
          <a:prstGeom prst="rect">
            <a:avLst/>
          </a:prstGeom>
        </p:spPr>
      </p:pic>
    </p:spTree>
    <p:extLst>
      <p:ext uri="{BB962C8B-B14F-4D97-AF65-F5344CB8AC3E}">
        <p14:creationId xmlns:p14="http://schemas.microsoft.com/office/powerpoint/2010/main" val="406512940"/>
      </p:ext>
    </p:extLst>
  </p:cSld>
  <p:clrMapOvr>
    <a:masterClrMapping/>
  </p:clrMapOvr>
  <p:transition>
    <p:cover dir="d"/>
    <p:sndAc>
      <p:stSnd>
        <p:snd r:embed="rId2"/>
      </p:stSnd>
    </p:sndAc>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776389-0CE4-422C-8CCB-577BDC668A14}"/>
              </a:ext>
            </a:extLst>
          </p:cNvPr>
          <p:cNvSpPr>
            <a:spLocks noGrp="1"/>
          </p:cNvSpPr>
          <p:nvPr>
            <p:ph type="dt" sz="half" idx="10"/>
          </p:nvPr>
        </p:nvSpPr>
        <p:spPr/>
        <p:txBody>
          <a:bodyPr/>
          <a:lstStyle/>
          <a:p>
            <a:fld id="{7CE81A66-FD9E-44FB-8A5B-81BC07A9B3D9}" type="datetime1">
              <a:rPr lang="en-US" smtClean="0"/>
              <a:t>12/7/2022</a:t>
            </a:fld>
            <a:endParaRPr lang="en-US" dirty="0"/>
          </a:p>
        </p:txBody>
      </p:sp>
      <p:sp>
        <p:nvSpPr>
          <p:cNvPr id="3" name="Slide Number Placeholder 2">
            <a:extLst>
              <a:ext uri="{FF2B5EF4-FFF2-40B4-BE49-F238E27FC236}">
                <a16:creationId xmlns:a16="http://schemas.microsoft.com/office/drawing/2014/main" id="{FB9B216C-C4F7-4245-9E8D-4EE4EB032D42}"/>
              </a:ext>
            </a:extLst>
          </p:cNvPr>
          <p:cNvSpPr>
            <a:spLocks noGrp="1"/>
          </p:cNvSpPr>
          <p:nvPr>
            <p:ph type="sldNum" sz="quarter" idx="12"/>
          </p:nvPr>
        </p:nvSpPr>
        <p:spPr/>
        <p:txBody>
          <a:bodyPr/>
          <a:lstStyle/>
          <a:p>
            <a:fld id="{49FCFCAA-1D5F-4581-833A-E66952F48E48}" type="slidenum">
              <a:rPr lang="en-US" altLang="en-US" smtClean="0"/>
              <a:t>22</a:t>
            </a:fld>
            <a:endParaRPr lang="en-US" altLang="en-US" dirty="0"/>
          </a:p>
        </p:txBody>
      </p:sp>
      <p:pic>
        <p:nvPicPr>
          <p:cNvPr id="5" name="Picture 4">
            <a:extLst>
              <a:ext uri="{FF2B5EF4-FFF2-40B4-BE49-F238E27FC236}">
                <a16:creationId xmlns:a16="http://schemas.microsoft.com/office/drawing/2014/main" id="{7149299E-C3D4-4BE6-B3E1-150627BAF50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36526"/>
            <a:ext cx="8839200" cy="6584950"/>
          </a:xfrm>
          <a:prstGeom prst="rect">
            <a:avLst/>
          </a:prstGeom>
        </p:spPr>
      </p:pic>
    </p:spTree>
    <p:extLst>
      <p:ext uri="{BB962C8B-B14F-4D97-AF65-F5344CB8AC3E}">
        <p14:creationId xmlns:p14="http://schemas.microsoft.com/office/powerpoint/2010/main" val="277838777"/>
      </p:ext>
    </p:extLst>
  </p:cSld>
  <p:clrMapOvr>
    <a:masterClrMapping/>
  </p:clrMapOvr>
  <p:transition>
    <p:cover dir="d"/>
    <p:sndAc>
      <p:stSnd>
        <p:snd r:embed="rId2"/>
      </p:stSnd>
    </p:sndAc>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6" name="Date Placeholder 1048635"/>
          <p:cNvSpPr>
            <a:spLocks noGrp="1"/>
          </p:cNvSpPr>
          <p:nvPr>
            <p:ph type="dt" sz="half" idx="10"/>
          </p:nvPr>
        </p:nvSpPr>
        <p:spPr/>
        <p:txBody>
          <a:bodyPr/>
          <a:lstStyle/>
          <a:p>
            <a:fld id="{A3418B64-588E-4827-A6A2-703FC56BE330}" type="datetime1">
              <a:rPr lang="en-US"/>
              <a:t>12/7/2022</a:t>
            </a:fld>
            <a:endParaRPr lang="en-US" dirty="0"/>
          </a:p>
        </p:txBody>
      </p:sp>
      <p:sp>
        <p:nvSpPr>
          <p:cNvPr id="1048637" name="Slide Number Placeholder 1048636"/>
          <p:cNvSpPr>
            <a:spLocks noGrp="1"/>
          </p:cNvSpPr>
          <p:nvPr>
            <p:ph type="sldNum" sz="quarter" idx="12"/>
          </p:nvPr>
        </p:nvSpPr>
        <p:spPr/>
        <p:txBody>
          <a:bodyPr/>
          <a:lstStyle/>
          <a:p>
            <a:fld id="{7BD8A2BA-9D6D-40E5-9AA3-208D9D1DB32F}" type="slidenum">
              <a:rPr lang="en-US" altLang="en-US"/>
              <a:t>23</a:t>
            </a:fld>
            <a:endParaRPr lang="en-US" altLang="en-US" dirty="0"/>
          </a:p>
        </p:txBody>
      </p:sp>
      <p:pic>
        <p:nvPicPr>
          <p:cNvPr id="2097157" name="Picture 2097156"/>
          <p:cNvPicPr>
            <a:picLocks/>
          </p:cNvPicPr>
          <p:nvPr/>
        </p:nvPicPr>
        <p:blipFill>
          <a:blip r:embed="rId2"/>
          <a:stretch>
            <a:fillRect/>
          </a:stretch>
        </p:blipFill>
        <p:spPr>
          <a:xfrm>
            <a:off x="0" y="9244"/>
            <a:ext cx="9144000" cy="6825968"/>
          </a:xfrm>
          <a:prstGeom prst="rect">
            <a:avLst/>
          </a:prstGeom>
        </p:spPr>
      </p:pic>
    </p:spTree>
  </p:cSld>
  <p:clrMapOvr>
    <a:masterClrMapping/>
  </p:clrMapOvr>
  <p:transition spd="slow">
    <p:cover dir="d"/>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38" name="Title 1048637"/>
          <p:cNvSpPr>
            <a:spLocks noGrp="1"/>
          </p:cNvSpPr>
          <p:nvPr>
            <p:ph type="title"/>
          </p:nvPr>
        </p:nvSpPr>
        <p:spPr/>
        <p:txBody>
          <a:bodyPr/>
          <a:lstStyle/>
          <a:p>
            <a:r>
              <a:rPr lang="en-US" altLang="en-IN" b="1"/>
              <a:t>PHARYNX</a:t>
            </a:r>
            <a:br>
              <a:rPr lang="en-US" altLang="en-IN" b="1"/>
            </a:br>
            <a:endParaRPr lang="en-US"/>
          </a:p>
        </p:txBody>
      </p:sp>
      <p:sp>
        <p:nvSpPr>
          <p:cNvPr id="1048639" name="Content Placeholder 1048638"/>
          <p:cNvSpPr>
            <a:spLocks noGrp="1"/>
          </p:cNvSpPr>
          <p:nvPr>
            <p:ph idx="1"/>
          </p:nvPr>
        </p:nvSpPr>
        <p:spPr>
          <a:xfrm>
            <a:off x="276887" y="1052511"/>
            <a:ext cx="8229600" cy="4525963"/>
          </a:xfrm>
        </p:spPr>
        <p:txBody>
          <a:bodyPr/>
          <a:lstStyle/>
          <a:p>
            <a:r>
              <a:rPr lang="en-US" altLang="en-IN"/>
              <a:t>When food is first swallowed, it passes from mouth into the pharynx</a:t>
            </a:r>
            <a:endParaRPr lang="en-US"/>
          </a:p>
          <a:p>
            <a:r>
              <a:rPr lang="en-US" altLang="en-IN"/>
              <a:t>Pharynx is funnel shaped tube that extends from internal nares to the oesophagus</a:t>
            </a:r>
            <a:endParaRPr lang="en-US"/>
          </a:p>
          <a:p>
            <a:r>
              <a:rPr lang="en-US" altLang="en-IN"/>
              <a:t>It consist of 3 parts</a:t>
            </a:r>
            <a:endParaRPr lang="en-US"/>
          </a:p>
          <a:p>
            <a:r>
              <a:rPr lang="en-US" altLang="en-IN"/>
              <a:t>1. Nasopharynx</a:t>
            </a:r>
            <a:endParaRPr lang="en-US"/>
          </a:p>
          <a:p>
            <a:r>
              <a:rPr lang="en-US" altLang="en-IN"/>
              <a:t>2. Oropharynx</a:t>
            </a:r>
            <a:endParaRPr lang="en-US"/>
          </a:p>
          <a:p>
            <a:r>
              <a:rPr lang="en-US" altLang="en-IN"/>
              <a:t>3. Laryngopharynx.</a:t>
            </a:r>
            <a:endParaRPr lang="en-US"/>
          </a:p>
        </p:txBody>
      </p:sp>
      <p:sp>
        <p:nvSpPr>
          <p:cNvPr id="1048640" name="Date Placeholder 1048639"/>
          <p:cNvSpPr>
            <a:spLocks noGrp="1"/>
          </p:cNvSpPr>
          <p:nvPr>
            <p:ph type="dt" sz="half" idx="10"/>
          </p:nvPr>
        </p:nvSpPr>
        <p:spPr/>
        <p:txBody>
          <a:bodyPr/>
          <a:lstStyle/>
          <a:p>
            <a:fld id="{AA2C893A-4C3F-48FE-855E-2E885B1C0281}" type="datetime1">
              <a:rPr lang="en-US"/>
              <a:t>12/7/2022</a:t>
            </a:fld>
            <a:endParaRPr lang="en-US" dirty="0"/>
          </a:p>
        </p:txBody>
      </p:sp>
      <p:sp>
        <p:nvSpPr>
          <p:cNvPr id="1048641" name="Slide Number Placeholder 1048640"/>
          <p:cNvSpPr>
            <a:spLocks noGrp="1"/>
          </p:cNvSpPr>
          <p:nvPr>
            <p:ph type="sldNum" sz="quarter" idx="12"/>
          </p:nvPr>
        </p:nvSpPr>
        <p:spPr/>
        <p:txBody>
          <a:bodyPr/>
          <a:lstStyle/>
          <a:p>
            <a:fld id="{9E357520-1603-460F-9F3A-AE144C7A234C}" type="slidenum">
              <a:rPr lang="en-US" altLang="en-US"/>
              <a:t>24</a:t>
            </a:fld>
            <a:endParaRPr lang="en-US" altLang="en-US" dirty="0"/>
          </a:p>
        </p:txBody>
      </p:sp>
    </p:spTree>
  </p:cSld>
  <p:clrMapOvr>
    <a:masterClrMapping/>
  </p:clrMapOvr>
  <p:transition spd="slow">
    <p:cover dir="d"/>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2" name="Title 1048641"/>
          <p:cNvSpPr>
            <a:spLocks noGrp="1"/>
          </p:cNvSpPr>
          <p:nvPr>
            <p:ph type="ctrTitle"/>
          </p:nvPr>
        </p:nvSpPr>
        <p:spPr/>
        <p:txBody>
          <a:bodyPr/>
          <a:lstStyle/>
          <a:p>
            <a:endParaRPr lang="en-US"/>
          </a:p>
        </p:txBody>
      </p:sp>
      <p:sp>
        <p:nvSpPr>
          <p:cNvPr id="1048643" name="Subtitle 1048642"/>
          <p:cNvSpPr>
            <a:spLocks noGrp="1"/>
          </p:cNvSpPr>
          <p:nvPr>
            <p:ph type="subTitle" idx="1"/>
          </p:nvPr>
        </p:nvSpPr>
        <p:spPr/>
        <p:txBody>
          <a:bodyPr/>
          <a:lstStyle/>
          <a:p>
            <a:endParaRPr lang="en-US"/>
          </a:p>
        </p:txBody>
      </p:sp>
      <p:sp>
        <p:nvSpPr>
          <p:cNvPr id="1048644" name="Date Placeholder 1048643"/>
          <p:cNvSpPr>
            <a:spLocks noGrp="1"/>
          </p:cNvSpPr>
          <p:nvPr>
            <p:ph type="dt" sz="half" idx="10"/>
          </p:nvPr>
        </p:nvSpPr>
        <p:spPr/>
        <p:txBody>
          <a:bodyPr/>
          <a:lstStyle/>
          <a:p>
            <a:fld id="{A3418B64-588E-4827-A6A2-703FC56BE330}" type="datetime1">
              <a:rPr lang="en-US"/>
              <a:t>12/7/2022</a:t>
            </a:fld>
            <a:endParaRPr lang="en-US" dirty="0"/>
          </a:p>
        </p:txBody>
      </p:sp>
      <p:sp>
        <p:nvSpPr>
          <p:cNvPr id="1048645" name="Slide Number Placeholder 1048644"/>
          <p:cNvSpPr>
            <a:spLocks noGrp="1"/>
          </p:cNvSpPr>
          <p:nvPr>
            <p:ph type="sldNum" sz="quarter" idx="12"/>
          </p:nvPr>
        </p:nvSpPr>
        <p:spPr/>
        <p:txBody>
          <a:bodyPr/>
          <a:lstStyle/>
          <a:p>
            <a:fld id="{7BD8A2BA-9D6D-40E5-9AA3-208D9D1DB32F}" type="slidenum">
              <a:rPr lang="en-US" altLang="en-US"/>
              <a:t>25</a:t>
            </a:fld>
            <a:endParaRPr lang="en-US" altLang="en-US" dirty="0"/>
          </a:p>
        </p:txBody>
      </p:sp>
      <p:pic>
        <p:nvPicPr>
          <p:cNvPr id="2097158" name="Picture 2097157"/>
          <p:cNvPicPr>
            <a:picLocks/>
          </p:cNvPicPr>
          <p:nvPr/>
        </p:nvPicPr>
        <p:blipFill>
          <a:blip r:embed="rId2"/>
          <a:stretch>
            <a:fillRect/>
          </a:stretch>
        </p:blipFill>
        <p:spPr>
          <a:xfrm>
            <a:off x="-190720" y="-1820325"/>
            <a:ext cx="9525440" cy="9655701"/>
          </a:xfrm>
          <a:prstGeom prst="rect">
            <a:avLst/>
          </a:prstGeom>
        </p:spPr>
      </p:pic>
    </p:spTree>
  </p:cSld>
  <p:clrMapOvr>
    <a:masterClrMapping/>
  </p:clrMapOvr>
  <p:transition spd="slow">
    <p:cover dir="d"/>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46" name="Title 1048645"/>
          <p:cNvSpPr>
            <a:spLocks noGrp="1"/>
          </p:cNvSpPr>
          <p:nvPr>
            <p:ph type="title"/>
          </p:nvPr>
        </p:nvSpPr>
        <p:spPr/>
        <p:txBody>
          <a:bodyPr/>
          <a:lstStyle/>
          <a:p>
            <a:r>
              <a:rPr lang="en-US" altLang="en-IN" b="1"/>
              <a:t>OESOPHAGUS</a:t>
            </a:r>
            <a:endParaRPr lang="en-US"/>
          </a:p>
        </p:txBody>
      </p:sp>
      <p:sp>
        <p:nvSpPr>
          <p:cNvPr id="1048647" name="Content Placeholder 1048646"/>
          <p:cNvSpPr>
            <a:spLocks noGrp="1"/>
          </p:cNvSpPr>
          <p:nvPr>
            <p:ph idx="1"/>
          </p:nvPr>
        </p:nvSpPr>
        <p:spPr/>
        <p:txBody>
          <a:bodyPr/>
          <a:lstStyle/>
          <a:p>
            <a:r>
              <a:rPr lang="en-US" altLang="en-IN"/>
              <a:t> Oesophagus is a collapsible muscular tube.</a:t>
            </a:r>
            <a:endParaRPr lang="en-US"/>
          </a:p>
          <a:p>
            <a:r>
              <a:rPr lang="en-US" altLang="en-IN"/>
              <a:t> It is about 25 cm long</a:t>
            </a:r>
            <a:endParaRPr lang="en-US"/>
          </a:p>
          <a:p>
            <a:r>
              <a:rPr lang="en-US" altLang="en-IN"/>
              <a:t>Oesophagus has 2 sphincters</a:t>
            </a:r>
            <a:endParaRPr lang="en-US"/>
          </a:p>
          <a:p>
            <a:r>
              <a:rPr lang="en-US" altLang="en-IN"/>
              <a:t>1. Upper oesophageal sphincter</a:t>
            </a:r>
            <a:endParaRPr lang="en-US"/>
          </a:p>
          <a:p>
            <a:r>
              <a:rPr lang="en-US" altLang="en-IN"/>
              <a:t>2. Lower oesophageal sprinter </a:t>
            </a:r>
            <a:endParaRPr lang="en-US"/>
          </a:p>
        </p:txBody>
      </p:sp>
      <p:sp>
        <p:nvSpPr>
          <p:cNvPr id="1048648" name="Date Placeholder 1048647"/>
          <p:cNvSpPr>
            <a:spLocks noGrp="1"/>
          </p:cNvSpPr>
          <p:nvPr>
            <p:ph type="dt" sz="half" idx="10"/>
          </p:nvPr>
        </p:nvSpPr>
        <p:spPr/>
        <p:txBody>
          <a:bodyPr/>
          <a:lstStyle/>
          <a:p>
            <a:fld id="{AA2C893A-4C3F-48FE-855E-2E885B1C0281}" type="datetime1">
              <a:rPr lang="en-US"/>
              <a:t>12/7/2022</a:t>
            </a:fld>
            <a:endParaRPr lang="en-US" dirty="0"/>
          </a:p>
        </p:txBody>
      </p:sp>
      <p:sp>
        <p:nvSpPr>
          <p:cNvPr id="1048649" name="Slide Number Placeholder 1048648"/>
          <p:cNvSpPr>
            <a:spLocks noGrp="1"/>
          </p:cNvSpPr>
          <p:nvPr>
            <p:ph type="sldNum" sz="quarter" idx="12"/>
          </p:nvPr>
        </p:nvSpPr>
        <p:spPr/>
        <p:txBody>
          <a:bodyPr/>
          <a:lstStyle/>
          <a:p>
            <a:fld id="{9E357520-1603-460F-9F3A-AE144C7A234C}" type="slidenum">
              <a:rPr lang="en-US" altLang="en-US"/>
              <a:t>26</a:t>
            </a:fld>
            <a:endParaRPr lang="en-US" altLang="en-US" dirty="0"/>
          </a:p>
        </p:txBody>
      </p:sp>
    </p:spTree>
  </p:cSld>
  <p:clrMapOvr>
    <a:masterClrMapping/>
  </p:clrMapOvr>
  <p:transition spd="slow">
    <p:cover dir="d"/>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4" name="Title 1048653"/>
          <p:cNvSpPr>
            <a:spLocks noGrp="1"/>
          </p:cNvSpPr>
          <p:nvPr>
            <p:ph type="title"/>
          </p:nvPr>
        </p:nvSpPr>
        <p:spPr/>
        <p:txBody>
          <a:bodyPr/>
          <a:lstStyle/>
          <a:p>
            <a:r>
              <a:rPr lang="en-US" altLang="en-IN" b="1"/>
              <a:t>STOMACH</a:t>
            </a:r>
            <a:endParaRPr lang="en-US"/>
          </a:p>
        </p:txBody>
      </p:sp>
      <p:sp>
        <p:nvSpPr>
          <p:cNvPr id="1048655" name="Content Placeholder 1048654"/>
          <p:cNvSpPr>
            <a:spLocks noGrp="1"/>
          </p:cNvSpPr>
          <p:nvPr>
            <p:ph idx="1"/>
          </p:nvPr>
        </p:nvSpPr>
        <p:spPr/>
        <p:txBody>
          <a:bodyPr/>
          <a:lstStyle/>
          <a:p>
            <a:r>
              <a:rPr lang="en-US" altLang="en-IN"/>
              <a:t>Stomach is a J shaped hollow organ in the abdominal cavity</a:t>
            </a:r>
            <a:endParaRPr lang="en-US"/>
          </a:p>
          <a:p>
            <a:r>
              <a:rPr lang="en-US" altLang="en-IN"/>
              <a:t>PARTS OF STOMACH:- </a:t>
            </a:r>
            <a:endParaRPr lang="en-US"/>
          </a:p>
          <a:p>
            <a:r>
              <a:rPr lang="en-US" altLang="en-IN"/>
              <a:t>1. Cardiac region</a:t>
            </a:r>
            <a:endParaRPr lang="en-US"/>
          </a:p>
          <a:p>
            <a:r>
              <a:rPr lang="en-US" altLang="en-IN"/>
              <a:t>2. Fundus</a:t>
            </a:r>
            <a:endParaRPr lang="en-US"/>
          </a:p>
          <a:p>
            <a:r>
              <a:rPr lang="en-US" altLang="en-IN"/>
              <a:t>3. Body</a:t>
            </a:r>
            <a:endParaRPr lang="en-US"/>
          </a:p>
          <a:p>
            <a:r>
              <a:rPr lang="en-US" altLang="en-IN"/>
              <a:t>4. Pyloric region</a:t>
            </a:r>
            <a:endParaRPr lang="en-US"/>
          </a:p>
        </p:txBody>
      </p:sp>
      <p:sp>
        <p:nvSpPr>
          <p:cNvPr id="1048656" name="Date Placeholder 1048655"/>
          <p:cNvSpPr>
            <a:spLocks noGrp="1"/>
          </p:cNvSpPr>
          <p:nvPr>
            <p:ph type="dt" sz="half" idx="10"/>
          </p:nvPr>
        </p:nvSpPr>
        <p:spPr/>
        <p:txBody>
          <a:bodyPr/>
          <a:lstStyle/>
          <a:p>
            <a:fld id="{AA2C893A-4C3F-48FE-855E-2E885B1C0281}" type="datetime1">
              <a:rPr lang="en-US"/>
              <a:t>12/7/2022</a:t>
            </a:fld>
            <a:endParaRPr lang="en-US" dirty="0"/>
          </a:p>
        </p:txBody>
      </p:sp>
      <p:sp>
        <p:nvSpPr>
          <p:cNvPr id="1048657" name="Slide Number Placeholder 1048656"/>
          <p:cNvSpPr>
            <a:spLocks noGrp="1"/>
          </p:cNvSpPr>
          <p:nvPr>
            <p:ph type="sldNum" sz="quarter" idx="12"/>
          </p:nvPr>
        </p:nvSpPr>
        <p:spPr/>
        <p:txBody>
          <a:bodyPr/>
          <a:lstStyle/>
          <a:p>
            <a:fld id="{9E357520-1603-460F-9F3A-AE144C7A234C}" type="slidenum">
              <a:rPr lang="en-US" altLang="en-US"/>
              <a:t>27</a:t>
            </a:fld>
            <a:endParaRPr lang="en-US" altLang="en-US" dirty="0"/>
          </a:p>
        </p:txBody>
      </p:sp>
    </p:spTree>
  </p:cSld>
  <p:clrMapOvr>
    <a:masterClrMapping/>
  </p:clrMapOvr>
  <p:transition spd="slow">
    <p:cover dir="d"/>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0" name="Title 1048649"/>
          <p:cNvSpPr>
            <a:spLocks noGrp="1"/>
          </p:cNvSpPr>
          <p:nvPr>
            <p:ph type="ctrTitle"/>
          </p:nvPr>
        </p:nvSpPr>
        <p:spPr/>
        <p:txBody>
          <a:bodyPr/>
          <a:lstStyle/>
          <a:p>
            <a:endParaRPr lang="en-US"/>
          </a:p>
        </p:txBody>
      </p:sp>
      <p:sp>
        <p:nvSpPr>
          <p:cNvPr id="1048651" name="Subtitle 1048650"/>
          <p:cNvSpPr>
            <a:spLocks noGrp="1"/>
          </p:cNvSpPr>
          <p:nvPr>
            <p:ph type="subTitle" idx="1"/>
          </p:nvPr>
        </p:nvSpPr>
        <p:spPr/>
        <p:txBody>
          <a:bodyPr/>
          <a:lstStyle/>
          <a:p>
            <a:endParaRPr lang="en-US"/>
          </a:p>
        </p:txBody>
      </p:sp>
      <p:sp>
        <p:nvSpPr>
          <p:cNvPr id="1048652" name="Date Placeholder 1048651"/>
          <p:cNvSpPr>
            <a:spLocks noGrp="1"/>
          </p:cNvSpPr>
          <p:nvPr>
            <p:ph type="dt" sz="half" idx="10"/>
          </p:nvPr>
        </p:nvSpPr>
        <p:spPr/>
        <p:txBody>
          <a:bodyPr/>
          <a:lstStyle/>
          <a:p>
            <a:fld id="{A3418B64-588E-4827-A6A2-703FC56BE330}" type="datetime1">
              <a:rPr lang="en-US"/>
              <a:t>12/7/2022</a:t>
            </a:fld>
            <a:endParaRPr lang="en-US" dirty="0"/>
          </a:p>
        </p:txBody>
      </p:sp>
      <p:sp>
        <p:nvSpPr>
          <p:cNvPr id="1048653" name="Slide Number Placeholder 1048652"/>
          <p:cNvSpPr>
            <a:spLocks noGrp="1"/>
          </p:cNvSpPr>
          <p:nvPr>
            <p:ph type="sldNum" sz="quarter" idx="12"/>
          </p:nvPr>
        </p:nvSpPr>
        <p:spPr/>
        <p:txBody>
          <a:bodyPr/>
          <a:lstStyle/>
          <a:p>
            <a:fld id="{7BD8A2BA-9D6D-40E5-9AA3-208D9D1DB32F}" type="slidenum">
              <a:rPr lang="en-US" altLang="en-US"/>
              <a:t>28</a:t>
            </a:fld>
            <a:endParaRPr lang="en-US" altLang="en-US" dirty="0"/>
          </a:p>
        </p:txBody>
      </p:sp>
      <p:pic>
        <p:nvPicPr>
          <p:cNvPr id="2097159" name="Picture 2097158"/>
          <p:cNvPicPr>
            <a:picLocks/>
          </p:cNvPicPr>
          <p:nvPr/>
        </p:nvPicPr>
        <p:blipFill>
          <a:blip r:embed="rId2"/>
          <a:stretch>
            <a:fillRect/>
          </a:stretch>
        </p:blipFill>
        <p:spPr>
          <a:xfrm>
            <a:off x="0" y="-135472"/>
            <a:ext cx="9218286" cy="7128943"/>
          </a:xfrm>
          <a:prstGeom prst="rect">
            <a:avLst/>
          </a:prstGeom>
        </p:spPr>
      </p:pic>
    </p:spTree>
  </p:cSld>
  <p:clrMapOvr>
    <a:masterClrMapping/>
  </p:clrMapOvr>
  <p:transition spd="slow">
    <p:cover dir="d"/>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58" name="Content Placeholder 1048657"/>
          <p:cNvSpPr>
            <a:spLocks noGrp="1"/>
          </p:cNvSpPr>
          <p:nvPr>
            <p:ph sz="half" idx="1"/>
          </p:nvPr>
        </p:nvSpPr>
        <p:spPr/>
        <p:txBody>
          <a:bodyPr/>
          <a:lstStyle/>
          <a:p>
            <a:r>
              <a:rPr lang="en-US" altLang="en-IN"/>
              <a:t>Structure of stomach wall consists of 4 layers</a:t>
            </a:r>
            <a:endParaRPr lang="en-US"/>
          </a:p>
          <a:p>
            <a:r>
              <a:rPr lang="en-US" altLang="en-IN"/>
              <a:t>1. Serous</a:t>
            </a:r>
            <a:endParaRPr lang="en-US"/>
          </a:p>
          <a:p>
            <a:r>
              <a:rPr lang="en-US" altLang="en-IN"/>
              <a:t>2. Submuscularis</a:t>
            </a:r>
            <a:endParaRPr lang="en-US"/>
          </a:p>
          <a:p>
            <a:r>
              <a:rPr lang="en-US" altLang="en-IN"/>
              <a:t>3. Sub mucosa</a:t>
            </a:r>
            <a:endParaRPr lang="en-US"/>
          </a:p>
          <a:p>
            <a:r>
              <a:rPr lang="en-US" altLang="en-IN"/>
              <a:t>4. Mucosa </a:t>
            </a:r>
            <a:endParaRPr lang="en-US"/>
          </a:p>
        </p:txBody>
      </p:sp>
      <p:sp>
        <p:nvSpPr>
          <p:cNvPr id="1048659" name="Content Placeholder 1048658"/>
          <p:cNvSpPr>
            <a:spLocks noGrp="1"/>
          </p:cNvSpPr>
          <p:nvPr>
            <p:ph sz="half" idx="2"/>
          </p:nvPr>
        </p:nvSpPr>
        <p:spPr/>
        <p:txBody>
          <a:bodyPr/>
          <a:lstStyle/>
          <a:p>
            <a:r>
              <a:rPr lang="en-US" altLang="en-IN"/>
              <a:t>Glands of stomach</a:t>
            </a:r>
            <a:endParaRPr lang="en-US"/>
          </a:p>
          <a:p>
            <a:r>
              <a:rPr lang="en-US" altLang="en-IN"/>
              <a:t>1. Fundic gland</a:t>
            </a:r>
            <a:endParaRPr lang="en-US"/>
          </a:p>
          <a:p>
            <a:r>
              <a:rPr lang="en-US" altLang="en-IN"/>
              <a:t>2. pyloric gland</a:t>
            </a:r>
            <a:endParaRPr lang="en-US"/>
          </a:p>
          <a:p>
            <a:r>
              <a:rPr lang="en-US" altLang="en-IN"/>
              <a:t>3. Cardiac gland.</a:t>
            </a:r>
            <a:endParaRPr lang="en-US"/>
          </a:p>
        </p:txBody>
      </p:sp>
      <p:sp>
        <p:nvSpPr>
          <p:cNvPr id="1048660" name="Date Placeholder 1048659"/>
          <p:cNvSpPr>
            <a:spLocks noGrp="1"/>
          </p:cNvSpPr>
          <p:nvPr>
            <p:ph type="dt" sz="half" idx="10"/>
          </p:nvPr>
        </p:nvSpPr>
        <p:spPr/>
        <p:txBody>
          <a:bodyPr/>
          <a:lstStyle/>
          <a:p>
            <a:fld id="{2B2EC32C-C309-4949-B6DF-DAFC8165DAED}" type="datetime1">
              <a:rPr lang="en-US"/>
              <a:t>12/7/2022</a:t>
            </a:fld>
            <a:endParaRPr lang="en-US" dirty="0"/>
          </a:p>
        </p:txBody>
      </p:sp>
      <p:sp>
        <p:nvSpPr>
          <p:cNvPr id="1048661" name="Slide Number Placeholder 1048660"/>
          <p:cNvSpPr>
            <a:spLocks noGrp="1"/>
          </p:cNvSpPr>
          <p:nvPr>
            <p:ph type="sldNum" sz="quarter" idx="12"/>
          </p:nvPr>
        </p:nvSpPr>
        <p:spPr/>
        <p:txBody>
          <a:bodyPr/>
          <a:lstStyle/>
          <a:p>
            <a:fld id="{56E44528-89EC-4B3A-8D1E-9CA6DFCD066B}" type="slidenum">
              <a:rPr lang="en-US" altLang="en-US"/>
              <a:t>29</a:t>
            </a:fld>
            <a:endParaRPr lang="en-US" altLang="en-US" dirty="0"/>
          </a:p>
        </p:txBody>
      </p:sp>
      <p:sp>
        <p:nvSpPr>
          <p:cNvPr id="1048662" name="TextBox 1048661"/>
          <p:cNvSpPr txBox="1"/>
          <p:nvPr/>
        </p:nvSpPr>
        <p:spPr>
          <a:xfrm>
            <a:off x="1939765" y="470947"/>
            <a:ext cx="5885097" cy="574039"/>
          </a:xfrm>
          <a:prstGeom prst="rect">
            <a:avLst/>
          </a:prstGeom>
        </p:spPr>
        <p:txBody>
          <a:bodyPr wrap="square" rtlCol="0">
            <a:spAutoFit/>
          </a:bodyPr>
          <a:lstStyle/>
          <a:p>
            <a:r>
              <a:rPr lang="en-US" altLang="en-IN" sz="2800" b="1">
                <a:solidFill>
                  <a:srgbClr val="000000"/>
                </a:solidFill>
              </a:rPr>
              <a:t>Structure and glands of stomach</a:t>
            </a:r>
            <a:endParaRPr lang="en-US" sz="2800">
              <a:solidFill>
                <a:srgbClr val="000000"/>
              </a:solidFill>
            </a:endParaRPr>
          </a:p>
        </p:txBody>
      </p:sp>
      <p:pic>
        <p:nvPicPr>
          <p:cNvPr id="3" name="Picture 2">
            <a:extLst>
              <a:ext uri="{FF2B5EF4-FFF2-40B4-BE49-F238E27FC236}">
                <a16:creationId xmlns:a16="http://schemas.microsoft.com/office/drawing/2014/main" id="{B593EE70-BBC2-4D44-B776-E4B24A8F03D4}"/>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800600" y="3962400"/>
            <a:ext cx="3733800" cy="2393950"/>
          </a:xfrm>
          <a:prstGeom prst="rect">
            <a:avLst/>
          </a:prstGeom>
        </p:spPr>
      </p:pic>
    </p:spTree>
  </p:cSld>
  <p:clrMapOvr>
    <a:masterClrMapping/>
  </p:clrMapOvr>
  <p:transition spd="slow">
    <p:cover dir="d"/>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8D99EB-002D-48EB-A42C-28D5E874F669}"/>
              </a:ext>
            </a:extLst>
          </p:cNvPr>
          <p:cNvSpPr>
            <a:spLocks noGrp="1"/>
          </p:cNvSpPr>
          <p:nvPr>
            <p:ph type="title"/>
          </p:nvPr>
        </p:nvSpPr>
        <p:spPr/>
        <p:txBody>
          <a:bodyPr/>
          <a:lstStyle/>
          <a:p>
            <a:r>
              <a:rPr lang="en-US" b="1" dirty="0"/>
              <a:t>Digestion</a:t>
            </a:r>
          </a:p>
        </p:txBody>
      </p:sp>
      <p:sp>
        <p:nvSpPr>
          <p:cNvPr id="3" name="Content Placeholder 2">
            <a:extLst>
              <a:ext uri="{FF2B5EF4-FFF2-40B4-BE49-F238E27FC236}">
                <a16:creationId xmlns:a16="http://schemas.microsoft.com/office/drawing/2014/main" id="{CF5A68B8-4300-4D41-8BB6-73AFE26706E3}"/>
              </a:ext>
            </a:extLst>
          </p:cNvPr>
          <p:cNvSpPr>
            <a:spLocks noGrp="1"/>
          </p:cNvSpPr>
          <p:nvPr>
            <p:ph idx="1"/>
          </p:nvPr>
        </p:nvSpPr>
        <p:spPr/>
        <p:txBody>
          <a:bodyPr/>
          <a:lstStyle/>
          <a:p>
            <a:r>
              <a:rPr lang="en-US" dirty="0"/>
              <a:t> Digestion is the process in which complex food material is converted into simple absorbable constituents.  OR</a:t>
            </a:r>
          </a:p>
          <a:p>
            <a:endParaRPr lang="en-US" dirty="0"/>
          </a:p>
          <a:p>
            <a:r>
              <a:rPr lang="en-US" dirty="0"/>
              <a:t>   Chemical breakdown of food into small organic pieces so that can be absorbed is called as digestion of food.</a:t>
            </a:r>
          </a:p>
        </p:txBody>
      </p:sp>
      <p:sp>
        <p:nvSpPr>
          <p:cNvPr id="4" name="Date Placeholder 3">
            <a:extLst>
              <a:ext uri="{FF2B5EF4-FFF2-40B4-BE49-F238E27FC236}">
                <a16:creationId xmlns:a16="http://schemas.microsoft.com/office/drawing/2014/main" id="{0F6CE445-6177-40C2-A494-9F5E767FD2AC}"/>
              </a:ext>
            </a:extLst>
          </p:cNvPr>
          <p:cNvSpPr>
            <a:spLocks noGrp="1"/>
          </p:cNvSpPr>
          <p:nvPr>
            <p:ph type="dt" sz="half" idx="10"/>
          </p:nvPr>
        </p:nvSpPr>
        <p:spPr/>
        <p:txBody>
          <a:bodyPr/>
          <a:lstStyle/>
          <a:p>
            <a:fld id="{AA2C893A-4C3F-48FE-855E-2E885B1C0281}" type="datetime1">
              <a:rPr lang="en-US" smtClean="0"/>
              <a:t>12/7/2022</a:t>
            </a:fld>
            <a:endParaRPr lang="en-US" dirty="0"/>
          </a:p>
        </p:txBody>
      </p:sp>
      <p:sp>
        <p:nvSpPr>
          <p:cNvPr id="5" name="Slide Number Placeholder 4">
            <a:extLst>
              <a:ext uri="{FF2B5EF4-FFF2-40B4-BE49-F238E27FC236}">
                <a16:creationId xmlns:a16="http://schemas.microsoft.com/office/drawing/2014/main" id="{2B6E6CA2-2818-4412-A252-032D18901589}"/>
              </a:ext>
            </a:extLst>
          </p:cNvPr>
          <p:cNvSpPr>
            <a:spLocks noGrp="1"/>
          </p:cNvSpPr>
          <p:nvPr>
            <p:ph type="sldNum" sz="quarter" idx="12"/>
          </p:nvPr>
        </p:nvSpPr>
        <p:spPr/>
        <p:txBody>
          <a:bodyPr/>
          <a:lstStyle/>
          <a:p>
            <a:fld id="{9E357520-1603-460F-9F3A-AE144C7A234C}" type="slidenum">
              <a:rPr lang="en-US" altLang="en-US" smtClean="0"/>
              <a:t>3</a:t>
            </a:fld>
            <a:endParaRPr lang="en-US" altLang="en-US" dirty="0"/>
          </a:p>
        </p:txBody>
      </p:sp>
    </p:spTree>
    <p:extLst>
      <p:ext uri="{BB962C8B-B14F-4D97-AF65-F5344CB8AC3E}">
        <p14:creationId xmlns:p14="http://schemas.microsoft.com/office/powerpoint/2010/main" val="1107768867"/>
      </p:ext>
    </p:extLst>
  </p:cSld>
  <p:clrMapOvr>
    <a:masterClrMapping/>
  </p:clrMapOvr>
  <p:transition>
    <p:cover dir="d"/>
    <p:sndAc>
      <p:stSnd>
        <p:snd r:embed="rId2"/>
      </p:stSnd>
    </p:sndAc>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5391411-4975-4DC8-832F-F9445937EE62}"/>
              </a:ext>
            </a:extLst>
          </p:cNvPr>
          <p:cNvSpPr>
            <a:spLocks noGrp="1"/>
          </p:cNvSpPr>
          <p:nvPr>
            <p:ph type="dt" sz="half" idx="10"/>
          </p:nvPr>
        </p:nvSpPr>
        <p:spPr/>
        <p:txBody>
          <a:bodyPr/>
          <a:lstStyle/>
          <a:p>
            <a:fld id="{7CE81A66-FD9E-44FB-8A5B-81BC07A9B3D9}" type="datetime1">
              <a:rPr lang="en-US" smtClean="0"/>
              <a:t>12/7/2022</a:t>
            </a:fld>
            <a:endParaRPr lang="en-US" dirty="0"/>
          </a:p>
        </p:txBody>
      </p:sp>
      <p:sp>
        <p:nvSpPr>
          <p:cNvPr id="3" name="Slide Number Placeholder 2">
            <a:extLst>
              <a:ext uri="{FF2B5EF4-FFF2-40B4-BE49-F238E27FC236}">
                <a16:creationId xmlns:a16="http://schemas.microsoft.com/office/drawing/2014/main" id="{00BE7D2A-E94A-406D-A168-ED42BC1BF7A1}"/>
              </a:ext>
            </a:extLst>
          </p:cNvPr>
          <p:cNvSpPr>
            <a:spLocks noGrp="1"/>
          </p:cNvSpPr>
          <p:nvPr>
            <p:ph type="sldNum" sz="quarter" idx="12"/>
          </p:nvPr>
        </p:nvSpPr>
        <p:spPr/>
        <p:txBody>
          <a:bodyPr/>
          <a:lstStyle/>
          <a:p>
            <a:fld id="{49FCFCAA-1D5F-4581-833A-E66952F48E48}" type="slidenum">
              <a:rPr lang="en-US" altLang="en-US" smtClean="0"/>
              <a:t>30</a:t>
            </a:fld>
            <a:endParaRPr lang="en-US" altLang="en-US" dirty="0"/>
          </a:p>
        </p:txBody>
      </p:sp>
      <p:pic>
        <p:nvPicPr>
          <p:cNvPr id="5" name="Picture 4">
            <a:extLst>
              <a:ext uri="{FF2B5EF4-FFF2-40B4-BE49-F238E27FC236}">
                <a16:creationId xmlns:a16="http://schemas.microsoft.com/office/drawing/2014/main" id="{45047552-C589-48B8-8980-11EE46DE5AA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98450" y="136525"/>
            <a:ext cx="8547100" cy="6584949"/>
          </a:xfrm>
          <a:prstGeom prst="rect">
            <a:avLst/>
          </a:prstGeom>
        </p:spPr>
      </p:pic>
    </p:spTree>
    <p:extLst>
      <p:ext uri="{BB962C8B-B14F-4D97-AF65-F5344CB8AC3E}">
        <p14:creationId xmlns:p14="http://schemas.microsoft.com/office/powerpoint/2010/main" val="3504126701"/>
      </p:ext>
    </p:extLst>
  </p:cSld>
  <p:clrMapOvr>
    <a:masterClrMapping/>
  </p:clrMapOvr>
  <p:transition>
    <p:cover dir="d"/>
    <p:sndAc>
      <p:stSnd>
        <p:snd r:embed="rId2"/>
      </p:stSnd>
    </p:sndAc>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3" name="Title 1048662"/>
          <p:cNvSpPr>
            <a:spLocks noGrp="1"/>
          </p:cNvSpPr>
          <p:nvPr>
            <p:ph type="title"/>
          </p:nvPr>
        </p:nvSpPr>
        <p:spPr>
          <a:xfrm>
            <a:off x="457199" y="0"/>
            <a:ext cx="8229600" cy="1143000"/>
          </a:xfrm>
        </p:spPr>
        <p:txBody>
          <a:bodyPr/>
          <a:lstStyle/>
          <a:p>
            <a:r>
              <a:rPr lang="en-US" altLang="en-IN" b="1"/>
              <a:t>Types of Cells and function of stomach</a:t>
            </a:r>
            <a:endParaRPr lang="en-US"/>
          </a:p>
        </p:txBody>
      </p:sp>
      <p:sp>
        <p:nvSpPr>
          <p:cNvPr id="1048664" name="Content Placeholder 1048663"/>
          <p:cNvSpPr>
            <a:spLocks noGrp="1"/>
          </p:cNvSpPr>
          <p:nvPr>
            <p:ph sz="half" idx="1"/>
          </p:nvPr>
        </p:nvSpPr>
        <p:spPr/>
        <p:txBody>
          <a:bodyPr/>
          <a:lstStyle/>
          <a:p>
            <a:r>
              <a:rPr lang="en-US" altLang="en-IN" dirty="0"/>
              <a:t>Types of cells</a:t>
            </a:r>
            <a:endParaRPr lang="en-US" dirty="0"/>
          </a:p>
          <a:p>
            <a:r>
              <a:rPr lang="en-US" altLang="en-IN" dirty="0"/>
              <a:t>1. Chief cells</a:t>
            </a:r>
            <a:endParaRPr lang="en-US" dirty="0"/>
          </a:p>
          <a:p>
            <a:r>
              <a:rPr lang="en-US" altLang="en-IN" dirty="0"/>
              <a:t>2. Parietal cells</a:t>
            </a:r>
            <a:endParaRPr lang="en-US" dirty="0"/>
          </a:p>
          <a:p>
            <a:r>
              <a:rPr lang="en-US" altLang="en-IN" dirty="0"/>
              <a:t>3. Mucous cells</a:t>
            </a:r>
            <a:endParaRPr lang="en-US" dirty="0"/>
          </a:p>
          <a:p>
            <a:r>
              <a:rPr lang="en-US" altLang="en-IN" dirty="0"/>
              <a:t>4. G cells</a:t>
            </a:r>
          </a:p>
          <a:p>
            <a:r>
              <a:rPr lang="en-US" dirty="0"/>
              <a:t>EC cell</a:t>
            </a:r>
          </a:p>
          <a:p>
            <a:r>
              <a:rPr lang="en-US" dirty="0"/>
              <a:t>ECL cell</a:t>
            </a:r>
          </a:p>
        </p:txBody>
      </p:sp>
      <p:sp>
        <p:nvSpPr>
          <p:cNvPr id="1048665" name="Content Placeholder 1048664"/>
          <p:cNvSpPr>
            <a:spLocks noGrp="1"/>
          </p:cNvSpPr>
          <p:nvPr>
            <p:ph sz="half" idx="2"/>
          </p:nvPr>
        </p:nvSpPr>
        <p:spPr>
          <a:xfrm>
            <a:off x="5458009" y="846138"/>
            <a:ext cx="3685991" cy="5510212"/>
          </a:xfrm>
        </p:spPr>
        <p:txBody>
          <a:bodyPr/>
          <a:lstStyle/>
          <a:p>
            <a:endParaRPr lang="en-US" dirty="0"/>
          </a:p>
        </p:txBody>
      </p:sp>
      <p:sp>
        <p:nvSpPr>
          <p:cNvPr id="1048666" name="Date Placeholder 1048665"/>
          <p:cNvSpPr>
            <a:spLocks noGrp="1"/>
          </p:cNvSpPr>
          <p:nvPr>
            <p:ph type="dt" sz="half" idx="10"/>
          </p:nvPr>
        </p:nvSpPr>
        <p:spPr/>
        <p:txBody>
          <a:bodyPr/>
          <a:lstStyle/>
          <a:p>
            <a:fld id="{2B2EC32C-C309-4949-B6DF-DAFC8165DAED}" type="datetime1">
              <a:rPr lang="en-US"/>
              <a:t>12/7/2022</a:t>
            </a:fld>
            <a:endParaRPr lang="en-US" dirty="0"/>
          </a:p>
        </p:txBody>
      </p:sp>
      <p:sp>
        <p:nvSpPr>
          <p:cNvPr id="1048667" name="Slide Number Placeholder 1048666"/>
          <p:cNvSpPr>
            <a:spLocks noGrp="1"/>
          </p:cNvSpPr>
          <p:nvPr>
            <p:ph type="sldNum" sz="quarter" idx="12"/>
          </p:nvPr>
        </p:nvSpPr>
        <p:spPr/>
        <p:txBody>
          <a:bodyPr/>
          <a:lstStyle/>
          <a:p>
            <a:fld id="{56E44528-89EC-4B3A-8D1E-9CA6DFCD066B}" type="slidenum">
              <a:rPr lang="en-US" altLang="en-US"/>
              <a:t>31</a:t>
            </a:fld>
            <a:endParaRPr lang="en-US" altLang="en-US" dirty="0"/>
          </a:p>
        </p:txBody>
      </p:sp>
      <p:pic>
        <p:nvPicPr>
          <p:cNvPr id="3" name="Picture 2">
            <a:extLst>
              <a:ext uri="{FF2B5EF4-FFF2-40B4-BE49-F238E27FC236}">
                <a16:creationId xmlns:a16="http://schemas.microsoft.com/office/drawing/2014/main" id="{21864D77-8720-43FC-A0C8-7223BAFEF7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29000" y="1211263"/>
            <a:ext cx="5486400" cy="5510212"/>
          </a:xfrm>
          <a:prstGeom prst="rect">
            <a:avLst/>
          </a:prstGeom>
        </p:spPr>
      </p:pic>
    </p:spTree>
  </p:cSld>
  <p:clrMapOvr>
    <a:masterClrMapping/>
  </p:clrMapOvr>
  <p:transition spd="slow">
    <p:cover dir="d"/>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4FBA647-E671-4CF4-B5E9-95E413669D1F}"/>
              </a:ext>
            </a:extLst>
          </p:cNvPr>
          <p:cNvSpPr>
            <a:spLocks noGrp="1"/>
          </p:cNvSpPr>
          <p:nvPr>
            <p:ph type="dt" sz="half" idx="10"/>
          </p:nvPr>
        </p:nvSpPr>
        <p:spPr/>
        <p:txBody>
          <a:bodyPr/>
          <a:lstStyle/>
          <a:p>
            <a:fld id="{7CE81A66-FD9E-44FB-8A5B-81BC07A9B3D9}" type="datetime1">
              <a:rPr lang="en-US" smtClean="0"/>
              <a:t>12/7/2022</a:t>
            </a:fld>
            <a:endParaRPr lang="en-US" dirty="0"/>
          </a:p>
        </p:txBody>
      </p:sp>
      <p:sp>
        <p:nvSpPr>
          <p:cNvPr id="3" name="Slide Number Placeholder 2">
            <a:extLst>
              <a:ext uri="{FF2B5EF4-FFF2-40B4-BE49-F238E27FC236}">
                <a16:creationId xmlns:a16="http://schemas.microsoft.com/office/drawing/2014/main" id="{3758A173-B4C7-4EF9-908D-AFEAF88E6FB6}"/>
              </a:ext>
            </a:extLst>
          </p:cNvPr>
          <p:cNvSpPr>
            <a:spLocks noGrp="1"/>
          </p:cNvSpPr>
          <p:nvPr>
            <p:ph type="sldNum" sz="quarter" idx="12"/>
          </p:nvPr>
        </p:nvSpPr>
        <p:spPr/>
        <p:txBody>
          <a:bodyPr/>
          <a:lstStyle/>
          <a:p>
            <a:fld id="{49FCFCAA-1D5F-4581-833A-E66952F48E48}" type="slidenum">
              <a:rPr lang="en-US" altLang="en-US" smtClean="0"/>
              <a:t>32</a:t>
            </a:fld>
            <a:endParaRPr lang="en-US" altLang="en-US" dirty="0"/>
          </a:p>
        </p:txBody>
      </p:sp>
      <p:pic>
        <p:nvPicPr>
          <p:cNvPr id="5" name="Picture 4">
            <a:extLst>
              <a:ext uri="{FF2B5EF4-FFF2-40B4-BE49-F238E27FC236}">
                <a16:creationId xmlns:a16="http://schemas.microsoft.com/office/drawing/2014/main" id="{DC38779A-DEDB-43D9-BEBB-D719579193A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67" y="0"/>
            <a:ext cx="9144000" cy="6858000"/>
          </a:xfrm>
          <a:prstGeom prst="rect">
            <a:avLst/>
          </a:prstGeom>
        </p:spPr>
      </p:pic>
    </p:spTree>
    <p:extLst>
      <p:ext uri="{BB962C8B-B14F-4D97-AF65-F5344CB8AC3E}">
        <p14:creationId xmlns:p14="http://schemas.microsoft.com/office/powerpoint/2010/main" val="275465999"/>
      </p:ext>
    </p:extLst>
  </p:cSld>
  <p:clrMapOvr>
    <a:masterClrMapping/>
  </p:clrMapOvr>
  <p:transition>
    <p:cover dir="d"/>
    <p:sndAc>
      <p:stSnd>
        <p:snd r:embed="rId2"/>
      </p:stSnd>
    </p:sndAc>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87A3DDF-55D0-49C0-BB13-DCF37D5417AD}"/>
              </a:ext>
            </a:extLst>
          </p:cNvPr>
          <p:cNvSpPr>
            <a:spLocks noGrp="1"/>
          </p:cNvSpPr>
          <p:nvPr>
            <p:ph type="dt" sz="half" idx="10"/>
          </p:nvPr>
        </p:nvSpPr>
        <p:spPr/>
        <p:txBody>
          <a:bodyPr/>
          <a:lstStyle/>
          <a:p>
            <a:fld id="{7CE81A66-FD9E-44FB-8A5B-81BC07A9B3D9}" type="datetime1">
              <a:rPr lang="en-US" smtClean="0"/>
              <a:t>12/7/2022</a:t>
            </a:fld>
            <a:endParaRPr lang="en-US" dirty="0"/>
          </a:p>
        </p:txBody>
      </p:sp>
      <p:sp>
        <p:nvSpPr>
          <p:cNvPr id="3" name="Slide Number Placeholder 2">
            <a:extLst>
              <a:ext uri="{FF2B5EF4-FFF2-40B4-BE49-F238E27FC236}">
                <a16:creationId xmlns:a16="http://schemas.microsoft.com/office/drawing/2014/main" id="{6CC9DDF8-0700-4091-A66C-6BECA926D781}"/>
              </a:ext>
            </a:extLst>
          </p:cNvPr>
          <p:cNvSpPr>
            <a:spLocks noGrp="1"/>
          </p:cNvSpPr>
          <p:nvPr>
            <p:ph type="sldNum" sz="quarter" idx="12"/>
          </p:nvPr>
        </p:nvSpPr>
        <p:spPr/>
        <p:txBody>
          <a:bodyPr/>
          <a:lstStyle/>
          <a:p>
            <a:fld id="{49FCFCAA-1D5F-4581-833A-E66952F48E48}" type="slidenum">
              <a:rPr lang="en-US" altLang="en-US" smtClean="0"/>
              <a:t>33</a:t>
            </a:fld>
            <a:endParaRPr lang="en-US" altLang="en-US" dirty="0"/>
          </a:p>
        </p:txBody>
      </p:sp>
      <p:pic>
        <p:nvPicPr>
          <p:cNvPr id="5" name="Picture 4">
            <a:extLst>
              <a:ext uri="{FF2B5EF4-FFF2-40B4-BE49-F238E27FC236}">
                <a16:creationId xmlns:a16="http://schemas.microsoft.com/office/drawing/2014/main" id="{BA95C311-AC05-48E1-8339-7F638E4AFE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80962"/>
            <a:ext cx="8991600" cy="6696075"/>
          </a:xfrm>
          <a:prstGeom prst="rect">
            <a:avLst/>
          </a:prstGeom>
        </p:spPr>
      </p:pic>
    </p:spTree>
    <p:extLst>
      <p:ext uri="{BB962C8B-B14F-4D97-AF65-F5344CB8AC3E}">
        <p14:creationId xmlns:p14="http://schemas.microsoft.com/office/powerpoint/2010/main" val="3052966176"/>
      </p:ext>
    </p:extLst>
  </p:cSld>
  <p:clrMapOvr>
    <a:masterClrMapping/>
  </p:clrMapOvr>
  <p:transition>
    <p:cover dir="d"/>
    <p:sndAc>
      <p:stSnd>
        <p:snd r:embed="rId2"/>
      </p:stSnd>
    </p:sndAc>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F6BBDD8A-B81C-47F2-A9F6-B7227CE7D90C}"/>
              </a:ext>
            </a:extLst>
          </p:cNvPr>
          <p:cNvSpPr>
            <a:spLocks noGrp="1"/>
          </p:cNvSpPr>
          <p:nvPr>
            <p:ph type="dt" sz="half" idx="10"/>
          </p:nvPr>
        </p:nvSpPr>
        <p:spPr/>
        <p:txBody>
          <a:bodyPr/>
          <a:lstStyle/>
          <a:p>
            <a:fld id="{7CE81A66-FD9E-44FB-8A5B-81BC07A9B3D9}" type="datetime1">
              <a:rPr lang="en-US" smtClean="0"/>
              <a:t>12/7/2022</a:t>
            </a:fld>
            <a:endParaRPr lang="en-US" dirty="0"/>
          </a:p>
        </p:txBody>
      </p:sp>
      <p:sp>
        <p:nvSpPr>
          <p:cNvPr id="3" name="Slide Number Placeholder 2">
            <a:extLst>
              <a:ext uri="{FF2B5EF4-FFF2-40B4-BE49-F238E27FC236}">
                <a16:creationId xmlns:a16="http://schemas.microsoft.com/office/drawing/2014/main" id="{88562859-F5B7-4D24-B00A-708FFA8C8D42}"/>
              </a:ext>
            </a:extLst>
          </p:cNvPr>
          <p:cNvSpPr>
            <a:spLocks noGrp="1"/>
          </p:cNvSpPr>
          <p:nvPr>
            <p:ph type="sldNum" sz="quarter" idx="12"/>
          </p:nvPr>
        </p:nvSpPr>
        <p:spPr/>
        <p:txBody>
          <a:bodyPr/>
          <a:lstStyle/>
          <a:p>
            <a:fld id="{49FCFCAA-1D5F-4581-833A-E66952F48E48}" type="slidenum">
              <a:rPr lang="en-US" altLang="en-US" smtClean="0"/>
              <a:t>34</a:t>
            </a:fld>
            <a:endParaRPr lang="en-US" altLang="en-US" dirty="0"/>
          </a:p>
        </p:txBody>
      </p:sp>
      <p:pic>
        <p:nvPicPr>
          <p:cNvPr id="5" name="Picture 4">
            <a:extLst>
              <a:ext uri="{FF2B5EF4-FFF2-40B4-BE49-F238E27FC236}">
                <a16:creationId xmlns:a16="http://schemas.microsoft.com/office/drawing/2014/main" id="{A8BC91B6-249C-4B4B-BACC-2B876E39EF8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2400" y="136525"/>
            <a:ext cx="8839200" cy="6584949"/>
          </a:xfrm>
          <a:prstGeom prst="rect">
            <a:avLst/>
          </a:prstGeom>
        </p:spPr>
      </p:pic>
    </p:spTree>
    <p:extLst>
      <p:ext uri="{BB962C8B-B14F-4D97-AF65-F5344CB8AC3E}">
        <p14:creationId xmlns:p14="http://schemas.microsoft.com/office/powerpoint/2010/main" val="4190283945"/>
      </p:ext>
    </p:extLst>
  </p:cSld>
  <p:clrMapOvr>
    <a:masterClrMapping/>
  </p:clrMapOvr>
  <p:transition>
    <p:cover dir="d"/>
    <p:sndAc>
      <p:stSnd>
        <p:snd r:embed="rId3"/>
      </p:stSnd>
    </p:sndAc>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C6C555-E2AE-4CE4-B881-F2DF9994DAB6}"/>
              </a:ext>
            </a:extLst>
          </p:cNvPr>
          <p:cNvSpPr>
            <a:spLocks noGrp="1"/>
          </p:cNvSpPr>
          <p:nvPr>
            <p:ph type="title"/>
          </p:nvPr>
        </p:nvSpPr>
        <p:spPr/>
        <p:txBody>
          <a:bodyPr/>
          <a:lstStyle/>
          <a:p>
            <a:r>
              <a:rPr lang="en-US" altLang="en-IN" sz="2800" dirty="0"/>
              <a:t>FUNCTION OF STOMACH</a:t>
            </a:r>
            <a:br>
              <a:rPr lang="en-US" sz="2000" dirty="0"/>
            </a:br>
            <a:endParaRPr lang="en-US" dirty="0"/>
          </a:p>
        </p:txBody>
      </p:sp>
      <p:sp>
        <p:nvSpPr>
          <p:cNvPr id="4" name="Text Placeholder 3">
            <a:extLst>
              <a:ext uri="{FF2B5EF4-FFF2-40B4-BE49-F238E27FC236}">
                <a16:creationId xmlns:a16="http://schemas.microsoft.com/office/drawing/2014/main" id="{3E21D3B2-B29C-4285-B00F-B3A1E6748404}"/>
              </a:ext>
            </a:extLst>
          </p:cNvPr>
          <p:cNvSpPr>
            <a:spLocks noGrp="1"/>
          </p:cNvSpPr>
          <p:nvPr>
            <p:ph type="body" sz="half" idx="2"/>
          </p:nvPr>
        </p:nvSpPr>
        <p:spPr/>
        <p:txBody>
          <a:bodyPr/>
          <a:lstStyle/>
          <a:p>
            <a:r>
              <a:rPr lang="en-US" altLang="en-IN" sz="2800" dirty="0"/>
              <a:t>1.MECHANICAL FUNCTION</a:t>
            </a:r>
            <a:endParaRPr lang="en-US" sz="2800" dirty="0"/>
          </a:p>
          <a:p>
            <a:r>
              <a:rPr lang="en-US" altLang="en-IN" sz="2800" dirty="0"/>
              <a:t>2.SECRETION</a:t>
            </a:r>
            <a:endParaRPr lang="en-US" sz="2800" dirty="0"/>
          </a:p>
          <a:p>
            <a:r>
              <a:rPr lang="en-US" altLang="en-IN" sz="2800" dirty="0"/>
              <a:t>3.DIGESTION</a:t>
            </a:r>
            <a:endParaRPr lang="en-US" sz="2800" dirty="0"/>
          </a:p>
          <a:p>
            <a:r>
              <a:rPr lang="en-US" altLang="en-IN" sz="2800" dirty="0"/>
              <a:t>4.ABSORPTION</a:t>
            </a:r>
            <a:endParaRPr lang="en-US" sz="2800" dirty="0"/>
          </a:p>
          <a:p>
            <a:r>
              <a:rPr lang="en-US" altLang="en-IN" sz="2800" dirty="0"/>
              <a:t>5.EXCRETION</a:t>
            </a:r>
            <a:endParaRPr lang="en-US" sz="2800" dirty="0"/>
          </a:p>
          <a:p>
            <a:r>
              <a:rPr lang="en-US" altLang="en-IN" sz="2800" dirty="0"/>
              <a:t>6.STIMULATORY    FUNCTION</a:t>
            </a:r>
            <a:endParaRPr lang="en-US" sz="2800" dirty="0"/>
          </a:p>
          <a:p>
            <a:r>
              <a:rPr lang="en-US" altLang="en-IN" sz="2800" dirty="0"/>
              <a:t>7.REFLEX FUNCTION</a:t>
            </a:r>
            <a:endParaRPr lang="en-US" sz="2800" dirty="0"/>
          </a:p>
          <a:p>
            <a:endParaRPr lang="en-US" sz="2800" dirty="0"/>
          </a:p>
        </p:txBody>
      </p:sp>
      <p:sp>
        <p:nvSpPr>
          <p:cNvPr id="5" name="Date Placeholder 4">
            <a:extLst>
              <a:ext uri="{FF2B5EF4-FFF2-40B4-BE49-F238E27FC236}">
                <a16:creationId xmlns:a16="http://schemas.microsoft.com/office/drawing/2014/main" id="{0C9F2FBC-CFC3-41C4-A7C2-9153FF923D6B}"/>
              </a:ext>
            </a:extLst>
          </p:cNvPr>
          <p:cNvSpPr>
            <a:spLocks noGrp="1"/>
          </p:cNvSpPr>
          <p:nvPr>
            <p:ph type="dt" sz="half" idx="10"/>
          </p:nvPr>
        </p:nvSpPr>
        <p:spPr/>
        <p:txBody>
          <a:bodyPr/>
          <a:lstStyle/>
          <a:p>
            <a:fld id="{D35E94D7-63AE-4A26-AF01-A7269412F6EA}" type="datetime1">
              <a:rPr lang="en-US" smtClean="0"/>
              <a:t>12/7/2022</a:t>
            </a:fld>
            <a:endParaRPr lang="en-US" dirty="0"/>
          </a:p>
        </p:txBody>
      </p:sp>
      <p:sp>
        <p:nvSpPr>
          <p:cNvPr id="6" name="Slide Number Placeholder 5">
            <a:extLst>
              <a:ext uri="{FF2B5EF4-FFF2-40B4-BE49-F238E27FC236}">
                <a16:creationId xmlns:a16="http://schemas.microsoft.com/office/drawing/2014/main" id="{463E38A6-FF70-4344-97DC-E023DADB5EC3}"/>
              </a:ext>
            </a:extLst>
          </p:cNvPr>
          <p:cNvSpPr>
            <a:spLocks noGrp="1"/>
          </p:cNvSpPr>
          <p:nvPr>
            <p:ph type="sldNum" sz="quarter" idx="12"/>
          </p:nvPr>
        </p:nvSpPr>
        <p:spPr/>
        <p:txBody>
          <a:bodyPr/>
          <a:lstStyle/>
          <a:p>
            <a:fld id="{0EE07C7B-5934-43BD-B306-3838EFAA2892}" type="slidenum">
              <a:rPr lang="en-US" altLang="en-US" smtClean="0"/>
              <a:t>35</a:t>
            </a:fld>
            <a:endParaRPr lang="en-US" altLang="en-US" dirty="0"/>
          </a:p>
        </p:txBody>
      </p:sp>
      <p:pic>
        <p:nvPicPr>
          <p:cNvPr id="12" name="Content Placeholder 11">
            <a:extLst>
              <a:ext uri="{FF2B5EF4-FFF2-40B4-BE49-F238E27FC236}">
                <a16:creationId xmlns:a16="http://schemas.microsoft.com/office/drawing/2014/main" id="{419D319D-13E1-447E-ACCC-6FD50CF24EF3}"/>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3575050" y="273050"/>
            <a:ext cx="5264150" cy="6083299"/>
          </a:xfrm>
        </p:spPr>
      </p:pic>
    </p:spTree>
    <p:extLst>
      <p:ext uri="{BB962C8B-B14F-4D97-AF65-F5344CB8AC3E}">
        <p14:creationId xmlns:p14="http://schemas.microsoft.com/office/powerpoint/2010/main" val="3572793922"/>
      </p:ext>
    </p:extLst>
  </p:cSld>
  <p:clrMapOvr>
    <a:masterClrMapping/>
  </p:clrMapOvr>
  <p:transition>
    <p:cover dir="d"/>
    <p:sndAc>
      <p:stSnd>
        <p:snd r:embed="rId2"/>
      </p:stSnd>
    </p:sndAc>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68" name="Title 1048667"/>
          <p:cNvSpPr>
            <a:spLocks noGrp="1"/>
          </p:cNvSpPr>
          <p:nvPr>
            <p:ph type="ctrTitle"/>
          </p:nvPr>
        </p:nvSpPr>
        <p:spPr/>
        <p:txBody>
          <a:bodyPr/>
          <a:lstStyle/>
          <a:p>
            <a:endParaRPr lang="en-US"/>
          </a:p>
        </p:txBody>
      </p:sp>
      <p:sp>
        <p:nvSpPr>
          <p:cNvPr id="1048669" name="Subtitle 1048668"/>
          <p:cNvSpPr>
            <a:spLocks noGrp="1"/>
          </p:cNvSpPr>
          <p:nvPr>
            <p:ph type="subTitle" idx="1"/>
          </p:nvPr>
        </p:nvSpPr>
        <p:spPr/>
        <p:txBody>
          <a:bodyPr/>
          <a:lstStyle/>
          <a:p>
            <a:endParaRPr lang="en-US"/>
          </a:p>
        </p:txBody>
      </p:sp>
      <p:sp>
        <p:nvSpPr>
          <p:cNvPr id="1048670" name="Date Placeholder 1048669"/>
          <p:cNvSpPr>
            <a:spLocks noGrp="1"/>
          </p:cNvSpPr>
          <p:nvPr>
            <p:ph type="dt" sz="half" idx="10"/>
          </p:nvPr>
        </p:nvSpPr>
        <p:spPr/>
        <p:txBody>
          <a:bodyPr/>
          <a:lstStyle/>
          <a:p>
            <a:fld id="{A3418B64-588E-4827-A6A2-703FC56BE330}" type="datetime1">
              <a:rPr lang="en-US"/>
              <a:t>12/7/2022</a:t>
            </a:fld>
            <a:endParaRPr lang="en-US" dirty="0"/>
          </a:p>
        </p:txBody>
      </p:sp>
      <p:sp>
        <p:nvSpPr>
          <p:cNvPr id="1048671" name="Slide Number Placeholder 1048670"/>
          <p:cNvSpPr>
            <a:spLocks noGrp="1"/>
          </p:cNvSpPr>
          <p:nvPr>
            <p:ph type="sldNum" sz="quarter" idx="12"/>
          </p:nvPr>
        </p:nvSpPr>
        <p:spPr/>
        <p:txBody>
          <a:bodyPr/>
          <a:lstStyle/>
          <a:p>
            <a:fld id="{7BD8A2BA-9D6D-40E5-9AA3-208D9D1DB32F}" type="slidenum">
              <a:rPr lang="en-US" altLang="en-US"/>
              <a:t>36</a:t>
            </a:fld>
            <a:endParaRPr lang="en-US" altLang="en-US" dirty="0"/>
          </a:p>
        </p:txBody>
      </p:sp>
      <p:pic>
        <p:nvPicPr>
          <p:cNvPr id="2097160" name="Picture 2097159"/>
          <p:cNvPicPr>
            <a:picLocks/>
          </p:cNvPicPr>
          <p:nvPr/>
        </p:nvPicPr>
        <p:blipFill>
          <a:blip r:embed="rId2"/>
          <a:stretch>
            <a:fillRect/>
          </a:stretch>
        </p:blipFill>
        <p:spPr>
          <a:xfrm>
            <a:off x="0" y="-136524"/>
            <a:ext cx="9128480" cy="7155903"/>
          </a:xfrm>
          <a:prstGeom prst="rect">
            <a:avLst/>
          </a:prstGeom>
        </p:spPr>
      </p:pic>
    </p:spTree>
  </p:cSld>
  <p:clrMapOvr>
    <a:masterClrMapping/>
  </p:clrMapOvr>
  <p:transition spd="slow">
    <p:cover dir="d"/>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xfrm>
            <a:off x="535940" y="6290379"/>
            <a:ext cx="817880" cy="204351"/>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650"/>
              </a:lnSpc>
            </a:pPr>
            <a:endParaRPr spc="-5" dirty="0"/>
          </a:p>
        </p:txBody>
      </p:sp>
      <p:sp>
        <p:nvSpPr>
          <p:cNvPr id="5" name="object 5"/>
          <p:cNvSpPr txBox="1">
            <a:spLocks noGrp="1"/>
          </p:cNvSpPr>
          <p:nvPr>
            <p:ph type="dt" sz="half" idx="6"/>
          </p:nvPr>
        </p:nvSpPr>
        <p:spPr>
          <a:xfrm>
            <a:off x="3624719" y="6290379"/>
            <a:ext cx="1893570" cy="204351"/>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650"/>
              </a:lnSpc>
            </a:pPr>
            <a:endParaRPr spc="-10" dirty="0"/>
          </a:p>
        </p:txBody>
      </p:sp>
      <p:sp>
        <p:nvSpPr>
          <p:cNvPr id="2" name="object 2"/>
          <p:cNvSpPr txBox="1">
            <a:spLocks noGrp="1"/>
          </p:cNvSpPr>
          <p:nvPr>
            <p:ph type="title"/>
          </p:nvPr>
        </p:nvSpPr>
        <p:spPr>
          <a:xfrm>
            <a:off x="2586992" y="482925"/>
            <a:ext cx="3974465" cy="697230"/>
          </a:xfrm>
          <a:prstGeom prst="rect">
            <a:avLst/>
          </a:prstGeom>
        </p:spPr>
        <p:txBody>
          <a:bodyPr vert="horz" wrap="square" lIns="0" tIns="13335" rIns="0" bIns="0" rtlCol="0">
            <a:spAutoFit/>
          </a:bodyPr>
          <a:lstStyle/>
          <a:p>
            <a:pPr marL="12700">
              <a:lnSpc>
                <a:spcPct val="100000"/>
              </a:lnSpc>
              <a:spcBef>
                <a:spcPts val="105"/>
              </a:spcBef>
            </a:pPr>
            <a:r>
              <a:rPr dirty="0"/>
              <a:t>Small</a:t>
            </a:r>
            <a:r>
              <a:rPr spc="-65" dirty="0"/>
              <a:t> </a:t>
            </a:r>
            <a:r>
              <a:rPr dirty="0"/>
              <a:t>Intestine</a:t>
            </a:r>
          </a:p>
        </p:txBody>
      </p:sp>
      <p:sp>
        <p:nvSpPr>
          <p:cNvPr id="3" name="object 3"/>
          <p:cNvSpPr txBox="1"/>
          <p:nvPr/>
        </p:nvSpPr>
        <p:spPr>
          <a:xfrm>
            <a:off x="535940" y="1624401"/>
            <a:ext cx="7944484" cy="5259773"/>
          </a:xfrm>
          <a:prstGeom prst="rect">
            <a:avLst/>
          </a:prstGeom>
        </p:spPr>
        <p:txBody>
          <a:bodyPr vert="horz" wrap="square" lIns="0" tIns="12065" rIns="0" bIns="0" rtlCol="0">
            <a:spAutoFit/>
          </a:bodyPr>
          <a:lstStyle/>
          <a:p>
            <a:pPr marL="355600" marR="5080" indent="-343535" algn="just">
              <a:lnSpc>
                <a:spcPct val="100000"/>
              </a:lnSpc>
              <a:spcBef>
                <a:spcPts val="95"/>
              </a:spcBef>
              <a:buChar char="•"/>
              <a:tabLst>
                <a:tab pos="356235" algn="l"/>
              </a:tabLst>
            </a:pPr>
            <a:r>
              <a:rPr sz="2800" dirty="0">
                <a:latin typeface="Arial"/>
                <a:cs typeface="Arial"/>
              </a:rPr>
              <a:t>Extend </a:t>
            </a:r>
            <a:r>
              <a:rPr sz="2800" spc="-5" dirty="0">
                <a:latin typeface="Arial"/>
                <a:cs typeface="Arial"/>
              </a:rPr>
              <a:t>from gastric pyloric orifice onwards up to  ileo colic junction which is guarded </a:t>
            </a:r>
            <a:r>
              <a:rPr sz="2800" spc="-10" dirty="0">
                <a:latin typeface="Arial"/>
                <a:cs typeface="Arial"/>
              </a:rPr>
              <a:t>with </a:t>
            </a:r>
            <a:r>
              <a:rPr sz="2800" spc="-5" dirty="0">
                <a:latin typeface="Arial"/>
                <a:cs typeface="Arial"/>
              </a:rPr>
              <a:t>ileocolic  sphincter.</a:t>
            </a:r>
            <a:endParaRPr lang="en-US" sz="2800" spc="-5" dirty="0">
              <a:latin typeface="Arial"/>
              <a:cs typeface="Arial"/>
            </a:endParaRPr>
          </a:p>
          <a:p>
            <a:pPr marL="355600" marR="5080" indent="-343535" algn="just">
              <a:lnSpc>
                <a:spcPct val="100000"/>
              </a:lnSpc>
              <a:spcBef>
                <a:spcPts val="95"/>
              </a:spcBef>
              <a:buChar char="•"/>
              <a:tabLst>
                <a:tab pos="356235" algn="l"/>
              </a:tabLst>
            </a:pPr>
            <a:endParaRPr lang="en-US" sz="2800" spc="-5" dirty="0">
              <a:latin typeface="Arial"/>
              <a:cs typeface="Arial"/>
            </a:endParaRPr>
          </a:p>
          <a:p>
            <a:pPr marL="12065" marR="5080" algn="just">
              <a:lnSpc>
                <a:spcPct val="100000"/>
              </a:lnSpc>
              <a:spcBef>
                <a:spcPts val="95"/>
              </a:spcBef>
              <a:tabLst>
                <a:tab pos="356235" algn="l"/>
              </a:tabLst>
            </a:pPr>
            <a:r>
              <a:rPr lang="en-US" sz="2800" spc="-5" dirty="0">
                <a:latin typeface="Arial"/>
                <a:cs typeface="Arial"/>
              </a:rPr>
              <a:t>   Proximal part – Duodenum</a:t>
            </a:r>
          </a:p>
          <a:p>
            <a:pPr marL="355600" marR="5080" indent="-343535" algn="just">
              <a:lnSpc>
                <a:spcPct val="100000"/>
              </a:lnSpc>
              <a:spcBef>
                <a:spcPts val="95"/>
              </a:spcBef>
              <a:buChar char="•"/>
              <a:tabLst>
                <a:tab pos="356235" algn="l"/>
              </a:tabLst>
            </a:pPr>
            <a:r>
              <a:rPr lang="en-US" sz="2800" spc="-5" dirty="0">
                <a:latin typeface="Arial"/>
                <a:cs typeface="Arial"/>
              </a:rPr>
              <a:t>Middle part – jejunum</a:t>
            </a:r>
          </a:p>
          <a:p>
            <a:pPr marL="355600" marR="5080" indent="-343535" algn="just">
              <a:lnSpc>
                <a:spcPct val="100000"/>
              </a:lnSpc>
              <a:spcBef>
                <a:spcPts val="95"/>
              </a:spcBef>
              <a:buChar char="•"/>
              <a:tabLst>
                <a:tab pos="356235" algn="l"/>
              </a:tabLst>
            </a:pPr>
            <a:r>
              <a:rPr lang="en-US" sz="2800" spc="-5" dirty="0">
                <a:latin typeface="Arial"/>
                <a:cs typeface="Arial"/>
              </a:rPr>
              <a:t>Distal part – ileum</a:t>
            </a:r>
          </a:p>
          <a:p>
            <a:pPr marL="355600" marR="5080" indent="-343535" algn="just">
              <a:lnSpc>
                <a:spcPct val="100000"/>
              </a:lnSpc>
              <a:spcBef>
                <a:spcPts val="95"/>
              </a:spcBef>
              <a:buChar char="•"/>
              <a:tabLst>
                <a:tab pos="356235" algn="l"/>
              </a:tabLst>
            </a:pPr>
            <a:endParaRPr lang="en-US" sz="2800" spc="-5" dirty="0">
              <a:latin typeface="Arial"/>
              <a:cs typeface="Arial"/>
            </a:endParaRPr>
          </a:p>
          <a:p>
            <a:pPr marL="355600" marR="5080" indent="-343535" algn="just">
              <a:lnSpc>
                <a:spcPct val="100000"/>
              </a:lnSpc>
              <a:spcBef>
                <a:spcPts val="95"/>
              </a:spcBef>
              <a:buChar char="•"/>
              <a:tabLst>
                <a:tab pos="356235" algn="l"/>
              </a:tabLst>
            </a:pPr>
            <a:r>
              <a:rPr lang="en-US" sz="2800" spc="-5" dirty="0">
                <a:latin typeface="Arial"/>
                <a:cs typeface="Arial"/>
              </a:rPr>
              <a:t> </a:t>
            </a:r>
            <a:r>
              <a:rPr sz="2800" spc="-5" dirty="0">
                <a:latin typeface="Arial"/>
                <a:cs typeface="Arial"/>
              </a:rPr>
              <a:t>Small intestines are about 6. 5 meters in length,  first 20 - 25 cm portion is formed by the  </a:t>
            </a:r>
            <a:r>
              <a:rPr sz="2800" b="1" spc="-10" dirty="0">
                <a:latin typeface="Arial"/>
                <a:cs typeface="Arial"/>
              </a:rPr>
              <a:t>duodenum</a:t>
            </a:r>
            <a:r>
              <a:rPr sz="2800" spc="-10" dirty="0">
                <a:latin typeface="Arial"/>
                <a:cs typeface="Arial"/>
              </a:rPr>
              <a:t>, </a:t>
            </a:r>
            <a:r>
              <a:rPr sz="2800" spc="-5" dirty="0">
                <a:latin typeface="Arial"/>
                <a:cs typeface="Arial"/>
              </a:rPr>
              <a:t>about </a:t>
            </a:r>
            <a:r>
              <a:rPr sz="2800" dirty="0">
                <a:latin typeface="Arial"/>
                <a:cs typeface="Arial"/>
              </a:rPr>
              <a:t>2/5 th </a:t>
            </a:r>
            <a:r>
              <a:rPr sz="2800" spc="-5" dirty="0">
                <a:latin typeface="Arial"/>
                <a:cs typeface="Arial"/>
              </a:rPr>
              <a:t>by </a:t>
            </a:r>
            <a:r>
              <a:rPr sz="2800" b="1" spc="-5" dirty="0">
                <a:latin typeface="Arial"/>
                <a:cs typeface="Arial"/>
              </a:rPr>
              <a:t>jejunum </a:t>
            </a:r>
            <a:r>
              <a:rPr sz="2800" spc="-5" dirty="0">
                <a:latin typeface="Arial"/>
                <a:cs typeface="Arial"/>
              </a:rPr>
              <a:t>&amp; 3/5th </a:t>
            </a:r>
            <a:r>
              <a:rPr sz="2800" spc="-10" dirty="0">
                <a:latin typeface="Arial"/>
                <a:cs typeface="Arial"/>
              </a:rPr>
              <a:t>by  </a:t>
            </a:r>
            <a:r>
              <a:rPr sz="2800" b="1" spc="-5" dirty="0">
                <a:latin typeface="Arial"/>
                <a:cs typeface="Arial"/>
              </a:rPr>
              <a:t>ileum.</a:t>
            </a:r>
            <a:endParaRPr sz="2800" dirty="0">
              <a:latin typeface="Arial"/>
              <a:cs typeface="Arial"/>
            </a:endParaRPr>
          </a:p>
        </p:txBody>
      </p:sp>
    </p:spTree>
  </p:cSld>
  <p:clrMapOvr>
    <a:masterClrMapping/>
  </p:clrMapOvr>
  <p:transition>
    <p:cover dir="d"/>
    <p:sndAc>
      <p:stSnd>
        <p:snd r:embed="rId2"/>
      </p:stSnd>
    </p:sndAc>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xfrm>
            <a:off x="535940" y="6290379"/>
            <a:ext cx="817880" cy="204351"/>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650"/>
              </a:lnSpc>
            </a:pPr>
            <a:endParaRPr spc="-5" dirty="0"/>
          </a:p>
        </p:txBody>
      </p:sp>
      <p:sp>
        <p:nvSpPr>
          <p:cNvPr id="5" name="object 5"/>
          <p:cNvSpPr txBox="1">
            <a:spLocks noGrp="1"/>
          </p:cNvSpPr>
          <p:nvPr>
            <p:ph type="dt" sz="half" idx="6"/>
          </p:nvPr>
        </p:nvSpPr>
        <p:spPr>
          <a:xfrm>
            <a:off x="3624719" y="6290379"/>
            <a:ext cx="1893570" cy="204351"/>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650"/>
              </a:lnSpc>
            </a:pPr>
            <a:endParaRPr spc="-10" dirty="0"/>
          </a:p>
        </p:txBody>
      </p:sp>
      <p:sp>
        <p:nvSpPr>
          <p:cNvPr id="6" name="object 6"/>
          <p:cNvSpPr txBox="1">
            <a:spLocks noGrp="1"/>
          </p:cNvSpPr>
          <p:nvPr>
            <p:ph type="sldNum" sz="quarter" idx="7"/>
          </p:nvPr>
        </p:nvSpPr>
        <p:spPr>
          <a:xfrm>
            <a:off x="8260074" y="6290376"/>
            <a:ext cx="374015" cy="224790"/>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650"/>
              </a:lnSpc>
            </a:pPr>
            <a:fld id="{81D60167-4931-47E6-BA6A-407CBD079E47}" type="slidenum">
              <a:rPr lang="en-US" smtClean="0"/>
              <a:pPr marL="236220">
                <a:lnSpc>
                  <a:spcPts val="1650"/>
                </a:lnSpc>
              </a:pPr>
              <a:t>38</a:t>
            </a:fld>
            <a:endParaRPr dirty="0"/>
          </a:p>
        </p:txBody>
      </p:sp>
      <p:sp>
        <p:nvSpPr>
          <p:cNvPr id="2" name="object 2"/>
          <p:cNvSpPr txBox="1">
            <a:spLocks noGrp="1"/>
          </p:cNvSpPr>
          <p:nvPr>
            <p:ph type="title"/>
          </p:nvPr>
        </p:nvSpPr>
        <p:spPr>
          <a:xfrm>
            <a:off x="2586992" y="482925"/>
            <a:ext cx="3974465" cy="697230"/>
          </a:xfrm>
          <a:prstGeom prst="rect">
            <a:avLst/>
          </a:prstGeom>
        </p:spPr>
        <p:txBody>
          <a:bodyPr vert="horz" wrap="square" lIns="0" tIns="13335" rIns="0" bIns="0" rtlCol="0">
            <a:spAutoFit/>
          </a:bodyPr>
          <a:lstStyle/>
          <a:p>
            <a:pPr marL="12700">
              <a:lnSpc>
                <a:spcPct val="100000"/>
              </a:lnSpc>
              <a:spcBef>
                <a:spcPts val="105"/>
              </a:spcBef>
            </a:pPr>
            <a:r>
              <a:rPr dirty="0"/>
              <a:t>Small</a:t>
            </a:r>
            <a:r>
              <a:rPr spc="-65" dirty="0"/>
              <a:t> </a:t>
            </a:r>
            <a:r>
              <a:rPr dirty="0"/>
              <a:t>Intestine</a:t>
            </a:r>
          </a:p>
        </p:txBody>
      </p:sp>
      <p:sp>
        <p:nvSpPr>
          <p:cNvPr id="3" name="object 3"/>
          <p:cNvSpPr txBox="1"/>
          <p:nvPr/>
        </p:nvSpPr>
        <p:spPr>
          <a:xfrm>
            <a:off x="152400" y="1621354"/>
            <a:ext cx="8763000" cy="3965829"/>
          </a:xfrm>
          <a:prstGeom prst="rect">
            <a:avLst/>
          </a:prstGeom>
        </p:spPr>
        <p:txBody>
          <a:bodyPr vert="horz" wrap="square" lIns="0" tIns="13335" rIns="0" bIns="0" rtlCol="0">
            <a:spAutoFit/>
          </a:bodyPr>
          <a:lstStyle/>
          <a:p>
            <a:pPr marL="355600" marR="134620" indent="-343535">
              <a:lnSpc>
                <a:spcPct val="100000"/>
              </a:lnSpc>
              <a:spcBef>
                <a:spcPts val="105"/>
              </a:spcBef>
              <a:buChar char="•"/>
              <a:tabLst>
                <a:tab pos="355600" algn="l"/>
                <a:tab pos="356235" algn="l"/>
              </a:tabLst>
            </a:pPr>
            <a:r>
              <a:rPr sz="3200" dirty="0">
                <a:latin typeface="Arial"/>
                <a:cs typeface="Arial"/>
              </a:rPr>
              <a:t>The </a:t>
            </a:r>
            <a:r>
              <a:rPr sz="3200" spc="-5" dirty="0">
                <a:latin typeface="Arial"/>
                <a:cs typeface="Arial"/>
              </a:rPr>
              <a:t>duodenum </a:t>
            </a:r>
            <a:r>
              <a:rPr sz="3200" dirty="0">
                <a:latin typeface="Arial"/>
                <a:cs typeface="Arial"/>
              </a:rPr>
              <a:t>&amp; </a:t>
            </a:r>
            <a:r>
              <a:rPr sz="3200" spc="-10" dirty="0">
                <a:latin typeface="Arial"/>
                <a:cs typeface="Arial"/>
              </a:rPr>
              <a:t>jejunum </a:t>
            </a:r>
            <a:r>
              <a:rPr sz="3200" spc="-5" dirty="0">
                <a:latin typeface="Arial"/>
                <a:cs typeface="Arial"/>
              </a:rPr>
              <a:t>are mainly  </a:t>
            </a:r>
            <a:r>
              <a:rPr sz="3200" dirty="0">
                <a:latin typeface="Arial"/>
                <a:cs typeface="Arial"/>
              </a:rPr>
              <a:t>concerned </a:t>
            </a:r>
            <a:r>
              <a:rPr sz="3200" spc="-5" dirty="0">
                <a:latin typeface="Arial"/>
                <a:cs typeface="Arial"/>
              </a:rPr>
              <a:t>with digestive</a:t>
            </a:r>
            <a:r>
              <a:rPr sz="3200" spc="-85" dirty="0">
                <a:latin typeface="Arial"/>
                <a:cs typeface="Arial"/>
              </a:rPr>
              <a:t> </a:t>
            </a:r>
            <a:r>
              <a:rPr sz="3200" spc="-5" dirty="0">
                <a:latin typeface="Arial"/>
                <a:cs typeface="Arial"/>
              </a:rPr>
              <a:t>processes,--</a:t>
            </a:r>
            <a:endParaRPr lang="en-US" sz="3200" spc="-5" dirty="0">
              <a:latin typeface="Arial"/>
              <a:cs typeface="Arial"/>
            </a:endParaRPr>
          </a:p>
          <a:p>
            <a:pPr marL="355600" marR="134620" indent="-343535">
              <a:lnSpc>
                <a:spcPct val="100000"/>
              </a:lnSpc>
              <a:spcBef>
                <a:spcPts val="105"/>
              </a:spcBef>
              <a:buChar char="•"/>
              <a:tabLst>
                <a:tab pos="355600" algn="l"/>
                <a:tab pos="356235" algn="l"/>
              </a:tabLst>
            </a:pPr>
            <a:endParaRPr sz="3200" dirty="0">
              <a:latin typeface="Arial"/>
              <a:cs typeface="Arial"/>
            </a:endParaRPr>
          </a:p>
          <a:p>
            <a:pPr marL="12065" marR="5080">
              <a:lnSpc>
                <a:spcPct val="100000"/>
              </a:lnSpc>
              <a:tabLst>
                <a:tab pos="355600" algn="l"/>
                <a:tab pos="356235" algn="l"/>
              </a:tabLst>
            </a:pPr>
            <a:r>
              <a:rPr sz="3200" dirty="0">
                <a:latin typeface="Arial"/>
                <a:cs typeface="Arial"/>
              </a:rPr>
              <a:t>While the </a:t>
            </a:r>
            <a:r>
              <a:rPr sz="3200" spc="-5" dirty="0">
                <a:latin typeface="Arial"/>
                <a:cs typeface="Arial"/>
              </a:rPr>
              <a:t>main function </a:t>
            </a:r>
            <a:r>
              <a:rPr sz="3200" dirty="0">
                <a:latin typeface="Arial"/>
                <a:cs typeface="Arial"/>
              </a:rPr>
              <a:t>of </a:t>
            </a:r>
            <a:r>
              <a:rPr sz="3200" b="1" dirty="0">
                <a:latin typeface="Arial"/>
                <a:cs typeface="Arial"/>
              </a:rPr>
              <a:t>ileum </a:t>
            </a:r>
            <a:r>
              <a:rPr sz="3200" spc="-5" dirty="0">
                <a:latin typeface="Arial"/>
                <a:cs typeface="Arial"/>
              </a:rPr>
              <a:t>is  </a:t>
            </a:r>
            <a:r>
              <a:rPr sz="3200" b="1" spc="-5" dirty="0">
                <a:latin typeface="Arial"/>
                <a:cs typeface="Arial"/>
              </a:rPr>
              <a:t>absorption </a:t>
            </a:r>
            <a:r>
              <a:rPr sz="3200" spc="-5" dirty="0">
                <a:latin typeface="Arial"/>
                <a:cs typeface="Arial"/>
              </a:rPr>
              <a:t>(Hence it is richly supplied  with</a:t>
            </a:r>
            <a:r>
              <a:rPr sz="3200" spc="-20" dirty="0">
                <a:latin typeface="Arial"/>
                <a:cs typeface="Arial"/>
              </a:rPr>
              <a:t> </a:t>
            </a:r>
            <a:r>
              <a:rPr sz="3200" dirty="0">
                <a:latin typeface="Arial"/>
                <a:cs typeface="Arial"/>
              </a:rPr>
              <a:t>villi)</a:t>
            </a:r>
            <a:endParaRPr lang="en-US" sz="3200" dirty="0">
              <a:latin typeface="Arial"/>
              <a:cs typeface="Arial"/>
            </a:endParaRPr>
          </a:p>
          <a:p>
            <a:pPr marL="12065" marR="5080">
              <a:lnSpc>
                <a:spcPct val="100000"/>
              </a:lnSpc>
              <a:tabLst>
                <a:tab pos="355600" algn="l"/>
                <a:tab pos="356235" algn="l"/>
              </a:tabLst>
            </a:pPr>
            <a:endParaRPr lang="en-US" sz="3200" dirty="0">
              <a:latin typeface="Arial"/>
              <a:cs typeface="Arial"/>
            </a:endParaRPr>
          </a:p>
          <a:p>
            <a:pPr marL="12065" marR="5080">
              <a:lnSpc>
                <a:spcPct val="100000"/>
              </a:lnSpc>
              <a:tabLst>
                <a:tab pos="355600" algn="l"/>
                <a:tab pos="356235" algn="l"/>
              </a:tabLst>
            </a:pPr>
            <a:r>
              <a:rPr lang="en-US" sz="3200" dirty="0">
                <a:latin typeface="Arial"/>
                <a:cs typeface="Arial"/>
              </a:rPr>
              <a:t>The wall of small intestine has all the four layers as in stomach</a:t>
            </a:r>
            <a:endParaRPr sz="3200" dirty="0">
              <a:latin typeface="Arial"/>
              <a:cs typeface="Arial"/>
            </a:endParaRPr>
          </a:p>
        </p:txBody>
      </p:sp>
    </p:spTree>
  </p:cSld>
  <p:clrMapOvr>
    <a:masterClrMapping/>
  </p:clrMapOvr>
  <p:transition>
    <p:cover dir="d"/>
    <p:sndAc>
      <p:stSnd>
        <p:snd r:embed="rId2"/>
      </p:stSnd>
    </p:sndAc>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52FEC5E-04E5-450F-8F74-BD392CEFD4D7}"/>
              </a:ext>
            </a:extLst>
          </p:cNvPr>
          <p:cNvSpPr>
            <a:spLocks noGrp="1"/>
          </p:cNvSpPr>
          <p:nvPr>
            <p:ph type="dt" sz="half" idx="10"/>
          </p:nvPr>
        </p:nvSpPr>
        <p:spPr/>
        <p:txBody>
          <a:bodyPr/>
          <a:lstStyle/>
          <a:p>
            <a:fld id="{7CE81A66-FD9E-44FB-8A5B-81BC07A9B3D9}" type="datetime1">
              <a:rPr lang="en-US" smtClean="0"/>
              <a:t>12/7/2022</a:t>
            </a:fld>
            <a:endParaRPr lang="en-US" dirty="0"/>
          </a:p>
        </p:txBody>
      </p:sp>
      <p:sp>
        <p:nvSpPr>
          <p:cNvPr id="3" name="Slide Number Placeholder 2">
            <a:extLst>
              <a:ext uri="{FF2B5EF4-FFF2-40B4-BE49-F238E27FC236}">
                <a16:creationId xmlns:a16="http://schemas.microsoft.com/office/drawing/2014/main" id="{82C0B77B-490B-473B-8218-1DE20CAC7EBC}"/>
              </a:ext>
            </a:extLst>
          </p:cNvPr>
          <p:cNvSpPr>
            <a:spLocks noGrp="1"/>
          </p:cNvSpPr>
          <p:nvPr>
            <p:ph type="sldNum" sz="quarter" idx="12"/>
          </p:nvPr>
        </p:nvSpPr>
        <p:spPr/>
        <p:txBody>
          <a:bodyPr/>
          <a:lstStyle/>
          <a:p>
            <a:fld id="{49FCFCAA-1D5F-4581-833A-E66952F48E48}" type="slidenum">
              <a:rPr lang="en-US" altLang="en-US" smtClean="0"/>
              <a:t>39</a:t>
            </a:fld>
            <a:endParaRPr lang="en-US" altLang="en-US" dirty="0"/>
          </a:p>
        </p:txBody>
      </p:sp>
      <p:pic>
        <p:nvPicPr>
          <p:cNvPr id="5" name="Picture 4">
            <a:extLst>
              <a:ext uri="{FF2B5EF4-FFF2-40B4-BE49-F238E27FC236}">
                <a16:creationId xmlns:a16="http://schemas.microsoft.com/office/drawing/2014/main" id="{135DA74B-021D-4C6B-830A-826ACEB76D5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19062"/>
            <a:ext cx="8839200" cy="6619875"/>
          </a:xfrm>
          <a:prstGeom prst="rect">
            <a:avLst/>
          </a:prstGeom>
        </p:spPr>
      </p:pic>
    </p:spTree>
    <p:extLst>
      <p:ext uri="{BB962C8B-B14F-4D97-AF65-F5344CB8AC3E}">
        <p14:creationId xmlns:p14="http://schemas.microsoft.com/office/powerpoint/2010/main" val="1076369162"/>
      </p:ext>
    </p:extLst>
  </p:cSld>
  <p:clrMapOvr>
    <a:masterClrMapping/>
  </p:clrMapOvr>
  <p:transition>
    <p:cover dir="d"/>
    <p:sndAc>
      <p:stSnd>
        <p:snd r:embed="rId2"/>
      </p:stSnd>
    </p:sndAc>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265C9C8-3C54-427F-A9BB-0979D1188C76}"/>
              </a:ext>
            </a:extLst>
          </p:cNvPr>
          <p:cNvSpPr>
            <a:spLocks noGrp="1"/>
          </p:cNvSpPr>
          <p:nvPr>
            <p:ph type="title"/>
          </p:nvPr>
        </p:nvSpPr>
        <p:spPr/>
        <p:txBody>
          <a:bodyPr/>
          <a:lstStyle/>
          <a:p>
            <a:r>
              <a:rPr lang="en-US" dirty="0"/>
              <a:t>Functional anatomy of G.I tract</a:t>
            </a:r>
          </a:p>
        </p:txBody>
      </p:sp>
      <p:sp>
        <p:nvSpPr>
          <p:cNvPr id="3" name="Content Placeholder 2">
            <a:extLst>
              <a:ext uri="{FF2B5EF4-FFF2-40B4-BE49-F238E27FC236}">
                <a16:creationId xmlns:a16="http://schemas.microsoft.com/office/drawing/2014/main" id="{8A0291CF-554B-4FA0-B72A-4E38B06ACFF1}"/>
              </a:ext>
            </a:extLst>
          </p:cNvPr>
          <p:cNvSpPr>
            <a:spLocks noGrp="1"/>
          </p:cNvSpPr>
          <p:nvPr>
            <p:ph idx="1"/>
          </p:nvPr>
        </p:nvSpPr>
        <p:spPr/>
        <p:txBody>
          <a:bodyPr/>
          <a:lstStyle/>
          <a:p>
            <a:r>
              <a:rPr lang="en-US" dirty="0"/>
              <a:t>Digestive system made up of </a:t>
            </a:r>
          </a:p>
          <a:p>
            <a:pPr marL="0" indent="0">
              <a:buNone/>
            </a:pPr>
            <a:r>
              <a:rPr lang="en-US" dirty="0"/>
              <a:t>                       GI tract + accessory organ</a:t>
            </a:r>
          </a:p>
          <a:p>
            <a:pPr marL="0" indent="0">
              <a:buNone/>
            </a:pPr>
            <a:r>
              <a:rPr lang="en-US" u="sng" dirty="0"/>
              <a:t>GI tract </a:t>
            </a:r>
            <a:r>
              <a:rPr lang="en-US" dirty="0"/>
              <a:t>is the continuous tube that extend from mouth to anus length about 30 feet.</a:t>
            </a:r>
          </a:p>
          <a:p>
            <a:pPr marL="0" indent="0">
              <a:buNone/>
            </a:pPr>
            <a:r>
              <a:rPr lang="en-US" dirty="0"/>
              <a:t> it is formed by 2 type of organs</a:t>
            </a:r>
          </a:p>
          <a:p>
            <a:pPr marL="514350" indent="-514350">
              <a:buAutoNum type="arabicPeriod"/>
            </a:pPr>
            <a:r>
              <a:rPr lang="en-US" dirty="0"/>
              <a:t>Primary digestive  organs </a:t>
            </a:r>
          </a:p>
          <a:p>
            <a:pPr marL="514350" indent="-514350">
              <a:buAutoNum type="arabicPeriod"/>
            </a:pPr>
            <a:r>
              <a:rPr lang="en-US" dirty="0"/>
              <a:t>Accessory digestive organs</a:t>
            </a:r>
          </a:p>
        </p:txBody>
      </p:sp>
      <p:sp>
        <p:nvSpPr>
          <p:cNvPr id="4" name="Date Placeholder 3">
            <a:extLst>
              <a:ext uri="{FF2B5EF4-FFF2-40B4-BE49-F238E27FC236}">
                <a16:creationId xmlns:a16="http://schemas.microsoft.com/office/drawing/2014/main" id="{C79410B7-4813-4495-94BE-B7627D2C40F8}"/>
              </a:ext>
            </a:extLst>
          </p:cNvPr>
          <p:cNvSpPr>
            <a:spLocks noGrp="1"/>
          </p:cNvSpPr>
          <p:nvPr>
            <p:ph type="dt" sz="half" idx="10"/>
          </p:nvPr>
        </p:nvSpPr>
        <p:spPr/>
        <p:txBody>
          <a:bodyPr/>
          <a:lstStyle/>
          <a:p>
            <a:fld id="{AA2C893A-4C3F-48FE-855E-2E885B1C0281}" type="datetime1">
              <a:rPr lang="en-US" smtClean="0"/>
              <a:t>12/7/2022</a:t>
            </a:fld>
            <a:endParaRPr lang="en-US" dirty="0"/>
          </a:p>
        </p:txBody>
      </p:sp>
      <p:sp>
        <p:nvSpPr>
          <p:cNvPr id="5" name="Slide Number Placeholder 4">
            <a:extLst>
              <a:ext uri="{FF2B5EF4-FFF2-40B4-BE49-F238E27FC236}">
                <a16:creationId xmlns:a16="http://schemas.microsoft.com/office/drawing/2014/main" id="{7F534383-CC46-454B-9CBE-7DEFBC9E9383}"/>
              </a:ext>
            </a:extLst>
          </p:cNvPr>
          <p:cNvSpPr>
            <a:spLocks noGrp="1"/>
          </p:cNvSpPr>
          <p:nvPr>
            <p:ph type="sldNum" sz="quarter" idx="12"/>
          </p:nvPr>
        </p:nvSpPr>
        <p:spPr/>
        <p:txBody>
          <a:bodyPr/>
          <a:lstStyle/>
          <a:p>
            <a:fld id="{9E357520-1603-460F-9F3A-AE144C7A234C}" type="slidenum">
              <a:rPr lang="en-US" altLang="en-US" smtClean="0"/>
              <a:t>4</a:t>
            </a:fld>
            <a:endParaRPr lang="en-US" altLang="en-US" dirty="0"/>
          </a:p>
        </p:txBody>
      </p:sp>
    </p:spTree>
    <p:extLst>
      <p:ext uri="{BB962C8B-B14F-4D97-AF65-F5344CB8AC3E}">
        <p14:creationId xmlns:p14="http://schemas.microsoft.com/office/powerpoint/2010/main" val="846400668"/>
      </p:ext>
    </p:extLst>
  </p:cSld>
  <p:clrMapOvr>
    <a:masterClrMapping/>
  </p:clrMapOvr>
  <p:transition>
    <p:cover dir="d"/>
    <p:sndAc>
      <p:stSnd>
        <p:snd r:embed="rId2"/>
      </p:stSnd>
    </p:sndAc>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02DB72-99A0-4243-9B6C-14C0FCAE7C05}"/>
              </a:ext>
            </a:extLst>
          </p:cNvPr>
          <p:cNvSpPr>
            <a:spLocks noGrp="1"/>
          </p:cNvSpPr>
          <p:nvPr>
            <p:ph type="title"/>
          </p:nvPr>
        </p:nvSpPr>
        <p:spPr/>
        <p:txBody>
          <a:bodyPr/>
          <a:lstStyle/>
          <a:p>
            <a:r>
              <a:rPr lang="en-US" dirty="0"/>
              <a:t>Important feature of small intestine</a:t>
            </a:r>
          </a:p>
        </p:txBody>
      </p:sp>
      <p:sp>
        <p:nvSpPr>
          <p:cNvPr id="3" name="Content Placeholder 2">
            <a:extLst>
              <a:ext uri="{FF2B5EF4-FFF2-40B4-BE49-F238E27FC236}">
                <a16:creationId xmlns:a16="http://schemas.microsoft.com/office/drawing/2014/main" id="{BAF29780-FFAE-49AB-B2FC-97C674206363}"/>
              </a:ext>
            </a:extLst>
          </p:cNvPr>
          <p:cNvSpPr>
            <a:spLocks noGrp="1"/>
          </p:cNvSpPr>
          <p:nvPr>
            <p:ph idx="1"/>
          </p:nvPr>
        </p:nvSpPr>
        <p:spPr>
          <a:xfrm>
            <a:off x="457200" y="1600200"/>
            <a:ext cx="8229600" cy="4525963"/>
          </a:xfrm>
        </p:spPr>
        <p:txBody>
          <a:bodyPr/>
          <a:lstStyle/>
          <a:p>
            <a:r>
              <a:rPr lang="en-US" dirty="0"/>
              <a:t>                                        </a:t>
            </a:r>
          </a:p>
          <a:p>
            <a:r>
              <a:rPr lang="en-US" dirty="0"/>
              <a:t>                                         1) intestinal villi</a:t>
            </a:r>
          </a:p>
          <a:p>
            <a:endParaRPr lang="en-US" dirty="0"/>
          </a:p>
          <a:p>
            <a:r>
              <a:rPr lang="en-US" dirty="0"/>
              <a:t>                                         2) Simple tubular Gland</a:t>
            </a:r>
          </a:p>
          <a:p>
            <a:endParaRPr lang="en-US" dirty="0"/>
          </a:p>
          <a:p>
            <a:r>
              <a:rPr lang="en-US" dirty="0"/>
              <a:t>                                         3) </a:t>
            </a:r>
            <a:r>
              <a:rPr lang="en-US" dirty="0" err="1"/>
              <a:t>Brunners</a:t>
            </a:r>
            <a:r>
              <a:rPr lang="en-US" dirty="0"/>
              <a:t> Glands</a:t>
            </a:r>
          </a:p>
        </p:txBody>
      </p:sp>
      <p:sp>
        <p:nvSpPr>
          <p:cNvPr id="4" name="Date Placeholder 3">
            <a:extLst>
              <a:ext uri="{FF2B5EF4-FFF2-40B4-BE49-F238E27FC236}">
                <a16:creationId xmlns:a16="http://schemas.microsoft.com/office/drawing/2014/main" id="{B3017DCF-FE19-42A1-9780-F4FC2E4AF40B}"/>
              </a:ext>
            </a:extLst>
          </p:cNvPr>
          <p:cNvSpPr>
            <a:spLocks noGrp="1"/>
          </p:cNvSpPr>
          <p:nvPr>
            <p:ph type="dt" sz="half" idx="10"/>
          </p:nvPr>
        </p:nvSpPr>
        <p:spPr/>
        <p:txBody>
          <a:bodyPr/>
          <a:lstStyle/>
          <a:p>
            <a:fld id="{AA2C893A-4C3F-48FE-855E-2E885B1C0281}" type="datetime1">
              <a:rPr lang="en-US" smtClean="0"/>
              <a:t>12/7/2022</a:t>
            </a:fld>
            <a:endParaRPr lang="en-US" dirty="0"/>
          </a:p>
        </p:txBody>
      </p:sp>
      <p:sp>
        <p:nvSpPr>
          <p:cNvPr id="5" name="Slide Number Placeholder 4">
            <a:extLst>
              <a:ext uri="{FF2B5EF4-FFF2-40B4-BE49-F238E27FC236}">
                <a16:creationId xmlns:a16="http://schemas.microsoft.com/office/drawing/2014/main" id="{8598CF21-D399-42A3-8867-F769F8A74CAB}"/>
              </a:ext>
            </a:extLst>
          </p:cNvPr>
          <p:cNvSpPr>
            <a:spLocks noGrp="1"/>
          </p:cNvSpPr>
          <p:nvPr>
            <p:ph type="sldNum" sz="quarter" idx="12"/>
          </p:nvPr>
        </p:nvSpPr>
        <p:spPr/>
        <p:txBody>
          <a:bodyPr/>
          <a:lstStyle/>
          <a:p>
            <a:fld id="{9E357520-1603-460F-9F3A-AE144C7A234C}" type="slidenum">
              <a:rPr lang="en-US" altLang="en-US" smtClean="0"/>
              <a:t>40</a:t>
            </a:fld>
            <a:endParaRPr lang="en-US" altLang="en-US" dirty="0"/>
          </a:p>
        </p:txBody>
      </p:sp>
      <p:pic>
        <p:nvPicPr>
          <p:cNvPr id="7" name="Picture 6">
            <a:extLst>
              <a:ext uri="{FF2B5EF4-FFF2-40B4-BE49-F238E27FC236}">
                <a16:creationId xmlns:a16="http://schemas.microsoft.com/office/drawing/2014/main" id="{F1473D72-D140-4380-9A39-D511C72E69E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647825"/>
            <a:ext cx="4038600" cy="5073650"/>
          </a:xfrm>
          <a:prstGeom prst="rect">
            <a:avLst/>
          </a:prstGeom>
        </p:spPr>
      </p:pic>
    </p:spTree>
    <p:extLst>
      <p:ext uri="{BB962C8B-B14F-4D97-AF65-F5344CB8AC3E}">
        <p14:creationId xmlns:p14="http://schemas.microsoft.com/office/powerpoint/2010/main" val="7456977"/>
      </p:ext>
    </p:extLst>
  </p:cSld>
  <p:clrMapOvr>
    <a:masterClrMapping/>
  </p:clrMapOvr>
  <p:transition>
    <p:cover dir="d"/>
    <p:sndAc>
      <p:stSnd>
        <p:snd r:embed="rId2"/>
      </p:stSnd>
    </p:sndAc>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78" name="Rectangle 4"/>
          <p:cNvSpPr>
            <a:spLocks noGrp="1"/>
          </p:cNvSpPr>
          <p:nvPr>
            <p:ph type="title"/>
          </p:nvPr>
        </p:nvSpPr>
        <p:spPr>
          <a:xfrm>
            <a:off x="457200" y="0"/>
            <a:ext cx="8229600" cy="1143000"/>
          </a:xfrm>
        </p:spPr>
        <p:txBody>
          <a:bodyPr/>
          <a:lstStyle/>
          <a:p>
            <a:pPr eaLnBrk="1" hangingPunct="1"/>
            <a:r>
              <a:rPr lang="en-US" altLang="en-US"/>
              <a:t>Small Intestine</a:t>
            </a:r>
          </a:p>
        </p:txBody>
      </p:sp>
      <p:sp>
        <p:nvSpPr>
          <p:cNvPr id="1048679" name="Rectangle 5"/>
          <p:cNvSpPr>
            <a:spLocks noGrp="1"/>
          </p:cNvSpPr>
          <p:nvPr>
            <p:ph type="body" sz="half" idx="1"/>
          </p:nvPr>
        </p:nvSpPr>
        <p:spPr>
          <a:xfrm>
            <a:off x="0" y="990599"/>
            <a:ext cx="4954566" cy="5730875"/>
          </a:xfrm>
        </p:spPr>
        <p:txBody>
          <a:bodyPr/>
          <a:lstStyle/>
          <a:p>
            <a:pPr marL="0" indent="0" eaLnBrk="1" hangingPunct="1">
              <a:buNone/>
            </a:pPr>
            <a:r>
              <a:rPr lang="en-US" altLang="zh-CN" sz="2800" dirty="0">
                <a:solidFill>
                  <a:srgbClr val="FF0000"/>
                </a:solidFill>
              </a:rPr>
              <a:t> </a:t>
            </a:r>
            <a:r>
              <a:rPr lang="en-US" altLang="zh-CN" sz="2800" dirty="0"/>
              <a:t>1.the mucus membrane of small intestine is covered by minute projection called as villi.</a:t>
            </a:r>
            <a:endParaRPr lang="zh-CN" altLang="en-US" dirty="0"/>
          </a:p>
          <a:p>
            <a:pPr marL="0" indent="0" eaLnBrk="1" hangingPunct="1">
              <a:buNone/>
            </a:pPr>
            <a:r>
              <a:rPr lang="en-US" altLang="en-US" sz="2800" dirty="0"/>
              <a:t> 2.the height of villi is about 1mm and diameter is less than 1mm.</a:t>
            </a:r>
          </a:p>
          <a:p>
            <a:pPr eaLnBrk="1" hangingPunct="1"/>
            <a:r>
              <a:rPr lang="en-US" altLang="en-US" sz="2800" dirty="0"/>
              <a:t>The villi are lined by columnar cell which are c/a </a:t>
            </a:r>
            <a:r>
              <a:rPr lang="en-US" altLang="en-US" sz="2800" dirty="0" err="1"/>
              <a:t>Interocyte</a:t>
            </a:r>
            <a:r>
              <a:rPr lang="en-US" altLang="en-US" sz="2800" dirty="0"/>
              <a:t> has hair like projection</a:t>
            </a:r>
            <a:r>
              <a:rPr lang="en-CA" altLang="en-US" sz="2800" dirty="0"/>
              <a:t> </a:t>
            </a:r>
            <a:r>
              <a:rPr lang="en-US" altLang="en-US" sz="2800" dirty="0"/>
              <a:t>called as microvilli.</a:t>
            </a:r>
          </a:p>
          <a:p>
            <a:pPr marL="0" indent="0" eaLnBrk="1" hangingPunct="1">
              <a:buNone/>
            </a:pPr>
            <a:r>
              <a:rPr lang="en-US" altLang="en-US" sz="2800" dirty="0"/>
              <a:t>Villi and microvilli increase the surface area of mucus membrane by many fold.</a:t>
            </a:r>
          </a:p>
          <a:p>
            <a:pPr marL="0" indent="0" eaLnBrk="1" hangingPunct="1">
              <a:buNone/>
            </a:pPr>
            <a:r>
              <a:rPr lang="en-US" altLang="en-US" sz="2800" dirty="0"/>
              <a:t> </a:t>
            </a:r>
          </a:p>
          <a:p>
            <a:pPr marL="0" indent="0" eaLnBrk="1" hangingPunct="1">
              <a:buNone/>
            </a:pPr>
            <a:endParaRPr lang="en-US" altLang="en-US" sz="2800" dirty="0"/>
          </a:p>
        </p:txBody>
      </p:sp>
      <p:pic>
        <p:nvPicPr>
          <p:cNvPr id="2097161" name="Picture 7" descr="digest4"/>
          <p:cNvPicPr>
            <a:picLocks noGrp="1" noChangeAspect="1" noChangeArrowheads="1"/>
          </p:cNvPicPr>
          <p:nvPr>
            <p:ph sz="half" idx="2"/>
          </p:nvPr>
        </p:nvPicPr>
        <p:blipFill>
          <a:blip r:embed="rId4"/>
          <a:srcRect/>
          <a:stretch>
            <a:fillRect/>
          </a:stretch>
        </p:blipFill>
        <p:spPr>
          <a:xfrm>
            <a:off x="6705600" y="228600"/>
            <a:ext cx="1836285" cy="2391025"/>
          </a:xfrm>
          <a:noFill/>
        </p:spPr>
      </p:pic>
      <p:sp>
        <p:nvSpPr>
          <p:cNvPr id="1048680" name="Slide Number Placeholder 6"/>
          <p:cNvSpPr>
            <a:spLocks noGrp="1"/>
          </p:cNvSpPr>
          <p:nvPr>
            <p:ph type="sldNum" sz="quarter" idx="12"/>
          </p:nvPr>
        </p:nvSpPr>
        <p:spPr bwMode="auto">
          <a:noFill/>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fld id="{96B23E81-B0BA-4CA7-A6C6-6CDF431EE7F4}" type="slidenum">
              <a:rPr lang="en-US" altLang="en-US" sz="1200" smtClean="0">
                <a:latin typeface="Arial" panose="020B0604020202020204" pitchFamily="34" charset="0"/>
              </a:rPr>
              <a:pPr>
                <a:spcBef>
                  <a:spcPct val="0"/>
                </a:spcBef>
                <a:buFontTx/>
                <a:buNone/>
              </a:pPr>
              <a:t>41</a:t>
            </a:fld>
            <a:endParaRPr lang="en-US" altLang="en-US" sz="1200">
              <a:latin typeface="Arial" panose="020B0604020202020204" pitchFamily="34" charset="0"/>
            </a:endParaRPr>
          </a:p>
        </p:txBody>
      </p:sp>
      <p:pic>
        <p:nvPicPr>
          <p:cNvPr id="2097162" name="Picture 9" descr="villi"/>
          <p:cNvPicPr>
            <a:picLocks noChangeAspect="1" noChangeArrowheads="1"/>
          </p:cNvPicPr>
          <p:nvPr/>
        </p:nvPicPr>
        <p:blipFill>
          <a:blip r:embed="rId5"/>
          <a:srcRect/>
          <a:stretch>
            <a:fillRect/>
          </a:stretch>
        </p:blipFill>
        <p:spPr bwMode="auto">
          <a:xfrm>
            <a:off x="5087099" y="2943170"/>
            <a:ext cx="3998463" cy="3914830"/>
          </a:xfrm>
          <a:prstGeom prst="rect">
            <a:avLst/>
          </a:prstGeom>
          <a:noFill/>
          <a:ln>
            <a:noFill/>
          </a:ln>
        </p:spPr>
      </p:pic>
    </p:spTree>
  </p:cSld>
  <p:clrMapOvr>
    <a:masterClrMapping/>
  </p:clrMapOvr>
  <p:transition>
    <p:cover dir="d"/>
    <p:sndAc>
      <p:stSnd>
        <p:snd r:embed="rId3"/>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nodeType="clickEffect">
                                  <p:stCondLst>
                                    <p:cond delay="0"/>
                                  </p:stCondLst>
                                  <p:childTnLst>
                                    <p:set>
                                      <p:cBhvr>
                                        <p:cTn id="6" dur="1" fill="hold">
                                          <p:stCondLst>
                                            <p:cond delay="0"/>
                                          </p:stCondLst>
                                        </p:cTn>
                                        <p:tgtEl>
                                          <p:spTgt spid="2097161"/>
                                        </p:tgtEl>
                                        <p:attrNameLst>
                                          <p:attrName>style.visibility</p:attrName>
                                        </p:attrNameLst>
                                      </p:cBhvr>
                                      <p:to>
                                        <p:strVal val="visible"/>
                                      </p:to>
                                    </p:set>
                                  </p:child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8679">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48679">
                                            <p:txEl>
                                              <p:pRg st="1" end="1"/>
                                            </p:txEl>
                                          </p:spTgt>
                                        </p:tgtEl>
                                        <p:attrNameLst>
                                          <p:attrName>style.visibility</p:attrName>
                                        </p:attrNameLst>
                                      </p:cBhvr>
                                      <p:to>
                                        <p:strVal val="visible"/>
                                      </p:to>
                                    </p:set>
                                  </p:childTnLst>
                                </p:cTn>
                              </p:par>
                            </p:childTnLst>
                          </p:cTn>
                        </p:par>
                      </p:childTnLst>
                    </p:cTn>
                  </p:par>
                  <p:par>
                    <p:cTn id="15" fill="hold" nodeType="clickPar">
                      <p:stCondLst>
                        <p:cond delay="indefinite"/>
                      </p:stCondLst>
                      <p:childTnLst>
                        <p:par>
                          <p:cTn id="16" fill="hold" nodeType="withGroup">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48679">
                                            <p:txEl>
                                              <p:pRg st="2" end="2"/>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48679">
                                            <p:txEl>
                                              <p:pRg st="3" end="3"/>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48679">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7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78400F-A232-4DE3-B151-459A81F2CC6E}"/>
              </a:ext>
            </a:extLst>
          </p:cNvPr>
          <p:cNvSpPr>
            <a:spLocks noGrp="1"/>
          </p:cNvSpPr>
          <p:nvPr>
            <p:ph type="title"/>
          </p:nvPr>
        </p:nvSpPr>
        <p:spPr>
          <a:xfrm>
            <a:off x="457200" y="274638"/>
            <a:ext cx="8229600" cy="944562"/>
          </a:xfrm>
        </p:spPr>
        <p:txBody>
          <a:bodyPr/>
          <a:lstStyle/>
          <a:p>
            <a:r>
              <a:rPr lang="en-US" dirty="0"/>
              <a:t>Simple tubular gland</a:t>
            </a:r>
          </a:p>
        </p:txBody>
      </p:sp>
      <p:sp>
        <p:nvSpPr>
          <p:cNvPr id="3" name="Content Placeholder 2">
            <a:extLst>
              <a:ext uri="{FF2B5EF4-FFF2-40B4-BE49-F238E27FC236}">
                <a16:creationId xmlns:a16="http://schemas.microsoft.com/office/drawing/2014/main" id="{D2B9FCD3-28FF-4A95-B5C8-CBDBEB5DF368}"/>
              </a:ext>
            </a:extLst>
          </p:cNvPr>
          <p:cNvSpPr>
            <a:spLocks noGrp="1"/>
          </p:cNvSpPr>
          <p:nvPr>
            <p:ph idx="1"/>
          </p:nvPr>
        </p:nvSpPr>
        <p:spPr>
          <a:xfrm>
            <a:off x="457200" y="1219200"/>
            <a:ext cx="8229600" cy="4906963"/>
          </a:xfrm>
        </p:spPr>
        <p:txBody>
          <a:bodyPr/>
          <a:lstStyle/>
          <a:p>
            <a:pPr marL="0" indent="0">
              <a:buNone/>
            </a:pPr>
            <a:r>
              <a:rPr lang="en-US" dirty="0"/>
              <a:t>Also c/as crypts of </a:t>
            </a:r>
            <a:r>
              <a:rPr lang="en-US" dirty="0" err="1"/>
              <a:t>lieberkuhn</a:t>
            </a:r>
            <a:r>
              <a:rPr lang="en-US" dirty="0"/>
              <a:t> or </a:t>
            </a:r>
            <a:r>
              <a:rPr lang="en-US" dirty="0" err="1"/>
              <a:t>simle</a:t>
            </a:r>
            <a:r>
              <a:rPr lang="en-US" dirty="0"/>
              <a:t> tubular gland. These intestinal glands open into the lumen of intestine between the villi. The lining of each gland is continuous with epithelial lining of villi and villi are lined by columnar cells</a:t>
            </a:r>
          </a:p>
          <a:p>
            <a:pPr marL="0" indent="0">
              <a:buNone/>
            </a:pPr>
            <a:endParaRPr lang="en-US" dirty="0"/>
          </a:p>
        </p:txBody>
      </p:sp>
      <p:sp>
        <p:nvSpPr>
          <p:cNvPr id="4" name="Date Placeholder 3">
            <a:extLst>
              <a:ext uri="{FF2B5EF4-FFF2-40B4-BE49-F238E27FC236}">
                <a16:creationId xmlns:a16="http://schemas.microsoft.com/office/drawing/2014/main" id="{0EA74171-EA82-4235-887F-9192E284E7E6}"/>
              </a:ext>
            </a:extLst>
          </p:cNvPr>
          <p:cNvSpPr>
            <a:spLocks noGrp="1"/>
          </p:cNvSpPr>
          <p:nvPr>
            <p:ph type="dt" sz="half" idx="10"/>
          </p:nvPr>
        </p:nvSpPr>
        <p:spPr/>
        <p:txBody>
          <a:bodyPr/>
          <a:lstStyle/>
          <a:p>
            <a:fld id="{AA2C893A-4C3F-48FE-855E-2E885B1C0281}" type="datetime1">
              <a:rPr lang="en-US" smtClean="0"/>
              <a:t>12/7/2022</a:t>
            </a:fld>
            <a:endParaRPr lang="en-US" dirty="0"/>
          </a:p>
        </p:txBody>
      </p:sp>
      <p:sp>
        <p:nvSpPr>
          <p:cNvPr id="5" name="Slide Number Placeholder 4">
            <a:extLst>
              <a:ext uri="{FF2B5EF4-FFF2-40B4-BE49-F238E27FC236}">
                <a16:creationId xmlns:a16="http://schemas.microsoft.com/office/drawing/2014/main" id="{836A6B73-2E9E-470A-9633-9E8C0BF0EE9D}"/>
              </a:ext>
            </a:extLst>
          </p:cNvPr>
          <p:cNvSpPr>
            <a:spLocks noGrp="1"/>
          </p:cNvSpPr>
          <p:nvPr>
            <p:ph type="sldNum" sz="quarter" idx="12"/>
          </p:nvPr>
        </p:nvSpPr>
        <p:spPr/>
        <p:txBody>
          <a:bodyPr/>
          <a:lstStyle/>
          <a:p>
            <a:fld id="{9E357520-1603-460F-9F3A-AE144C7A234C}" type="slidenum">
              <a:rPr lang="en-US" altLang="en-US" smtClean="0"/>
              <a:t>42</a:t>
            </a:fld>
            <a:endParaRPr lang="en-US" altLang="en-US" dirty="0"/>
          </a:p>
        </p:txBody>
      </p:sp>
      <p:pic>
        <p:nvPicPr>
          <p:cNvPr id="7" name="Picture 6">
            <a:extLst>
              <a:ext uri="{FF2B5EF4-FFF2-40B4-BE49-F238E27FC236}">
                <a16:creationId xmlns:a16="http://schemas.microsoft.com/office/drawing/2014/main" id="{35118AAB-3680-46EE-89A0-C307DBB082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0" y="3810000"/>
            <a:ext cx="6705600" cy="2773362"/>
          </a:xfrm>
          <a:prstGeom prst="rect">
            <a:avLst/>
          </a:prstGeom>
        </p:spPr>
      </p:pic>
    </p:spTree>
    <p:extLst>
      <p:ext uri="{BB962C8B-B14F-4D97-AF65-F5344CB8AC3E}">
        <p14:creationId xmlns:p14="http://schemas.microsoft.com/office/powerpoint/2010/main" val="346819904"/>
      </p:ext>
    </p:extLst>
  </p:cSld>
  <p:clrMapOvr>
    <a:masterClrMapping/>
  </p:clrMapOvr>
  <p:transition>
    <p:cover dir="d"/>
    <p:sndAc>
      <p:stSnd>
        <p:snd r:embed="rId2"/>
      </p:stSnd>
    </p:sndAc>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DC7EA3D-7167-437A-A807-C9D26EC9AE45}"/>
              </a:ext>
            </a:extLst>
          </p:cNvPr>
          <p:cNvSpPr>
            <a:spLocks noGrp="1"/>
          </p:cNvSpPr>
          <p:nvPr>
            <p:ph type="dt" sz="half" idx="10"/>
          </p:nvPr>
        </p:nvSpPr>
        <p:spPr/>
        <p:txBody>
          <a:bodyPr/>
          <a:lstStyle/>
          <a:p>
            <a:fld id="{7CE81A66-FD9E-44FB-8A5B-81BC07A9B3D9}" type="datetime1">
              <a:rPr lang="en-US" smtClean="0"/>
              <a:t>12/7/2022</a:t>
            </a:fld>
            <a:endParaRPr lang="en-US" dirty="0"/>
          </a:p>
        </p:txBody>
      </p:sp>
      <p:sp>
        <p:nvSpPr>
          <p:cNvPr id="3" name="Slide Number Placeholder 2">
            <a:extLst>
              <a:ext uri="{FF2B5EF4-FFF2-40B4-BE49-F238E27FC236}">
                <a16:creationId xmlns:a16="http://schemas.microsoft.com/office/drawing/2014/main" id="{9406D9C5-E528-4DBA-8B79-C540B6D32050}"/>
              </a:ext>
            </a:extLst>
          </p:cNvPr>
          <p:cNvSpPr>
            <a:spLocks noGrp="1"/>
          </p:cNvSpPr>
          <p:nvPr>
            <p:ph type="sldNum" sz="quarter" idx="12"/>
          </p:nvPr>
        </p:nvSpPr>
        <p:spPr/>
        <p:txBody>
          <a:bodyPr/>
          <a:lstStyle/>
          <a:p>
            <a:fld id="{49FCFCAA-1D5F-4581-833A-E66952F48E48}" type="slidenum">
              <a:rPr lang="en-US" altLang="en-US" smtClean="0"/>
              <a:t>43</a:t>
            </a:fld>
            <a:endParaRPr lang="en-US" altLang="en-US" dirty="0"/>
          </a:p>
        </p:txBody>
      </p:sp>
      <p:pic>
        <p:nvPicPr>
          <p:cNvPr id="5" name="Picture 4">
            <a:extLst>
              <a:ext uri="{FF2B5EF4-FFF2-40B4-BE49-F238E27FC236}">
                <a16:creationId xmlns:a16="http://schemas.microsoft.com/office/drawing/2014/main" id="{B715A4F8-F817-4C24-84EE-D62F13DFC47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36525"/>
            <a:ext cx="4267200" cy="6416675"/>
          </a:xfrm>
          <a:prstGeom prst="rect">
            <a:avLst/>
          </a:prstGeom>
        </p:spPr>
      </p:pic>
      <p:sp>
        <p:nvSpPr>
          <p:cNvPr id="7" name="TextBox 6">
            <a:extLst>
              <a:ext uri="{FF2B5EF4-FFF2-40B4-BE49-F238E27FC236}">
                <a16:creationId xmlns:a16="http://schemas.microsoft.com/office/drawing/2014/main" id="{5E58D083-F445-4E3B-A812-D8F19D815EBC}"/>
              </a:ext>
            </a:extLst>
          </p:cNvPr>
          <p:cNvSpPr txBox="1"/>
          <p:nvPr/>
        </p:nvSpPr>
        <p:spPr>
          <a:xfrm>
            <a:off x="304800" y="2413338"/>
            <a:ext cx="4267200" cy="4401205"/>
          </a:xfrm>
          <a:prstGeom prst="rect">
            <a:avLst/>
          </a:prstGeom>
          <a:noFill/>
        </p:spPr>
        <p:txBody>
          <a:bodyPr wrap="square">
            <a:spAutoFit/>
          </a:bodyPr>
          <a:lstStyle/>
          <a:p>
            <a:pPr marL="0" indent="0">
              <a:buNone/>
            </a:pPr>
            <a:r>
              <a:rPr lang="en-US" dirty="0"/>
              <a:t> </a:t>
            </a:r>
            <a:r>
              <a:rPr lang="en-US" sz="2800" dirty="0"/>
              <a:t>three type of the cell interposed between the columnar cell  </a:t>
            </a:r>
          </a:p>
          <a:p>
            <a:pPr marL="514350" indent="-514350">
              <a:buAutoNum type="arabicParenR"/>
            </a:pPr>
            <a:r>
              <a:rPr lang="en-US" sz="2800" dirty="0"/>
              <a:t>Argentaffin cells- secrete intrinsic factor</a:t>
            </a:r>
          </a:p>
          <a:p>
            <a:pPr marL="514350" indent="-514350">
              <a:buAutoNum type="arabicParenR"/>
            </a:pPr>
            <a:r>
              <a:rPr lang="en-US" sz="2800" dirty="0"/>
              <a:t>Goblet cells – secrete mucus</a:t>
            </a:r>
          </a:p>
          <a:p>
            <a:pPr marL="514350" indent="-514350">
              <a:buAutoNum type="arabicParenR"/>
            </a:pPr>
            <a:r>
              <a:rPr lang="en-US" sz="2800" dirty="0"/>
              <a:t> Paneth cells – secrete cytokines (defensin</a:t>
            </a:r>
          </a:p>
        </p:txBody>
      </p:sp>
    </p:spTree>
    <p:extLst>
      <p:ext uri="{BB962C8B-B14F-4D97-AF65-F5344CB8AC3E}">
        <p14:creationId xmlns:p14="http://schemas.microsoft.com/office/powerpoint/2010/main" val="744262857"/>
      </p:ext>
    </p:extLst>
  </p:cSld>
  <p:clrMapOvr>
    <a:masterClrMapping/>
  </p:clrMapOvr>
  <p:transition>
    <p:cover dir="d"/>
    <p:sndAc>
      <p:stSnd>
        <p:snd r:embed="rId2"/>
      </p:stSnd>
    </p:sndAc>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8E906-596F-4EA4-833C-289CA7815E5C}"/>
              </a:ext>
            </a:extLst>
          </p:cNvPr>
          <p:cNvSpPr>
            <a:spLocks noGrp="1"/>
          </p:cNvSpPr>
          <p:nvPr>
            <p:ph type="title"/>
          </p:nvPr>
        </p:nvSpPr>
        <p:spPr/>
        <p:txBody>
          <a:bodyPr/>
          <a:lstStyle/>
          <a:p>
            <a:r>
              <a:rPr lang="en-US" dirty="0"/>
              <a:t>Brunner's Gland</a:t>
            </a:r>
          </a:p>
        </p:txBody>
      </p:sp>
      <p:sp>
        <p:nvSpPr>
          <p:cNvPr id="3" name="Content Placeholder 2">
            <a:extLst>
              <a:ext uri="{FF2B5EF4-FFF2-40B4-BE49-F238E27FC236}">
                <a16:creationId xmlns:a16="http://schemas.microsoft.com/office/drawing/2014/main" id="{18B3E896-AB66-4635-ADFC-7521560C8FF5}"/>
              </a:ext>
            </a:extLst>
          </p:cNvPr>
          <p:cNvSpPr>
            <a:spLocks noGrp="1"/>
          </p:cNvSpPr>
          <p:nvPr>
            <p:ph idx="1"/>
          </p:nvPr>
        </p:nvSpPr>
        <p:spPr/>
        <p:txBody>
          <a:bodyPr/>
          <a:lstStyle/>
          <a:p>
            <a:r>
              <a:rPr lang="en-US" dirty="0"/>
              <a:t>The first part of the duodenum contain some mucus glands which are called Brunner's glands. The Brunner's gland open into lumen of intestine directly. </a:t>
            </a:r>
          </a:p>
          <a:p>
            <a:r>
              <a:rPr lang="en-US" dirty="0"/>
              <a:t>Bruner's gland secrete</a:t>
            </a:r>
          </a:p>
          <a:p>
            <a:pPr marL="0" indent="0">
              <a:buNone/>
            </a:pPr>
            <a:r>
              <a:rPr lang="en-US" dirty="0"/>
              <a:t> mucus and traces</a:t>
            </a:r>
          </a:p>
          <a:p>
            <a:pPr marL="0" indent="0">
              <a:buNone/>
            </a:pPr>
            <a:r>
              <a:rPr lang="en-US" dirty="0"/>
              <a:t> of enzymes.</a:t>
            </a:r>
          </a:p>
        </p:txBody>
      </p:sp>
      <p:sp>
        <p:nvSpPr>
          <p:cNvPr id="4" name="Date Placeholder 3">
            <a:extLst>
              <a:ext uri="{FF2B5EF4-FFF2-40B4-BE49-F238E27FC236}">
                <a16:creationId xmlns:a16="http://schemas.microsoft.com/office/drawing/2014/main" id="{C14485EC-26CC-4D97-8EE1-EE1B5FD69F45}"/>
              </a:ext>
            </a:extLst>
          </p:cNvPr>
          <p:cNvSpPr>
            <a:spLocks noGrp="1"/>
          </p:cNvSpPr>
          <p:nvPr>
            <p:ph type="dt" sz="half" idx="10"/>
          </p:nvPr>
        </p:nvSpPr>
        <p:spPr/>
        <p:txBody>
          <a:bodyPr/>
          <a:lstStyle/>
          <a:p>
            <a:fld id="{AA2C893A-4C3F-48FE-855E-2E885B1C0281}" type="datetime1">
              <a:rPr lang="en-US" smtClean="0"/>
              <a:t>12/7/2022</a:t>
            </a:fld>
            <a:endParaRPr lang="en-US" dirty="0"/>
          </a:p>
        </p:txBody>
      </p:sp>
      <p:sp>
        <p:nvSpPr>
          <p:cNvPr id="5" name="Slide Number Placeholder 4">
            <a:extLst>
              <a:ext uri="{FF2B5EF4-FFF2-40B4-BE49-F238E27FC236}">
                <a16:creationId xmlns:a16="http://schemas.microsoft.com/office/drawing/2014/main" id="{2805075E-FC3D-43F7-8782-7B4DB737C389}"/>
              </a:ext>
            </a:extLst>
          </p:cNvPr>
          <p:cNvSpPr>
            <a:spLocks noGrp="1"/>
          </p:cNvSpPr>
          <p:nvPr>
            <p:ph type="sldNum" sz="quarter" idx="12"/>
          </p:nvPr>
        </p:nvSpPr>
        <p:spPr/>
        <p:txBody>
          <a:bodyPr/>
          <a:lstStyle/>
          <a:p>
            <a:fld id="{9E357520-1603-460F-9F3A-AE144C7A234C}" type="slidenum">
              <a:rPr lang="en-US" altLang="en-US" smtClean="0"/>
              <a:t>44</a:t>
            </a:fld>
            <a:endParaRPr lang="en-US" altLang="en-US" dirty="0"/>
          </a:p>
        </p:txBody>
      </p:sp>
      <p:pic>
        <p:nvPicPr>
          <p:cNvPr id="7" name="Picture 6">
            <a:extLst>
              <a:ext uri="{FF2B5EF4-FFF2-40B4-BE49-F238E27FC236}">
                <a16:creationId xmlns:a16="http://schemas.microsoft.com/office/drawing/2014/main" id="{6725C9F9-9600-4C11-935D-421C6E9A4A5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3200400"/>
            <a:ext cx="4572000" cy="3521074"/>
          </a:xfrm>
          <a:prstGeom prst="rect">
            <a:avLst/>
          </a:prstGeom>
        </p:spPr>
      </p:pic>
    </p:spTree>
    <p:extLst>
      <p:ext uri="{BB962C8B-B14F-4D97-AF65-F5344CB8AC3E}">
        <p14:creationId xmlns:p14="http://schemas.microsoft.com/office/powerpoint/2010/main" val="2349810847"/>
      </p:ext>
    </p:extLst>
  </p:cSld>
  <p:clrMapOvr>
    <a:masterClrMapping/>
  </p:clrMapOvr>
  <p:transition>
    <p:cover dir="d"/>
    <p:sndAc>
      <p:stSnd>
        <p:snd r:embed="rId2"/>
      </p:stSnd>
    </p:sndAc>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D695D5-A531-4EF0-806B-84086B79553B}"/>
              </a:ext>
            </a:extLst>
          </p:cNvPr>
          <p:cNvSpPr>
            <a:spLocks noGrp="1"/>
          </p:cNvSpPr>
          <p:nvPr>
            <p:ph type="title"/>
          </p:nvPr>
        </p:nvSpPr>
        <p:spPr>
          <a:xfrm>
            <a:off x="457200" y="381000"/>
            <a:ext cx="8229600" cy="1751012"/>
          </a:xfrm>
        </p:spPr>
        <p:txBody>
          <a:bodyPr/>
          <a:lstStyle/>
          <a:p>
            <a:r>
              <a:rPr lang="en-US" dirty="0"/>
              <a:t>Properties and composition of succus entericus</a:t>
            </a:r>
          </a:p>
        </p:txBody>
      </p:sp>
      <p:sp>
        <p:nvSpPr>
          <p:cNvPr id="3" name="Content Placeholder 2">
            <a:extLst>
              <a:ext uri="{FF2B5EF4-FFF2-40B4-BE49-F238E27FC236}">
                <a16:creationId xmlns:a16="http://schemas.microsoft.com/office/drawing/2014/main" id="{EBE67944-4335-41DE-A439-FD0E345893B7}"/>
              </a:ext>
            </a:extLst>
          </p:cNvPr>
          <p:cNvSpPr>
            <a:spLocks noGrp="1"/>
          </p:cNvSpPr>
          <p:nvPr>
            <p:ph idx="1"/>
          </p:nvPr>
        </p:nvSpPr>
        <p:spPr>
          <a:xfrm>
            <a:off x="457200" y="2362200"/>
            <a:ext cx="8229600" cy="3763963"/>
          </a:xfrm>
        </p:spPr>
        <p:txBody>
          <a:bodyPr/>
          <a:lstStyle/>
          <a:p>
            <a:r>
              <a:rPr lang="en-US" dirty="0"/>
              <a:t>Secretion of small intestine c/a succus entericus.</a:t>
            </a:r>
          </a:p>
          <a:p>
            <a:pPr marL="0" indent="0">
              <a:buNone/>
            </a:pPr>
            <a:r>
              <a:rPr lang="en-US" dirty="0"/>
              <a:t>  volume – 1800 ml/day</a:t>
            </a:r>
          </a:p>
          <a:p>
            <a:pPr marL="0" indent="0">
              <a:buNone/>
            </a:pPr>
            <a:r>
              <a:rPr lang="en-US" dirty="0"/>
              <a:t>   Reaction – alkaline</a:t>
            </a:r>
          </a:p>
          <a:p>
            <a:pPr marL="0" indent="0">
              <a:buNone/>
            </a:pPr>
            <a:r>
              <a:rPr lang="en-US" dirty="0"/>
              <a:t>    Ph- 8.3</a:t>
            </a:r>
          </a:p>
        </p:txBody>
      </p:sp>
      <p:sp>
        <p:nvSpPr>
          <p:cNvPr id="4" name="Date Placeholder 3">
            <a:extLst>
              <a:ext uri="{FF2B5EF4-FFF2-40B4-BE49-F238E27FC236}">
                <a16:creationId xmlns:a16="http://schemas.microsoft.com/office/drawing/2014/main" id="{8E6FEB04-1377-4A7E-9A0C-C53BDB888A30}"/>
              </a:ext>
            </a:extLst>
          </p:cNvPr>
          <p:cNvSpPr>
            <a:spLocks noGrp="1"/>
          </p:cNvSpPr>
          <p:nvPr>
            <p:ph type="dt" sz="half" idx="10"/>
          </p:nvPr>
        </p:nvSpPr>
        <p:spPr/>
        <p:txBody>
          <a:bodyPr/>
          <a:lstStyle/>
          <a:p>
            <a:fld id="{AA2C893A-4C3F-48FE-855E-2E885B1C0281}" type="datetime1">
              <a:rPr lang="en-US" smtClean="0"/>
              <a:t>12/7/2022</a:t>
            </a:fld>
            <a:endParaRPr lang="en-US" dirty="0"/>
          </a:p>
        </p:txBody>
      </p:sp>
      <p:sp>
        <p:nvSpPr>
          <p:cNvPr id="5" name="Slide Number Placeholder 4">
            <a:extLst>
              <a:ext uri="{FF2B5EF4-FFF2-40B4-BE49-F238E27FC236}">
                <a16:creationId xmlns:a16="http://schemas.microsoft.com/office/drawing/2014/main" id="{A1E77FDA-41F0-49BB-9275-16A6949B103B}"/>
              </a:ext>
            </a:extLst>
          </p:cNvPr>
          <p:cNvSpPr>
            <a:spLocks noGrp="1"/>
          </p:cNvSpPr>
          <p:nvPr>
            <p:ph type="sldNum" sz="quarter" idx="12"/>
          </p:nvPr>
        </p:nvSpPr>
        <p:spPr/>
        <p:txBody>
          <a:bodyPr/>
          <a:lstStyle/>
          <a:p>
            <a:fld id="{9E357520-1603-460F-9F3A-AE144C7A234C}" type="slidenum">
              <a:rPr lang="en-US" altLang="en-US" smtClean="0"/>
              <a:t>45</a:t>
            </a:fld>
            <a:endParaRPr lang="en-US" altLang="en-US" dirty="0"/>
          </a:p>
        </p:txBody>
      </p:sp>
    </p:spTree>
    <p:extLst>
      <p:ext uri="{BB962C8B-B14F-4D97-AF65-F5344CB8AC3E}">
        <p14:creationId xmlns:p14="http://schemas.microsoft.com/office/powerpoint/2010/main" val="782441148"/>
      </p:ext>
    </p:extLst>
  </p:cSld>
  <p:clrMapOvr>
    <a:masterClrMapping/>
  </p:clrMapOvr>
  <p:transition>
    <p:cover dir="d"/>
    <p:sndAc>
      <p:stSnd>
        <p:snd r:embed="rId2"/>
      </p:stSnd>
    </p:sndAc>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1DC8AB-2B6E-46D7-B8E9-8AFE0D7D8CD8}"/>
              </a:ext>
            </a:extLst>
          </p:cNvPr>
          <p:cNvSpPr>
            <a:spLocks noGrp="1"/>
          </p:cNvSpPr>
          <p:nvPr>
            <p:ph type="dt" sz="half" idx="10"/>
          </p:nvPr>
        </p:nvSpPr>
        <p:spPr/>
        <p:txBody>
          <a:bodyPr/>
          <a:lstStyle/>
          <a:p>
            <a:fld id="{7CE81A66-FD9E-44FB-8A5B-81BC07A9B3D9}" type="datetime1">
              <a:rPr lang="en-US" smtClean="0"/>
              <a:t>12/7/2022</a:t>
            </a:fld>
            <a:endParaRPr lang="en-US" dirty="0"/>
          </a:p>
        </p:txBody>
      </p:sp>
      <p:sp>
        <p:nvSpPr>
          <p:cNvPr id="3" name="Slide Number Placeholder 2">
            <a:extLst>
              <a:ext uri="{FF2B5EF4-FFF2-40B4-BE49-F238E27FC236}">
                <a16:creationId xmlns:a16="http://schemas.microsoft.com/office/drawing/2014/main" id="{132C1A8A-5A5B-4C76-B80B-547533C2E41B}"/>
              </a:ext>
            </a:extLst>
          </p:cNvPr>
          <p:cNvSpPr>
            <a:spLocks noGrp="1"/>
          </p:cNvSpPr>
          <p:nvPr>
            <p:ph type="sldNum" sz="quarter" idx="12"/>
          </p:nvPr>
        </p:nvSpPr>
        <p:spPr/>
        <p:txBody>
          <a:bodyPr/>
          <a:lstStyle/>
          <a:p>
            <a:fld id="{49FCFCAA-1D5F-4581-833A-E66952F48E48}" type="slidenum">
              <a:rPr lang="en-US" altLang="en-US" smtClean="0"/>
              <a:t>46</a:t>
            </a:fld>
            <a:endParaRPr lang="en-US" altLang="en-US" dirty="0"/>
          </a:p>
        </p:txBody>
      </p:sp>
      <p:pic>
        <p:nvPicPr>
          <p:cNvPr id="5" name="Picture 4">
            <a:extLst>
              <a:ext uri="{FF2B5EF4-FFF2-40B4-BE49-F238E27FC236}">
                <a16:creationId xmlns:a16="http://schemas.microsoft.com/office/drawing/2014/main" id="{BA75B8E2-C47E-44BB-AE16-735CE1B4D31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236537"/>
            <a:ext cx="8839200" cy="6537325"/>
          </a:xfrm>
          <a:prstGeom prst="rect">
            <a:avLst/>
          </a:prstGeom>
        </p:spPr>
      </p:pic>
    </p:spTree>
    <p:extLst>
      <p:ext uri="{BB962C8B-B14F-4D97-AF65-F5344CB8AC3E}">
        <p14:creationId xmlns:p14="http://schemas.microsoft.com/office/powerpoint/2010/main" val="1853014508"/>
      </p:ext>
    </p:extLst>
  </p:cSld>
  <p:clrMapOvr>
    <a:masterClrMapping/>
  </p:clrMapOvr>
  <p:transition>
    <p:cover dir="d"/>
    <p:sndAc>
      <p:stSnd>
        <p:snd r:embed="rId2"/>
      </p:stSnd>
    </p:sndAc>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5" name="Title 1048684"/>
          <p:cNvSpPr>
            <a:spLocks noGrp="1"/>
          </p:cNvSpPr>
          <p:nvPr>
            <p:ph type="title"/>
          </p:nvPr>
        </p:nvSpPr>
        <p:spPr/>
        <p:txBody>
          <a:bodyPr/>
          <a:lstStyle/>
          <a:p>
            <a:r>
              <a:rPr lang="en-US" altLang="en-IN" b="1"/>
              <a:t>FUNCTION OF SMALL INTESTINE</a:t>
            </a:r>
            <a:endParaRPr lang="en-US"/>
          </a:p>
        </p:txBody>
      </p:sp>
      <p:sp>
        <p:nvSpPr>
          <p:cNvPr id="1048686" name="Content Placeholder 1048685"/>
          <p:cNvSpPr>
            <a:spLocks noGrp="1"/>
          </p:cNvSpPr>
          <p:nvPr>
            <p:ph idx="1"/>
          </p:nvPr>
        </p:nvSpPr>
        <p:spPr/>
        <p:txBody>
          <a:bodyPr/>
          <a:lstStyle/>
          <a:p>
            <a:r>
              <a:rPr lang="en-US" altLang="en-IN" dirty="0"/>
              <a:t>Nutrients from the food pass into the </a:t>
            </a:r>
            <a:r>
              <a:rPr lang="en-US" altLang="en-IN" dirty="0">
                <a:solidFill>
                  <a:srgbClr val="C00000"/>
                </a:solidFill>
              </a:rPr>
              <a:t>blood stream </a:t>
            </a:r>
            <a:r>
              <a:rPr lang="en-US" altLang="en-IN" dirty="0">
                <a:solidFill>
                  <a:srgbClr val="000000"/>
                </a:solidFill>
              </a:rPr>
              <a:t>through the small intestine walls</a:t>
            </a:r>
            <a:endParaRPr lang="en-US" dirty="0"/>
          </a:p>
          <a:p>
            <a:r>
              <a:rPr lang="en-US" altLang="en-IN" dirty="0">
                <a:solidFill>
                  <a:srgbClr val="000000"/>
                </a:solidFill>
              </a:rPr>
              <a:t>Absorbs:-  80% ingested water.           </a:t>
            </a:r>
            <a:endParaRPr lang="en-US" dirty="0"/>
          </a:p>
          <a:p>
            <a:r>
              <a:rPr lang="en-US" altLang="en-IN" dirty="0">
                <a:solidFill>
                  <a:srgbClr val="000000"/>
                </a:solidFill>
              </a:rPr>
              <a:t>           Vitamins</a:t>
            </a:r>
            <a:endParaRPr lang="en-US" dirty="0"/>
          </a:p>
          <a:p>
            <a:r>
              <a:rPr lang="en-US" altLang="en-IN" dirty="0">
                <a:solidFill>
                  <a:srgbClr val="000000"/>
                </a:solidFill>
              </a:rPr>
              <a:t>           Minerals</a:t>
            </a:r>
            <a:endParaRPr lang="en-US" dirty="0"/>
          </a:p>
          <a:p>
            <a:r>
              <a:rPr lang="en-US" altLang="en-IN" dirty="0">
                <a:solidFill>
                  <a:srgbClr val="000000"/>
                </a:solidFill>
              </a:rPr>
              <a:t>           Carbohydrates</a:t>
            </a:r>
            <a:endParaRPr lang="en-US" dirty="0"/>
          </a:p>
          <a:p>
            <a:r>
              <a:rPr lang="en-US" altLang="en-IN" dirty="0"/>
              <a:t>           Protein</a:t>
            </a:r>
            <a:endParaRPr lang="en-US" dirty="0"/>
          </a:p>
          <a:p>
            <a:r>
              <a:rPr lang="en-US" altLang="en-IN" dirty="0"/>
              <a:t>           Lipids </a:t>
            </a:r>
            <a:endParaRPr lang="en-US" dirty="0"/>
          </a:p>
        </p:txBody>
      </p:sp>
      <p:sp>
        <p:nvSpPr>
          <p:cNvPr id="1048687" name="Date Placeholder 1048686"/>
          <p:cNvSpPr>
            <a:spLocks noGrp="1"/>
          </p:cNvSpPr>
          <p:nvPr>
            <p:ph type="dt" sz="half" idx="10"/>
          </p:nvPr>
        </p:nvSpPr>
        <p:spPr/>
        <p:txBody>
          <a:bodyPr/>
          <a:lstStyle/>
          <a:p>
            <a:fld id="{AA2C893A-4C3F-48FE-855E-2E885B1C0281}" type="datetime1">
              <a:rPr lang="en-US"/>
              <a:t>12/7/2022</a:t>
            </a:fld>
            <a:endParaRPr lang="en-US" dirty="0"/>
          </a:p>
        </p:txBody>
      </p:sp>
      <p:sp>
        <p:nvSpPr>
          <p:cNvPr id="1048688" name="Slide Number Placeholder 1048687"/>
          <p:cNvSpPr>
            <a:spLocks noGrp="1"/>
          </p:cNvSpPr>
          <p:nvPr>
            <p:ph type="sldNum" sz="quarter" idx="12"/>
          </p:nvPr>
        </p:nvSpPr>
        <p:spPr/>
        <p:txBody>
          <a:bodyPr/>
          <a:lstStyle/>
          <a:p>
            <a:fld id="{9E357520-1603-460F-9F3A-AE144C7A234C}" type="slidenum">
              <a:rPr lang="en-US" altLang="en-US"/>
              <a:t>47</a:t>
            </a:fld>
            <a:endParaRPr lang="en-US" altLang="en-US" dirty="0"/>
          </a:p>
        </p:txBody>
      </p:sp>
    </p:spTree>
  </p:cSld>
  <p:clrMapOvr>
    <a:masterClrMapping/>
  </p:clrMapOvr>
  <p:transition spd="slow">
    <p:cover dir="d"/>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207C64-ACF6-4530-87A3-4263030F27C8}"/>
              </a:ext>
            </a:extLst>
          </p:cNvPr>
          <p:cNvSpPr>
            <a:spLocks noGrp="1"/>
          </p:cNvSpPr>
          <p:nvPr>
            <p:ph type="title"/>
          </p:nvPr>
        </p:nvSpPr>
        <p:spPr/>
        <p:txBody>
          <a:bodyPr/>
          <a:lstStyle/>
          <a:p>
            <a:r>
              <a:rPr lang="en-US" dirty="0"/>
              <a:t>Function of small intestine</a:t>
            </a:r>
          </a:p>
        </p:txBody>
      </p:sp>
      <p:sp>
        <p:nvSpPr>
          <p:cNvPr id="3" name="Content Placeholder 2">
            <a:extLst>
              <a:ext uri="{FF2B5EF4-FFF2-40B4-BE49-F238E27FC236}">
                <a16:creationId xmlns:a16="http://schemas.microsoft.com/office/drawing/2014/main" id="{05E1FE4A-4E56-4D9A-8886-37D49511BF1F}"/>
              </a:ext>
            </a:extLst>
          </p:cNvPr>
          <p:cNvSpPr>
            <a:spLocks noGrp="1"/>
          </p:cNvSpPr>
          <p:nvPr>
            <p:ph idx="1"/>
          </p:nvPr>
        </p:nvSpPr>
        <p:spPr/>
        <p:txBody>
          <a:bodyPr/>
          <a:lstStyle/>
          <a:p>
            <a:r>
              <a:rPr lang="en-US" dirty="0"/>
              <a:t>Mechanical function</a:t>
            </a:r>
          </a:p>
          <a:p>
            <a:r>
              <a:rPr lang="en-US" dirty="0"/>
              <a:t>Secretory function</a:t>
            </a:r>
          </a:p>
          <a:p>
            <a:r>
              <a:rPr lang="en-US" dirty="0"/>
              <a:t>Hormonal function</a:t>
            </a:r>
          </a:p>
          <a:p>
            <a:r>
              <a:rPr lang="en-US" dirty="0"/>
              <a:t>Digestive function</a:t>
            </a:r>
          </a:p>
          <a:p>
            <a:r>
              <a:rPr lang="en-US" dirty="0"/>
              <a:t>Activator function</a:t>
            </a:r>
          </a:p>
          <a:p>
            <a:r>
              <a:rPr lang="en-US" dirty="0" err="1"/>
              <a:t>Haemopoetic</a:t>
            </a:r>
            <a:r>
              <a:rPr lang="en-US" dirty="0"/>
              <a:t> function</a:t>
            </a:r>
          </a:p>
        </p:txBody>
      </p:sp>
      <p:sp>
        <p:nvSpPr>
          <p:cNvPr id="4" name="Date Placeholder 3">
            <a:extLst>
              <a:ext uri="{FF2B5EF4-FFF2-40B4-BE49-F238E27FC236}">
                <a16:creationId xmlns:a16="http://schemas.microsoft.com/office/drawing/2014/main" id="{ED2AF1D4-C0B2-4928-94FC-C383B95621D5}"/>
              </a:ext>
            </a:extLst>
          </p:cNvPr>
          <p:cNvSpPr>
            <a:spLocks noGrp="1"/>
          </p:cNvSpPr>
          <p:nvPr>
            <p:ph type="dt" sz="half" idx="10"/>
          </p:nvPr>
        </p:nvSpPr>
        <p:spPr/>
        <p:txBody>
          <a:bodyPr/>
          <a:lstStyle/>
          <a:p>
            <a:fld id="{AA2C893A-4C3F-48FE-855E-2E885B1C0281}" type="datetime1">
              <a:rPr lang="en-US" smtClean="0"/>
              <a:t>12/7/2022</a:t>
            </a:fld>
            <a:endParaRPr lang="en-US" dirty="0"/>
          </a:p>
        </p:txBody>
      </p:sp>
      <p:sp>
        <p:nvSpPr>
          <p:cNvPr id="5" name="Slide Number Placeholder 4">
            <a:extLst>
              <a:ext uri="{FF2B5EF4-FFF2-40B4-BE49-F238E27FC236}">
                <a16:creationId xmlns:a16="http://schemas.microsoft.com/office/drawing/2014/main" id="{D383DCD2-F9E7-497B-80E5-7CE6106B3AA8}"/>
              </a:ext>
            </a:extLst>
          </p:cNvPr>
          <p:cNvSpPr>
            <a:spLocks noGrp="1"/>
          </p:cNvSpPr>
          <p:nvPr>
            <p:ph type="sldNum" sz="quarter" idx="12"/>
          </p:nvPr>
        </p:nvSpPr>
        <p:spPr/>
        <p:txBody>
          <a:bodyPr/>
          <a:lstStyle/>
          <a:p>
            <a:fld id="{9E357520-1603-460F-9F3A-AE144C7A234C}" type="slidenum">
              <a:rPr lang="en-US" altLang="en-US" smtClean="0"/>
              <a:t>48</a:t>
            </a:fld>
            <a:endParaRPr lang="en-US" altLang="en-US" dirty="0"/>
          </a:p>
        </p:txBody>
      </p:sp>
    </p:spTree>
    <p:extLst>
      <p:ext uri="{BB962C8B-B14F-4D97-AF65-F5344CB8AC3E}">
        <p14:creationId xmlns:p14="http://schemas.microsoft.com/office/powerpoint/2010/main" val="3394804899"/>
      </p:ext>
    </p:extLst>
  </p:cSld>
  <p:clrMapOvr>
    <a:masterClrMapping/>
  </p:clrMapOvr>
  <p:transition>
    <p:cover dir="d"/>
    <p:sndAc>
      <p:stSnd>
        <p:snd r:embed="rId2"/>
      </p:stSnd>
    </p:sndAc>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B4A94E-A50B-4962-A2C6-732EA40E997D}"/>
              </a:ext>
            </a:extLst>
          </p:cNvPr>
          <p:cNvSpPr>
            <a:spLocks noGrp="1"/>
          </p:cNvSpPr>
          <p:nvPr>
            <p:ph type="title"/>
          </p:nvPr>
        </p:nvSpPr>
        <p:spPr>
          <a:xfrm>
            <a:off x="457200" y="224762"/>
            <a:ext cx="8229600" cy="689638"/>
          </a:xfrm>
        </p:spPr>
        <p:txBody>
          <a:bodyPr/>
          <a:lstStyle/>
          <a:p>
            <a:r>
              <a:rPr lang="en-US" b="1" dirty="0"/>
              <a:t>Large intestine</a:t>
            </a:r>
          </a:p>
        </p:txBody>
      </p:sp>
      <p:sp>
        <p:nvSpPr>
          <p:cNvPr id="4" name="Date Placeholder 3">
            <a:extLst>
              <a:ext uri="{FF2B5EF4-FFF2-40B4-BE49-F238E27FC236}">
                <a16:creationId xmlns:a16="http://schemas.microsoft.com/office/drawing/2014/main" id="{15712292-C870-4C8C-94DC-1F3D3B85689B}"/>
              </a:ext>
            </a:extLst>
          </p:cNvPr>
          <p:cNvSpPr>
            <a:spLocks noGrp="1"/>
          </p:cNvSpPr>
          <p:nvPr>
            <p:ph type="dt" sz="half" idx="10"/>
          </p:nvPr>
        </p:nvSpPr>
        <p:spPr/>
        <p:txBody>
          <a:bodyPr/>
          <a:lstStyle/>
          <a:p>
            <a:fld id="{AA2C893A-4C3F-48FE-855E-2E885B1C0281}" type="datetime1">
              <a:rPr lang="en-US" smtClean="0"/>
              <a:t>12/7/2022</a:t>
            </a:fld>
            <a:endParaRPr lang="en-US" dirty="0"/>
          </a:p>
        </p:txBody>
      </p:sp>
      <p:sp>
        <p:nvSpPr>
          <p:cNvPr id="5" name="Slide Number Placeholder 4">
            <a:extLst>
              <a:ext uri="{FF2B5EF4-FFF2-40B4-BE49-F238E27FC236}">
                <a16:creationId xmlns:a16="http://schemas.microsoft.com/office/drawing/2014/main" id="{F8B9FECD-1067-4CD8-A396-3F0184423F82}"/>
              </a:ext>
            </a:extLst>
          </p:cNvPr>
          <p:cNvSpPr>
            <a:spLocks noGrp="1"/>
          </p:cNvSpPr>
          <p:nvPr>
            <p:ph type="sldNum" sz="quarter" idx="12"/>
          </p:nvPr>
        </p:nvSpPr>
        <p:spPr/>
        <p:txBody>
          <a:bodyPr/>
          <a:lstStyle/>
          <a:p>
            <a:fld id="{9E357520-1603-460F-9F3A-AE144C7A234C}" type="slidenum">
              <a:rPr lang="en-US" altLang="en-US" smtClean="0"/>
              <a:t>49</a:t>
            </a:fld>
            <a:endParaRPr lang="en-US" altLang="en-US" dirty="0"/>
          </a:p>
        </p:txBody>
      </p:sp>
      <p:pic>
        <p:nvPicPr>
          <p:cNvPr id="6" name="Content Placeholder 5">
            <a:extLst>
              <a:ext uri="{FF2B5EF4-FFF2-40B4-BE49-F238E27FC236}">
                <a16:creationId xmlns:a16="http://schemas.microsoft.com/office/drawing/2014/main" id="{E167577D-E1F7-44AD-A8E0-CC0B41DA1022}"/>
              </a:ext>
            </a:extLst>
          </p:cNvPr>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457200" y="914399"/>
            <a:ext cx="8077199" cy="5943601"/>
          </a:xfrm>
          <a:prstGeom prst="rect">
            <a:avLst/>
          </a:prstGeom>
        </p:spPr>
      </p:pic>
    </p:spTree>
    <p:extLst>
      <p:ext uri="{BB962C8B-B14F-4D97-AF65-F5344CB8AC3E}">
        <p14:creationId xmlns:p14="http://schemas.microsoft.com/office/powerpoint/2010/main" val="2797843813"/>
      </p:ext>
    </p:extLst>
  </p:cSld>
  <p:clrMapOvr>
    <a:masterClrMapping/>
  </p:clrMapOvr>
  <p:transition>
    <p:cover dir="d"/>
    <p:sndAc>
      <p:stSnd>
        <p:snd r:embed="rId2"/>
      </p:stSnd>
    </p:sndAc>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EAB028-C8B8-4FF4-A74B-45F1459206FC}"/>
              </a:ext>
            </a:extLst>
          </p:cNvPr>
          <p:cNvSpPr>
            <a:spLocks noGrp="1"/>
          </p:cNvSpPr>
          <p:nvPr>
            <p:ph type="title"/>
          </p:nvPr>
        </p:nvSpPr>
        <p:spPr>
          <a:xfrm>
            <a:off x="457200" y="274638"/>
            <a:ext cx="8229600" cy="639762"/>
          </a:xfrm>
        </p:spPr>
        <p:txBody>
          <a:bodyPr/>
          <a:lstStyle/>
          <a:p>
            <a:r>
              <a:rPr lang="en-US" dirty="0"/>
              <a:t>Primary digestive organs</a:t>
            </a:r>
          </a:p>
        </p:txBody>
      </p:sp>
      <p:sp>
        <p:nvSpPr>
          <p:cNvPr id="3" name="Content Placeholder 2">
            <a:extLst>
              <a:ext uri="{FF2B5EF4-FFF2-40B4-BE49-F238E27FC236}">
                <a16:creationId xmlns:a16="http://schemas.microsoft.com/office/drawing/2014/main" id="{C7E0322B-ACF0-4E58-B139-CD4E1F3F48F8}"/>
              </a:ext>
            </a:extLst>
          </p:cNvPr>
          <p:cNvSpPr>
            <a:spLocks noGrp="1"/>
          </p:cNvSpPr>
          <p:nvPr>
            <p:ph idx="1"/>
          </p:nvPr>
        </p:nvSpPr>
        <p:spPr>
          <a:xfrm>
            <a:off x="457200" y="1066800"/>
            <a:ext cx="8229600" cy="5059363"/>
          </a:xfrm>
        </p:spPr>
        <p:txBody>
          <a:bodyPr/>
          <a:lstStyle/>
          <a:p>
            <a:pPr marL="514350" indent="-514350">
              <a:buAutoNum type="arabicPeriod"/>
            </a:pPr>
            <a:r>
              <a:rPr lang="en-US" dirty="0"/>
              <a:t>Mouth</a:t>
            </a:r>
          </a:p>
          <a:p>
            <a:pPr marL="514350" indent="-514350">
              <a:buAutoNum type="arabicPeriod"/>
            </a:pPr>
            <a:r>
              <a:rPr lang="en-US" dirty="0"/>
              <a:t>Pharynx</a:t>
            </a:r>
          </a:p>
          <a:p>
            <a:pPr marL="514350" indent="-514350">
              <a:buAutoNum type="arabicPeriod"/>
            </a:pPr>
            <a:r>
              <a:rPr lang="en-US" dirty="0"/>
              <a:t>Esophagus</a:t>
            </a:r>
          </a:p>
          <a:p>
            <a:pPr marL="514350" indent="-514350">
              <a:buAutoNum type="arabicPeriod"/>
            </a:pPr>
            <a:r>
              <a:rPr lang="en-US" dirty="0"/>
              <a:t>Stomach</a:t>
            </a:r>
          </a:p>
          <a:p>
            <a:pPr marL="514350" indent="-514350">
              <a:buAutoNum type="arabicPeriod"/>
            </a:pPr>
            <a:r>
              <a:rPr lang="en-US" dirty="0"/>
              <a:t>Small intestine</a:t>
            </a:r>
          </a:p>
          <a:p>
            <a:pPr marL="514350" indent="-514350">
              <a:buAutoNum type="arabicPeriod"/>
            </a:pPr>
            <a:r>
              <a:rPr lang="en-US" dirty="0"/>
              <a:t>Large intestine</a:t>
            </a:r>
          </a:p>
        </p:txBody>
      </p:sp>
      <p:sp>
        <p:nvSpPr>
          <p:cNvPr id="4" name="Date Placeholder 3">
            <a:extLst>
              <a:ext uri="{FF2B5EF4-FFF2-40B4-BE49-F238E27FC236}">
                <a16:creationId xmlns:a16="http://schemas.microsoft.com/office/drawing/2014/main" id="{D8A07CBB-17AF-4F95-80EB-327FAE3EF82F}"/>
              </a:ext>
            </a:extLst>
          </p:cNvPr>
          <p:cNvSpPr>
            <a:spLocks noGrp="1"/>
          </p:cNvSpPr>
          <p:nvPr>
            <p:ph type="dt" sz="half" idx="10"/>
          </p:nvPr>
        </p:nvSpPr>
        <p:spPr/>
        <p:txBody>
          <a:bodyPr/>
          <a:lstStyle/>
          <a:p>
            <a:fld id="{AA2C893A-4C3F-48FE-855E-2E885B1C0281}" type="datetime1">
              <a:rPr lang="en-US" smtClean="0"/>
              <a:t>12/7/2022</a:t>
            </a:fld>
            <a:endParaRPr lang="en-US" dirty="0"/>
          </a:p>
        </p:txBody>
      </p:sp>
      <p:sp>
        <p:nvSpPr>
          <p:cNvPr id="5" name="Slide Number Placeholder 4">
            <a:extLst>
              <a:ext uri="{FF2B5EF4-FFF2-40B4-BE49-F238E27FC236}">
                <a16:creationId xmlns:a16="http://schemas.microsoft.com/office/drawing/2014/main" id="{70355E70-A0C7-4741-B0BD-4574604967E9}"/>
              </a:ext>
            </a:extLst>
          </p:cNvPr>
          <p:cNvSpPr>
            <a:spLocks noGrp="1"/>
          </p:cNvSpPr>
          <p:nvPr>
            <p:ph type="sldNum" sz="quarter" idx="12"/>
          </p:nvPr>
        </p:nvSpPr>
        <p:spPr/>
        <p:txBody>
          <a:bodyPr/>
          <a:lstStyle/>
          <a:p>
            <a:fld id="{9E357520-1603-460F-9F3A-AE144C7A234C}" type="slidenum">
              <a:rPr lang="en-US" altLang="en-US" smtClean="0"/>
              <a:t>5</a:t>
            </a:fld>
            <a:endParaRPr lang="en-US" altLang="en-US" dirty="0"/>
          </a:p>
        </p:txBody>
      </p:sp>
      <p:pic>
        <p:nvPicPr>
          <p:cNvPr id="7" name="Picture 6">
            <a:extLst>
              <a:ext uri="{FF2B5EF4-FFF2-40B4-BE49-F238E27FC236}">
                <a16:creationId xmlns:a16="http://schemas.microsoft.com/office/drawing/2014/main" id="{E60FAAC8-A703-499B-9085-413E676050E5}"/>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86200" y="1066800"/>
            <a:ext cx="4572000" cy="5654674"/>
          </a:xfrm>
          <a:prstGeom prst="rect">
            <a:avLst/>
          </a:prstGeom>
        </p:spPr>
      </p:pic>
    </p:spTree>
    <p:extLst>
      <p:ext uri="{BB962C8B-B14F-4D97-AF65-F5344CB8AC3E}">
        <p14:creationId xmlns:p14="http://schemas.microsoft.com/office/powerpoint/2010/main" val="478970794"/>
      </p:ext>
    </p:extLst>
  </p:cSld>
  <p:clrMapOvr>
    <a:masterClrMapping/>
  </p:clrMapOvr>
  <p:transition>
    <p:cover dir="d"/>
    <p:sndAc>
      <p:stSnd>
        <p:snd r:embed="rId2"/>
      </p:stSnd>
    </p:sndAc>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89" name="Rectangle 4"/>
          <p:cNvSpPr>
            <a:spLocks noGrp="1"/>
          </p:cNvSpPr>
          <p:nvPr>
            <p:ph type="title"/>
          </p:nvPr>
        </p:nvSpPr>
        <p:spPr>
          <a:xfrm>
            <a:off x="457200" y="0"/>
            <a:ext cx="8229600" cy="1143000"/>
          </a:xfrm>
        </p:spPr>
        <p:txBody>
          <a:bodyPr/>
          <a:lstStyle/>
          <a:p>
            <a:pPr eaLnBrk="1" hangingPunct="1"/>
            <a:r>
              <a:rPr lang="en-US" altLang="en-US"/>
              <a:t>Large Intestine</a:t>
            </a:r>
          </a:p>
        </p:txBody>
      </p:sp>
      <p:sp>
        <p:nvSpPr>
          <p:cNvPr id="1048690" name="Rectangle 5"/>
          <p:cNvSpPr>
            <a:spLocks noGrp="1"/>
          </p:cNvSpPr>
          <p:nvPr>
            <p:ph type="body" sz="half" idx="1"/>
          </p:nvPr>
        </p:nvSpPr>
        <p:spPr>
          <a:xfrm>
            <a:off x="0" y="1066800"/>
            <a:ext cx="6705600" cy="4525963"/>
          </a:xfrm>
        </p:spPr>
        <p:txBody>
          <a:bodyPr/>
          <a:lstStyle/>
          <a:p>
            <a:pPr marL="0" indent="0" eaLnBrk="1" hangingPunct="1">
              <a:buNone/>
            </a:pPr>
            <a:r>
              <a:rPr lang="en-US" altLang="en-US" sz="2800" dirty="0"/>
              <a:t> large intestine also c/as colon</a:t>
            </a:r>
          </a:p>
          <a:p>
            <a:pPr marL="0" indent="0" eaLnBrk="1" hangingPunct="1">
              <a:buNone/>
            </a:pPr>
            <a:r>
              <a:rPr lang="en-US" altLang="en-US" sz="2800" dirty="0"/>
              <a:t> it extend from ileocecal valve up to anus</a:t>
            </a:r>
          </a:p>
          <a:p>
            <a:pPr eaLnBrk="1" hangingPunct="1"/>
            <a:r>
              <a:rPr lang="en-US" altLang="en-US" sz="2800" dirty="0"/>
              <a:t>About </a:t>
            </a:r>
            <a:r>
              <a:rPr lang="en-US" altLang="en-US" sz="2800" dirty="0">
                <a:solidFill>
                  <a:srgbClr val="FF0000"/>
                </a:solidFill>
              </a:rPr>
              <a:t>1.5 meters </a:t>
            </a:r>
            <a:r>
              <a:rPr lang="en-US" altLang="en-US" sz="2800" dirty="0"/>
              <a:t>long</a:t>
            </a:r>
          </a:p>
          <a:p>
            <a:pPr eaLnBrk="1" hangingPunct="1"/>
            <a:r>
              <a:rPr lang="en-US" altLang="en-US" sz="2800" dirty="0"/>
              <a:t>Large intestine divided up to 7 region</a:t>
            </a:r>
          </a:p>
          <a:p>
            <a:pPr marL="0" indent="0" eaLnBrk="1" hangingPunct="1">
              <a:buNone/>
            </a:pPr>
            <a:r>
              <a:rPr lang="en-US" altLang="en-US" sz="2800" dirty="0"/>
              <a:t>                1) cecum with appendix</a:t>
            </a:r>
          </a:p>
          <a:p>
            <a:pPr marL="0" indent="0" eaLnBrk="1" hangingPunct="1">
              <a:buNone/>
            </a:pPr>
            <a:r>
              <a:rPr lang="en-US" altLang="en-US" sz="2800" dirty="0"/>
              <a:t>                2) Ascending colon</a:t>
            </a:r>
          </a:p>
          <a:p>
            <a:pPr marL="0" indent="0" eaLnBrk="1" hangingPunct="1">
              <a:buNone/>
            </a:pPr>
            <a:r>
              <a:rPr lang="en-US" altLang="en-US" sz="2800" dirty="0"/>
              <a:t>                3)transverse colon</a:t>
            </a:r>
          </a:p>
          <a:p>
            <a:pPr marL="0" indent="0" eaLnBrk="1" hangingPunct="1">
              <a:buNone/>
            </a:pPr>
            <a:r>
              <a:rPr lang="en-US" altLang="en-US" sz="2800" dirty="0"/>
              <a:t>                4) Descending colon</a:t>
            </a:r>
          </a:p>
          <a:p>
            <a:pPr marL="0" indent="0" eaLnBrk="1" hangingPunct="1">
              <a:buNone/>
            </a:pPr>
            <a:r>
              <a:rPr lang="en-US" altLang="en-US" sz="2800" dirty="0"/>
              <a:t>                5) Sigmoid colon or</a:t>
            </a:r>
          </a:p>
          <a:p>
            <a:pPr marL="0" indent="0" eaLnBrk="1" hangingPunct="1">
              <a:buNone/>
            </a:pPr>
            <a:r>
              <a:rPr lang="en-US" altLang="en-US" sz="2800" dirty="0"/>
              <a:t>                6) Rectum</a:t>
            </a:r>
          </a:p>
          <a:p>
            <a:pPr marL="0" indent="0" eaLnBrk="1" hangingPunct="1">
              <a:buNone/>
            </a:pPr>
            <a:r>
              <a:rPr lang="en-US" altLang="en-US" sz="2800" dirty="0"/>
              <a:t>                7) Anal canal</a:t>
            </a:r>
          </a:p>
          <a:p>
            <a:pPr eaLnBrk="1" hangingPunct="1"/>
            <a:endParaRPr lang="en-US" altLang="en-US" sz="2800" dirty="0"/>
          </a:p>
          <a:p>
            <a:pPr eaLnBrk="1" hangingPunct="1"/>
            <a:endParaRPr lang="en-US" altLang="en-US" sz="2800" dirty="0"/>
          </a:p>
          <a:p>
            <a:pPr eaLnBrk="1" hangingPunct="1"/>
            <a:endParaRPr lang="en-US" altLang="en-US" sz="2800" dirty="0"/>
          </a:p>
        </p:txBody>
      </p:sp>
      <p:sp>
        <p:nvSpPr>
          <p:cNvPr id="1048691" name="Slide Number Placeholder 6"/>
          <p:cNvSpPr>
            <a:spLocks noGrp="1"/>
          </p:cNvSpPr>
          <p:nvPr>
            <p:ph type="sldNum" sz="quarter" idx="12"/>
          </p:nvPr>
        </p:nvSpPr>
        <p:spPr bwMode="auto">
          <a:noFill/>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CA" altLang="en-US" sz="1200">
              <a:latin typeface="Arial" panose="020B0604020202020204" pitchFamily="34" charset="0"/>
            </a:endParaRPr>
          </a:p>
        </p:txBody>
      </p:sp>
      <p:sp>
        <p:nvSpPr>
          <p:cNvPr id="1048692" name="Text Box 7"/>
          <p:cNvSpPr txBox="1">
            <a:spLocks noChangeArrowheads="1"/>
          </p:cNvSpPr>
          <p:nvPr/>
        </p:nvSpPr>
        <p:spPr bwMode="auto">
          <a:xfrm>
            <a:off x="4038600" y="4800600"/>
            <a:ext cx="1828800" cy="228600"/>
          </a:xfrm>
          <a:prstGeom prst="rect">
            <a:avLst/>
          </a:prstGeom>
          <a:noFill/>
          <a:ln>
            <a:noFill/>
          </a:ln>
          <a:effectLst/>
        </p:spPr>
        <p:txBody>
          <a:bodyPr>
            <a:spAutoFit/>
          </a:bodyPr>
          <a:lstStyle/>
          <a:p>
            <a:pPr eaLnBrk="1" hangingPunct="1">
              <a:spcBef>
                <a:spcPct val="50000"/>
              </a:spcBef>
            </a:pPr>
            <a:endParaRPr lang="en-US" altLang="en-US" sz="900" b="1" dirty="0">
              <a:effectLst>
                <a:outerShdw blurRad="38100" dist="38100" dir="2700000" algn="tl">
                  <a:srgbClr val="FFFFFF"/>
                </a:outerShdw>
              </a:effectLst>
            </a:endParaRPr>
          </a:p>
        </p:txBody>
      </p:sp>
      <p:sp>
        <p:nvSpPr>
          <p:cNvPr id="3" name="Content Placeholder 2">
            <a:extLst>
              <a:ext uri="{FF2B5EF4-FFF2-40B4-BE49-F238E27FC236}">
                <a16:creationId xmlns:a16="http://schemas.microsoft.com/office/drawing/2014/main" id="{79E2F65A-C116-40A3-8E36-6742AA692F0F}"/>
              </a:ext>
            </a:extLst>
          </p:cNvPr>
          <p:cNvSpPr>
            <a:spLocks noGrp="1"/>
          </p:cNvSpPr>
          <p:nvPr>
            <p:ph sz="half" idx="2"/>
          </p:nvPr>
        </p:nvSpPr>
        <p:spPr>
          <a:xfrm>
            <a:off x="6400800" y="1600200"/>
            <a:ext cx="2286000" cy="4525963"/>
          </a:xfrm>
        </p:spPr>
        <p:txBody>
          <a:bodyPr/>
          <a:lstStyle/>
          <a:p>
            <a:pPr marL="0" indent="0">
              <a:buNone/>
            </a:pPr>
            <a:endParaRPr lang="en-US" dirty="0"/>
          </a:p>
          <a:p>
            <a:pPr marL="0" indent="0">
              <a:buNone/>
            </a:pPr>
            <a:endParaRPr lang="en-US" dirty="0"/>
          </a:p>
        </p:txBody>
      </p:sp>
      <p:pic>
        <p:nvPicPr>
          <p:cNvPr id="5" name="Picture 4">
            <a:extLst>
              <a:ext uri="{FF2B5EF4-FFF2-40B4-BE49-F238E27FC236}">
                <a16:creationId xmlns:a16="http://schemas.microsoft.com/office/drawing/2014/main" id="{71203871-4CD1-444A-B9C0-DEB6A940DB9B}"/>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76800" y="3048000"/>
            <a:ext cx="4267200" cy="3673474"/>
          </a:xfrm>
          <a:prstGeom prst="rect">
            <a:avLst/>
          </a:prstGeom>
        </p:spPr>
      </p:pic>
    </p:spTree>
  </p:cSld>
  <p:clrMapOvr>
    <a:masterClrMapping/>
  </p:clrMapOvr>
  <p:transition>
    <p:cover dir="d"/>
    <p:sndAc>
      <p:stSnd>
        <p:snd r:embed="rId3"/>
      </p:stSnd>
    </p:sndAc>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48690">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48690">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48690">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48690">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048690">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048690">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048690">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048690">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048690">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1048690">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48690">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690" grpId="0" build="p"/>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4AE206-A295-465F-96FC-C78BC812BC82}"/>
              </a:ext>
            </a:extLst>
          </p:cNvPr>
          <p:cNvSpPr>
            <a:spLocks noGrp="1"/>
          </p:cNvSpPr>
          <p:nvPr>
            <p:ph type="title"/>
          </p:nvPr>
        </p:nvSpPr>
        <p:spPr/>
        <p:txBody>
          <a:bodyPr/>
          <a:lstStyle/>
          <a:p>
            <a:r>
              <a:rPr lang="en-US" dirty="0"/>
              <a:t>Layers of large intestine</a:t>
            </a:r>
          </a:p>
        </p:txBody>
      </p:sp>
      <p:sp>
        <p:nvSpPr>
          <p:cNvPr id="3" name="Content Placeholder 2">
            <a:extLst>
              <a:ext uri="{FF2B5EF4-FFF2-40B4-BE49-F238E27FC236}">
                <a16:creationId xmlns:a16="http://schemas.microsoft.com/office/drawing/2014/main" id="{5EF10FFB-ACD1-42C5-B276-4A1EF44BB96C}"/>
              </a:ext>
            </a:extLst>
          </p:cNvPr>
          <p:cNvSpPr>
            <a:spLocks noGrp="1"/>
          </p:cNvSpPr>
          <p:nvPr>
            <p:ph idx="1"/>
          </p:nvPr>
        </p:nvSpPr>
        <p:spPr/>
        <p:txBody>
          <a:bodyPr/>
          <a:lstStyle/>
          <a:p>
            <a:r>
              <a:rPr lang="en-US" dirty="0"/>
              <a:t>Serous layers – formed by peritoneum</a:t>
            </a:r>
          </a:p>
          <a:p>
            <a:r>
              <a:rPr lang="en-US" dirty="0"/>
              <a:t>Muscular layers – outer longitudinal layer and inner circular layer</a:t>
            </a:r>
          </a:p>
          <a:p>
            <a:pPr marL="0" indent="0">
              <a:buNone/>
            </a:pPr>
            <a:r>
              <a:rPr lang="en-US" dirty="0"/>
              <a:t>Longitudinal layer have 3 long band called as tinea coli.</a:t>
            </a:r>
          </a:p>
          <a:p>
            <a:pPr marL="0" indent="0">
              <a:buNone/>
            </a:pPr>
            <a:r>
              <a:rPr lang="en-US" dirty="0"/>
              <a:t> </a:t>
            </a:r>
            <a:r>
              <a:rPr lang="en-US" dirty="0" err="1"/>
              <a:t>sabmucas</a:t>
            </a:r>
            <a:r>
              <a:rPr lang="en-US" dirty="0"/>
              <a:t> layer – not well developed</a:t>
            </a:r>
          </a:p>
          <a:p>
            <a:pPr marL="0" indent="0">
              <a:buNone/>
            </a:pPr>
            <a:r>
              <a:rPr lang="en-US" dirty="0"/>
              <a:t> mucus layer- the crypts of </a:t>
            </a:r>
            <a:r>
              <a:rPr lang="en-US" dirty="0" err="1"/>
              <a:t>Lieberkuhm</a:t>
            </a:r>
            <a:r>
              <a:rPr lang="en-US" dirty="0"/>
              <a:t> &amp; mucus secreting glands are present in mucosa but villi are absent.</a:t>
            </a:r>
          </a:p>
        </p:txBody>
      </p:sp>
      <p:sp>
        <p:nvSpPr>
          <p:cNvPr id="4" name="Date Placeholder 3">
            <a:extLst>
              <a:ext uri="{FF2B5EF4-FFF2-40B4-BE49-F238E27FC236}">
                <a16:creationId xmlns:a16="http://schemas.microsoft.com/office/drawing/2014/main" id="{C47F0801-CC94-4B08-A122-9CB7AF1273B8}"/>
              </a:ext>
            </a:extLst>
          </p:cNvPr>
          <p:cNvSpPr>
            <a:spLocks noGrp="1"/>
          </p:cNvSpPr>
          <p:nvPr>
            <p:ph type="dt" sz="half" idx="10"/>
          </p:nvPr>
        </p:nvSpPr>
        <p:spPr/>
        <p:txBody>
          <a:bodyPr/>
          <a:lstStyle/>
          <a:p>
            <a:fld id="{AA2C893A-4C3F-48FE-855E-2E885B1C0281}" type="datetime1">
              <a:rPr lang="en-US" smtClean="0"/>
              <a:t>12/7/2022</a:t>
            </a:fld>
            <a:endParaRPr lang="en-US" dirty="0"/>
          </a:p>
        </p:txBody>
      </p:sp>
      <p:sp>
        <p:nvSpPr>
          <p:cNvPr id="5" name="Slide Number Placeholder 4">
            <a:extLst>
              <a:ext uri="{FF2B5EF4-FFF2-40B4-BE49-F238E27FC236}">
                <a16:creationId xmlns:a16="http://schemas.microsoft.com/office/drawing/2014/main" id="{6BE89568-16E7-42F8-BFB9-FC391542AAA5}"/>
              </a:ext>
            </a:extLst>
          </p:cNvPr>
          <p:cNvSpPr>
            <a:spLocks noGrp="1"/>
          </p:cNvSpPr>
          <p:nvPr>
            <p:ph type="sldNum" sz="quarter" idx="12"/>
          </p:nvPr>
        </p:nvSpPr>
        <p:spPr/>
        <p:txBody>
          <a:bodyPr/>
          <a:lstStyle/>
          <a:p>
            <a:fld id="{9E357520-1603-460F-9F3A-AE144C7A234C}" type="slidenum">
              <a:rPr lang="en-US" altLang="en-US" smtClean="0"/>
              <a:t>51</a:t>
            </a:fld>
            <a:endParaRPr lang="en-US" altLang="en-US" dirty="0"/>
          </a:p>
        </p:txBody>
      </p:sp>
    </p:spTree>
    <p:extLst>
      <p:ext uri="{BB962C8B-B14F-4D97-AF65-F5344CB8AC3E}">
        <p14:creationId xmlns:p14="http://schemas.microsoft.com/office/powerpoint/2010/main" val="2922381633"/>
      </p:ext>
    </p:extLst>
  </p:cSld>
  <p:clrMapOvr>
    <a:masterClrMapping/>
  </p:clrMapOvr>
  <p:transition>
    <p:cover dir="d"/>
    <p:sndAc>
      <p:stSnd>
        <p:snd r:embed="rId2"/>
      </p:stSnd>
    </p:sndAc>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29C2ED4-6FBA-4799-AD7E-F57850D496A3}"/>
              </a:ext>
            </a:extLst>
          </p:cNvPr>
          <p:cNvSpPr>
            <a:spLocks noGrp="1"/>
          </p:cNvSpPr>
          <p:nvPr>
            <p:ph type="dt" sz="half" idx="10"/>
          </p:nvPr>
        </p:nvSpPr>
        <p:spPr/>
        <p:txBody>
          <a:bodyPr/>
          <a:lstStyle/>
          <a:p>
            <a:fld id="{7CE81A66-FD9E-44FB-8A5B-81BC07A9B3D9}" type="datetime1">
              <a:rPr lang="en-US" smtClean="0"/>
              <a:t>12/7/2022</a:t>
            </a:fld>
            <a:endParaRPr lang="en-US" dirty="0"/>
          </a:p>
        </p:txBody>
      </p:sp>
      <p:sp>
        <p:nvSpPr>
          <p:cNvPr id="3" name="Slide Number Placeholder 2">
            <a:extLst>
              <a:ext uri="{FF2B5EF4-FFF2-40B4-BE49-F238E27FC236}">
                <a16:creationId xmlns:a16="http://schemas.microsoft.com/office/drawing/2014/main" id="{C80E6E57-70EF-47E0-8791-DAEF15C53EA8}"/>
              </a:ext>
            </a:extLst>
          </p:cNvPr>
          <p:cNvSpPr>
            <a:spLocks noGrp="1"/>
          </p:cNvSpPr>
          <p:nvPr>
            <p:ph type="sldNum" sz="quarter" idx="12"/>
          </p:nvPr>
        </p:nvSpPr>
        <p:spPr/>
        <p:txBody>
          <a:bodyPr/>
          <a:lstStyle/>
          <a:p>
            <a:fld id="{49FCFCAA-1D5F-4581-833A-E66952F48E48}" type="slidenum">
              <a:rPr lang="en-US" altLang="en-US" smtClean="0"/>
              <a:t>52</a:t>
            </a:fld>
            <a:endParaRPr lang="en-US" altLang="en-US" dirty="0"/>
          </a:p>
        </p:txBody>
      </p:sp>
      <p:sp>
        <p:nvSpPr>
          <p:cNvPr id="6" name="object 3">
            <a:extLst>
              <a:ext uri="{FF2B5EF4-FFF2-40B4-BE49-F238E27FC236}">
                <a16:creationId xmlns:a16="http://schemas.microsoft.com/office/drawing/2014/main" id="{DDAC4D99-E26D-4E66-8117-A84B8727C29E}"/>
              </a:ext>
            </a:extLst>
          </p:cNvPr>
          <p:cNvSpPr/>
          <p:nvPr/>
        </p:nvSpPr>
        <p:spPr>
          <a:xfrm>
            <a:off x="152400" y="136526"/>
            <a:ext cx="8839200" cy="6584949"/>
          </a:xfrm>
          <a:prstGeom prst="rect">
            <a:avLst/>
          </a:prstGeom>
          <a:blipFill>
            <a:blip r:embed="rId3" cstate="print"/>
            <a:stretch>
              <a:fillRect/>
            </a:stretch>
          </a:blipFill>
        </p:spPr>
        <p:txBody>
          <a:bodyPr wrap="square" lIns="0" tIns="0" rIns="0" bIns="0" rtlCol="0"/>
          <a:lstStyle/>
          <a:p>
            <a:endParaRPr/>
          </a:p>
        </p:txBody>
      </p:sp>
    </p:spTree>
    <p:extLst>
      <p:ext uri="{BB962C8B-B14F-4D97-AF65-F5344CB8AC3E}">
        <p14:creationId xmlns:p14="http://schemas.microsoft.com/office/powerpoint/2010/main" val="685566489"/>
      </p:ext>
    </p:extLst>
  </p:cSld>
  <p:clrMapOvr>
    <a:masterClrMapping/>
  </p:clrMapOvr>
  <p:transition>
    <p:cover dir="d"/>
    <p:sndAc>
      <p:stSnd>
        <p:snd r:embed="rId2"/>
      </p:stSnd>
    </p:sndAc>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bject 4"/>
          <p:cNvSpPr txBox="1">
            <a:spLocks noGrp="1"/>
          </p:cNvSpPr>
          <p:nvPr>
            <p:ph type="ftr" sz="quarter" idx="5"/>
          </p:nvPr>
        </p:nvSpPr>
        <p:spPr>
          <a:xfrm>
            <a:off x="535940" y="6290379"/>
            <a:ext cx="817880" cy="204351"/>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650"/>
              </a:lnSpc>
            </a:pPr>
            <a:endParaRPr spc="-5" dirty="0"/>
          </a:p>
        </p:txBody>
      </p:sp>
      <p:sp>
        <p:nvSpPr>
          <p:cNvPr id="5" name="object 5"/>
          <p:cNvSpPr txBox="1">
            <a:spLocks noGrp="1"/>
          </p:cNvSpPr>
          <p:nvPr>
            <p:ph type="dt" sz="half" idx="6"/>
          </p:nvPr>
        </p:nvSpPr>
        <p:spPr>
          <a:xfrm>
            <a:off x="3624719" y="6290379"/>
            <a:ext cx="1893570" cy="204351"/>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12700">
              <a:lnSpc>
                <a:spcPts val="1650"/>
              </a:lnSpc>
            </a:pPr>
            <a:endParaRPr spc="-10" dirty="0"/>
          </a:p>
        </p:txBody>
      </p:sp>
      <p:sp>
        <p:nvSpPr>
          <p:cNvPr id="6" name="object 6"/>
          <p:cNvSpPr txBox="1">
            <a:spLocks noGrp="1"/>
          </p:cNvSpPr>
          <p:nvPr>
            <p:ph type="sldNum" sz="quarter" idx="7"/>
          </p:nvPr>
        </p:nvSpPr>
        <p:spPr>
          <a:xfrm>
            <a:off x="8260074" y="6290376"/>
            <a:ext cx="374015" cy="204351"/>
          </a:xfrm>
          <a:prstGeom prst="rect">
            <a:avLst/>
          </a:prstGeom>
        </p:spPr>
        <p:txBody>
          <a:bodyPr vert="horz" wrap="square" lIns="0" tIns="0" rIns="0" bIns="0" rtlCol="0">
            <a:spAutoFit/>
          </a:bodyPr>
          <a:lstStyle>
            <a:defPPr>
              <a:defRPr lang="en-US"/>
            </a:defPPr>
            <a:lvl1pPr marL="0" algn="l" defTabSz="914400" rtl="0" eaLnBrk="1" latinLnBrk="0" hangingPunct="1">
              <a:defRPr sz="1400" b="0" i="0" kern="1200">
                <a:solidFill>
                  <a:schemeClr val="tx1"/>
                </a:solidFill>
                <a:latin typeface="Arial"/>
                <a:ea typeface="+mn-ea"/>
                <a:cs typeface="Arial"/>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38100">
              <a:lnSpc>
                <a:spcPts val="1650"/>
              </a:lnSpc>
            </a:pPr>
            <a:endParaRPr dirty="0"/>
          </a:p>
        </p:txBody>
      </p:sp>
      <p:sp>
        <p:nvSpPr>
          <p:cNvPr id="2" name="object 2"/>
          <p:cNvSpPr txBox="1">
            <a:spLocks noGrp="1"/>
          </p:cNvSpPr>
          <p:nvPr>
            <p:ph type="title"/>
          </p:nvPr>
        </p:nvSpPr>
        <p:spPr>
          <a:xfrm>
            <a:off x="800509" y="482925"/>
            <a:ext cx="7544434" cy="697230"/>
          </a:xfrm>
          <a:prstGeom prst="rect">
            <a:avLst/>
          </a:prstGeom>
        </p:spPr>
        <p:txBody>
          <a:bodyPr vert="horz" wrap="square" lIns="0" tIns="13335" rIns="0" bIns="0" rtlCol="0">
            <a:spAutoFit/>
          </a:bodyPr>
          <a:lstStyle/>
          <a:p>
            <a:pPr marL="12700">
              <a:lnSpc>
                <a:spcPct val="100000"/>
              </a:lnSpc>
              <a:spcBef>
                <a:spcPts val="105"/>
              </a:spcBef>
              <a:tabLst>
                <a:tab pos="5231130" algn="l"/>
              </a:tabLst>
            </a:pPr>
            <a:r>
              <a:rPr spc="-5" dirty="0"/>
              <a:t>Histol</a:t>
            </a:r>
            <a:r>
              <a:rPr spc="-20" dirty="0"/>
              <a:t>o</a:t>
            </a:r>
            <a:r>
              <a:rPr dirty="0"/>
              <a:t>gy</a:t>
            </a:r>
            <a:r>
              <a:rPr b="0" spc="125" dirty="0">
                <a:latin typeface="Times New Roman"/>
                <a:cs typeface="Times New Roman"/>
              </a:rPr>
              <a:t> </a:t>
            </a:r>
            <a:r>
              <a:rPr dirty="0"/>
              <a:t>of</a:t>
            </a:r>
            <a:r>
              <a:rPr b="0" spc="110" dirty="0">
                <a:latin typeface="Times New Roman"/>
                <a:cs typeface="Times New Roman"/>
              </a:rPr>
              <a:t> </a:t>
            </a:r>
            <a:r>
              <a:rPr dirty="0"/>
              <a:t>Large</a:t>
            </a:r>
            <a:r>
              <a:rPr lang="en-US" dirty="0">
                <a:latin typeface="Times New Roman"/>
                <a:cs typeface="Times New Roman"/>
              </a:rPr>
              <a:t> </a:t>
            </a:r>
            <a:r>
              <a:rPr dirty="0"/>
              <a:t>Intes</a:t>
            </a:r>
            <a:r>
              <a:rPr spc="-20" dirty="0"/>
              <a:t>t</a:t>
            </a:r>
            <a:r>
              <a:rPr dirty="0"/>
              <a:t>ine</a:t>
            </a:r>
          </a:p>
        </p:txBody>
      </p:sp>
      <p:sp>
        <p:nvSpPr>
          <p:cNvPr id="3" name="object 3"/>
          <p:cNvSpPr txBox="1"/>
          <p:nvPr/>
        </p:nvSpPr>
        <p:spPr>
          <a:xfrm>
            <a:off x="152400" y="1621354"/>
            <a:ext cx="8839200" cy="1983235"/>
          </a:xfrm>
          <a:prstGeom prst="rect">
            <a:avLst/>
          </a:prstGeom>
        </p:spPr>
        <p:txBody>
          <a:bodyPr vert="horz" wrap="square" lIns="0" tIns="13335" rIns="0" bIns="0" rtlCol="0">
            <a:spAutoFit/>
          </a:bodyPr>
          <a:lstStyle/>
          <a:p>
            <a:pPr marL="355600" marR="496570" indent="-343535">
              <a:lnSpc>
                <a:spcPct val="100000"/>
              </a:lnSpc>
              <a:spcBef>
                <a:spcPts val="105"/>
              </a:spcBef>
              <a:buFont typeface="Arial"/>
              <a:buChar char="•"/>
              <a:tabLst>
                <a:tab pos="355600" algn="l"/>
                <a:tab pos="356235" algn="l"/>
              </a:tabLst>
            </a:pPr>
            <a:r>
              <a:rPr sz="3200" b="1" dirty="0">
                <a:latin typeface="Arial"/>
                <a:cs typeface="Arial"/>
              </a:rPr>
              <a:t>Slide - </a:t>
            </a:r>
            <a:r>
              <a:rPr sz="3200" spc="-5" dirty="0">
                <a:latin typeface="Arial"/>
                <a:cs typeface="Arial"/>
              </a:rPr>
              <a:t>Serous, </a:t>
            </a:r>
            <a:r>
              <a:rPr sz="3200" dirty="0">
                <a:latin typeface="Arial"/>
                <a:cs typeface="Arial"/>
              </a:rPr>
              <a:t>muscularis,</a:t>
            </a:r>
            <a:r>
              <a:rPr sz="3200" spc="-110" dirty="0">
                <a:latin typeface="Arial"/>
                <a:cs typeface="Arial"/>
              </a:rPr>
              <a:t> </a:t>
            </a:r>
            <a:r>
              <a:rPr sz="3200" spc="-5" dirty="0">
                <a:latin typeface="Arial"/>
                <a:cs typeface="Arial"/>
              </a:rPr>
              <a:t>submucosa,  mucosa (villi-</a:t>
            </a:r>
            <a:r>
              <a:rPr sz="3200" spc="-35" dirty="0">
                <a:latin typeface="Arial"/>
                <a:cs typeface="Arial"/>
              </a:rPr>
              <a:t> </a:t>
            </a:r>
            <a:r>
              <a:rPr sz="3200" spc="-5" dirty="0">
                <a:latin typeface="Arial"/>
                <a:cs typeface="Arial"/>
              </a:rPr>
              <a:t>absent)</a:t>
            </a:r>
            <a:endParaRPr sz="3200" dirty="0">
              <a:latin typeface="Arial"/>
              <a:cs typeface="Arial"/>
            </a:endParaRPr>
          </a:p>
          <a:p>
            <a:pPr marL="12065" marR="5080">
              <a:lnSpc>
                <a:spcPct val="100000"/>
              </a:lnSpc>
              <a:tabLst>
                <a:tab pos="355600" algn="l"/>
                <a:tab pos="356235" algn="l"/>
              </a:tabLst>
            </a:pPr>
            <a:r>
              <a:rPr sz="3200" b="1" spc="-5" dirty="0">
                <a:latin typeface="Arial"/>
                <a:cs typeface="Arial"/>
              </a:rPr>
              <a:t>Mucosa </a:t>
            </a:r>
            <a:r>
              <a:rPr sz="3200" dirty="0">
                <a:latin typeface="Arial"/>
                <a:cs typeface="Arial"/>
              </a:rPr>
              <a:t>- Few </a:t>
            </a:r>
            <a:r>
              <a:rPr sz="3200" spc="-5" dirty="0">
                <a:latin typeface="Arial"/>
                <a:cs typeface="Arial"/>
              </a:rPr>
              <a:t>Intestinal </a:t>
            </a:r>
            <a:r>
              <a:rPr sz="3200" spc="-5" dirty="0" err="1">
                <a:latin typeface="Arial"/>
                <a:cs typeface="Arial"/>
              </a:rPr>
              <a:t>glands,</a:t>
            </a:r>
            <a:r>
              <a:rPr lang="en-US" sz="3200" spc="-5" dirty="0" err="1">
                <a:latin typeface="Arial"/>
                <a:cs typeface="Arial"/>
              </a:rPr>
              <a:t>enterocyte</a:t>
            </a:r>
            <a:r>
              <a:rPr sz="3200" spc="-5" dirty="0">
                <a:latin typeface="Arial"/>
                <a:cs typeface="Arial"/>
              </a:rPr>
              <a:t> </a:t>
            </a:r>
            <a:r>
              <a:rPr sz="3200" spc="-5" dirty="0">
                <a:solidFill>
                  <a:srgbClr val="FF0000"/>
                </a:solidFill>
                <a:latin typeface="Arial"/>
                <a:cs typeface="Arial"/>
              </a:rPr>
              <a:t>but </a:t>
            </a:r>
            <a:r>
              <a:rPr sz="3200" spc="-10" dirty="0">
                <a:solidFill>
                  <a:srgbClr val="FF0000"/>
                </a:solidFill>
                <a:latin typeface="Arial"/>
                <a:cs typeface="Arial"/>
              </a:rPr>
              <a:t>goblet  </a:t>
            </a:r>
            <a:r>
              <a:rPr sz="3200" dirty="0">
                <a:solidFill>
                  <a:srgbClr val="FF0000"/>
                </a:solidFill>
                <a:latin typeface="Arial"/>
                <a:cs typeface="Arial"/>
              </a:rPr>
              <a:t>cells </a:t>
            </a:r>
            <a:r>
              <a:rPr sz="3200" spc="-5" dirty="0">
                <a:solidFill>
                  <a:srgbClr val="FF0000"/>
                </a:solidFill>
                <a:latin typeface="Arial"/>
                <a:cs typeface="Arial"/>
              </a:rPr>
              <a:t>and lymphatic </a:t>
            </a:r>
            <a:r>
              <a:rPr sz="3200" spc="-10" dirty="0">
                <a:solidFill>
                  <a:srgbClr val="FF0000"/>
                </a:solidFill>
                <a:latin typeface="Arial"/>
                <a:cs typeface="Arial"/>
              </a:rPr>
              <a:t>nodules </a:t>
            </a:r>
            <a:r>
              <a:rPr sz="3200" dirty="0">
                <a:solidFill>
                  <a:srgbClr val="FF0000"/>
                </a:solidFill>
                <a:latin typeface="Arial"/>
                <a:cs typeface="Arial"/>
              </a:rPr>
              <a:t>-</a:t>
            </a:r>
            <a:r>
              <a:rPr sz="3200" spc="-45" dirty="0">
                <a:solidFill>
                  <a:srgbClr val="FF0000"/>
                </a:solidFill>
                <a:latin typeface="Arial"/>
                <a:cs typeface="Arial"/>
              </a:rPr>
              <a:t> </a:t>
            </a:r>
            <a:r>
              <a:rPr sz="3200" spc="-5" dirty="0">
                <a:solidFill>
                  <a:srgbClr val="FF0000"/>
                </a:solidFill>
                <a:latin typeface="Arial"/>
                <a:cs typeface="Arial"/>
              </a:rPr>
              <a:t>numerous.</a:t>
            </a:r>
            <a:endParaRPr sz="3200" dirty="0">
              <a:latin typeface="Arial"/>
              <a:cs typeface="Arial"/>
            </a:endParaRPr>
          </a:p>
        </p:txBody>
      </p:sp>
      <p:pic>
        <p:nvPicPr>
          <p:cNvPr id="8" name="Picture 7">
            <a:extLst>
              <a:ext uri="{FF2B5EF4-FFF2-40B4-BE49-F238E27FC236}">
                <a16:creationId xmlns:a16="http://schemas.microsoft.com/office/drawing/2014/main" id="{736E01D4-CC11-4B00-B55F-74EAD07EBC5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01080" y="3810000"/>
            <a:ext cx="7459565" cy="3048000"/>
          </a:xfrm>
          <a:prstGeom prst="rect">
            <a:avLst/>
          </a:prstGeom>
        </p:spPr>
      </p:pic>
    </p:spTree>
  </p:cSld>
  <p:clrMapOvr>
    <a:masterClrMapping/>
  </p:clrMapOvr>
  <p:transition>
    <p:cover dir="d"/>
    <p:sndAc>
      <p:stSnd>
        <p:snd r:embed="rId2"/>
      </p:stSnd>
    </p:sndAc>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1E119D-5CC1-4D21-A4F9-FB7D18372645}"/>
              </a:ext>
            </a:extLst>
          </p:cNvPr>
          <p:cNvSpPr>
            <a:spLocks noGrp="1"/>
          </p:cNvSpPr>
          <p:nvPr>
            <p:ph type="title"/>
          </p:nvPr>
        </p:nvSpPr>
        <p:spPr>
          <a:xfrm>
            <a:off x="457200" y="274637"/>
            <a:ext cx="8229600" cy="1704975"/>
          </a:xfrm>
        </p:spPr>
        <p:txBody>
          <a:bodyPr/>
          <a:lstStyle/>
          <a:p>
            <a:r>
              <a:rPr lang="en-US" dirty="0"/>
              <a:t>Properties and composition of large intestinal juice</a:t>
            </a:r>
          </a:p>
        </p:txBody>
      </p:sp>
      <p:sp>
        <p:nvSpPr>
          <p:cNvPr id="3" name="Content Placeholder 2">
            <a:extLst>
              <a:ext uri="{FF2B5EF4-FFF2-40B4-BE49-F238E27FC236}">
                <a16:creationId xmlns:a16="http://schemas.microsoft.com/office/drawing/2014/main" id="{C95273B4-FBB4-4B55-A22C-84611BE551A7}"/>
              </a:ext>
            </a:extLst>
          </p:cNvPr>
          <p:cNvSpPr>
            <a:spLocks noGrp="1"/>
          </p:cNvSpPr>
          <p:nvPr>
            <p:ph idx="1"/>
          </p:nvPr>
        </p:nvSpPr>
        <p:spPr>
          <a:xfrm>
            <a:off x="457200" y="2209800"/>
            <a:ext cx="8229600" cy="3916363"/>
          </a:xfrm>
        </p:spPr>
        <p:txBody>
          <a:bodyPr/>
          <a:lstStyle/>
          <a:p>
            <a:r>
              <a:rPr lang="en-US" dirty="0"/>
              <a:t>Large intestinal juice is watery fluid  with </a:t>
            </a:r>
          </a:p>
          <a:p>
            <a:r>
              <a:rPr lang="en-US" dirty="0"/>
              <a:t>Ph- 8.0</a:t>
            </a:r>
          </a:p>
          <a:p>
            <a:r>
              <a:rPr lang="en-US" dirty="0"/>
              <a:t>Digestive enzyme is absent but concentration of bicarbonate is high in large intestinal juice.</a:t>
            </a:r>
          </a:p>
        </p:txBody>
      </p:sp>
      <p:sp>
        <p:nvSpPr>
          <p:cNvPr id="4" name="Date Placeholder 3">
            <a:extLst>
              <a:ext uri="{FF2B5EF4-FFF2-40B4-BE49-F238E27FC236}">
                <a16:creationId xmlns:a16="http://schemas.microsoft.com/office/drawing/2014/main" id="{6951E952-CB66-484D-80AD-A5CC27CCD5F2}"/>
              </a:ext>
            </a:extLst>
          </p:cNvPr>
          <p:cNvSpPr>
            <a:spLocks noGrp="1"/>
          </p:cNvSpPr>
          <p:nvPr>
            <p:ph type="dt" sz="half" idx="10"/>
          </p:nvPr>
        </p:nvSpPr>
        <p:spPr/>
        <p:txBody>
          <a:bodyPr/>
          <a:lstStyle/>
          <a:p>
            <a:fld id="{AA2C893A-4C3F-48FE-855E-2E885B1C0281}" type="datetime1">
              <a:rPr lang="en-US" smtClean="0"/>
              <a:t>12/7/2022</a:t>
            </a:fld>
            <a:endParaRPr lang="en-US" dirty="0"/>
          </a:p>
        </p:txBody>
      </p:sp>
      <p:sp>
        <p:nvSpPr>
          <p:cNvPr id="5" name="Slide Number Placeholder 4">
            <a:extLst>
              <a:ext uri="{FF2B5EF4-FFF2-40B4-BE49-F238E27FC236}">
                <a16:creationId xmlns:a16="http://schemas.microsoft.com/office/drawing/2014/main" id="{D43B8804-6152-483C-802C-9C797C9EBB88}"/>
              </a:ext>
            </a:extLst>
          </p:cNvPr>
          <p:cNvSpPr>
            <a:spLocks noGrp="1"/>
          </p:cNvSpPr>
          <p:nvPr>
            <p:ph type="sldNum" sz="quarter" idx="12"/>
          </p:nvPr>
        </p:nvSpPr>
        <p:spPr/>
        <p:txBody>
          <a:bodyPr/>
          <a:lstStyle/>
          <a:p>
            <a:fld id="{9E357520-1603-460F-9F3A-AE144C7A234C}" type="slidenum">
              <a:rPr lang="en-US" altLang="en-US" smtClean="0"/>
              <a:t>54</a:t>
            </a:fld>
            <a:endParaRPr lang="en-US" altLang="en-US" dirty="0"/>
          </a:p>
        </p:txBody>
      </p:sp>
    </p:spTree>
    <p:extLst>
      <p:ext uri="{BB962C8B-B14F-4D97-AF65-F5344CB8AC3E}">
        <p14:creationId xmlns:p14="http://schemas.microsoft.com/office/powerpoint/2010/main" val="3427063546"/>
      </p:ext>
    </p:extLst>
  </p:cSld>
  <p:clrMapOvr>
    <a:masterClrMapping/>
  </p:clrMapOvr>
  <p:transition>
    <p:cover dir="d"/>
    <p:sndAc>
      <p:stSnd>
        <p:snd r:embed="rId2"/>
      </p:stSnd>
    </p:sndAc>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4BE5259-A36F-4937-8B8A-4E68EDFC8656}"/>
              </a:ext>
            </a:extLst>
          </p:cNvPr>
          <p:cNvSpPr>
            <a:spLocks noGrp="1"/>
          </p:cNvSpPr>
          <p:nvPr>
            <p:ph type="dt" sz="half" idx="10"/>
          </p:nvPr>
        </p:nvSpPr>
        <p:spPr/>
        <p:txBody>
          <a:bodyPr/>
          <a:lstStyle/>
          <a:p>
            <a:fld id="{7CE81A66-FD9E-44FB-8A5B-81BC07A9B3D9}" type="datetime1">
              <a:rPr lang="en-US" smtClean="0"/>
              <a:t>12/7/2022</a:t>
            </a:fld>
            <a:endParaRPr lang="en-US" dirty="0"/>
          </a:p>
        </p:txBody>
      </p:sp>
      <p:sp>
        <p:nvSpPr>
          <p:cNvPr id="3" name="Slide Number Placeholder 2">
            <a:extLst>
              <a:ext uri="{FF2B5EF4-FFF2-40B4-BE49-F238E27FC236}">
                <a16:creationId xmlns:a16="http://schemas.microsoft.com/office/drawing/2014/main" id="{C2B60068-3790-465F-9F2C-D2A75EDE9E77}"/>
              </a:ext>
            </a:extLst>
          </p:cNvPr>
          <p:cNvSpPr>
            <a:spLocks noGrp="1"/>
          </p:cNvSpPr>
          <p:nvPr>
            <p:ph type="sldNum" sz="quarter" idx="12"/>
          </p:nvPr>
        </p:nvSpPr>
        <p:spPr/>
        <p:txBody>
          <a:bodyPr/>
          <a:lstStyle/>
          <a:p>
            <a:fld id="{49FCFCAA-1D5F-4581-833A-E66952F48E48}" type="slidenum">
              <a:rPr lang="en-US" altLang="en-US" smtClean="0"/>
              <a:t>55</a:t>
            </a:fld>
            <a:endParaRPr lang="en-US" altLang="en-US" dirty="0"/>
          </a:p>
        </p:txBody>
      </p:sp>
      <p:pic>
        <p:nvPicPr>
          <p:cNvPr id="5" name="Picture 4">
            <a:extLst>
              <a:ext uri="{FF2B5EF4-FFF2-40B4-BE49-F238E27FC236}">
                <a16:creationId xmlns:a16="http://schemas.microsoft.com/office/drawing/2014/main" id="{8BF69C5B-1AC7-4916-B0F2-0DC955F80B9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36525"/>
            <a:ext cx="8763000" cy="6584949"/>
          </a:xfrm>
          <a:prstGeom prst="rect">
            <a:avLst/>
          </a:prstGeom>
        </p:spPr>
      </p:pic>
    </p:spTree>
    <p:extLst>
      <p:ext uri="{BB962C8B-B14F-4D97-AF65-F5344CB8AC3E}">
        <p14:creationId xmlns:p14="http://schemas.microsoft.com/office/powerpoint/2010/main" val="22028150"/>
      </p:ext>
    </p:extLst>
  </p:cSld>
  <p:clrMapOvr>
    <a:masterClrMapping/>
  </p:clrMapOvr>
  <p:transition>
    <p:cover dir="d"/>
    <p:sndAc>
      <p:stSnd>
        <p:snd r:embed="rId2"/>
      </p:stSnd>
    </p:sndAc>
  </p:transition>
</p:sld>
</file>

<file path=ppt/slides/slide5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8696" name="Rectangle 2"/>
          <p:cNvSpPr>
            <a:spLocks noGrp="1"/>
          </p:cNvSpPr>
          <p:nvPr>
            <p:ph type="title"/>
          </p:nvPr>
        </p:nvSpPr>
        <p:spPr>
          <a:xfrm>
            <a:off x="990600" y="0"/>
            <a:ext cx="7772400" cy="1143000"/>
          </a:xfrm>
        </p:spPr>
        <p:txBody>
          <a:bodyPr/>
          <a:lstStyle/>
          <a:p>
            <a:pPr eaLnBrk="1" hangingPunct="1"/>
            <a:r>
              <a:rPr lang="en-US" altLang="en-US" dirty="0"/>
              <a:t>Function </a:t>
            </a:r>
            <a:r>
              <a:rPr lang="en-US" altLang="en-US" dirty="0" err="1"/>
              <a:t>ofLarge</a:t>
            </a:r>
            <a:r>
              <a:rPr lang="en-US" altLang="en-US" dirty="0"/>
              <a:t> Intestine</a:t>
            </a:r>
          </a:p>
        </p:txBody>
      </p:sp>
      <p:sp>
        <p:nvSpPr>
          <p:cNvPr id="1048697" name="Rectangle 3"/>
          <p:cNvSpPr>
            <a:spLocks noGrp="1"/>
          </p:cNvSpPr>
          <p:nvPr>
            <p:ph idx="1"/>
          </p:nvPr>
        </p:nvSpPr>
        <p:spPr>
          <a:xfrm>
            <a:off x="0" y="762000"/>
            <a:ext cx="4495800" cy="4724400"/>
          </a:xfrm>
        </p:spPr>
        <p:txBody>
          <a:bodyPr/>
          <a:lstStyle/>
          <a:p>
            <a:pPr marL="457200" lvl="1" indent="0" eaLnBrk="1" hangingPunct="1">
              <a:buNone/>
            </a:pPr>
            <a:endParaRPr lang="en-US" altLang="en-US" sz="2400" dirty="0"/>
          </a:p>
          <a:p>
            <a:pPr marL="457200" lvl="1" indent="0" eaLnBrk="1" hangingPunct="1">
              <a:buNone/>
            </a:pPr>
            <a:endParaRPr lang="en-US" altLang="en-US" sz="2400" dirty="0"/>
          </a:p>
          <a:p>
            <a:pPr marL="457200" lvl="1" indent="0" eaLnBrk="1" hangingPunct="1">
              <a:buNone/>
            </a:pPr>
            <a:endParaRPr lang="en-US" altLang="en-US" sz="2400" dirty="0"/>
          </a:p>
          <a:p>
            <a:pPr marL="457200" lvl="1" indent="0" eaLnBrk="1" hangingPunct="1">
              <a:buNone/>
            </a:pPr>
            <a:r>
              <a:rPr lang="en-US" altLang="en-US" sz="3200" dirty="0"/>
              <a:t>1.Absorptive 1function</a:t>
            </a:r>
          </a:p>
          <a:p>
            <a:pPr marL="457200" lvl="1" indent="0" eaLnBrk="1" hangingPunct="1">
              <a:buNone/>
            </a:pPr>
            <a:r>
              <a:rPr lang="en-US" altLang="en-US" sz="3200" dirty="0">
                <a:solidFill>
                  <a:srgbClr val="FF0000"/>
                </a:solidFill>
              </a:rPr>
              <a:t>2</a:t>
            </a:r>
            <a:r>
              <a:rPr lang="en-US" altLang="en-US" sz="3200" dirty="0"/>
              <a:t>. Formation of feces</a:t>
            </a:r>
          </a:p>
          <a:p>
            <a:pPr marL="457200" lvl="1" indent="0" eaLnBrk="1" hangingPunct="1">
              <a:buNone/>
            </a:pPr>
            <a:r>
              <a:rPr lang="en-US" altLang="en-US" sz="3200" dirty="0">
                <a:solidFill>
                  <a:srgbClr val="FF0000"/>
                </a:solidFill>
              </a:rPr>
              <a:t>3. </a:t>
            </a:r>
            <a:r>
              <a:rPr lang="en-US" altLang="en-US" sz="3200" dirty="0"/>
              <a:t>Excretory function</a:t>
            </a:r>
          </a:p>
          <a:p>
            <a:pPr marL="457200" lvl="1" indent="0" eaLnBrk="1" hangingPunct="1">
              <a:buNone/>
            </a:pPr>
            <a:r>
              <a:rPr lang="en-US" altLang="en-US" sz="3200" dirty="0">
                <a:solidFill>
                  <a:srgbClr val="FF0000"/>
                </a:solidFill>
              </a:rPr>
              <a:t>4.</a:t>
            </a:r>
            <a:r>
              <a:rPr lang="en-US" altLang="en-US" sz="3200" dirty="0"/>
              <a:t>Secretory function</a:t>
            </a:r>
          </a:p>
          <a:p>
            <a:pPr marL="457200" lvl="1" indent="0" eaLnBrk="1" hangingPunct="1">
              <a:buNone/>
            </a:pPr>
            <a:r>
              <a:rPr lang="en-US" altLang="en-US" sz="3200" dirty="0">
                <a:solidFill>
                  <a:srgbClr val="FF0000"/>
                </a:solidFill>
              </a:rPr>
              <a:t>5.</a:t>
            </a:r>
            <a:r>
              <a:rPr lang="en-US" altLang="en-US" sz="3200" dirty="0"/>
              <a:t>Synthesis function</a:t>
            </a:r>
            <a:endParaRPr lang="en-US" altLang="en-US" sz="3200" dirty="0">
              <a:solidFill>
                <a:srgbClr val="FF0000"/>
              </a:solidFill>
            </a:endParaRPr>
          </a:p>
        </p:txBody>
      </p:sp>
      <p:sp>
        <p:nvSpPr>
          <p:cNvPr id="1048698" name="Slide Number Placeholder 5"/>
          <p:cNvSpPr>
            <a:spLocks noGrp="1"/>
          </p:cNvSpPr>
          <p:nvPr>
            <p:ph type="sldNum" sz="quarter" idx="12"/>
          </p:nvPr>
        </p:nvSpPr>
        <p:spPr bwMode="auto">
          <a:noFill/>
        </p:spPr>
        <p:txBody>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endParaRPr lang="en-CA" altLang="en-US" sz="1200">
              <a:latin typeface="Arial" panose="020B0604020202020204" pitchFamily="34" charset="0"/>
            </a:endParaRPr>
          </a:p>
        </p:txBody>
      </p:sp>
      <p:pic>
        <p:nvPicPr>
          <p:cNvPr id="2097164" name="Picture 3" descr="E:\Media\Images\ch24\screen\ha5lf2429a_a.jpg"/>
          <p:cNvPicPr>
            <a:picLocks noChangeAspect="1" noChangeArrowheads="1"/>
          </p:cNvPicPr>
          <p:nvPr/>
        </p:nvPicPr>
        <p:blipFill>
          <a:blip r:embed="rId4"/>
          <a:srcRect/>
          <a:stretch>
            <a:fillRect/>
          </a:stretch>
        </p:blipFill>
        <p:spPr bwMode="auto">
          <a:xfrm>
            <a:off x="4953000" y="1295400"/>
            <a:ext cx="4191000" cy="4005263"/>
          </a:xfrm>
          <a:prstGeom prst="rect">
            <a:avLst/>
          </a:prstGeom>
          <a:noFill/>
          <a:ln>
            <a:noFill/>
          </a:ln>
        </p:spPr>
      </p:pic>
    </p:spTree>
  </p:cSld>
  <p:clrMapOvr>
    <a:masterClrMapping/>
  </p:clrMapOvr>
  <p:transition>
    <p:cover dir="d"/>
    <p:sndAc>
      <p:stSnd>
        <p:snd r:embed="rId3"/>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afterGroup">
                            <p:stCondLst>
                              <p:cond delay="0"/>
                            </p:stCondLst>
                            <p:childTnLst>
                              <p:par>
                                <p:cTn id="5" presetID="15" presetClass="entr" presetSubtype="0" fill="hold" nodeType="afterEffect">
                                  <p:stCondLst>
                                    <p:cond delay="0"/>
                                  </p:stCondLst>
                                  <p:childTnLst>
                                    <p:set>
                                      <p:cBhvr>
                                        <p:cTn id="6" dur="1" fill="hold">
                                          <p:stCondLst>
                                            <p:cond delay="0"/>
                                          </p:stCondLst>
                                        </p:cTn>
                                        <p:tgtEl>
                                          <p:spTgt spid="2097164"/>
                                        </p:tgtEl>
                                        <p:attrNameLst>
                                          <p:attrName>style.visibility</p:attrName>
                                        </p:attrNameLst>
                                      </p:cBhvr>
                                      <p:to>
                                        <p:strVal val="visible"/>
                                      </p:to>
                                    </p:set>
                                    <p:anim calcmode="lin" valueType="num">
                                      <p:cBhvr>
                                        <p:cTn id="7" dur="1000" fill="hold"/>
                                        <p:tgtEl>
                                          <p:spTgt spid="2097164"/>
                                        </p:tgtEl>
                                        <p:attrNameLst>
                                          <p:attrName>ppt_w</p:attrName>
                                        </p:attrNameLst>
                                      </p:cBhvr>
                                      <p:tavLst>
                                        <p:tav tm="0">
                                          <p:val>
                                            <p:fltVal val="0"/>
                                          </p:val>
                                        </p:tav>
                                        <p:tav tm="100000">
                                          <p:val>
                                            <p:strVal val="#ppt_w"/>
                                          </p:val>
                                        </p:tav>
                                      </p:tavLst>
                                    </p:anim>
                                    <p:anim calcmode="lin" valueType="num">
                                      <p:cBhvr>
                                        <p:cTn id="8" dur="1000" fill="hold"/>
                                        <p:tgtEl>
                                          <p:spTgt spid="2097164"/>
                                        </p:tgtEl>
                                        <p:attrNameLst>
                                          <p:attrName>ppt_h</p:attrName>
                                        </p:attrNameLst>
                                      </p:cBhvr>
                                      <p:tavLst>
                                        <p:tav tm="0">
                                          <p:val>
                                            <p:fltVal val="0"/>
                                          </p:val>
                                        </p:tav>
                                        <p:tav tm="100000">
                                          <p:val>
                                            <p:strVal val="#ppt_h"/>
                                          </p:val>
                                        </p:tav>
                                      </p:tavLst>
                                    </p:anim>
                                    <p:anim calcmode="lin" valueType="num">
                                      <p:cBhvr>
                                        <p:cTn id="9" dur="1000" fill="hold"/>
                                        <p:tgtEl>
                                          <p:spTgt spid="2097164"/>
                                        </p:tgtEl>
                                        <p:attrNameLst>
                                          <p:attrName>ppt_x</p:attrName>
                                        </p:attrNameLst>
                                      </p:cBhvr>
                                      <p:tavLst>
                                        <p:tav tm="0" fmla="#ppt_x+(cos(-2*pi*(1-$))*-#ppt_x-sin(-2*pi*(1-$))*(1-#ppt_y))*(1-$)">
                                          <p:val>
                                            <p:fltVal val="0"/>
                                          </p:val>
                                        </p:tav>
                                        <p:tav tm="100000">
                                          <p:val>
                                            <p:fltVal val="1"/>
                                          </p:val>
                                        </p:tav>
                                      </p:tavLst>
                                    </p:anim>
                                    <p:anim calcmode="lin" valueType="num">
                                      <p:cBhvr>
                                        <p:cTn id="10" dur="1000" fill="hold"/>
                                        <p:tgtEl>
                                          <p:spTgt spid="2097164"/>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3" name="Title 1048702"/>
          <p:cNvSpPr>
            <a:spLocks noGrp="1"/>
          </p:cNvSpPr>
          <p:nvPr>
            <p:ph type="title"/>
          </p:nvPr>
        </p:nvSpPr>
        <p:spPr/>
        <p:txBody>
          <a:bodyPr/>
          <a:lstStyle/>
          <a:p>
            <a:r>
              <a:rPr lang="en-US" altLang="en-IN"/>
              <a:t>Layers of Large Intestine</a:t>
            </a:r>
            <a:endParaRPr lang="en-US"/>
          </a:p>
        </p:txBody>
      </p:sp>
      <p:sp>
        <p:nvSpPr>
          <p:cNvPr id="1048704" name="Content Placeholder 1048703"/>
          <p:cNvSpPr>
            <a:spLocks noGrp="1"/>
          </p:cNvSpPr>
          <p:nvPr>
            <p:ph idx="1"/>
          </p:nvPr>
        </p:nvSpPr>
        <p:spPr/>
        <p:txBody>
          <a:bodyPr/>
          <a:lstStyle/>
          <a:p>
            <a:r>
              <a:rPr lang="en-US" altLang="en-IN"/>
              <a:t>Serous Layer</a:t>
            </a:r>
            <a:endParaRPr lang="en-US"/>
          </a:p>
          <a:p>
            <a:r>
              <a:rPr lang="en-US" altLang="en-IN"/>
              <a:t>Muscular Layer</a:t>
            </a:r>
            <a:endParaRPr lang="en-US"/>
          </a:p>
          <a:p>
            <a:r>
              <a:rPr lang="en-US" altLang="en-IN"/>
              <a:t>Submucus Layer</a:t>
            </a:r>
            <a:endParaRPr lang="en-US"/>
          </a:p>
          <a:p>
            <a:r>
              <a:rPr lang="en-US" altLang="en-IN"/>
              <a:t>Mucus Layer</a:t>
            </a:r>
            <a:endParaRPr lang="en-US"/>
          </a:p>
          <a:p>
            <a:endParaRPr lang="en-US"/>
          </a:p>
        </p:txBody>
      </p:sp>
      <p:sp>
        <p:nvSpPr>
          <p:cNvPr id="1048705" name="Date Placeholder 1048704"/>
          <p:cNvSpPr>
            <a:spLocks noGrp="1"/>
          </p:cNvSpPr>
          <p:nvPr>
            <p:ph type="dt" sz="half" idx="10"/>
          </p:nvPr>
        </p:nvSpPr>
        <p:spPr/>
        <p:txBody>
          <a:bodyPr/>
          <a:lstStyle/>
          <a:p>
            <a:fld id="{AA2C893A-4C3F-48FE-855E-2E885B1C0281}" type="datetime1">
              <a:rPr lang="en-US"/>
              <a:t>12/7/2022</a:t>
            </a:fld>
            <a:endParaRPr lang="en-US" dirty="0"/>
          </a:p>
        </p:txBody>
      </p:sp>
      <p:sp>
        <p:nvSpPr>
          <p:cNvPr id="1048706" name="Slide Number Placeholder 1048705"/>
          <p:cNvSpPr>
            <a:spLocks noGrp="1"/>
          </p:cNvSpPr>
          <p:nvPr>
            <p:ph type="sldNum" sz="quarter" idx="12"/>
          </p:nvPr>
        </p:nvSpPr>
        <p:spPr/>
        <p:txBody>
          <a:bodyPr/>
          <a:lstStyle/>
          <a:p>
            <a:fld id="{9E357520-1603-460F-9F3A-AE144C7A234C}" type="slidenum">
              <a:rPr lang="en-US" altLang="en-US"/>
              <a:t>57</a:t>
            </a:fld>
            <a:endParaRPr lang="en-US" altLang="en-US" dirty="0"/>
          </a:p>
        </p:txBody>
      </p:sp>
      <p:pic>
        <p:nvPicPr>
          <p:cNvPr id="2097165" name="Picture 2097164"/>
          <p:cNvPicPr>
            <a:picLocks/>
          </p:cNvPicPr>
          <p:nvPr/>
        </p:nvPicPr>
        <p:blipFill>
          <a:blip r:embed="rId2"/>
          <a:stretch>
            <a:fillRect/>
          </a:stretch>
        </p:blipFill>
        <p:spPr>
          <a:xfrm>
            <a:off x="3843727" y="1722651"/>
            <a:ext cx="4687294" cy="3550808"/>
          </a:xfrm>
          <a:prstGeom prst="rect">
            <a:avLst/>
          </a:prstGeom>
        </p:spPr>
      </p:pic>
    </p:spTree>
  </p:cSld>
  <p:clrMapOvr>
    <a:masterClrMapping/>
  </p:clrMapOvr>
  <p:transition spd="slow">
    <p:cover dir="d"/>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07" name="Date Placeholder 1048706"/>
          <p:cNvSpPr>
            <a:spLocks noGrp="1"/>
          </p:cNvSpPr>
          <p:nvPr>
            <p:ph type="dt" sz="half" idx="10"/>
          </p:nvPr>
        </p:nvSpPr>
        <p:spPr/>
        <p:txBody>
          <a:bodyPr/>
          <a:lstStyle/>
          <a:p>
            <a:fld id="{AA2C893A-4C3F-48FE-855E-2E885B1C0281}" type="datetime1">
              <a:rPr lang="en-US"/>
              <a:t>12/7/2022</a:t>
            </a:fld>
            <a:endParaRPr lang="en-US" dirty="0"/>
          </a:p>
        </p:txBody>
      </p:sp>
      <p:sp>
        <p:nvSpPr>
          <p:cNvPr id="1048708" name="Slide Number Placeholder 1048707"/>
          <p:cNvSpPr>
            <a:spLocks noGrp="1"/>
          </p:cNvSpPr>
          <p:nvPr>
            <p:ph type="sldNum" sz="quarter" idx="12"/>
          </p:nvPr>
        </p:nvSpPr>
        <p:spPr/>
        <p:txBody>
          <a:bodyPr/>
          <a:lstStyle/>
          <a:p>
            <a:fld id="{9E357520-1603-460F-9F3A-AE144C7A234C}" type="slidenum">
              <a:rPr lang="en-US" altLang="en-US"/>
              <a:t>58</a:t>
            </a:fld>
            <a:endParaRPr lang="en-US" altLang="en-US" dirty="0"/>
          </a:p>
        </p:txBody>
      </p:sp>
      <p:pic>
        <p:nvPicPr>
          <p:cNvPr id="2097166" name="Picture 2097165"/>
          <p:cNvPicPr>
            <a:picLocks/>
          </p:cNvPicPr>
          <p:nvPr/>
        </p:nvPicPr>
        <p:blipFill>
          <a:blip r:embed="rId2"/>
          <a:stretch>
            <a:fillRect/>
          </a:stretch>
        </p:blipFill>
        <p:spPr>
          <a:xfrm>
            <a:off x="931662" y="1259901"/>
            <a:ext cx="7281778" cy="4111185"/>
          </a:xfrm>
          <a:prstGeom prst="rect">
            <a:avLst/>
          </a:prstGeom>
        </p:spPr>
      </p:pic>
    </p:spTree>
  </p:cSld>
  <p:clrMapOvr>
    <a:masterClrMapping/>
  </p:clrMapOvr>
  <p:transition spd="slow">
    <p:cover dir="d"/>
  </p:transition>
</p:sld>
</file>

<file path=ppt/slides/slide5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048724" name="Rectangle 4"/>
          <p:cNvSpPr>
            <a:spLocks noGrp="1"/>
          </p:cNvSpPr>
          <p:nvPr>
            <p:ph type="title"/>
          </p:nvPr>
        </p:nvSpPr>
        <p:spPr>
          <a:xfrm>
            <a:off x="380999" y="0"/>
            <a:ext cx="8229600" cy="1143000"/>
          </a:xfrm>
        </p:spPr>
        <p:txBody>
          <a:bodyPr/>
          <a:lstStyle/>
          <a:p>
            <a:pPr eaLnBrk="1" hangingPunct="1"/>
            <a:r>
              <a:rPr lang="en-US" altLang="en-US"/>
              <a:t>Gall Bladder</a:t>
            </a:r>
          </a:p>
        </p:txBody>
      </p:sp>
      <p:sp>
        <p:nvSpPr>
          <p:cNvPr id="1048725" name="Rectangle 5"/>
          <p:cNvSpPr>
            <a:spLocks noGrp="1"/>
          </p:cNvSpPr>
          <p:nvPr>
            <p:ph type="body" sz="half" idx="1"/>
          </p:nvPr>
        </p:nvSpPr>
        <p:spPr>
          <a:xfrm>
            <a:off x="457200" y="1600200"/>
            <a:ext cx="4051570" cy="4297556"/>
          </a:xfrm>
        </p:spPr>
        <p:txBody>
          <a:bodyPr/>
          <a:lstStyle/>
          <a:p>
            <a:pPr eaLnBrk="1" hangingPunct="1"/>
            <a:r>
              <a:rPr lang="en-US" altLang="en-US" sz="2800">
                <a:solidFill>
                  <a:srgbClr val="FF0000"/>
                </a:solidFill>
              </a:rPr>
              <a:t>Stores bile </a:t>
            </a:r>
            <a:r>
              <a:rPr lang="en-US" altLang="en-US" sz="2800"/>
              <a:t>from the liver, needed for the digestion of fat, releases it into the </a:t>
            </a:r>
            <a:r>
              <a:rPr lang="en-US" altLang="en-US" sz="2800">
                <a:solidFill>
                  <a:srgbClr val="FF0000"/>
                </a:solidFill>
              </a:rPr>
              <a:t>small intestine.</a:t>
            </a:r>
          </a:p>
          <a:p>
            <a:pPr eaLnBrk="1" hangingPunct="1"/>
            <a:r>
              <a:rPr lang="en-US" altLang="en-US" sz="2800">
                <a:solidFill>
                  <a:srgbClr val="FF0000"/>
                </a:solidFill>
              </a:rPr>
              <a:t>Pear shaped gall bladder lies beneath the liver.</a:t>
            </a:r>
          </a:p>
          <a:p>
            <a:pPr eaLnBrk="1" hangingPunct="1"/>
            <a:r>
              <a:rPr lang="en-US" altLang="en-US" sz="2800"/>
              <a:t>Fatty diets can cause </a:t>
            </a:r>
            <a:r>
              <a:rPr lang="en-US" altLang="en-US" sz="2800">
                <a:solidFill>
                  <a:srgbClr val="FF0000"/>
                </a:solidFill>
              </a:rPr>
              <a:t>gallstones.</a:t>
            </a:r>
          </a:p>
          <a:p>
            <a:pPr eaLnBrk="1" hangingPunct="1"/>
            <a:endParaRPr lang="en-US" altLang="en-US" sz="2800">
              <a:solidFill>
                <a:srgbClr val="FF0000"/>
              </a:solidFill>
            </a:endParaRPr>
          </a:p>
          <a:p>
            <a:pPr eaLnBrk="1" hangingPunct="1"/>
            <a:endParaRPr lang="en-US" altLang="en-US" sz="2800">
              <a:solidFill>
                <a:srgbClr val="FF0000"/>
              </a:solidFill>
            </a:endParaRPr>
          </a:p>
        </p:txBody>
      </p:sp>
      <p:pic>
        <p:nvPicPr>
          <p:cNvPr id="2097171" name="Content Placeholder 3"/>
          <p:cNvPicPr>
            <a:picLocks noGrp="1" noChangeAspect="1" noChangeArrowheads="1"/>
          </p:cNvPicPr>
          <p:nvPr>
            <p:ph sz="half" idx="2"/>
          </p:nvPr>
        </p:nvPicPr>
        <p:blipFill>
          <a:blip r:embed="rId5"/>
          <a:srcRect/>
          <a:stretch>
            <a:fillRect/>
          </a:stretch>
        </p:blipFill>
        <p:spPr>
          <a:xfrm>
            <a:off x="4704915" y="1169071"/>
            <a:ext cx="4182939" cy="5467731"/>
          </a:xfrm>
        </p:spPr>
      </p:pic>
    </p:spTree>
  </p:cSld>
  <p:clrMapOvr>
    <a:masterClrMapping/>
  </p:clrMapOvr>
  <p:transition>
    <p:cover dir="d"/>
    <p:sndAc>
      <p:stSnd>
        <p:snd r:embed="rId3"/>
      </p:stSnd>
    </p:sndAc>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048725">
                                            <p:txEl>
                                              <p:pRg st="0" end="0"/>
                                            </p:txEl>
                                          </p:spTgt>
                                        </p:tgtEl>
                                        <p:attrNameLst>
                                          <p:attrName>style.visibility</p:attrName>
                                        </p:attrNameLst>
                                      </p:cBhvr>
                                      <p:to>
                                        <p:strVal val="visible"/>
                                      </p:to>
                                    </p:set>
                                  </p:childTnLst>
                                  <p:subTnLst>
                                    <p:audio>
                                      <p:cMediaNode>
                                        <p:cTn display="0" masterRel="sameClick">
                                          <p:stCondLst>
                                            <p:cond evt="begin" delay="0">
                                              <p:tn val="5"/>
                                            </p:cond>
                                          </p:stCondLst>
                                          <p:endCondLst>
                                            <p:cond evt="onStopAudio" delay="0">
                                              <p:tgtEl>
                                                <p:sldTgt/>
                                              </p:tgtEl>
                                            </p:cond>
                                          </p:endCondLst>
                                        </p:cTn>
                                        <p:tgtEl>
                                          <p:sndTgt r:embed="rId4" name="Chimes"/>
                                        </p:tgtEl>
                                      </p:cMediaNode>
                                    </p:audio>
                                  </p:subTnLst>
                                </p:cTn>
                              </p:par>
                            </p:childTnLst>
                          </p:cTn>
                        </p:par>
                      </p:childTnLst>
                    </p:cTn>
                  </p:par>
                  <p:par>
                    <p:cTn id="7" fill="hold" nodeType="clickPar">
                      <p:stCondLst>
                        <p:cond delay="indefinite"/>
                      </p:stCondLst>
                      <p:childTnLst>
                        <p:par>
                          <p:cTn id="8" fill="hold" nodeType="withGroup">
                            <p:stCondLst>
                              <p:cond delay="0"/>
                            </p:stCondLst>
                            <p:childTnLst>
                              <p:par>
                                <p:cTn id="9" presetID="1" presetClass="entr" presetSubtype="0" fill="hold" grpId="0" nodeType="clickEffect">
                                  <p:stCondLst>
                                    <p:cond delay="0"/>
                                  </p:stCondLst>
                                  <p:childTnLst>
                                    <p:set>
                                      <p:cBhvr>
                                        <p:cTn id="10" dur="1" fill="hold">
                                          <p:stCondLst>
                                            <p:cond delay="499"/>
                                          </p:stCondLst>
                                        </p:cTn>
                                        <p:tgtEl>
                                          <p:spTgt spid="1048725">
                                            <p:txEl>
                                              <p:pRg st="1" end="1"/>
                                            </p:txEl>
                                          </p:spTgt>
                                        </p:tgtEl>
                                        <p:attrNameLst>
                                          <p:attrName>style.visibility</p:attrName>
                                        </p:attrNameLst>
                                      </p:cBhvr>
                                      <p:to>
                                        <p:strVal val="visible"/>
                                      </p:to>
                                    </p:set>
                                  </p:childTnLst>
                                  <p:subTnLst>
                                    <p:audio>
                                      <p:cMediaNode>
                                        <p:cTn display="0" masterRel="sameClick">
                                          <p:stCondLst>
                                            <p:cond evt="begin" delay="0">
                                              <p:tn val="9"/>
                                            </p:cond>
                                          </p:stCondLst>
                                          <p:endCondLst>
                                            <p:cond evt="onStopAudio" delay="0">
                                              <p:tgtEl>
                                                <p:sldTgt/>
                                              </p:tgtEl>
                                            </p:cond>
                                          </p:endCondLst>
                                        </p:cTn>
                                        <p:tgtEl>
                                          <p:sndTgt r:embed="rId4" name="Chimes"/>
                                        </p:tgtEl>
                                      </p:cMediaNode>
                                    </p:audio>
                                  </p:sub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presetSubtype="0" fill="hold" grpId="0" nodeType="clickEffect">
                                  <p:stCondLst>
                                    <p:cond delay="0"/>
                                  </p:stCondLst>
                                  <p:childTnLst>
                                    <p:set>
                                      <p:cBhvr>
                                        <p:cTn id="14" dur="1" fill="hold">
                                          <p:stCondLst>
                                            <p:cond delay="499"/>
                                          </p:stCondLst>
                                        </p:cTn>
                                        <p:tgtEl>
                                          <p:spTgt spid="1048725">
                                            <p:txEl>
                                              <p:pRg st="2" end="2"/>
                                            </p:txEl>
                                          </p:spTgt>
                                        </p:tgtEl>
                                        <p:attrNameLst>
                                          <p:attrName>style.visibility</p:attrName>
                                        </p:attrNameLst>
                                      </p:cBhvr>
                                      <p:to>
                                        <p:strVal val="visible"/>
                                      </p:to>
                                    </p:set>
                                  </p:childTnLst>
                                  <p:subTnLst>
                                    <p:audio>
                                      <p:cMediaNode>
                                        <p:cTn display="0" masterRel="sameClick">
                                          <p:stCondLst>
                                            <p:cond evt="begin" delay="0">
                                              <p:tn val="13"/>
                                            </p:cond>
                                          </p:stCondLst>
                                          <p:endCondLst>
                                            <p:cond evt="onStopAudio" delay="0">
                                              <p:tgtEl>
                                                <p:sldTgt/>
                                              </p:tgtEl>
                                            </p:cond>
                                          </p:endCondLst>
                                        </p:cTn>
                                        <p:tgtEl>
                                          <p:sndTgt r:embed="rId4" name="Chimes"/>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48725" grpId="0" build="p" autoUpdateAnimBg="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CED830-1C15-4506-B096-9F22E97D6350}"/>
              </a:ext>
            </a:extLst>
          </p:cNvPr>
          <p:cNvSpPr>
            <a:spLocks noGrp="1"/>
          </p:cNvSpPr>
          <p:nvPr>
            <p:ph type="title"/>
          </p:nvPr>
        </p:nvSpPr>
        <p:spPr>
          <a:xfrm>
            <a:off x="457200" y="274638"/>
            <a:ext cx="8229600" cy="792162"/>
          </a:xfrm>
        </p:spPr>
        <p:txBody>
          <a:bodyPr/>
          <a:lstStyle/>
          <a:p>
            <a:r>
              <a:rPr lang="en-US" dirty="0"/>
              <a:t>Accessory  Digestive Organs</a:t>
            </a:r>
          </a:p>
        </p:txBody>
      </p:sp>
      <p:sp>
        <p:nvSpPr>
          <p:cNvPr id="3" name="Content Placeholder 2">
            <a:extLst>
              <a:ext uri="{FF2B5EF4-FFF2-40B4-BE49-F238E27FC236}">
                <a16:creationId xmlns:a16="http://schemas.microsoft.com/office/drawing/2014/main" id="{12C1AC43-F236-464B-9C72-85528DE46268}"/>
              </a:ext>
            </a:extLst>
          </p:cNvPr>
          <p:cNvSpPr>
            <a:spLocks noGrp="1"/>
          </p:cNvSpPr>
          <p:nvPr>
            <p:ph idx="1"/>
          </p:nvPr>
        </p:nvSpPr>
        <p:spPr/>
        <p:txBody>
          <a:bodyPr/>
          <a:lstStyle/>
          <a:p>
            <a:pPr marL="514350" indent="-514350">
              <a:buAutoNum type="arabicPeriod"/>
            </a:pPr>
            <a:r>
              <a:rPr lang="en-US" dirty="0"/>
              <a:t>Teeth</a:t>
            </a:r>
          </a:p>
          <a:p>
            <a:pPr marL="514350" indent="-514350">
              <a:buAutoNum type="arabicPeriod"/>
            </a:pPr>
            <a:r>
              <a:rPr lang="en-US" dirty="0" err="1"/>
              <a:t>Tounge</a:t>
            </a:r>
            <a:endParaRPr lang="en-US" dirty="0"/>
          </a:p>
          <a:p>
            <a:pPr marL="514350" indent="-514350">
              <a:buAutoNum type="arabicPeriod"/>
            </a:pPr>
            <a:r>
              <a:rPr lang="en-US" dirty="0"/>
              <a:t>Salivary glands</a:t>
            </a:r>
          </a:p>
          <a:p>
            <a:pPr marL="514350" indent="-514350">
              <a:buAutoNum type="arabicPeriod"/>
            </a:pPr>
            <a:r>
              <a:rPr lang="en-US" dirty="0"/>
              <a:t>Liver</a:t>
            </a:r>
          </a:p>
          <a:p>
            <a:pPr marL="514350" indent="-514350">
              <a:buAutoNum type="arabicPeriod"/>
            </a:pPr>
            <a:r>
              <a:rPr lang="en-US" dirty="0"/>
              <a:t>Gall bladder</a:t>
            </a:r>
          </a:p>
          <a:p>
            <a:pPr marL="514350" indent="-514350">
              <a:buAutoNum type="arabicPeriod"/>
            </a:pPr>
            <a:r>
              <a:rPr lang="en-US" dirty="0"/>
              <a:t>pancreas</a:t>
            </a:r>
          </a:p>
        </p:txBody>
      </p:sp>
      <p:sp>
        <p:nvSpPr>
          <p:cNvPr id="4" name="Date Placeholder 3">
            <a:extLst>
              <a:ext uri="{FF2B5EF4-FFF2-40B4-BE49-F238E27FC236}">
                <a16:creationId xmlns:a16="http://schemas.microsoft.com/office/drawing/2014/main" id="{711628EB-5978-4A4D-96DE-4698988ECF1E}"/>
              </a:ext>
            </a:extLst>
          </p:cNvPr>
          <p:cNvSpPr>
            <a:spLocks noGrp="1"/>
          </p:cNvSpPr>
          <p:nvPr>
            <p:ph type="dt" sz="half" idx="10"/>
          </p:nvPr>
        </p:nvSpPr>
        <p:spPr/>
        <p:txBody>
          <a:bodyPr/>
          <a:lstStyle/>
          <a:p>
            <a:fld id="{AA2C893A-4C3F-48FE-855E-2E885B1C0281}" type="datetime1">
              <a:rPr lang="en-US" smtClean="0"/>
              <a:t>12/7/2022</a:t>
            </a:fld>
            <a:endParaRPr lang="en-US" dirty="0"/>
          </a:p>
        </p:txBody>
      </p:sp>
      <p:sp>
        <p:nvSpPr>
          <p:cNvPr id="5" name="Slide Number Placeholder 4">
            <a:extLst>
              <a:ext uri="{FF2B5EF4-FFF2-40B4-BE49-F238E27FC236}">
                <a16:creationId xmlns:a16="http://schemas.microsoft.com/office/drawing/2014/main" id="{7A93CBB9-974F-4F48-ADE1-ED896F263D87}"/>
              </a:ext>
            </a:extLst>
          </p:cNvPr>
          <p:cNvSpPr>
            <a:spLocks noGrp="1"/>
          </p:cNvSpPr>
          <p:nvPr>
            <p:ph type="sldNum" sz="quarter" idx="12"/>
          </p:nvPr>
        </p:nvSpPr>
        <p:spPr/>
        <p:txBody>
          <a:bodyPr/>
          <a:lstStyle/>
          <a:p>
            <a:fld id="{9E357520-1603-460F-9F3A-AE144C7A234C}" type="slidenum">
              <a:rPr lang="en-US" altLang="en-US" smtClean="0"/>
              <a:t>6</a:t>
            </a:fld>
            <a:endParaRPr lang="en-US" altLang="en-US" dirty="0"/>
          </a:p>
        </p:txBody>
      </p:sp>
      <p:pic>
        <p:nvPicPr>
          <p:cNvPr id="7" name="Picture 6">
            <a:extLst>
              <a:ext uri="{FF2B5EF4-FFF2-40B4-BE49-F238E27FC236}">
                <a16:creationId xmlns:a16="http://schemas.microsoft.com/office/drawing/2014/main" id="{34E93F29-E465-46E2-A03A-5C411F02B810}"/>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14801" y="1066800"/>
            <a:ext cx="4114800" cy="5516562"/>
          </a:xfrm>
          <a:prstGeom prst="rect">
            <a:avLst/>
          </a:prstGeom>
        </p:spPr>
      </p:pic>
    </p:spTree>
    <p:extLst>
      <p:ext uri="{BB962C8B-B14F-4D97-AF65-F5344CB8AC3E}">
        <p14:creationId xmlns:p14="http://schemas.microsoft.com/office/powerpoint/2010/main" val="496983234"/>
      </p:ext>
    </p:extLst>
  </p:cSld>
  <p:clrMapOvr>
    <a:masterClrMapping/>
  </p:clrMapOvr>
  <p:transition>
    <p:cover dir="d"/>
    <p:sndAc>
      <p:stSnd>
        <p:snd r:embed="rId2"/>
      </p:stSnd>
    </p:sndAc>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29" name="Title 1"/>
          <p:cNvSpPr>
            <a:spLocks noGrp="1"/>
          </p:cNvSpPr>
          <p:nvPr>
            <p:ph type="title"/>
          </p:nvPr>
        </p:nvSpPr>
        <p:spPr/>
        <p:txBody>
          <a:bodyPr/>
          <a:lstStyle/>
          <a:p>
            <a:r>
              <a:rPr lang="en-US" altLang="en-IN"/>
              <a:t>LIVER</a:t>
            </a:r>
            <a:endParaRPr lang="en-IN" altLang="en-US"/>
          </a:p>
        </p:txBody>
      </p:sp>
      <p:sp>
        <p:nvSpPr>
          <p:cNvPr id="1048730" name="Text Placeholder 2"/>
          <p:cNvSpPr>
            <a:spLocks noGrp="1"/>
          </p:cNvSpPr>
          <p:nvPr>
            <p:ph type="body" sz="half" idx="1"/>
          </p:nvPr>
        </p:nvSpPr>
        <p:spPr/>
        <p:txBody>
          <a:bodyPr/>
          <a:lstStyle/>
          <a:p>
            <a:endParaRPr lang="en-IN" altLang="en-US"/>
          </a:p>
        </p:txBody>
      </p:sp>
      <p:sp>
        <p:nvSpPr>
          <p:cNvPr id="1048731" name="Content Placeholder 3"/>
          <p:cNvSpPr>
            <a:spLocks noGrp="1"/>
          </p:cNvSpPr>
          <p:nvPr>
            <p:ph sz="half" idx="2"/>
          </p:nvPr>
        </p:nvSpPr>
        <p:spPr/>
        <p:txBody>
          <a:bodyPr/>
          <a:lstStyle/>
          <a:p>
            <a:endParaRPr lang="en-IN" altLang="en-US"/>
          </a:p>
        </p:txBody>
      </p:sp>
      <p:sp>
        <p:nvSpPr>
          <p:cNvPr id="1048732" name="Date Placeholder 4"/>
          <p:cNvSpPr>
            <a:spLocks noGrp="1"/>
          </p:cNvSpPr>
          <p:nvPr>
            <p:ph type="dt" sz="quarter" idx="10"/>
          </p:nvPr>
        </p:nvSpPr>
        <p:spPr/>
        <p:txBody>
          <a:bodyPr/>
          <a:lstStyle/>
          <a:p>
            <a:fld id="{2BC0E5E4-9859-4D41-8EF5-4CE71F473AF6}" type="datetime1">
              <a:rPr lang="en-US" smtClean="0"/>
              <a:t>12/7/2022</a:t>
            </a:fld>
            <a:endParaRPr lang="en-US" dirty="0"/>
          </a:p>
        </p:txBody>
      </p:sp>
      <p:sp>
        <p:nvSpPr>
          <p:cNvPr id="1048733" name="Slide Number Placeholder 5"/>
          <p:cNvSpPr>
            <a:spLocks noGrp="1" noChangeArrowheads="1"/>
          </p:cNvSpPr>
          <p:nvPr>
            <p:ph type="sldNum" sz="quarter" idx="12"/>
          </p:nvPr>
        </p:nvSpPr>
        <p:spPr bwMode="auto">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fld id="{0C84D364-C315-4D63-A947-95F00FE30347}" type="slidenum">
              <a:rPr lang="en-US" altLang="en-US" smtClean="0">
                <a:solidFill>
                  <a:srgbClr val="898989"/>
                </a:solidFill>
              </a:rPr>
              <a:t>60</a:t>
            </a:fld>
            <a:endParaRPr lang="en-US" altLang="en-US">
              <a:solidFill>
                <a:srgbClr val="898989"/>
              </a:solidFill>
            </a:endParaRPr>
          </a:p>
        </p:txBody>
      </p:sp>
      <p:pic>
        <p:nvPicPr>
          <p:cNvPr id="2097172" name="Picture 2097171"/>
          <p:cNvPicPr>
            <a:picLocks/>
          </p:cNvPicPr>
          <p:nvPr/>
        </p:nvPicPr>
        <p:blipFill>
          <a:blip r:embed="rId3"/>
          <a:stretch>
            <a:fillRect/>
          </a:stretch>
        </p:blipFill>
        <p:spPr>
          <a:xfrm>
            <a:off x="457200" y="1452318"/>
            <a:ext cx="8298128" cy="5293831"/>
          </a:xfrm>
          <a:prstGeom prst="rect">
            <a:avLst/>
          </a:prstGeom>
        </p:spPr>
      </p:pic>
    </p:spTree>
  </p:cSld>
  <p:clrMapOvr>
    <a:masterClrMapping/>
  </p:clrMapOvr>
  <p:transition>
    <p:cover dir="d"/>
    <p:sndAc>
      <p:stSnd>
        <p:snd r:embed="rId2"/>
      </p:stSnd>
    </p:sndAc>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4" name="Content Placeholder 1048733"/>
          <p:cNvSpPr>
            <a:spLocks noGrp="1"/>
          </p:cNvSpPr>
          <p:nvPr>
            <p:ph idx="1"/>
          </p:nvPr>
        </p:nvSpPr>
        <p:spPr>
          <a:xfrm>
            <a:off x="457200" y="667137"/>
            <a:ext cx="8229600" cy="6054338"/>
          </a:xfrm>
        </p:spPr>
        <p:txBody>
          <a:bodyPr/>
          <a:lstStyle/>
          <a:p>
            <a:r>
              <a:rPr lang="en-US" altLang="en-IN"/>
              <a:t>Liver is a dual organ and largest gland in the body</a:t>
            </a:r>
            <a:endParaRPr lang="en-US"/>
          </a:p>
          <a:p>
            <a:r>
              <a:rPr lang="en-US" altLang="en-IN"/>
              <a:t>Location- right hypochondric, epigastric and left hypocondric region</a:t>
            </a:r>
            <a:endParaRPr lang="en-US"/>
          </a:p>
          <a:p>
            <a:r>
              <a:rPr lang="en-US" altLang="en-IN"/>
              <a:t>Colour-reddish brown in colour</a:t>
            </a:r>
            <a:endParaRPr lang="en-US"/>
          </a:p>
          <a:p>
            <a:r>
              <a:rPr lang="en-US" altLang="en-IN"/>
              <a:t>Weight-1600 in males and 1300 in female s</a:t>
            </a:r>
            <a:endParaRPr lang="en-US"/>
          </a:p>
          <a:p>
            <a:r>
              <a:rPr lang="en-US" altLang="en-IN"/>
              <a:t>Shape-wedge shaped</a:t>
            </a:r>
            <a:endParaRPr lang="en-US"/>
          </a:p>
        </p:txBody>
      </p:sp>
      <p:sp>
        <p:nvSpPr>
          <p:cNvPr id="1048735" name="Date Placeholder 1048734"/>
          <p:cNvSpPr>
            <a:spLocks noGrp="1"/>
          </p:cNvSpPr>
          <p:nvPr>
            <p:ph type="dt" sz="half" idx="10"/>
          </p:nvPr>
        </p:nvSpPr>
        <p:spPr/>
        <p:txBody>
          <a:bodyPr/>
          <a:lstStyle/>
          <a:p>
            <a:fld id="{AA2C893A-4C3F-48FE-855E-2E885B1C0281}" type="datetime1">
              <a:rPr lang="en-US"/>
              <a:t>12/7/2022</a:t>
            </a:fld>
            <a:endParaRPr lang="en-US" dirty="0"/>
          </a:p>
        </p:txBody>
      </p:sp>
      <p:sp>
        <p:nvSpPr>
          <p:cNvPr id="1048736" name="Slide Number Placeholder 1048735"/>
          <p:cNvSpPr>
            <a:spLocks noGrp="1"/>
          </p:cNvSpPr>
          <p:nvPr>
            <p:ph type="sldNum" sz="quarter" idx="12"/>
          </p:nvPr>
        </p:nvSpPr>
        <p:spPr/>
        <p:txBody>
          <a:bodyPr/>
          <a:lstStyle/>
          <a:p>
            <a:fld id="{9E357520-1603-460F-9F3A-AE144C7A234C}" type="slidenum">
              <a:rPr lang="en-US" altLang="en-US"/>
              <a:t>61</a:t>
            </a:fld>
            <a:endParaRPr lang="en-US" altLang="en-US" dirty="0"/>
          </a:p>
        </p:txBody>
      </p:sp>
    </p:spTree>
  </p:cSld>
  <p:clrMapOvr>
    <a:masterClrMapping/>
  </p:clrMapOvr>
  <p:transition spd="slow">
    <p:cover dir="d"/>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37" name="Content Placeholder 1048736"/>
          <p:cNvSpPr>
            <a:spLocks noGrp="1"/>
          </p:cNvSpPr>
          <p:nvPr>
            <p:ph idx="1"/>
          </p:nvPr>
        </p:nvSpPr>
        <p:spPr>
          <a:xfrm>
            <a:off x="457200" y="201348"/>
            <a:ext cx="8229600" cy="5924815"/>
          </a:xfrm>
        </p:spPr>
        <p:txBody>
          <a:bodyPr/>
          <a:lstStyle/>
          <a:p>
            <a:r>
              <a:rPr lang="en-US" altLang="en-IN"/>
              <a:t>Hepatic lobules-liver consists of many lobules  called as hepatic lobules.they are the structural and functional units of liver. It consists of 50000-100000.</a:t>
            </a:r>
            <a:endParaRPr lang="en-US"/>
          </a:p>
          <a:p>
            <a:r>
              <a:rPr lang="en-US" altLang="en-IN"/>
              <a:t>Hepatocytes-It is honey comb like structure made up of liver cells called hepatocytes.some macrophages present in liver cells called  kuffer's  cells which are phagocytic in function.</a:t>
            </a:r>
            <a:endParaRPr lang="en-US"/>
          </a:p>
        </p:txBody>
      </p:sp>
      <p:sp>
        <p:nvSpPr>
          <p:cNvPr id="1048738" name="Date Placeholder 1048737"/>
          <p:cNvSpPr>
            <a:spLocks noGrp="1"/>
          </p:cNvSpPr>
          <p:nvPr>
            <p:ph type="dt" sz="half" idx="10"/>
          </p:nvPr>
        </p:nvSpPr>
        <p:spPr/>
        <p:txBody>
          <a:bodyPr/>
          <a:lstStyle/>
          <a:p>
            <a:fld id="{AA2C893A-4C3F-48FE-855E-2E885B1C0281}" type="datetime1">
              <a:rPr lang="en-US"/>
              <a:t>12/7/2022</a:t>
            </a:fld>
            <a:endParaRPr lang="en-US" dirty="0"/>
          </a:p>
        </p:txBody>
      </p:sp>
      <p:sp>
        <p:nvSpPr>
          <p:cNvPr id="1048739" name="Slide Number Placeholder 1048738"/>
          <p:cNvSpPr>
            <a:spLocks noGrp="1"/>
          </p:cNvSpPr>
          <p:nvPr>
            <p:ph type="sldNum" sz="quarter" idx="12"/>
          </p:nvPr>
        </p:nvSpPr>
        <p:spPr/>
        <p:txBody>
          <a:bodyPr/>
          <a:lstStyle/>
          <a:p>
            <a:fld id="{9E357520-1603-460F-9F3A-AE144C7A234C}" type="slidenum">
              <a:rPr lang="en-US" altLang="en-US"/>
              <a:t>62</a:t>
            </a:fld>
            <a:endParaRPr lang="en-US" altLang="en-US" dirty="0"/>
          </a:p>
        </p:txBody>
      </p:sp>
    </p:spTree>
  </p:cSld>
  <p:clrMapOvr>
    <a:masterClrMapping/>
  </p:clrMapOvr>
  <p:transition spd="slow">
    <p:cover dir="d"/>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0" name="Title 1048739"/>
          <p:cNvSpPr>
            <a:spLocks noGrp="1"/>
          </p:cNvSpPr>
          <p:nvPr>
            <p:ph type="title"/>
          </p:nvPr>
        </p:nvSpPr>
        <p:spPr/>
        <p:txBody>
          <a:bodyPr/>
          <a:lstStyle/>
          <a:p>
            <a:r>
              <a:rPr lang="en-US" altLang="en-IN" b="1"/>
              <a:t>FUNCTIONS OF LIVER</a:t>
            </a:r>
            <a:endParaRPr lang="en-US"/>
          </a:p>
        </p:txBody>
      </p:sp>
      <p:sp>
        <p:nvSpPr>
          <p:cNvPr id="1048741" name="Content Placeholder 1048740"/>
          <p:cNvSpPr>
            <a:spLocks noGrp="1"/>
          </p:cNvSpPr>
          <p:nvPr>
            <p:ph sz="half" idx="1"/>
          </p:nvPr>
        </p:nvSpPr>
        <p:spPr>
          <a:xfrm>
            <a:off x="4648199" y="1624012"/>
            <a:ext cx="4038600" cy="4525963"/>
          </a:xfrm>
        </p:spPr>
        <p:txBody>
          <a:bodyPr/>
          <a:lstStyle/>
          <a:p>
            <a:r>
              <a:rPr lang="en-US" altLang="en-IN"/>
              <a:t>METABOLIC</a:t>
            </a:r>
            <a:endParaRPr lang="en-US"/>
          </a:p>
          <a:p>
            <a:r>
              <a:rPr lang="en-US" altLang="en-IN"/>
              <a:t>STORAGE</a:t>
            </a:r>
            <a:endParaRPr lang="en-US"/>
          </a:p>
          <a:p>
            <a:r>
              <a:rPr lang="en-US" altLang="en-IN"/>
              <a:t>SYNTHETIC</a:t>
            </a:r>
            <a:endParaRPr lang="en-US"/>
          </a:p>
          <a:p>
            <a:r>
              <a:rPr lang="en-US" altLang="en-IN"/>
              <a:t>SECRETION OF BILE</a:t>
            </a:r>
            <a:endParaRPr lang="en-US"/>
          </a:p>
          <a:p>
            <a:r>
              <a:rPr lang="en-US" altLang="en-IN"/>
              <a:t>EXCRETORY</a:t>
            </a:r>
            <a:endParaRPr lang="en-US"/>
          </a:p>
          <a:p>
            <a:endParaRPr lang="en-US"/>
          </a:p>
        </p:txBody>
      </p:sp>
      <p:sp>
        <p:nvSpPr>
          <p:cNvPr id="1048742" name="Content Placeholder 1048741"/>
          <p:cNvSpPr>
            <a:spLocks noGrp="1"/>
          </p:cNvSpPr>
          <p:nvPr>
            <p:ph sz="half" idx="2"/>
          </p:nvPr>
        </p:nvSpPr>
        <p:spPr>
          <a:xfrm>
            <a:off x="457199" y="1624011"/>
            <a:ext cx="4038600" cy="4525963"/>
          </a:xfrm>
        </p:spPr>
        <p:txBody>
          <a:bodyPr/>
          <a:lstStyle/>
          <a:p>
            <a:r>
              <a:rPr lang="en-US" altLang="en-IN"/>
              <a:t>HEAT PRODUCTION</a:t>
            </a:r>
            <a:endParaRPr lang="en-US"/>
          </a:p>
          <a:p>
            <a:r>
              <a:rPr lang="en-US" altLang="en-IN"/>
              <a:t>HEMOPOIETIC</a:t>
            </a:r>
            <a:endParaRPr lang="en-US"/>
          </a:p>
          <a:p>
            <a:r>
              <a:rPr lang="en-US" altLang="en-IN"/>
              <a:t>HEMOLYTIC</a:t>
            </a:r>
            <a:endParaRPr lang="en-US"/>
          </a:p>
          <a:p>
            <a:r>
              <a:rPr lang="en-US" altLang="en-IN"/>
              <a:t>INACTIVATION OF HORMONES AND DRUGS</a:t>
            </a:r>
            <a:endParaRPr lang="en-US"/>
          </a:p>
          <a:p>
            <a:r>
              <a:rPr lang="en-US" altLang="en-IN"/>
              <a:t>DEFENSIVE AND DETOXIFICATION </a:t>
            </a:r>
            <a:endParaRPr lang="en-US"/>
          </a:p>
        </p:txBody>
      </p:sp>
      <p:sp>
        <p:nvSpPr>
          <p:cNvPr id="1048743" name="Date Placeholder 1048742"/>
          <p:cNvSpPr>
            <a:spLocks noGrp="1"/>
          </p:cNvSpPr>
          <p:nvPr>
            <p:ph type="dt" sz="half" idx="10"/>
          </p:nvPr>
        </p:nvSpPr>
        <p:spPr/>
        <p:txBody>
          <a:bodyPr/>
          <a:lstStyle/>
          <a:p>
            <a:fld id="{2B2EC32C-C309-4949-B6DF-DAFC8165DAED}" type="datetime1">
              <a:rPr lang="en-US"/>
              <a:t>12/7/2022</a:t>
            </a:fld>
            <a:endParaRPr lang="en-US" dirty="0"/>
          </a:p>
        </p:txBody>
      </p:sp>
      <p:sp>
        <p:nvSpPr>
          <p:cNvPr id="1048744" name="Slide Number Placeholder 1048743"/>
          <p:cNvSpPr>
            <a:spLocks noGrp="1"/>
          </p:cNvSpPr>
          <p:nvPr>
            <p:ph type="sldNum" sz="quarter" idx="12"/>
          </p:nvPr>
        </p:nvSpPr>
        <p:spPr/>
        <p:txBody>
          <a:bodyPr/>
          <a:lstStyle/>
          <a:p>
            <a:fld id="{56E44528-89EC-4B3A-8D1E-9CA6DFCD066B}" type="slidenum">
              <a:rPr lang="en-US" altLang="en-US"/>
              <a:t>63</a:t>
            </a:fld>
            <a:endParaRPr lang="en-US" altLang="en-US" dirty="0"/>
          </a:p>
        </p:txBody>
      </p:sp>
    </p:spTree>
  </p:cSld>
  <p:clrMapOvr>
    <a:masterClrMapping/>
  </p:clrMapOvr>
  <p:transition spd="slow">
    <p:cover dir="d"/>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5" name="Title 1048744"/>
          <p:cNvSpPr>
            <a:spLocks noGrp="1"/>
          </p:cNvSpPr>
          <p:nvPr>
            <p:ph type="title"/>
          </p:nvPr>
        </p:nvSpPr>
        <p:spPr>
          <a:xfrm>
            <a:off x="457199" y="-269244"/>
            <a:ext cx="8229600" cy="1143000"/>
          </a:xfrm>
        </p:spPr>
        <p:txBody>
          <a:bodyPr/>
          <a:lstStyle/>
          <a:p>
            <a:r>
              <a:rPr lang="en-US" altLang="en-IN"/>
              <a:t>PANCREAS</a:t>
            </a:r>
            <a:endParaRPr lang="en-US"/>
          </a:p>
        </p:txBody>
      </p:sp>
      <p:sp>
        <p:nvSpPr>
          <p:cNvPr id="1048746" name="Content Placeholder 1048745"/>
          <p:cNvSpPr>
            <a:spLocks noGrp="1"/>
          </p:cNvSpPr>
          <p:nvPr>
            <p:ph idx="1"/>
          </p:nvPr>
        </p:nvSpPr>
        <p:spPr/>
        <p:txBody>
          <a:bodyPr/>
          <a:lstStyle/>
          <a:p>
            <a:endParaRPr lang="en-US"/>
          </a:p>
        </p:txBody>
      </p:sp>
      <p:sp>
        <p:nvSpPr>
          <p:cNvPr id="1048747" name="Date Placeholder 1048746"/>
          <p:cNvSpPr>
            <a:spLocks noGrp="1"/>
          </p:cNvSpPr>
          <p:nvPr>
            <p:ph type="dt" sz="half" idx="10"/>
          </p:nvPr>
        </p:nvSpPr>
        <p:spPr/>
        <p:txBody>
          <a:bodyPr/>
          <a:lstStyle/>
          <a:p>
            <a:fld id="{AA2C893A-4C3F-48FE-855E-2E885B1C0281}" type="datetime1">
              <a:rPr lang="en-US"/>
              <a:t>12/7/2022</a:t>
            </a:fld>
            <a:endParaRPr lang="en-US" dirty="0"/>
          </a:p>
        </p:txBody>
      </p:sp>
      <p:sp>
        <p:nvSpPr>
          <p:cNvPr id="1048748" name="Slide Number Placeholder 1048747"/>
          <p:cNvSpPr>
            <a:spLocks noGrp="1"/>
          </p:cNvSpPr>
          <p:nvPr>
            <p:ph type="sldNum" sz="quarter" idx="12"/>
          </p:nvPr>
        </p:nvSpPr>
        <p:spPr/>
        <p:txBody>
          <a:bodyPr/>
          <a:lstStyle/>
          <a:p>
            <a:fld id="{9E357520-1603-460F-9F3A-AE144C7A234C}" type="slidenum">
              <a:rPr lang="en-US" altLang="en-US"/>
              <a:t>64</a:t>
            </a:fld>
            <a:endParaRPr lang="en-US" altLang="en-US" dirty="0"/>
          </a:p>
        </p:txBody>
      </p:sp>
      <p:pic>
        <p:nvPicPr>
          <p:cNvPr id="2097173" name="Picture 2097172"/>
          <p:cNvPicPr>
            <a:picLocks/>
          </p:cNvPicPr>
          <p:nvPr/>
        </p:nvPicPr>
        <p:blipFill>
          <a:blip r:embed="rId2"/>
          <a:stretch>
            <a:fillRect/>
          </a:stretch>
        </p:blipFill>
        <p:spPr>
          <a:xfrm>
            <a:off x="293217" y="873756"/>
            <a:ext cx="8599202" cy="5847719"/>
          </a:xfrm>
          <a:prstGeom prst="rect">
            <a:avLst/>
          </a:prstGeom>
        </p:spPr>
      </p:pic>
    </p:spTree>
  </p:cSld>
  <p:clrMapOvr>
    <a:masterClrMapping/>
  </p:clrMapOvr>
  <p:transition spd="slow">
    <p:cover dir="d"/>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49" name="Content Placeholder 1048748"/>
          <p:cNvSpPr>
            <a:spLocks noGrp="1"/>
          </p:cNvSpPr>
          <p:nvPr>
            <p:ph idx="1"/>
          </p:nvPr>
        </p:nvSpPr>
        <p:spPr>
          <a:xfrm>
            <a:off x="457200" y="408586"/>
            <a:ext cx="8229600" cy="5717577"/>
          </a:xfrm>
          <a:noFill/>
          <a:ln>
            <a:solidFill>
              <a:srgbClr val="808080"/>
            </a:solidFill>
            <a:prstDash val="solid"/>
          </a:ln>
        </p:spPr>
        <p:txBody>
          <a:bodyPr/>
          <a:lstStyle/>
          <a:p>
            <a:r>
              <a:rPr lang="en-US" altLang="en-IN"/>
              <a:t>Pancreas is a both an endocrine as well as exocrine gland.</a:t>
            </a:r>
            <a:endParaRPr lang="en-US"/>
          </a:p>
          <a:p>
            <a:r>
              <a:rPr lang="en-US" altLang="en-IN"/>
              <a:t>It consist of :- 1. Head.</a:t>
            </a:r>
            <a:endParaRPr lang="en-US"/>
          </a:p>
          <a:p>
            <a:r>
              <a:rPr lang="en-US" altLang="en-IN"/>
              <a:t>                 2. Body</a:t>
            </a:r>
            <a:endParaRPr lang="en-US"/>
          </a:p>
          <a:p>
            <a:r>
              <a:rPr lang="en-US" altLang="en-IN"/>
              <a:t>                 3. Tail</a:t>
            </a:r>
            <a:endParaRPr lang="en-US"/>
          </a:p>
          <a:p>
            <a:r>
              <a:rPr lang="en-US" altLang="en-IN"/>
              <a:t>It is made up of small cluster of glandular epithelial cells</a:t>
            </a:r>
            <a:endParaRPr lang="en-US"/>
          </a:p>
          <a:p>
            <a:r>
              <a:rPr lang="en-US" altLang="en-IN"/>
              <a:t>Pancreatic juice are secreted by exocrine cells of pancreas.          </a:t>
            </a:r>
            <a:endParaRPr lang="en-US"/>
          </a:p>
        </p:txBody>
      </p:sp>
      <p:sp>
        <p:nvSpPr>
          <p:cNvPr id="1048750" name="Date Placeholder 1048749"/>
          <p:cNvSpPr>
            <a:spLocks noGrp="1"/>
          </p:cNvSpPr>
          <p:nvPr>
            <p:ph type="dt" sz="half" idx="10"/>
          </p:nvPr>
        </p:nvSpPr>
        <p:spPr/>
        <p:txBody>
          <a:bodyPr/>
          <a:lstStyle/>
          <a:p>
            <a:fld id="{AA2C893A-4C3F-48FE-855E-2E885B1C0281}" type="datetime1">
              <a:rPr lang="en-US"/>
              <a:t>12/7/2022</a:t>
            </a:fld>
            <a:endParaRPr lang="en-US" dirty="0"/>
          </a:p>
        </p:txBody>
      </p:sp>
      <p:sp>
        <p:nvSpPr>
          <p:cNvPr id="1048751" name="Slide Number Placeholder 1048750"/>
          <p:cNvSpPr>
            <a:spLocks noGrp="1"/>
          </p:cNvSpPr>
          <p:nvPr>
            <p:ph type="sldNum" sz="quarter" idx="12"/>
          </p:nvPr>
        </p:nvSpPr>
        <p:spPr/>
        <p:txBody>
          <a:bodyPr/>
          <a:lstStyle/>
          <a:p>
            <a:fld id="{9E357520-1603-460F-9F3A-AE144C7A234C}" type="slidenum">
              <a:rPr lang="en-US" altLang="en-US"/>
              <a:t>65</a:t>
            </a:fld>
            <a:endParaRPr lang="en-US" altLang="en-US" dirty="0"/>
          </a:p>
        </p:txBody>
      </p:sp>
    </p:spTree>
  </p:cSld>
  <p:clrMapOvr>
    <a:masterClrMapping/>
  </p:clrMapOvr>
  <p:transition spd="slow">
    <p:cover dir="d"/>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2" name="Title 1048751"/>
          <p:cNvSpPr>
            <a:spLocks noGrp="1"/>
          </p:cNvSpPr>
          <p:nvPr>
            <p:ph type="title"/>
          </p:nvPr>
        </p:nvSpPr>
        <p:spPr/>
        <p:txBody>
          <a:bodyPr/>
          <a:lstStyle/>
          <a:p>
            <a:r>
              <a:rPr lang="en-US" altLang="en-IN" b="1"/>
              <a:t>DIGESTIVE JUICES</a:t>
            </a:r>
            <a:br>
              <a:rPr lang="en-US" altLang="en-IN" b="1"/>
            </a:br>
            <a:endParaRPr lang="en-US"/>
          </a:p>
        </p:txBody>
      </p:sp>
      <p:sp>
        <p:nvSpPr>
          <p:cNvPr id="1048753" name="Content Placeholder 1048752"/>
          <p:cNvSpPr>
            <a:spLocks noGrp="1"/>
          </p:cNvSpPr>
          <p:nvPr>
            <p:ph idx="1"/>
          </p:nvPr>
        </p:nvSpPr>
        <p:spPr/>
        <p:txBody>
          <a:bodyPr/>
          <a:lstStyle/>
          <a:p>
            <a:r>
              <a:rPr lang="en-US" altLang="en-IN"/>
              <a:t>1. Saliva</a:t>
            </a:r>
            <a:endParaRPr lang="en-US"/>
          </a:p>
          <a:p>
            <a:r>
              <a:rPr lang="en-US" altLang="en-IN"/>
              <a:t>2. Gastric juice</a:t>
            </a:r>
            <a:endParaRPr lang="en-US"/>
          </a:p>
          <a:p>
            <a:r>
              <a:rPr lang="en-US" altLang="en-IN"/>
              <a:t>3. Pancreatic juice</a:t>
            </a:r>
            <a:endParaRPr lang="en-US"/>
          </a:p>
          <a:p>
            <a:r>
              <a:rPr lang="en-US" altLang="en-IN"/>
              <a:t>4. Succus entericus</a:t>
            </a:r>
            <a:endParaRPr lang="en-US"/>
          </a:p>
          <a:p>
            <a:r>
              <a:rPr lang="en-US" altLang="en-IN"/>
              <a:t>5. Bile</a:t>
            </a:r>
            <a:endParaRPr lang="en-US"/>
          </a:p>
        </p:txBody>
      </p:sp>
      <p:sp>
        <p:nvSpPr>
          <p:cNvPr id="1048754" name="Date Placeholder 1048753"/>
          <p:cNvSpPr>
            <a:spLocks noGrp="1"/>
          </p:cNvSpPr>
          <p:nvPr>
            <p:ph type="dt" sz="half" idx="10"/>
          </p:nvPr>
        </p:nvSpPr>
        <p:spPr/>
        <p:txBody>
          <a:bodyPr/>
          <a:lstStyle/>
          <a:p>
            <a:fld id="{AA2C893A-4C3F-48FE-855E-2E885B1C0281}" type="datetime1">
              <a:rPr lang="en-US"/>
              <a:t>12/7/2022</a:t>
            </a:fld>
            <a:endParaRPr lang="en-US" dirty="0"/>
          </a:p>
        </p:txBody>
      </p:sp>
      <p:sp>
        <p:nvSpPr>
          <p:cNvPr id="1048755" name="Slide Number Placeholder 1048754"/>
          <p:cNvSpPr>
            <a:spLocks noGrp="1"/>
          </p:cNvSpPr>
          <p:nvPr>
            <p:ph type="sldNum" sz="quarter" idx="12"/>
          </p:nvPr>
        </p:nvSpPr>
        <p:spPr/>
        <p:txBody>
          <a:bodyPr/>
          <a:lstStyle/>
          <a:p>
            <a:fld id="{9E357520-1603-460F-9F3A-AE144C7A234C}" type="slidenum">
              <a:rPr lang="en-US" altLang="en-US"/>
              <a:t>66</a:t>
            </a:fld>
            <a:endParaRPr lang="en-US" altLang="en-US" dirty="0"/>
          </a:p>
        </p:txBody>
      </p:sp>
    </p:spTree>
  </p:cSld>
  <p:clrMapOvr>
    <a:masterClrMapping/>
  </p:clrMapOvr>
  <p:transition spd="slow">
    <p:cover dir="d"/>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756" name="Title 1048755"/>
          <p:cNvSpPr>
            <a:spLocks noGrp="1"/>
          </p:cNvSpPr>
          <p:nvPr>
            <p:ph type="title"/>
          </p:nvPr>
        </p:nvSpPr>
        <p:spPr>
          <a:solidFill>
            <a:srgbClr val="FFCC99"/>
          </a:solidFill>
        </p:spPr>
        <p:txBody>
          <a:bodyPr/>
          <a:lstStyle/>
          <a:p>
            <a:r>
              <a:rPr lang="en-US" altLang="en-IN" b="1"/>
              <a:t>PRESENTED BY:-</a:t>
            </a:r>
            <a:endParaRPr lang="en-US"/>
          </a:p>
        </p:txBody>
      </p:sp>
      <p:sp>
        <p:nvSpPr>
          <p:cNvPr id="1048757" name="Content Placeholder 1048756"/>
          <p:cNvSpPr>
            <a:spLocks noGrp="1"/>
          </p:cNvSpPr>
          <p:nvPr>
            <p:ph sz="half" idx="1"/>
          </p:nvPr>
        </p:nvSpPr>
        <p:spPr>
          <a:xfrm>
            <a:off x="261016" y="1741445"/>
            <a:ext cx="4310983" cy="5031103"/>
          </a:xfrm>
          <a:solidFill>
            <a:srgbClr val="FFE5E5"/>
          </a:solidFill>
        </p:spPr>
        <p:txBody>
          <a:bodyPr/>
          <a:lstStyle/>
          <a:p>
            <a:r>
              <a:rPr lang="en-US" altLang="en-IN" b="1"/>
              <a:t>GAURAV RAUT</a:t>
            </a:r>
            <a:endParaRPr lang="en-US"/>
          </a:p>
          <a:p>
            <a:r>
              <a:rPr lang="en-US" altLang="en-IN" b="1"/>
              <a:t>NAMITA RAUT</a:t>
            </a:r>
            <a:endParaRPr lang="en-US"/>
          </a:p>
          <a:p>
            <a:r>
              <a:rPr lang="en-US" altLang="en-IN" b="1"/>
              <a:t>PRATIK RAUT</a:t>
            </a:r>
            <a:endParaRPr lang="en-US"/>
          </a:p>
          <a:p>
            <a:r>
              <a:rPr lang="en-US" altLang="en-IN" b="1"/>
              <a:t>AYAN SAHA</a:t>
            </a:r>
            <a:endParaRPr lang="en-US"/>
          </a:p>
          <a:p>
            <a:r>
              <a:rPr lang="en-US" altLang="en-IN" b="1"/>
              <a:t>RAJSHRI SAMRIT</a:t>
            </a:r>
            <a:endParaRPr lang="en-US"/>
          </a:p>
          <a:p>
            <a:r>
              <a:rPr lang="en-US" altLang="en-IN" b="1"/>
              <a:t>SARVESH SAWARKAR</a:t>
            </a:r>
            <a:endParaRPr lang="en-US"/>
          </a:p>
          <a:p>
            <a:r>
              <a:rPr lang="en-US" altLang="en-IN" b="1"/>
              <a:t>AVANTI SELOKAR</a:t>
            </a:r>
            <a:endParaRPr lang="en-US"/>
          </a:p>
          <a:p>
            <a:r>
              <a:rPr lang="en-US" altLang="en-IN" b="1"/>
              <a:t>IZAN MALIK</a:t>
            </a:r>
            <a:endParaRPr lang="en-US"/>
          </a:p>
          <a:p>
            <a:endParaRPr lang="en-US"/>
          </a:p>
        </p:txBody>
      </p:sp>
      <p:sp>
        <p:nvSpPr>
          <p:cNvPr id="1048758" name="Content Placeholder 1048757"/>
          <p:cNvSpPr>
            <a:spLocks noGrp="1"/>
          </p:cNvSpPr>
          <p:nvPr>
            <p:ph sz="half" idx="2"/>
          </p:nvPr>
        </p:nvSpPr>
        <p:spPr>
          <a:xfrm>
            <a:off x="4768182" y="1741445"/>
            <a:ext cx="4246130" cy="5367863"/>
          </a:xfrm>
          <a:solidFill>
            <a:srgbClr val="FFE5E5"/>
          </a:solidFill>
        </p:spPr>
        <p:txBody>
          <a:bodyPr/>
          <a:lstStyle/>
          <a:p>
            <a:r>
              <a:rPr lang="en-US" altLang="en-IN" b="1"/>
              <a:t>VAISHNAVI SHRIRAME</a:t>
            </a:r>
            <a:endParaRPr lang="en-US"/>
          </a:p>
          <a:p>
            <a:r>
              <a:rPr lang="en-US" altLang="en-IN" b="1"/>
              <a:t>ASHWAGOSH SONKAMLE</a:t>
            </a:r>
            <a:endParaRPr lang="en-US"/>
          </a:p>
          <a:p>
            <a:r>
              <a:rPr lang="en-US" altLang="en-IN" b="1"/>
              <a:t>PRAVIN VISHWAKARMA</a:t>
            </a:r>
            <a:endParaRPr lang="en-US"/>
          </a:p>
          <a:p>
            <a:r>
              <a:rPr lang="en-US" altLang="en-IN" b="1"/>
              <a:t>VAISHU THEMBARE</a:t>
            </a:r>
            <a:endParaRPr lang="en-US"/>
          </a:p>
          <a:p>
            <a:r>
              <a:rPr lang="en-US" altLang="en-IN" b="1"/>
              <a:t>AAYUSHI THAKRE</a:t>
            </a:r>
            <a:endParaRPr lang="en-US"/>
          </a:p>
          <a:p>
            <a:r>
              <a:rPr lang="en-US" altLang="en-IN" b="1"/>
              <a:t>MAHIMA WANJARI</a:t>
            </a:r>
            <a:endParaRPr lang="en-US"/>
          </a:p>
          <a:p>
            <a:r>
              <a:rPr lang="en-US" altLang="en-IN" b="1"/>
              <a:t>MRUNAL ZODE</a:t>
            </a:r>
            <a:endParaRPr lang="en-US"/>
          </a:p>
          <a:p>
            <a:endParaRPr lang="en-US"/>
          </a:p>
        </p:txBody>
      </p:sp>
      <p:sp>
        <p:nvSpPr>
          <p:cNvPr id="1048759" name="Date Placeholder 1048758"/>
          <p:cNvSpPr>
            <a:spLocks noGrp="1"/>
          </p:cNvSpPr>
          <p:nvPr>
            <p:ph type="dt" sz="half" idx="10"/>
          </p:nvPr>
        </p:nvSpPr>
        <p:spPr/>
        <p:txBody>
          <a:bodyPr/>
          <a:lstStyle/>
          <a:p>
            <a:fld id="{2B2EC32C-C309-4949-B6DF-DAFC8165DAED}" type="datetime1">
              <a:rPr lang="en-US"/>
              <a:t>12/7/2022</a:t>
            </a:fld>
            <a:endParaRPr lang="en-US" dirty="0"/>
          </a:p>
        </p:txBody>
      </p:sp>
      <p:sp>
        <p:nvSpPr>
          <p:cNvPr id="1048760" name="Slide Number Placeholder 1048759"/>
          <p:cNvSpPr>
            <a:spLocks noGrp="1"/>
          </p:cNvSpPr>
          <p:nvPr>
            <p:ph type="sldNum" sz="quarter" idx="12"/>
          </p:nvPr>
        </p:nvSpPr>
        <p:spPr/>
        <p:txBody>
          <a:bodyPr/>
          <a:lstStyle/>
          <a:p>
            <a:fld id="{56E44528-89EC-4B3A-8D1E-9CA6DFCD066B}" type="slidenum">
              <a:rPr lang="en-US" altLang="en-US"/>
              <a:t>67</a:t>
            </a:fld>
            <a:endParaRPr lang="en-US" altLang="en-US" dirty="0"/>
          </a:p>
        </p:txBody>
      </p:sp>
    </p:spTree>
  </p:cSld>
  <p:clrMapOvr>
    <a:masterClrMapping/>
  </p:clrMapOvr>
  <p:transition spd="slow">
    <p:cover dir="d"/>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8605" name="Title 1048604"/>
          <p:cNvSpPr>
            <a:spLocks noGrp="1"/>
          </p:cNvSpPr>
          <p:nvPr>
            <p:ph type="title"/>
          </p:nvPr>
        </p:nvSpPr>
        <p:spPr>
          <a:xfrm>
            <a:off x="314522" y="-353551"/>
            <a:ext cx="8229600" cy="1143000"/>
          </a:xfrm>
          <a:noFill/>
          <a:ln w="12700">
            <a:noFill/>
            <a:prstDash val="solid"/>
          </a:ln>
        </p:spPr>
        <p:txBody>
          <a:bodyPr/>
          <a:lstStyle/>
          <a:p>
            <a:r>
              <a:rPr lang="en-US" altLang="en-IN" b="1"/>
              <a:t>CONTENTS</a:t>
            </a:r>
            <a:endParaRPr lang="en-US"/>
          </a:p>
        </p:txBody>
      </p:sp>
      <p:sp>
        <p:nvSpPr>
          <p:cNvPr id="1048606" name="Content Placeholder 1048605"/>
          <p:cNvSpPr>
            <a:spLocks noGrp="1"/>
          </p:cNvSpPr>
          <p:nvPr>
            <p:ph sz="half" idx="1"/>
          </p:nvPr>
        </p:nvSpPr>
        <p:spPr>
          <a:xfrm>
            <a:off x="0" y="217949"/>
            <a:ext cx="6241677" cy="5212437"/>
          </a:xfrm>
        </p:spPr>
        <p:txBody>
          <a:bodyPr/>
          <a:lstStyle/>
          <a:p>
            <a:r>
              <a:rPr lang="en-US" altLang="en-IN" b="1">
                <a:solidFill>
                  <a:srgbClr val="C00000"/>
                </a:solidFill>
              </a:rPr>
              <a:t>MOUTH</a:t>
            </a:r>
            <a:endParaRPr lang="en-US" b="1">
              <a:solidFill>
                <a:srgbClr val="C00000"/>
              </a:solidFill>
            </a:endParaRPr>
          </a:p>
          <a:p>
            <a:r>
              <a:rPr lang="en-US" altLang="en-IN" b="1">
                <a:solidFill>
                  <a:srgbClr val="C00000"/>
                </a:solidFill>
              </a:rPr>
              <a:t>TONGUE</a:t>
            </a:r>
            <a:endParaRPr lang="en-US" b="1">
              <a:solidFill>
                <a:srgbClr val="C00000"/>
              </a:solidFill>
            </a:endParaRPr>
          </a:p>
          <a:p>
            <a:r>
              <a:rPr lang="en-US" altLang="en-IN" b="1">
                <a:solidFill>
                  <a:srgbClr val="C00000"/>
                </a:solidFill>
              </a:rPr>
              <a:t>SALIVARY GLAND</a:t>
            </a:r>
            <a:endParaRPr lang="en-US" b="1">
              <a:solidFill>
                <a:srgbClr val="C00000"/>
              </a:solidFill>
            </a:endParaRPr>
          </a:p>
          <a:p>
            <a:r>
              <a:rPr lang="en-US" altLang="en-IN" b="1">
                <a:solidFill>
                  <a:srgbClr val="C00000"/>
                </a:solidFill>
              </a:rPr>
              <a:t>PHARYNX</a:t>
            </a:r>
            <a:endParaRPr lang="en-US" b="1">
              <a:solidFill>
                <a:srgbClr val="C00000"/>
              </a:solidFill>
            </a:endParaRPr>
          </a:p>
          <a:p>
            <a:r>
              <a:rPr lang="en-US" altLang="en-IN" b="1">
                <a:solidFill>
                  <a:srgbClr val="C00000"/>
                </a:solidFill>
              </a:rPr>
              <a:t>OESOPHAGUS</a:t>
            </a:r>
            <a:endParaRPr lang="en-US" b="1">
              <a:solidFill>
                <a:srgbClr val="C00000"/>
              </a:solidFill>
            </a:endParaRPr>
          </a:p>
          <a:p>
            <a:r>
              <a:rPr lang="en-US" altLang="en-IN" b="1">
                <a:solidFill>
                  <a:srgbClr val="C00000"/>
                </a:solidFill>
              </a:rPr>
              <a:t>STOMACH</a:t>
            </a:r>
            <a:endParaRPr lang="en-US" b="1">
              <a:solidFill>
                <a:srgbClr val="C00000"/>
              </a:solidFill>
            </a:endParaRPr>
          </a:p>
          <a:p>
            <a:r>
              <a:rPr lang="en-US" altLang="en-IN" b="1">
                <a:solidFill>
                  <a:srgbClr val="C00000"/>
                </a:solidFill>
              </a:rPr>
              <a:t>SMALL INTESTINE</a:t>
            </a:r>
            <a:endParaRPr lang="en-US" b="1">
              <a:solidFill>
                <a:srgbClr val="C00000"/>
              </a:solidFill>
            </a:endParaRPr>
          </a:p>
          <a:p>
            <a:r>
              <a:rPr lang="en-US" altLang="en-IN" b="1">
                <a:solidFill>
                  <a:srgbClr val="C00000"/>
                </a:solidFill>
              </a:rPr>
              <a:t>LARGE INTESTINE</a:t>
            </a:r>
            <a:endParaRPr lang="en-US" b="1">
              <a:solidFill>
                <a:srgbClr val="C00000"/>
              </a:solidFill>
            </a:endParaRPr>
          </a:p>
          <a:p>
            <a:r>
              <a:rPr lang="en-US" altLang="en-IN" b="1">
                <a:solidFill>
                  <a:srgbClr val="C00000"/>
                </a:solidFill>
              </a:rPr>
              <a:t>LIVER</a:t>
            </a:r>
            <a:endParaRPr lang="en-US" b="1">
              <a:solidFill>
                <a:srgbClr val="C00000"/>
              </a:solidFill>
            </a:endParaRPr>
          </a:p>
          <a:p>
            <a:r>
              <a:rPr lang="en-US" altLang="en-IN" b="1">
                <a:solidFill>
                  <a:srgbClr val="C00000"/>
                </a:solidFill>
              </a:rPr>
              <a:t>GALL BLADDER</a:t>
            </a:r>
            <a:endParaRPr lang="en-US" b="1">
              <a:solidFill>
                <a:srgbClr val="C00000"/>
              </a:solidFill>
            </a:endParaRPr>
          </a:p>
          <a:p>
            <a:r>
              <a:rPr lang="en-US" altLang="en-IN" b="1">
                <a:solidFill>
                  <a:srgbClr val="C00000"/>
                </a:solidFill>
              </a:rPr>
              <a:t>PANCREAS.</a:t>
            </a:r>
            <a:endParaRPr lang="en-US" b="1">
              <a:solidFill>
                <a:srgbClr val="C00000"/>
              </a:solidFill>
            </a:endParaRPr>
          </a:p>
          <a:p>
            <a:r>
              <a:rPr lang="en-US" altLang="en-IN" b="1">
                <a:solidFill>
                  <a:srgbClr val="C00000"/>
                </a:solidFill>
              </a:rPr>
              <a:t>DIGESTIVE JUICES</a:t>
            </a:r>
            <a:endParaRPr lang="en-US" b="1">
              <a:solidFill>
                <a:srgbClr val="C00000"/>
              </a:solidFill>
            </a:endParaRPr>
          </a:p>
          <a:p>
            <a:endParaRPr lang="en-US" b="1">
              <a:solidFill>
                <a:srgbClr val="C00000"/>
              </a:solidFill>
            </a:endParaRPr>
          </a:p>
        </p:txBody>
      </p:sp>
      <p:sp>
        <p:nvSpPr>
          <p:cNvPr id="1048607" name="Date Placeholder 1048606"/>
          <p:cNvSpPr>
            <a:spLocks noGrp="1"/>
          </p:cNvSpPr>
          <p:nvPr>
            <p:ph type="dt" sz="half" idx="10"/>
          </p:nvPr>
        </p:nvSpPr>
        <p:spPr/>
        <p:txBody>
          <a:bodyPr/>
          <a:lstStyle/>
          <a:p>
            <a:fld id="{2B2EC32C-C309-4949-B6DF-DAFC8165DAED}" type="datetime1">
              <a:rPr lang="en-US"/>
              <a:t>12/7/2022</a:t>
            </a:fld>
            <a:endParaRPr lang="en-US" dirty="0"/>
          </a:p>
        </p:txBody>
      </p:sp>
      <p:sp>
        <p:nvSpPr>
          <p:cNvPr id="1048608" name="Slide Number Placeholder 1048607"/>
          <p:cNvSpPr>
            <a:spLocks noGrp="1"/>
          </p:cNvSpPr>
          <p:nvPr>
            <p:ph type="sldNum" sz="quarter" idx="12"/>
          </p:nvPr>
        </p:nvSpPr>
        <p:spPr/>
        <p:txBody>
          <a:bodyPr/>
          <a:lstStyle/>
          <a:p>
            <a:fld id="{56E44528-89EC-4B3A-8D1E-9CA6DFCD066B}" type="slidenum">
              <a:rPr lang="en-US" altLang="en-US"/>
              <a:t>7</a:t>
            </a:fld>
            <a:endParaRPr lang="en-US" altLang="en-US" dirty="0"/>
          </a:p>
        </p:txBody>
      </p:sp>
      <p:pic>
        <p:nvPicPr>
          <p:cNvPr id="2097153" name="Picture 2097152"/>
          <p:cNvPicPr>
            <a:picLocks/>
          </p:cNvPicPr>
          <p:nvPr/>
        </p:nvPicPr>
        <p:blipFill>
          <a:blip r:embed="rId2"/>
          <a:stretch>
            <a:fillRect/>
          </a:stretch>
        </p:blipFill>
        <p:spPr>
          <a:xfrm>
            <a:off x="4446023" y="744233"/>
            <a:ext cx="4240776" cy="5977242"/>
          </a:xfrm>
          <a:prstGeom prst="rect">
            <a:avLst/>
          </a:prstGeom>
        </p:spPr>
      </p:pic>
    </p:spTree>
  </p:cSld>
  <p:clrMapOvr>
    <a:masterClrMapping/>
  </p:clrMapOvr>
  <p:transition spd="slow">
    <p:cover dir="d"/>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5AF52F-DBA9-4AA3-A103-06B4E4F1E77B}"/>
              </a:ext>
            </a:extLst>
          </p:cNvPr>
          <p:cNvSpPr>
            <a:spLocks noGrp="1"/>
          </p:cNvSpPr>
          <p:nvPr>
            <p:ph type="title"/>
          </p:nvPr>
        </p:nvSpPr>
        <p:spPr>
          <a:xfrm>
            <a:off x="457200" y="274638"/>
            <a:ext cx="8229600" cy="792162"/>
          </a:xfrm>
        </p:spPr>
        <p:txBody>
          <a:bodyPr/>
          <a:lstStyle/>
          <a:p>
            <a:r>
              <a:rPr lang="en-US" dirty="0"/>
              <a:t>Layers of GI tract</a:t>
            </a:r>
          </a:p>
        </p:txBody>
      </p:sp>
      <p:sp>
        <p:nvSpPr>
          <p:cNvPr id="3" name="Content Placeholder 2">
            <a:extLst>
              <a:ext uri="{FF2B5EF4-FFF2-40B4-BE49-F238E27FC236}">
                <a16:creationId xmlns:a16="http://schemas.microsoft.com/office/drawing/2014/main" id="{FC89EA88-8430-4A72-A26D-346E0D4F7072}"/>
              </a:ext>
            </a:extLst>
          </p:cNvPr>
          <p:cNvSpPr>
            <a:spLocks noGrp="1"/>
          </p:cNvSpPr>
          <p:nvPr>
            <p:ph idx="1"/>
          </p:nvPr>
        </p:nvSpPr>
        <p:spPr>
          <a:xfrm>
            <a:off x="457200" y="1066800"/>
            <a:ext cx="8229600" cy="5059363"/>
          </a:xfrm>
        </p:spPr>
        <p:txBody>
          <a:bodyPr/>
          <a:lstStyle/>
          <a:p>
            <a:pPr marL="0" indent="0">
              <a:buNone/>
            </a:pPr>
            <a:r>
              <a:rPr lang="en-US" dirty="0"/>
              <a:t> wall of GI tract has 4 layers….inside to outside</a:t>
            </a:r>
          </a:p>
          <a:p>
            <a:pPr marL="0" indent="0">
              <a:buNone/>
            </a:pPr>
            <a:endParaRPr lang="en-US" dirty="0"/>
          </a:p>
          <a:p>
            <a:pPr marL="514350" indent="-514350">
              <a:buAutoNum type="arabicPeriod"/>
            </a:pPr>
            <a:r>
              <a:rPr lang="en-US" dirty="0"/>
              <a:t>Mucus layer</a:t>
            </a:r>
          </a:p>
          <a:p>
            <a:pPr marL="514350" indent="-514350">
              <a:buAutoNum type="arabicPeriod"/>
            </a:pPr>
            <a:r>
              <a:rPr lang="en-US" dirty="0" err="1"/>
              <a:t>Submucus</a:t>
            </a:r>
            <a:r>
              <a:rPr lang="en-US" dirty="0"/>
              <a:t> layer</a:t>
            </a:r>
          </a:p>
          <a:p>
            <a:pPr marL="514350" indent="-514350">
              <a:buAutoNum type="arabicPeriod"/>
            </a:pPr>
            <a:r>
              <a:rPr lang="en-US" dirty="0" err="1"/>
              <a:t>Mascular</a:t>
            </a:r>
            <a:r>
              <a:rPr lang="en-US" dirty="0"/>
              <a:t> layer</a:t>
            </a:r>
          </a:p>
          <a:p>
            <a:pPr marL="514350" indent="-514350">
              <a:buAutoNum type="arabicPeriod"/>
            </a:pPr>
            <a:r>
              <a:rPr lang="en-US" dirty="0"/>
              <a:t>Serous layer </a:t>
            </a:r>
          </a:p>
        </p:txBody>
      </p:sp>
      <p:sp>
        <p:nvSpPr>
          <p:cNvPr id="4" name="Date Placeholder 3">
            <a:extLst>
              <a:ext uri="{FF2B5EF4-FFF2-40B4-BE49-F238E27FC236}">
                <a16:creationId xmlns:a16="http://schemas.microsoft.com/office/drawing/2014/main" id="{41EDEB08-4EC2-4E45-81B7-D26D39AC1D02}"/>
              </a:ext>
            </a:extLst>
          </p:cNvPr>
          <p:cNvSpPr>
            <a:spLocks noGrp="1"/>
          </p:cNvSpPr>
          <p:nvPr>
            <p:ph type="dt" sz="half" idx="10"/>
          </p:nvPr>
        </p:nvSpPr>
        <p:spPr/>
        <p:txBody>
          <a:bodyPr/>
          <a:lstStyle/>
          <a:p>
            <a:fld id="{AA2C893A-4C3F-48FE-855E-2E885B1C0281}" type="datetime1">
              <a:rPr lang="en-US" smtClean="0"/>
              <a:t>12/7/2022</a:t>
            </a:fld>
            <a:endParaRPr lang="en-US" dirty="0"/>
          </a:p>
        </p:txBody>
      </p:sp>
      <p:sp>
        <p:nvSpPr>
          <p:cNvPr id="5" name="Slide Number Placeholder 4">
            <a:extLst>
              <a:ext uri="{FF2B5EF4-FFF2-40B4-BE49-F238E27FC236}">
                <a16:creationId xmlns:a16="http://schemas.microsoft.com/office/drawing/2014/main" id="{E02E1450-213D-4F66-95A4-D54AD9F1DD1E}"/>
              </a:ext>
            </a:extLst>
          </p:cNvPr>
          <p:cNvSpPr>
            <a:spLocks noGrp="1"/>
          </p:cNvSpPr>
          <p:nvPr>
            <p:ph type="sldNum" sz="quarter" idx="12"/>
          </p:nvPr>
        </p:nvSpPr>
        <p:spPr/>
        <p:txBody>
          <a:bodyPr/>
          <a:lstStyle/>
          <a:p>
            <a:fld id="{9E357520-1603-460F-9F3A-AE144C7A234C}" type="slidenum">
              <a:rPr lang="en-US" altLang="en-US" smtClean="0"/>
              <a:t>8</a:t>
            </a:fld>
            <a:endParaRPr lang="en-US" altLang="en-US" dirty="0"/>
          </a:p>
        </p:txBody>
      </p:sp>
      <p:pic>
        <p:nvPicPr>
          <p:cNvPr id="7" name="Picture 6">
            <a:extLst>
              <a:ext uri="{FF2B5EF4-FFF2-40B4-BE49-F238E27FC236}">
                <a16:creationId xmlns:a16="http://schemas.microsoft.com/office/drawing/2014/main" id="{F9CA637D-94F6-4713-B0E4-EB777EA57A7D}"/>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33800" y="1858963"/>
            <a:ext cx="5257800" cy="3703638"/>
          </a:xfrm>
          <a:prstGeom prst="rect">
            <a:avLst/>
          </a:prstGeom>
        </p:spPr>
      </p:pic>
    </p:spTree>
    <p:extLst>
      <p:ext uri="{BB962C8B-B14F-4D97-AF65-F5344CB8AC3E}">
        <p14:creationId xmlns:p14="http://schemas.microsoft.com/office/powerpoint/2010/main" val="3283258121"/>
      </p:ext>
    </p:extLst>
  </p:cSld>
  <p:clrMapOvr>
    <a:masterClrMapping/>
  </p:clrMapOvr>
  <p:transition>
    <p:cover dir="d"/>
    <p:sndAc>
      <p:stSnd>
        <p:snd r:embed="rId2"/>
      </p:stSnd>
    </p:sndAc>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CDCD3160-1942-4453-BFDF-A0E3C71ACB3B}"/>
              </a:ext>
            </a:extLst>
          </p:cNvPr>
          <p:cNvSpPr>
            <a:spLocks noGrp="1"/>
          </p:cNvSpPr>
          <p:nvPr>
            <p:ph type="dt" sz="half" idx="10"/>
          </p:nvPr>
        </p:nvSpPr>
        <p:spPr/>
        <p:txBody>
          <a:bodyPr/>
          <a:lstStyle/>
          <a:p>
            <a:fld id="{7CE81A66-FD9E-44FB-8A5B-81BC07A9B3D9}" type="datetime1">
              <a:rPr lang="en-US" smtClean="0"/>
              <a:t>12/7/2022</a:t>
            </a:fld>
            <a:endParaRPr lang="en-US" dirty="0"/>
          </a:p>
        </p:txBody>
      </p:sp>
      <p:sp>
        <p:nvSpPr>
          <p:cNvPr id="3" name="Slide Number Placeholder 2">
            <a:extLst>
              <a:ext uri="{FF2B5EF4-FFF2-40B4-BE49-F238E27FC236}">
                <a16:creationId xmlns:a16="http://schemas.microsoft.com/office/drawing/2014/main" id="{DDC81384-5559-44FF-B424-4EB17C8D473B}"/>
              </a:ext>
            </a:extLst>
          </p:cNvPr>
          <p:cNvSpPr>
            <a:spLocks noGrp="1"/>
          </p:cNvSpPr>
          <p:nvPr>
            <p:ph type="sldNum" sz="quarter" idx="12"/>
          </p:nvPr>
        </p:nvSpPr>
        <p:spPr/>
        <p:txBody>
          <a:bodyPr/>
          <a:lstStyle/>
          <a:p>
            <a:fld id="{49FCFCAA-1D5F-4581-833A-E66952F48E48}" type="slidenum">
              <a:rPr lang="en-US" altLang="en-US" smtClean="0"/>
              <a:t>9</a:t>
            </a:fld>
            <a:endParaRPr lang="en-US" altLang="en-US" dirty="0"/>
          </a:p>
        </p:txBody>
      </p:sp>
      <p:pic>
        <p:nvPicPr>
          <p:cNvPr id="5" name="Picture 4">
            <a:extLst>
              <a:ext uri="{FF2B5EF4-FFF2-40B4-BE49-F238E27FC236}">
                <a16:creationId xmlns:a16="http://schemas.microsoft.com/office/drawing/2014/main" id="{BF497A3A-DB91-4CFF-8838-97ADFE22209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400" y="136525"/>
            <a:ext cx="8839200" cy="6584949"/>
          </a:xfrm>
          <a:prstGeom prst="rect">
            <a:avLst/>
          </a:prstGeom>
        </p:spPr>
      </p:pic>
    </p:spTree>
    <p:extLst>
      <p:ext uri="{BB962C8B-B14F-4D97-AF65-F5344CB8AC3E}">
        <p14:creationId xmlns:p14="http://schemas.microsoft.com/office/powerpoint/2010/main" val="3244030200"/>
      </p:ext>
    </p:extLst>
  </p:cSld>
  <p:clrMapOvr>
    <a:masterClrMapping/>
  </p:clrMapOvr>
  <p:transition>
    <p:cover dir="d"/>
    <p:sndAc>
      <p:stSnd>
        <p:snd r:embed="rId2"/>
      </p:stSnd>
    </p:sndAc>
  </p:transition>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789</TotalTime>
  <Words>1645</Words>
  <Application>Microsoft Office PowerPoint</Application>
  <PresentationFormat>On-screen Show (4:3)</PresentationFormat>
  <Paragraphs>416</Paragraphs>
  <Slides>67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67</vt:i4>
      </vt:variant>
    </vt:vector>
  </HeadingPairs>
  <TitlesOfParts>
    <vt:vector size="71" baseType="lpstr">
      <vt:lpstr>Arial</vt:lpstr>
      <vt:lpstr>Calibri</vt:lpstr>
      <vt:lpstr>Times New Roman</vt:lpstr>
      <vt:lpstr>Office Theme</vt:lpstr>
      <vt:lpstr>PowerPoint Presentation</vt:lpstr>
      <vt:lpstr>DIGESTIVE SYSTEM</vt:lpstr>
      <vt:lpstr>Digestion</vt:lpstr>
      <vt:lpstr>Functional anatomy of G.I tract</vt:lpstr>
      <vt:lpstr>Primary digestive organs</vt:lpstr>
      <vt:lpstr>Accessory  Digestive Organs</vt:lpstr>
      <vt:lpstr>CONTENTS</vt:lpstr>
      <vt:lpstr>Layers of GI tract</vt:lpstr>
      <vt:lpstr>PowerPoint Presentation</vt:lpstr>
      <vt:lpstr>MOUTH </vt:lpstr>
      <vt:lpstr>PowerPoint Presentation</vt:lpstr>
      <vt:lpstr>Function of Mouth</vt:lpstr>
      <vt:lpstr>PowerPoint Presentation</vt:lpstr>
      <vt:lpstr>TONGUE</vt:lpstr>
      <vt:lpstr>PowerPoint Presentation</vt:lpstr>
      <vt:lpstr>PowerPoint Presentation</vt:lpstr>
      <vt:lpstr>SALIVARY GLAND</vt:lpstr>
      <vt:lpstr>PowerPoint Presentation</vt:lpstr>
      <vt:lpstr>Minor salivary gland</vt:lpstr>
      <vt:lpstr>Properties and composition of saliva</vt:lpstr>
      <vt:lpstr>PowerPoint Presentation</vt:lpstr>
      <vt:lpstr>PowerPoint Presentation</vt:lpstr>
      <vt:lpstr>PowerPoint Presentation</vt:lpstr>
      <vt:lpstr>PHARYNX </vt:lpstr>
      <vt:lpstr>PowerPoint Presentation</vt:lpstr>
      <vt:lpstr>OESOPHAGUS</vt:lpstr>
      <vt:lpstr>STOMACH</vt:lpstr>
      <vt:lpstr>PowerPoint Presentation</vt:lpstr>
      <vt:lpstr>PowerPoint Presentation</vt:lpstr>
      <vt:lpstr>PowerPoint Presentation</vt:lpstr>
      <vt:lpstr>Types of Cells and function of stomach</vt:lpstr>
      <vt:lpstr>PowerPoint Presentation</vt:lpstr>
      <vt:lpstr>PowerPoint Presentation</vt:lpstr>
      <vt:lpstr>PowerPoint Presentation</vt:lpstr>
      <vt:lpstr>FUNCTION OF STOMACH </vt:lpstr>
      <vt:lpstr>PowerPoint Presentation</vt:lpstr>
      <vt:lpstr>Small Intestine</vt:lpstr>
      <vt:lpstr>Small Intestine</vt:lpstr>
      <vt:lpstr>PowerPoint Presentation</vt:lpstr>
      <vt:lpstr>Important feature of small intestine</vt:lpstr>
      <vt:lpstr>Small Intestine</vt:lpstr>
      <vt:lpstr>Simple tubular gland</vt:lpstr>
      <vt:lpstr>PowerPoint Presentation</vt:lpstr>
      <vt:lpstr>Brunner's Gland</vt:lpstr>
      <vt:lpstr>Properties and composition of succus entericus</vt:lpstr>
      <vt:lpstr>PowerPoint Presentation</vt:lpstr>
      <vt:lpstr>FUNCTION OF SMALL INTESTINE</vt:lpstr>
      <vt:lpstr>Function of small intestine</vt:lpstr>
      <vt:lpstr>Large intestine</vt:lpstr>
      <vt:lpstr>Large Intestine</vt:lpstr>
      <vt:lpstr>Layers of large intestine</vt:lpstr>
      <vt:lpstr>PowerPoint Presentation</vt:lpstr>
      <vt:lpstr>Histology of Large Intestine</vt:lpstr>
      <vt:lpstr>Properties and composition of large intestinal juice</vt:lpstr>
      <vt:lpstr>PowerPoint Presentation</vt:lpstr>
      <vt:lpstr>Function ofLarge Intestine</vt:lpstr>
      <vt:lpstr>Layers of Large Intestine</vt:lpstr>
      <vt:lpstr>PowerPoint Presentation</vt:lpstr>
      <vt:lpstr>Gall Bladder</vt:lpstr>
      <vt:lpstr>LIVER</vt:lpstr>
      <vt:lpstr>PowerPoint Presentation</vt:lpstr>
      <vt:lpstr>PowerPoint Presentation</vt:lpstr>
      <vt:lpstr>FUNCTIONS OF LIVER</vt:lpstr>
      <vt:lpstr>PANCREAS</vt:lpstr>
      <vt:lpstr>PowerPoint Presentation</vt:lpstr>
      <vt:lpstr>DIGESTIVE JUICES </vt:lpstr>
      <vt:lpstr>PRESENTED BY:-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  -  The Human Digestive System</dc:title>
  <dc:creator>Parent education</dc:creator>
  <cp:lastModifiedBy>ASUS</cp:lastModifiedBy>
  <cp:revision>61</cp:revision>
  <dcterms:created xsi:type="dcterms:W3CDTF">2003-11-27T13:33:23Z</dcterms:created>
  <dcterms:modified xsi:type="dcterms:W3CDTF">2022-12-07T16:41:45Z</dcterms:modified>
</cp:coreProperties>
</file>