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F82434-AB34-274D-914C-13AE934C5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SMT  vimladevi Ayurvedic mediccal college wandhari, chandrapur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16D458-1357-524D-B982-3D1E1EC2A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0207" y="3514272"/>
            <a:ext cx="4335153" cy="7903085"/>
          </a:xfrm>
        </p:spPr>
        <p:txBody>
          <a:bodyPr/>
          <a:lstStyle/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834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F877C8-128D-964D-A6E7-7CBC51C3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गुडूची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AB45D9-11A3-D34B-8657-3A3D24229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/>
              <a:t> गण – वय स्थापन ,दाह प्रशमन</a:t>
            </a:r>
          </a:p>
          <a:p>
            <a:pPr marL="0" indent="0">
              <a:buNone/>
            </a:pPr>
            <a:r>
              <a:rPr lang="en-GB"/>
              <a:t>कुल – गुडुची कुल ( menispermaceae)</a:t>
            </a:r>
          </a:p>
          <a:p>
            <a:pPr marL="0" indent="0">
              <a:buNone/>
            </a:pPr>
            <a:r>
              <a:rPr lang="en-GB"/>
              <a:t> लॅटिन नाव – Tinospora cardifolia </a:t>
            </a:r>
          </a:p>
          <a:p>
            <a:pPr marL="0" indent="0">
              <a:buNone/>
            </a:pPr>
            <a:r>
              <a:rPr lang="en-GB"/>
              <a:t> पर्याय – मधुपर्णी, अमृता,  रसायन </a:t>
            </a:r>
          </a:p>
          <a:p>
            <a:pPr marL="0" indent="0">
              <a:buNone/>
            </a:pPr>
            <a:r>
              <a:rPr lang="en-GB"/>
              <a:t>स्वरूप- १. बहुवर्षयू लता  </a:t>
            </a:r>
          </a:p>
          <a:p>
            <a:pPr marL="0" indent="0">
              <a:buNone/>
            </a:pPr>
            <a:r>
              <a:rPr lang="en-GB"/>
              <a:t>           २.  त्वचा –धूरकट पिवळट रंगाची. </a:t>
            </a:r>
          </a:p>
          <a:p>
            <a:pPr marL="0" indent="0">
              <a:buNone/>
            </a:pPr>
            <a:r>
              <a:rPr lang="en-GB"/>
              <a:t>           ३.  कांड – मांसल असते.</a:t>
            </a:r>
          </a:p>
          <a:p>
            <a:pPr marL="0" indent="0">
              <a:buNone/>
            </a:pPr>
            <a:r>
              <a:rPr lang="en-GB"/>
              <a:t>           ४. त्वचा – धुरकट पिवळट असते.</a:t>
            </a:r>
          </a:p>
          <a:p>
            <a:pPr marL="0" indent="0">
              <a:buNone/>
            </a:pPr>
            <a:r>
              <a:rPr lang="en-GB"/>
              <a:t>.          ५. पर्ण – हृदयाकार, स्निग्ध</a:t>
            </a:r>
          </a:p>
          <a:p>
            <a:pPr marL="0" indent="0">
              <a:buNone/>
            </a:pPr>
            <a:r>
              <a:rPr lang="en-GB"/>
              <a:t>           ६.. पुष्प-  लहान पिवळा रंगाचे</a:t>
            </a:r>
          </a:p>
          <a:p>
            <a:pPr marL="0" indent="0">
              <a:buNone/>
            </a:pPr>
            <a:r>
              <a:rPr lang="en-GB"/>
              <a:t>           ७.. फळ -  वाटण्या प्रमाणे अंडाकर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323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FE726-4044-8B48-91F9-EF7BEAD1E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22D4A3-5595-5A47-A6C1-E1395A7C2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/>
              <a:t>उत्पत्तीस्थान – भारतात सर्वत्र.</a:t>
            </a:r>
          </a:p>
          <a:p>
            <a:pPr marL="0" indent="0">
              <a:buNone/>
            </a:pPr>
            <a:r>
              <a:rPr lang="en-GB"/>
              <a:t>रासायनिक संघटन-  Giloin </a:t>
            </a:r>
          </a:p>
          <a:p>
            <a:pPr marL="0" indent="0">
              <a:buNone/>
            </a:pPr>
            <a:r>
              <a:rPr lang="en-GB"/>
              <a:t>                             Berberine</a:t>
            </a:r>
          </a:p>
          <a:p>
            <a:pPr marL="0" indent="0">
              <a:buNone/>
            </a:pPr>
            <a:r>
              <a:rPr lang="en-GB"/>
              <a:t>गुण – गुरू</a:t>
            </a:r>
          </a:p>
          <a:p>
            <a:pPr marL="0" indent="0">
              <a:buNone/>
            </a:pPr>
            <a:r>
              <a:rPr lang="en-GB"/>
              <a:t>          स्निग्ध</a:t>
            </a:r>
          </a:p>
          <a:p>
            <a:pPr marL="0" indent="0">
              <a:buNone/>
            </a:pPr>
            <a:r>
              <a:rPr lang="en-GB"/>
              <a:t>रस-     तिक्त  , कषाय</a:t>
            </a:r>
          </a:p>
          <a:p>
            <a:pPr marL="0" indent="0">
              <a:buNone/>
            </a:pPr>
            <a:r>
              <a:rPr lang="en-GB"/>
              <a:t>विपाक - मधुर</a:t>
            </a:r>
          </a:p>
          <a:p>
            <a:pPr marL="0" indent="0">
              <a:buNone/>
            </a:pPr>
            <a:r>
              <a:rPr lang="en-GB"/>
              <a:t>वीर्य-      उष्ण</a:t>
            </a:r>
          </a:p>
        </p:txBody>
      </p:sp>
    </p:spTree>
    <p:extLst>
      <p:ext uri="{BB962C8B-B14F-4D97-AF65-F5344CB8AC3E}">
        <p14:creationId xmlns:p14="http://schemas.microsoft.com/office/powerpoint/2010/main" xmlns="" val="314908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E5727-5543-4146-8F5D-43EA5AB0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6A6AF8-D6B6-2F4D-AFFF-4D7CE6B9F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दोषकर्म – त्रिदोष शामक</a:t>
            </a:r>
          </a:p>
          <a:p>
            <a:r>
              <a:rPr lang="en-GB"/>
              <a:t>बाह्यकर्म- वेदना स्थापन.</a:t>
            </a:r>
          </a:p>
          <a:p>
            <a:r>
              <a:rPr lang="en-GB"/>
              <a:t>आंभ्यातर कर्म- </a:t>
            </a:r>
          </a:p>
          <a:p>
            <a:r>
              <a:rPr lang="en-GB"/>
              <a:t>                 पाचन संस्थान -१ दिपन</a:t>
            </a:r>
          </a:p>
          <a:p>
            <a:r>
              <a:rPr lang="en-GB"/>
              <a:t>                                         २. पाचन      </a:t>
            </a:r>
          </a:p>
          <a:p>
            <a:r>
              <a:rPr lang="en-GB"/>
              <a:t>                 रक्तवह संस्थान- रक्तशोधक</a:t>
            </a:r>
          </a:p>
          <a:p>
            <a:r>
              <a:rPr lang="en-GB"/>
              <a:t>                 श्वसन संस्थान – कफहर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320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3E414B-C605-0F4B-8405-EB3507B0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599B6-4F24-1B44-923C-3302337ED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प्रजनन संस्थान- वृष्य</a:t>
            </a:r>
          </a:p>
          <a:p>
            <a:r>
              <a:rPr lang="en-GB"/>
              <a:t>मुत्रवह संस्थान- प्रमेहहर</a:t>
            </a:r>
          </a:p>
          <a:p>
            <a:r>
              <a:rPr lang="en-GB"/>
              <a:t>त्वचा               - कुष्ठहर</a:t>
            </a:r>
          </a:p>
          <a:p>
            <a:r>
              <a:rPr lang="en-GB"/>
              <a:t>तापक्रम         - ज्वरहर</a:t>
            </a:r>
          </a:p>
          <a:p>
            <a:r>
              <a:rPr lang="en-GB"/>
              <a:t>सात्मिकरण    - रसायन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24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05D86E-8012-E243-9FBA-CDCF4016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प्रयोग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8434FB-3B36-5F4C-917F-DA6EF6C38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दोषप्रयोग – त्रिदोषज विकारात उपयुक्त</a:t>
            </a:r>
          </a:p>
          <a:p>
            <a:r>
              <a:rPr lang="en-GB"/>
              <a:t>बाह्य प्रयोग- कुष्ठ </a:t>
            </a:r>
          </a:p>
          <a:p>
            <a:r>
              <a:rPr lang="en-GB"/>
              <a:t>आभयंतर प्रयोग –.     पचनसंस्थान.    -  अग्निमांद्य</a:t>
            </a:r>
          </a:p>
          <a:p>
            <a:r>
              <a:rPr lang="en-GB"/>
              <a:t>                                   रक्तवहसंस्थान- रक्तविकार</a:t>
            </a:r>
          </a:p>
          <a:p>
            <a:r>
              <a:rPr lang="en-GB"/>
              <a:t>.                                  श्वसन संस्थान-. कास</a:t>
            </a:r>
          </a:p>
          <a:p>
            <a:r>
              <a:rPr lang="en-GB"/>
              <a:t>                                    प्रजनन संस्थान-शुक्रदौबल्यात </a:t>
            </a:r>
          </a:p>
          <a:p>
            <a:pPr marL="0" indent="0">
              <a:buNone/>
            </a:pPr>
            <a:r>
              <a:rPr lang="en-GB"/>
              <a:t>                                         मुत्रवह संस्थान- प्रमेह </a:t>
            </a:r>
          </a:p>
        </p:txBody>
      </p:sp>
    </p:spTree>
    <p:extLst>
      <p:ext uri="{BB962C8B-B14F-4D97-AF65-F5344CB8AC3E}">
        <p14:creationId xmlns:p14="http://schemas.microsoft.com/office/powerpoint/2010/main" xmlns="" val="423967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77056C-7056-BF4E-88A4-CE345108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DDA26C-7BDB-454C-B57A-3769F700E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त्वचा.        - कुष्ठ </a:t>
            </a:r>
          </a:p>
          <a:p>
            <a:r>
              <a:rPr lang="en-GB"/>
              <a:t>तापक्रम     - जीर्ण ज्वर</a:t>
            </a:r>
          </a:p>
          <a:p>
            <a:pPr marL="0" indent="0">
              <a:buNone/>
            </a:pPr>
            <a:r>
              <a:rPr lang="en-GB"/>
              <a:t>सात्मिकरण     - रसायन</a:t>
            </a:r>
          </a:p>
          <a:p>
            <a:pPr marL="0" indent="0">
              <a:buNone/>
            </a:pPr>
            <a:r>
              <a:rPr lang="en-GB"/>
              <a:t>प्रयोजांग         - कांड , पर्ण </a:t>
            </a:r>
          </a:p>
          <a:p>
            <a:pPr marL="0" indent="0">
              <a:buNone/>
            </a:pPr>
            <a:r>
              <a:rPr lang="en-GB"/>
              <a:t>मात्रा               - कवाथ 50-100 ml </a:t>
            </a:r>
          </a:p>
          <a:p>
            <a:pPr marL="0" indent="0">
              <a:buNone/>
            </a:pPr>
            <a:r>
              <a:rPr lang="en-GB"/>
              <a:t>                         चूर्ण- 3-6 gm </a:t>
            </a:r>
          </a:p>
          <a:p>
            <a:pPr marL="0" indent="0">
              <a:buNone/>
            </a:pPr>
            <a:r>
              <a:rPr lang="en-GB"/>
              <a:t>कल्प              - गुडूचच्यादी चूर्ण , अमृतरिष्ट, गुडूच्यादी तेल</a:t>
            </a:r>
          </a:p>
        </p:txBody>
      </p:sp>
    </p:spTree>
    <p:extLst>
      <p:ext uri="{BB962C8B-B14F-4D97-AF65-F5344CB8AC3E}">
        <p14:creationId xmlns:p14="http://schemas.microsoft.com/office/powerpoint/2010/main" xmlns="" val="30746899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Custom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Gallery</vt:lpstr>
      <vt:lpstr>SMT  vimladevi Ayurvedic mediccal college wandhari, chandrapur</vt:lpstr>
      <vt:lpstr>गुडूची</vt:lpstr>
      <vt:lpstr>Slide 3</vt:lpstr>
      <vt:lpstr>Slide 4</vt:lpstr>
      <vt:lpstr>Slide 5</vt:lpstr>
      <vt:lpstr>प्रयोग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 vimladevi Ayurvedic mediccal college wandhari, chandrapur</dc:title>
  <dc:creator>917248922826</dc:creator>
  <cp:lastModifiedBy>SUMEDH</cp:lastModifiedBy>
  <cp:revision>8</cp:revision>
  <dcterms:created xsi:type="dcterms:W3CDTF">2021-07-02T06:15:33Z</dcterms:created>
  <dcterms:modified xsi:type="dcterms:W3CDTF">2023-04-06T05:14:43Z</dcterms:modified>
</cp:coreProperties>
</file>