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262" r:id="rId3"/>
    <p:sldId id="369" r:id="rId4"/>
    <p:sldId id="370" r:id="rId5"/>
    <p:sldId id="371" r:id="rId6"/>
    <p:sldId id="270" r:id="rId7"/>
    <p:sldId id="257" r:id="rId8"/>
    <p:sldId id="263" r:id="rId9"/>
    <p:sldId id="264" r:id="rId10"/>
    <p:sldId id="368" r:id="rId11"/>
    <p:sldId id="375" r:id="rId12"/>
    <p:sldId id="261" r:id="rId13"/>
    <p:sldId id="265" r:id="rId14"/>
    <p:sldId id="266" r:id="rId15"/>
    <p:sldId id="267" r:id="rId16"/>
    <p:sldId id="268" r:id="rId17"/>
    <p:sldId id="269" r:id="rId18"/>
    <p:sldId id="280" r:id="rId19"/>
    <p:sldId id="376" r:id="rId20"/>
    <p:sldId id="286" r:id="rId21"/>
    <p:sldId id="287" r:id="rId22"/>
    <p:sldId id="288" r:id="rId23"/>
    <p:sldId id="289" r:id="rId24"/>
    <p:sldId id="290" r:id="rId25"/>
    <p:sldId id="377" r:id="rId26"/>
    <p:sldId id="296" r:id="rId27"/>
    <p:sldId id="295" r:id="rId28"/>
    <p:sldId id="294" r:id="rId29"/>
    <p:sldId id="293" r:id="rId30"/>
    <p:sldId id="292" r:id="rId31"/>
    <p:sldId id="389" r:id="rId32"/>
    <p:sldId id="386" r:id="rId33"/>
    <p:sldId id="385" r:id="rId34"/>
    <p:sldId id="384" r:id="rId35"/>
    <p:sldId id="387" r:id="rId36"/>
    <p:sldId id="388" r:id="rId37"/>
    <p:sldId id="378" r:id="rId38"/>
    <p:sldId id="291" r:id="rId39"/>
    <p:sldId id="307" r:id="rId40"/>
    <p:sldId id="299" r:id="rId41"/>
    <p:sldId id="301" r:id="rId42"/>
    <p:sldId id="302" r:id="rId43"/>
    <p:sldId id="300" r:id="rId44"/>
    <p:sldId id="379" r:id="rId45"/>
    <p:sldId id="305" r:id="rId46"/>
    <p:sldId id="304" r:id="rId47"/>
    <p:sldId id="303" r:id="rId48"/>
    <p:sldId id="315" r:id="rId49"/>
    <p:sldId id="314" r:id="rId50"/>
    <p:sldId id="313" r:id="rId51"/>
    <p:sldId id="312" r:id="rId52"/>
    <p:sldId id="311" r:id="rId53"/>
    <p:sldId id="310" r:id="rId54"/>
    <p:sldId id="309" r:id="rId55"/>
    <p:sldId id="308" r:id="rId56"/>
    <p:sldId id="316" r:id="rId57"/>
    <p:sldId id="382" r:id="rId58"/>
    <p:sldId id="325" r:id="rId59"/>
    <p:sldId id="324" r:id="rId60"/>
    <p:sldId id="323" r:id="rId61"/>
    <p:sldId id="322" r:id="rId62"/>
    <p:sldId id="321" r:id="rId63"/>
    <p:sldId id="319" r:id="rId64"/>
    <p:sldId id="318" r:id="rId65"/>
    <p:sldId id="317" r:id="rId66"/>
    <p:sldId id="326" r:id="rId67"/>
    <p:sldId id="327" r:id="rId68"/>
    <p:sldId id="328" r:id="rId69"/>
    <p:sldId id="332" r:id="rId70"/>
    <p:sldId id="331" r:id="rId71"/>
    <p:sldId id="330" r:id="rId72"/>
    <p:sldId id="329" r:id="rId73"/>
    <p:sldId id="335" r:id="rId74"/>
    <p:sldId id="336" r:id="rId75"/>
    <p:sldId id="339" r:id="rId76"/>
    <p:sldId id="338" r:id="rId77"/>
    <p:sldId id="337" r:id="rId78"/>
    <p:sldId id="341" r:id="rId79"/>
    <p:sldId id="342" r:id="rId80"/>
    <p:sldId id="340" r:id="rId81"/>
    <p:sldId id="343" r:id="rId82"/>
    <p:sldId id="345" r:id="rId83"/>
    <p:sldId id="383" r:id="rId84"/>
    <p:sldId id="344" r:id="rId85"/>
    <p:sldId id="350" r:id="rId86"/>
    <p:sldId id="349" r:id="rId87"/>
    <p:sldId id="348" r:id="rId88"/>
    <p:sldId id="347" r:id="rId89"/>
    <p:sldId id="346" r:id="rId90"/>
    <p:sldId id="351" r:id="rId91"/>
    <p:sldId id="352" r:id="rId92"/>
    <p:sldId id="353" r:id="rId93"/>
    <p:sldId id="356" r:id="rId94"/>
    <p:sldId id="362" r:id="rId95"/>
    <p:sldId id="363" r:id="rId96"/>
    <p:sldId id="355" r:id="rId97"/>
    <p:sldId id="354" r:id="rId98"/>
    <p:sldId id="357" r:id="rId99"/>
    <p:sldId id="361" r:id="rId100"/>
    <p:sldId id="272" r:id="rId101"/>
    <p:sldId id="273" r:id="rId102"/>
    <p:sldId id="274" r:id="rId103"/>
    <p:sldId id="275" r:id="rId104"/>
    <p:sldId id="281" r:id="rId105"/>
    <p:sldId id="282" r:id="rId106"/>
    <p:sldId id="283" r:id="rId107"/>
    <p:sldId id="284" r:id="rId108"/>
    <p:sldId id="285" r:id="rId109"/>
    <p:sldId id="364" r:id="rId110"/>
    <p:sldId id="372" r:id="rId111"/>
    <p:sldId id="373" r:id="rId112"/>
    <p:sldId id="374" r:id="rId113"/>
    <p:sldId id="381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1" d="100"/>
          <a:sy n="81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2A47A-9ECF-4FFB-9DC1-3E7ECAFE00DC}" type="doc">
      <dgm:prSet loTypeId="urn:microsoft.com/office/officeart/2005/8/layout/vList3#1" loCatId="list" qsTypeId="urn:microsoft.com/office/officeart/2005/8/quickstyle/simple1" qsCatId="simple" csTypeId="urn:microsoft.com/office/officeart/2005/8/colors/accent2_3" csCatId="accent2" phldr="1"/>
      <dgm:spPr/>
    </dgm:pt>
    <dgm:pt modelId="{E9E28287-276E-4B8C-B9F8-8CF73029DCE7}">
      <dgm:prSet phldrT="[Text]"/>
      <dgm:spPr/>
      <dgm:t>
        <a:bodyPr/>
        <a:lstStyle/>
        <a:p>
          <a:r>
            <a:rPr lang="en-US" dirty="0" smtClean="0"/>
            <a:t>NEMATODES</a:t>
          </a:r>
          <a:endParaRPr lang="en-US" dirty="0"/>
        </a:p>
      </dgm:t>
    </dgm:pt>
    <dgm:pt modelId="{1A500F77-4BA4-407A-B739-C23AFC15DD94}" type="parTrans" cxnId="{3D9C2014-24C6-433A-B157-711F1554B78F}">
      <dgm:prSet/>
      <dgm:spPr/>
      <dgm:t>
        <a:bodyPr/>
        <a:lstStyle/>
        <a:p>
          <a:endParaRPr lang="en-US"/>
        </a:p>
      </dgm:t>
    </dgm:pt>
    <dgm:pt modelId="{EFCF8E80-F84D-408D-BA29-FD8E03A592A7}" type="sibTrans" cxnId="{3D9C2014-24C6-433A-B157-711F1554B78F}">
      <dgm:prSet/>
      <dgm:spPr/>
      <dgm:t>
        <a:bodyPr/>
        <a:lstStyle/>
        <a:p>
          <a:endParaRPr lang="en-US"/>
        </a:p>
      </dgm:t>
    </dgm:pt>
    <dgm:pt modelId="{8346C69A-7F69-4526-96E0-AB5D85EB1943}">
      <dgm:prSet phldrT="[Text]"/>
      <dgm:spPr/>
      <dgm:t>
        <a:bodyPr/>
        <a:lstStyle/>
        <a:p>
          <a:r>
            <a:rPr lang="en-US" dirty="0" smtClean="0"/>
            <a:t>TREMATODES</a:t>
          </a:r>
          <a:endParaRPr lang="en-US" dirty="0"/>
        </a:p>
      </dgm:t>
    </dgm:pt>
    <dgm:pt modelId="{02A8EA10-2422-4FB7-B530-6AEE2275F063}" type="parTrans" cxnId="{3C55C4E6-9024-4473-99ED-4708F6442B23}">
      <dgm:prSet/>
      <dgm:spPr/>
      <dgm:t>
        <a:bodyPr/>
        <a:lstStyle/>
        <a:p>
          <a:endParaRPr lang="en-US"/>
        </a:p>
      </dgm:t>
    </dgm:pt>
    <dgm:pt modelId="{A44A74A0-BFB4-4014-B322-0A0E19F5BB01}" type="sibTrans" cxnId="{3C55C4E6-9024-4473-99ED-4708F6442B23}">
      <dgm:prSet/>
      <dgm:spPr/>
      <dgm:t>
        <a:bodyPr/>
        <a:lstStyle/>
        <a:p>
          <a:endParaRPr lang="en-US"/>
        </a:p>
      </dgm:t>
    </dgm:pt>
    <dgm:pt modelId="{AC499934-2082-4E47-9467-4489E121D1D1}">
      <dgm:prSet phldrT="[Text]"/>
      <dgm:spPr/>
      <dgm:t>
        <a:bodyPr/>
        <a:lstStyle/>
        <a:p>
          <a:r>
            <a:rPr lang="en-US" dirty="0" smtClean="0"/>
            <a:t>CESTODES</a:t>
          </a:r>
          <a:endParaRPr lang="en-US" dirty="0"/>
        </a:p>
      </dgm:t>
    </dgm:pt>
    <dgm:pt modelId="{DD6F332F-D866-4823-80CA-B6EED7252283}" type="parTrans" cxnId="{258ABB34-F2D1-4AAF-B0A7-8444B627A12F}">
      <dgm:prSet/>
      <dgm:spPr/>
      <dgm:t>
        <a:bodyPr/>
        <a:lstStyle/>
        <a:p>
          <a:endParaRPr lang="en-US"/>
        </a:p>
      </dgm:t>
    </dgm:pt>
    <dgm:pt modelId="{4C140760-879A-47E4-B077-AF8D3E8A0E27}" type="sibTrans" cxnId="{258ABB34-F2D1-4AAF-B0A7-8444B627A12F}">
      <dgm:prSet/>
      <dgm:spPr/>
      <dgm:t>
        <a:bodyPr/>
        <a:lstStyle/>
        <a:p>
          <a:endParaRPr lang="en-US"/>
        </a:p>
      </dgm:t>
    </dgm:pt>
    <dgm:pt modelId="{89BCC5F7-457E-4B53-A49E-D8FD730D0D38}" type="pres">
      <dgm:prSet presAssocID="{8672A47A-9ECF-4FFB-9DC1-3E7ECAFE00DC}" presName="linearFlow" presStyleCnt="0">
        <dgm:presLayoutVars>
          <dgm:dir/>
          <dgm:resizeHandles val="exact"/>
        </dgm:presLayoutVars>
      </dgm:prSet>
      <dgm:spPr/>
    </dgm:pt>
    <dgm:pt modelId="{F45A8CBC-731D-4523-92FC-9E03D0C46E10}" type="pres">
      <dgm:prSet presAssocID="{E9E28287-276E-4B8C-B9F8-8CF73029DCE7}" presName="composite" presStyleCnt="0"/>
      <dgm:spPr/>
    </dgm:pt>
    <dgm:pt modelId="{BF32296B-17A3-4B3E-A1EF-91C6DA1869A5}" type="pres">
      <dgm:prSet presAssocID="{E9E28287-276E-4B8C-B9F8-8CF73029DCE7}" presName="imgShp" presStyleLbl="fgImgPlace1" presStyleIdx="0" presStyleCnt="3" custScaleX="91121" custScaleY="1002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17A9F0-DFBC-4A07-8EBF-BD00BF927CDF}" type="pres">
      <dgm:prSet presAssocID="{E9E28287-276E-4B8C-B9F8-8CF73029DCE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ABE60-140E-4B4C-BD14-ABB6355606BD}" type="pres">
      <dgm:prSet presAssocID="{EFCF8E80-F84D-408D-BA29-FD8E03A592A7}" presName="spacing" presStyleCnt="0"/>
      <dgm:spPr/>
    </dgm:pt>
    <dgm:pt modelId="{B25623FC-C701-442F-A478-73990CD41319}" type="pres">
      <dgm:prSet presAssocID="{8346C69A-7F69-4526-96E0-AB5D85EB1943}" presName="composite" presStyleCnt="0"/>
      <dgm:spPr/>
    </dgm:pt>
    <dgm:pt modelId="{BAE8865D-4CD1-4698-93C1-9A6CC3E28B3B}" type="pres">
      <dgm:prSet presAssocID="{8346C69A-7F69-4526-96E0-AB5D85EB194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EF9CA4-B646-4CF1-8879-296CBFB53469}" type="pres">
      <dgm:prSet presAssocID="{8346C69A-7F69-4526-96E0-AB5D85EB194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EA24D-E7D6-4DA6-9898-24ED47EAF594}" type="pres">
      <dgm:prSet presAssocID="{A44A74A0-BFB4-4014-B322-0A0E19F5BB01}" presName="spacing" presStyleCnt="0"/>
      <dgm:spPr/>
    </dgm:pt>
    <dgm:pt modelId="{A4DB4C88-38AB-4634-B7E1-5DC49FED735D}" type="pres">
      <dgm:prSet presAssocID="{AC499934-2082-4E47-9467-4489E121D1D1}" presName="composite" presStyleCnt="0"/>
      <dgm:spPr/>
    </dgm:pt>
    <dgm:pt modelId="{0A1F9A6C-879A-4B82-B9D0-300BCED0D295}" type="pres">
      <dgm:prSet presAssocID="{AC499934-2082-4E47-9467-4489E121D1D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B287541-CB3A-4735-8799-E6EE8DC2FCFC}" type="pres">
      <dgm:prSet presAssocID="{AC499934-2082-4E47-9467-4489E121D1D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C2014-24C6-433A-B157-711F1554B78F}" srcId="{8672A47A-9ECF-4FFB-9DC1-3E7ECAFE00DC}" destId="{E9E28287-276E-4B8C-B9F8-8CF73029DCE7}" srcOrd="0" destOrd="0" parTransId="{1A500F77-4BA4-407A-B739-C23AFC15DD94}" sibTransId="{EFCF8E80-F84D-408D-BA29-FD8E03A592A7}"/>
    <dgm:cxn modelId="{CED0848E-E37C-40DD-8030-C53A1A7379E8}" type="presOf" srcId="{8346C69A-7F69-4526-96E0-AB5D85EB1943}" destId="{92EF9CA4-B646-4CF1-8879-296CBFB53469}" srcOrd="0" destOrd="0" presId="urn:microsoft.com/office/officeart/2005/8/layout/vList3#1"/>
    <dgm:cxn modelId="{258ABB34-F2D1-4AAF-B0A7-8444B627A12F}" srcId="{8672A47A-9ECF-4FFB-9DC1-3E7ECAFE00DC}" destId="{AC499934-2082-4E47-9467-4489E121D1D1}" srcOrd="2" destOrd="0" parTransId="{DD6F332F-D866-4823-80CA-B6EED7252283}" sibTransId="{4C140760-879A-47E4-B077-AF8D3E8A0E27}"/>
    <dgm:cxn modelId="{C3CD0AE0-37AC-4271-9C65-A8FF12F4B74D}" type="presOf" srcId="{AC499934-2082-4E47-9467-4489E121D1D1}" destId="{2B287541-CB3A-4735-8799-E6EE8DC2FCFC}" srcOrd="0" destOrd="0" presId="urn:microsoft.com/office/officeart/2005/8/layout/vList3#1"/>
    <dgm:cxn modelId="{FA223010-54C5-488D-884D-38727117BE89}" type="presOf" srcId="{8672A47A-9ECF-4FFB-9DC1-3E7ECAFE00DC}" destId="{89BCC5F7-457E-4B53-A49E-D8FD730D0D38}" srcOrd="0" destOrd="0" presId="urn:microsoft.com/office/officeart/2005/8/layout/vList3#1"/>
    <dgm:cxn modelId="{B57B766F-77E7-4EB3-8424-A3AB897FECC0}" type="presOf" srcId="{E9E28287-276E-4B8C-B9F8-8CF73029DCE7}" destId="{7C17A9F0-DFBC-4A07-8EBF-BD00BF927CDF}" srcOrd="0" destOrd="0" presId="urn:microsoft.com/office/officeart/2005/8/layout/vList3#1"/>
    <dgm:cxn modelId="{3C55C4E6-9024-4473-99ED-4708F6442B23}" srcId="{8672A47A-9ECF-4FFB-9DC1-3E7ECAFE00DC}" destId="{8346C69A-7F69-4526-96E0-AB5D85EB1943}" srcOrd="1" destOrd="0" parTransId="{02A8EA10-2422-4FB7-B530-6AEE2275F063}" sibTransId="{A44A74A0-BFB4-4014-B322-0A0E19F5BB01}"/>
    <dgm:cxn modelId="{241292D2-F7E4-43AB-BE01-11A0089B2C1A}" type="presParOf" srcId="{89BCC5F7-457E-4B53-A49E-D8FD730D0D38}" destId="{F45A8CBC-731D-4523-92FC-9E03D0C46E10}" srcOrd="0" destOrd="0" presId="urn:microsoft.com/office/officeart/2005/8/layout/vList3#1"/>
    <dgm:cxn modelId="{14D27BBC-5812-4806-B81D-B7E2805A5092}" type="presParOf" srcId="{F45A8CBC-731D-4523-92FC-9E03D0C46E10}" destId="{BF32296B-17A3-4B3E-A1EF-91C6DA1869A5}" srcOrd="0" destOrd="0" presId="urn:microsoft.com/office/officeart/2005/8/layout/vList3#1"/>
    <dgm:cxn modelId="{1C9F5C75-9928-4DC8-87C0-B36590CA11D9}" type="presParOf" srcId="{F45A8CBC-731D-4523-92FC-9E03D0C46E10}" destId="{7C17A9F0-DFBC-4A07-8EBF-BD00BF927CDF}" srcOrd="1" destOrd="0" presId="urn:microsoft.com/office/officeart/2005/8/layout/vList3#1"/>
    <dgm:cxn modelId="{CE14B315-1C96-4D80-9CF5-D2FFC7FF48AC}" type="presParOf" srcId="{89BCC5F7-457E-4B53-A49E-D8FD730D0D38}" destId="{2BCABE60-140E-4B4C-BD14-ABB6355606BD}" srcOrd="1" destOrd="0" presId="urn:microsoft.com/office/officeart/2005/8/layout/vList3#1"/>
    <dgm:cxn modelId="{2AADF391-725B-4310-A9CB-ABD8F88D2D24}" type="presParOf" srcId="{89BCC5F7-457E-4B53-A49E-D8FD730D0D38}" destId="{B25623FC-C701-442F-A478-73990CD41319}" srcOrd="2" destOrd="0" presId="urn:microsoft.com/office/officeart/2005/8/layout/vList3#1"/>
    <dgm:cxn modelId="{F2EAF778-50B2-43D7-B177-A772343C7A37}" type="presParOf" srcId="{B25623FC-C701-442F-A478-73990CD41319}" destId="{BAE8865D-4CD1-4698-93C1-9A6CC3E28B3B}" srcOrd="0" destOrd="0" presId="urn:microsoft.com/office/officeart/2005/8/layout/vList3#1"/>
    <dgm:cxn modelId="{108C1570-36D0-4885-8B36-29BD8F5422D5}" type="presParOf" srcId="{B25623FC-C701-442F-A478-73990CD41319}" destId="{92EF9CA4-B646-4CF1-8879-296CBFB53469}" srcOrd="1" destOrd="0" presId="urn:microsoft.com/office/officeart/2005/8/layout/vList3#1"/>
    <dgm:cxn modelId="{586768C5-583E-4D3F-B890-5946D114A943}" type="presParOf" srcId="{89BCC5F7-457E-4B53-A49E-D8FD730D0D38}" destId="{7E6EA24D-E7D6-4DA6-9898-24ED47EAF594}" srcOrd="3" destOrd="0" presId="urn:microsoft.com/office/officeart/2005/8/layout/vList3#1"/>
    <dgm:cxn modelId="{D2BBCA39-7D20-4CD4-8766-7AA7479B744F}" type="presParOf" srcId="{89BCC5F7-457E-4B53-A49E-D8FD730D0D38}" destId="{A4DB4C88-38AB-4634-B7E1-5DC49FED735D}" srcOrd="4" destOrd="0" presId="urn:microsoft.com/office/officeart/2005/8/layout/vList3#1"/>
    <dgm:cxn modelId="{F272DF24-8B93-475A-BC65-E64694A58371}" type="presParOf" srcId="{A4DB4C88-38AB-4634-B7E1-5DC49FED735D}" destId="{0A1F9A6C-879A-4B82-B9D0-300BCED0D295}" srcOrd="0" destOrd="0" presId="urn:microsoft.com/office/officeart/2005/8/layout/vList3#1"/>
    <dgm:cxn modelId="{B1BC678F-4117-4B5D-BC99-91F7609990B9}" type="presParOf" srcId="{A4DB4C88-38AB-4634-B7E1-5DC49FED735D}" destId="{2B287541-CB3A-4735-8799-E6EE8DC2FCF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F2BBE4-B37A-430D-87F3-8C82B18B5B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2779A-B340-48AC-829A-B6E13115941F}">
      <dgm:prSet custT="1"/>
      <dgm:spPr/>
      <dgm:t>
        <a:bodyPr/>
        <a:lstStyle/>
        <a:p>
          <a:pPr rtl="0"/>
          <a:r>
            <a:rPr lang="en-US" sz="4000" i="1" dirty="0" smtClean="0"/>
            <a:t>PAIR</a:t>
          </a:r>
          <a:r>
            <a:rPr lang="en-US" sz="2800" i="1" dirty="0" smtClean="0"/>
            <a:t> </a:t>
          </a:r>
          <a:r>
            <a:rPr lang="en-US" sz="2800" dirty="0" smtClean="0"/>
            <a:t> </a:t>
          </a:r>
          <a:r>
            <a:rPr lang="en-US" sz="2400" dirty="0" smtClean="0"/>
            <a:t>Technique:</a:t>
          </a:r>
          <a:endParaRPr lang="en-US" sz="2400" dirty="0"/>
        </a:p>
      </dgm:t>
    </dgm:pt>
    <dgm:pt modelId="{8DC361A7-A0A5-4B8C-B6F9-4EA334CA5545}" type="parTrans" cxnId="{8776A664-0780-4C51-AE9E-6F1CDBE4ADD2}">
      <dgm:prSet/>
      <dgm:spPr/>
      <dgm:t>
        <a:bodyPr/>
        <a:lstStyle/>
        <a:p>
          <a:endParaRPr lang="en-US"/>
        </a:p>
      </dgm:t>
    </dgm:pt>
    <dgm:pt modelId="{C9E8653E-07AB-483A-85BD-8EC630144B50}" type="sibTrans" cxnId="{8776A664-0780-4C51-AE9E-6F1CDBE4ADD2}">
      <dgm:prSet/>
      <dgm:spPr/>
      <dgm:t>
        <a:bodyPr/>
        <a:lstStyle/>
        <a:p>
          <a:endParaRPr lang="en-US"/>
        </a:p>
      </dgm:t>
    </dgm:pt>
    <dgm:pt modelId="{A0F600A2-8A66-4FAC-873C-495AA72D6142}">
      <dgm:prSet custT="1"/>
      <dgm:spPr/>
      <dgm:t>
        <a:bodyPr/>
        <a:lstStyle/>
        <a:p>
          <a:pPr rtl="0"/>
          <a:r>
            <a:rPr lang="en-US" sz="3200" b="1" dirty="0" err="1" smtClean="0"/>
            <a:t>P</a:t>
          </a:r>
          <a:r>
            <a:rPr lang="en-US" sz="2000" dirty="0" err="1" smtClean="0"/>
            <a:t>ercutaneous</a:t>
          </a:r>
          <a:r>
            <a:rPr lang="en-US" sz="2000" dirty="0" smtClean="0"/>
            <a:t> </a:t>
          </a:r>
          <a:r>
            <a:rPr lang="en-US" sz="3600" b="1" dirty="0" smtClean="0"/>
            <a:t>A</a:t>
          </a:r>
          <a:r>
            <a:rPr lang="en-US" sz="2000" dirty="0" smtClean="0"/>
            <a:t>spiration</a:t>
          </a:r>
          <a:endParaRPr lang="en-US" sz="2000" dirty="0"/>
        </a:p>
      </dgm:t>
    </dgm:pt>
    <dgm:pt modelId="{FF5C0FB1-40CA-468E-9DD5-82611C112F53}" type="parTrans" cxnId="{BDFC0666-646B-4E54-A7A5-817A25FC3F82}">
      <dgm:prSet/>
      <dgm:spPr/>
      <dgm:t>
        <a:bodyPr/>
        <a:lstStyle/>
        <a:p>
          <a:endParaRPr lang="en-US"/>
        </a:p>
      </dgm:t>
    </dgm:pt>
    <dgm:pt modelId="{54DC1AF2-C9AF-4974-8BBA-03A19D7BB686}" type="sibTrans" cxnId="{BDFC0666-646B-4E54-A7A5-817A25FC3F82}">
      <dgm:prSet/>
      <dgm:spPr/>
      <dgm:t>
        <a:bodyPr/>
        <a:lstStyle/>
        <a:p>
          <a:endParaRPr lang="en-US"/>
        </a:p>
      </dgm:t>
    </dgm:pt>
    <dgm:pt modelId="{B6E5DF76-2EFD-4753-BF1D-1D2C9735D01D}">
      <dgm:prSet custT="1"/>
      <dgm:spPr/>
      <dgm:t>
        <a:bodyPr/>
        <a:lstStyle/>
        <a:p>
          <a:pPr rtl="0"/>
          <a:r>
            <a:rPr lang="en-US" sz="3200" dirty="0" err="1" smtClean="0"/>
            <a:t>I</a:t>
          </a:r>
          <a:r>
            <a:rPr lang="en-US" sz="2100" dirty="0" err="1" smtClean="0"/>
            <a:t>nstilation</a:t>
          </a:r>
          <a:r>
            <a:rPr lang="en-US" sz="2100" dirty="0" smtClean="0"/>
            <a:t> of hypertonic saline or other </a:t>
          </a:r>
          <a:r>
            <a:rPr lang="en-US" sz="2100" dirty="0" err="1" smtClean="0"/>
            <a:t>scolicidal</a:t>
          </a:r>
          <a:r>
            <a:rPr lang="en-US" sz="2100" dirty="0" smtClean="0"/>
            <a:t> agents </a:t>
          </a:r>
          <a:endParaRPr lang="en-US" sz="2100" dirty="0"/>
        </a:p>
      </dgm:t>
    </dgm:pt>
    <dgm:pt modelId="{A3FD1577-3DEB-4F7E-8CA9-CD46751C9FCC}" type="parTrans" cxnId="{B8C66569-6EE2-4EEF-A84E-7AF8293CA73E}">
      <dgm:prSet/>
      <dgm:spPr/>
      <dgm:t>
        <a:bodyPr/>
        <a:lstStyle/>
        <a:p>
          <a:endParaRPr lang="en-US"/>
        </a:p>
      </dgm:t>
    </dgm:pt>
    <dgm:pt modelId="{A07C9528-562A-4BB1-8098-882CD95419BB}" type="sibTrans" cxnId="{B8C66569-6EE2-4EEF-A84E-7AF8293CA73E}">
      <dgm:prSet/>
      <dgm:spPr/>
      <dgm:t>
        <a:bodyPr/>
        <a:lstStyle/>
        <a:p>
          <a:endParaRPr lang="en-US"/>
        </a:p>
      </dgm:t>
    </dgm:pt>
    <dgm:pt modelId="{CE3C3EAE-9C3C-4D51-A7D3-2C12F82636F3}">
      <dgm:prSet custT="1"/>
      <dgm:spPr/>
      <dgm:t>
        <a:bodyPr/>
        <a:lstStyle/>
        <a:p>
          <a:pPr rtl="0"/>
          <a:r>
            <a:rPr lang="en-US" sz="3200" dirty="0" smtClean="0"/>
            <a:t>R</a:t>
          </a:r>
          <a:r>
            <a:rPr lang="en-US" sz="2500" dirty="0" smtClean="0"/>
            <a:t>e –aspiration after 15 minutes </a:t>
          </a:r>
          <a:endParaRPr lang="en-US" sz="2500" i="1" dirty="0"/>
        </a:p>
      </dgm:t>
    </dgm:pt>
    <dgm:pt modelId="{CAEB225C-DA68-44E3-BE3D-FC5EF9049DB6}" type="parTrans" cxnId="{9F0F90D6-30A3-4DD1-B188-FD87AF08ED80}">
      <dgm:prSet/>
      <dgm:spPr/>
      <dgm:t>
        <a:bodyPr/>
        <a:lstStyle/>
        <a:p>
          <a:endParaRPr lang="en-US"/>
        </a:p>
      </dgm:t>
    </dgm:pt>
    <dgm:pt modelId="{BBF4B631-43B5-434E-8E76-4B0004B550FB}" type="sibTrans" cxnId="{9F0F90D6-30A3-4DD1-B188-FD87AF08ED80}">
      <dgm:prSet/>
      <dgm:spPr/>
      <dgm:t>
        <a:bodyPr/>
        <a:lstStyle/>
        <a:p>
          <a:endParaRPr lang="en-US"/>
        </a:p>
      </dgm:t>
    </dgm:pt>
    <dgm:pt modelId="{184DDBE0-B51F-44E7-9C6F-6A35545F82B0}" type="pres">
      <dgm:prSet presAssocID="{65F2BBE4-B37A-430D-87F3-8C82B18B5B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6D8D2-6C36-40F3-AA93-3964CA55920F}" type="pres">
      <dgm:prSet presAssocID="{65F2BBE4-B37A-430D-87F3-8C82B18B5BB3}" presName="arrow" presStyleLbl="bgShp" presStyleIdx="0" presStyleCnt="1"/>
      <dgm:spPr/>
    </dgm:pt>
    <dgm:pt modelId="{7491CFB1-24F8-4635-985A-5AFD3AFCF24B}" type="pres">
      <dgm:prSet presAssocID="{65F2BBE4-B37A-430D-87F3-8C82B18B5BB3}" presName="linearProcess" presStyleCnt="0"/>
      <dgm:spPr/>
    </dgm:pt>
    <dgm:pt modelId="{5EE19FF8-091E-4ED6-ADA8-8C59BC957259}" type="pres">
      <dgm:prSet presAssocID="{5632779A-B340-48AC-829A-B6E13115941F}" presName="textNode" presStyleLbl="node1" presStyleIdx="0" presStyleCnt="4" custLinFactNeighborX="24094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183B-94C0-4020-818D-0502C8A5A26E}" type="pres">
      <dgm:prSet presAssocID="{C9E8653E-07AB-483A-85BD-8EC630144B50}" presName="sibTrans" presStyleCnt="0"/>
      <dgm:spPr/>
    </dgm:pt>
    <dgm:pt modelId="{D9A8692F-9A18-4938-8810-8A71889353BF}" type="pres">
      <dgm:prSet presAssocID="{A0F600A2-8A66-4FAC-873C-495AA72D6142}" presName="textNode" presStyleLbl="node1" presStyleIdx="1" presStyleCnt="4" custScaleX="123377" custLinFactNeighborX="-27079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90D64-B3A3-4538-BE57-17C5261A2A7C}" type="pres">
      <dgm:prSet presAssocID="{54DC1AF2-C9AF-4974-8BBA-03A19D7BB686}" presName="sibTrans" presStyleCnt="0"/>
      <dgm:spPr/>
    </dgm:pt>
    <dgm:pt modelId="{AC843D97-1652-41A6-B764-6CD899BC8AE5}" type="pres">
      <dgm:prSet presAssocID="{B6E5DF76-2EFD-4753-BF1D-1D2C9735D01D}" presName="textNode" presStyleLbl="node1" presStyleIdx="2" presStyleCnt="4" custScaleY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EBB80-4253-43FD-8401-21AF5570102C}" type="pres">
      <dgm:prSet presAssocID="{A07C9528-562A-4BB1-8098-882CD95419BB}" presName="sibTrans" presStyleCnt="0"/>
      <dgm:spPr/>
    </dgm:pt>
    <dgm:pt modelId="{E485247A-6B41-471A-9CBD-B12E67962C74}" type="pres">
      <dgm:prSet presAssocID="{CE3C3EAE-9C3C-4D51-A7D3-2C12F82636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C0666-646B-4E54-A7A5-817A25FC3F82}" srcId="{65F2BBE4-B37A-430D-87F3-8C82B18B5BB3}" destId="{A0F600A2-8A66-4FAC-873C-495AA72D6142}" srcOrd="1" destOrd="0" parTransId="{FF5C0FB1-40CA-468E-9DD5-82611C112F53}" sibTransId="{54DC1AF2-C9AF-4974-8BBA-03A19D7BB686}"/>
    <dgm:cxn modelId="{8EA15A38-74E7-4957-969A-D4F3CA43F5E7}" type="presOf" srcId="{5632779A-B340-48AC-829A-B6E13115941F}" destId="{5EE19FF8-091E-4ED6-ADA8-8C59BC957259}" srcOrd="0" destOrd="0" presId="urn:microsoft.com/office/officeart/2005/8/layout/hProcess9"/>
    <dgm:cxn modelId="{9F0F90D6-30A3-4DD1-B188-FD87AF08ED80}" srcId="{65F2BBE4-B37A-430D-87F3-8C82B18B5BB3}" destId="{CE3C3EAE-9C3C-4D51-A7D3-2C12F82636F3}" srcOrd="3" destOrd="0" parTransId="{CAEB225C-DA68-44E3-BE3D-FC5EF9049DB6}" sibTransId="{BBF4B631-43B5-434E-8E76-4B0004B550FB}"/>
    <dgm:cxn modelId="{22544902-A1D5-4439-B2B1-BBD9AF59EDBB}" type="presOf" srcId="{CE3C3EAE-9C3C-4D51-A7D3-2C12F82636F3}" destId="{E485247A-6B41-471A-9CBD-B12E67962C74}" srcOrd="0" destOrd="0" presId="urn:microsoft.com/office/officeart/2005/8/layout/hProcess9"/>
    <dgm:cxn modelId="{779C6FCC-A744-42D3-94B4-26661556CE43}" type="presOf" srcId="{A0F600A2-8A66-4FAC-873C-495AA72D6142}" destId="{D9A8692F-9A18-4938-8810-8A71889353BF}" srcOrd="0" destOrd="0" presId="urn:microsoft.com/office/officeart/2005/8/layout/hProcess9"/>
    <dgm:cxn modelId="{63B20429-66BD-45EA-8AF5-EE4A4E07CA78}" type="presOf" srcId="{65F2BBE4-B37A-430D-87F3-8C82B18B5BB3}" destId="{184DDBE0-B51F-44E7-9C6F-6A35545F82B0}" srcOrd="0" destOrd="0" presId="urn:microsoft.com/office/officeart/2005/8/layout/hProcess9"/>
    <dgm:cxn modelId="{8776A664-0780-4C51-AE9E-6F1CDBE4ADD2}" srcId="{65F2BBE4-B37A-430D-87F3-8C82B18B5BB3}" destId="{5632779A-B340-48AC-829A-B6E13115941F}" srcOrd="0" destOrd="0" parTransId="{8DC361A7-A0A5-4B8C-B6F9-4EA334CA5545}" sibTransId="{C9E8653E-07AB-483A-85BD-8EC630144B50}"/>
    <dgm:cxn modelId="{C5C3EC7F-4A75-4C5D-88B5-E1C8B3AF8AF3}" type="presOf" srcId="{B6E5DF76-2EFD-4753-BF1D-1D2C9735D01D}" destId="{AC843D97-1652-41A6-B764-6CD899BC8AE5}" srcOrd="0" destOrd="0" presId="urn:microsoft.com/office/officeart/2005/8/layout/hProcess9"/>
    <dgm:cxn modelId="{B8C66569-6EE2-4EEF-A84E-7AF8293CA73E}" srcId="{65F2BBE4-B37A-430D-87F3-8C82B18B5BB3}" destId="{B6E5DF76-2EFD-4753-BF1D-1D2C9735D01D}" srcOrd="2" destOrd="0" parTransId="{A3FD1577-3DEB-4F7E-8CA9-CD46751C9FCC}" sibTransId="{A07C9528-562A-4BB1-8098-882CD95419BB}"/>
    <dgm:cxn modelId="{B6147A70-1675-4F54-A9D6-A3D2213CF9A3}" type="presParOf" srcId="{184DDBE0-B51F-44E7-9C6F-6A35545F82B0}" destId="{2CF6D8D2-6C36-40F3-AA93-3964CA55920F}" srcOrd="0" destOrd="0" presId="urn:microsoft.com/office/officeart/2005/8/layout/hProcess9"/>
    <dgm:cxn modelId="{1B3E8185-62F8-4B10-B33F-5D0B6236AAD4}" type="presParOf" srcId="{184DDBE0-B51F-44E7-9C6F-6A35545F82B0}" destId="{7491CFB1-24F8-4635-985A-5AFD3AFCF24B}" srcOrd="1" destOrd="0" presId="urn:microsoft.com/office/officeart/2005/8/layout/hProcess9"/>
    <dgm:cxn modelId="{0F8482BC-CD22-4B0C-85E9-C56C5FCC5315}" type="presParOf" srcId="{7491CFB1-24F8-4635-985A-5AFD3AFCF24B}" destId="{5EE19FF8-091E-4ED6-ADA8-8C59BC957259}" srcOrd="0" destOrd="0" presId="urn:microsoft.com/office/officeart/2005/8/layout/hProcess9"/>
    <dgm:cxn modelId="{F031B054-4F46-4930-B371-4E0104987750}" type="presParOf" srcId="{7491CFB1-24F8-4635-985A-5AFD3AFCF24B}" destId="{1BC9183B-94C0-4020-818D-0502C8A5A26E}" srcOrd="1" destOrd="0" presId="urn:microsoft.com/office/officeart/2005/8/layout/hProcess9"/>
    <dgm:cxn modelId="{20F42916-AF58-4C91-A640-D56F0FA221D8}" type="presParOf" srcId="{7491CFB1-24F8-4635-985A-5AFD3AFCF24B}" destId="{D9A8692F-9A18-4938-8810-8A71889353BF}" srcOrd="2" destOrd="0" presId="urn:microsoft.com/office/officeart/2005/8/layout/hProcess9"/>
    <dgm:cxn modelId="{B2BDC6D2-E367-4761-80A5-47B47FCB1550}" type="presParOf" srcId="{7491CFB1-24F8-4635-985A-5AFD3AFCF24B}" destId="{BD690D64-B3A3-4538-BE57-17C5261A2A7C}" srcOrd="3" destOrd="0" presId="urn:microsoft.com/office/officeart/2005/8/layout/hProcess9"/>
    <dgm:cxn modelId="{15175A95-0421-46B4-AAE1-2451272FBE21}" type="presParOf" srcId="{7491CFB1-24F8-4635-985A-5AFD3AFCF24B}" destId="{AC843D97-1652-41A6-B764-6CD899BC8AE5}" srcOrd="4" destOrd="0" presId="urn:microsoft.com/office/officeart/2005/8/layout/hProcess9"/>
    <dgm:cxn modelId="{CA05591D-A3EA-453B-AA74-0031A9541AB6}" type="presParOf" srcId="{7491CFB1-24F8-4635-985A-5AFD3AFCF24B}" destId="{D0EEBB80-4253-43FD-8401-21AF5570102C}" srcOrd="5" destOrd="0" presId="urn:microsoft.com/office/officeart/2005/8/layout/hProcess9"/>
    <dgm:cxn modelId="{54A7EAE7-48C0-458A-9317-A537FE7A9C24}" type="presParOf" srcId="{7491CFB1-24F8-4635-985A-5AFD3AFCF24B}" destId="{E485247A-6B41-471A-9CBD-B12E67962C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B8F38B-A868-48DE-B981-19CC7E4BEF90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411C7-A15E-4281-B5DD-DFBA7C265FB2}">
      <dgm:prSet/>
      <dgm:spPr/>
      <dgm:t>
        <a:bodyPr/>
        <a:lstStyle/>
        <a:p>
          <a:pPr rtl="0"/>
          <a:r>
            <a:rPr lang="en-US" dirty="0" smtClean="0"/>
            <a:t>Liver flukes </a:t>
          </a:r>
          <a:endParaRPr lang="en-US" dirty="0"/>
        </a:p>
      </dgm:t>
    </dgm:pt>
    <dgm:pt modelId="{140EC81C-A5D9-4923-9B8F-31BAF827BC25}" type="parTrans" cxnId="{06CB2A06-2DCD-4ACE-9258-6C05A01DC2CD}">
      <dgm:prSet/>
      <dgm:spPr/>
      <dgm:t>
        <a:bodyPr/>
        <a:lstStyle/>
        <a:p>
          <a:endParaRPr lang="en-US"/>
        </a:p>
      </dgm:t>
    </dgm:pt>
    <dgm:pt modelId="{212C95EF-DA5E-4DA7-A3D7-F904CD2B03D3}" type="sibTrans" cxnId="{06CB2A06-2DCD-4ACE-9258-6C05A01DC2CD}">
      <dgm:prSet/>
      <dgm:spPr/>
      <dgm:t>
        <a:bodyPr/>
        <a:lstStyle/>
        <a:p>
          <a:endParaRPr lang="en-US"/>
        </a:p>
      </dgm:t>
    </dgm:pt>
    <dgm:pt modelId="{6377F0D6-58DE-42D4-8245-6322EDE89666}">
      <dgm:prSet/>
      <dgm:spPr/>
      <dgm:t>
        <a:bodyPr/>
        <a:lstStyle/>
        <a:p>
          <a:pPr rtl="0"/>
          <a:r>
            <a:rPr lang="en-US" dirty="0" smtClean="0"/>
            <a:t>Lung flukes</a:t>
          </a:r>
          <a:endParaRPr lang="en-US" dirty="0"/>
        </a:p>
      </dgm:t>
    </dgm:pt>
    <dgm:pt modelId="{A8F40336-F61F-433C-AB04-17E0CE7996CF}" type="parTrans" cxnId="{8BEE6A64-CFEE-420A-B82E-B3CBA6171B92}">
      <dgm:prSet/>
      <dgm:spPr/>
      <dgm:t>
        <a:bodyPr/>
        <a:lstStyle/>
        <a:p>
          <a:endParaRPr lang="en-US"/>
        </a:p>
      </dgm:t>
    </dgm:pt>
    <dgm:pt modelId="{018FD512-65F8-4933-B3DF-5E31FF7FFF3D}" type="sibTrans" cxnId="{8BEE6A64-CFEE-420A-B82E-B3CBA6171B92}">
      <dgm:prSet/>
      <dgm:spPr/>
      <dgm:t>
        <a:bodyPr/>
        <a:lstStyle/>
        <a:p>
          <a:endParaRPr lang="en-US"/>
        </a:p>
      </dgm:t>
    </dgm:pt>
    <dgm:pt modelId="{494A4034-0637-4909-947B-902C26EAD5F9}">
      <dgm:prSet/>
      <dgm:spPr/>
      <dgm:t>
        <a:bodyPr/>
        <a:lstStyle/>
        <a:p>
          <a:pPr rtl="0"/>
          <a:r>
            <a:rPr lang="en-US" dirty="0" smtClean="0"/>
            <a:t>Blood flukes</a:t>
          </a:r>
          <a:endParaRPr lang="en-US" dirty="0"/>
        </a:p>
      </dgm:t>
    </dgm:pt>
    <dgm:pt modelId="{1CAE08AA-C000-4D49-A674-43236ECC57BA}" type="parTrans" cxnId="{A3EE4F3B-59E3-4DED-801F-722130C41036}">
      <dgm:prSet/>
      <dgm:spPr/>
      <dgm:t>
        <a:bodyPr/>
        <a:lstStyle/>
        <a:p>
          <a:endParaRPr lang="en-US"/>
        </a:p>
      </dgm:t>
    </dgm:pt>
    <dgm:pt modelId="{DFB02116-491A-4AD3-983C-26B2EF0BD6C3}" type="sibTrans" cxnId="{A3EE4F3B-59E3-4DED-801F-722130C41036}">
      <dgm:prSet/>
      <dgm:spPr/>
      <dgm:t>
        <a:bodyPr/>
        <a:lstStyle/>
        <a:p>
          <a:endParaRPr lang="en-US"/>
        </a:p>
      </dgm:t>
    </dgm:pt>
    <dgm:pt modelId="{FB3E4146-02AC-489E-8D72-B245D35F2AEF}" type="pres">
      <dgm:prSet presAssocID="{BDB8F38B-A868-48DE-B981-19CC7E4BEF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6C442-A84E-4BB2-84A7-7BFE343B17AD}" type="pres">
      <dgm:prSet presAssocID="{BDB8F38B-A868-48DE-B981-19CC7E4BEF90}" presName="fgShape" presStyleLbl="fgShp" presStyleIdx="0" presStyleCnt="1"/>
      <dgm:spPr/>
    </dgm:pt>
    <dgm:pt modelId="{07258345-5E3D-4DDC-9EEC-0FA9E873A827}" type="pres">
      <dgm:prSet presAssocID="{BDB8F38B-A868-48DE-B981-19CC7E4BEF90}" presName="linComp" presStyleCnt="0"/>
      <dgm:spPr/>
    </dgm:pt>
    <dgm:pt modelId="{A9C6BB24-E27C-4AD0-BE39-F5493389C3BB}" type="pres">
      <dgm:prSet presAssocID="{DE3411C7-A15E-4281-B5DD-DFBA7C265FB2}" presName="compNode" presStyleCnt="0"/>
      <dgm:spPr/>
    </dgm:pt>
    <dgm:pt modelId="{A4FAEBA1-0D13-43A7-AB07-3360AA691030}" type="pres">
      <dgm:prSet presAssocID="{DE3411C7-A15E-4281-B5DD-DFBA7C265FB2}" presName="bkgdShape" presStyleLbl="node1" presStyleIdx="0" presStyleCnt="3"/>
      <dgm:spPr/>
      <dgm:t>
        <a:bodyPr/>
        <a:lstStyle/>
        <a:p>
          <a:endParaRPr lang="en-US"/>
        </a:p>
      </dgm:t>
    </dgm:pt>
    <dgm:pt modelId="{B7843EE0-19B2-48DE-91EB-609B7D2FBDC9}" type="pres">
      <dgm:prSet presAssocID="{DE3411C7-A15E-4281-B5DD-DFBA7C265FB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DF87D-E78D-44FB-BD5A-EE706F0D9AF1}" type="pres">
      <dgm:prSet presAssocID="{DE3411C7-A15E-4281-B5DD-DFBA7C265FB2}" presName="invisiNode" presStyleLbl="node1" presStyleIdx="0" presStyleCnt="3"/>
      <dgm:spPr/>
    </dgm:pt>
    <dgm:pt modelId="{7E7C247F-06EF-4232-8A9B-706AC5A03D54}" type="pres">
      <dgm:prSet presAssocID="{DE3411C7-A15E-4281-B5DD-DFBA7C265FB2}" presName="imagNode" presStyleLbl="fgImgPlace1" presStyleIdx="0" presStyleCnt="3" custScaleY="136984" custLinFactNeighborX="6204" custLinFactNeighborY="103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3615AE-6EA9-436B-AECE-6B0B9243EBD7}" type="pres">
      <dgm:prSet presAssocID="{212C95EF-DA5E-4DA7-A3D7-F904CD2B03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E172D0-0499-4D5F-876A-7A1681F87937}" type="pres">
      <dgm:prSet presAssocID="{6377F0D6-58DE-42D4-8245-6322EDE89666}" presName="compNode" presStyleCnt="0"/>
      <dgm:spPr/>
    </dgm:pt>
    <dgm:pt modelId="{AB83C18B-A692-435A-A19A-6901E0B9E474}" type="pres">
      <dgm:prSet presAssocID="{6377F0D6-58DE-42D4-8245-6322EDE89666}" presName="bkgdShape" presStyleLbl="node1" presStyleIdx="1" presStyleCnt="3"/>
      <dgm:spPr/>
      <dgm:t>
        <a:bodyPr/>
        <a:lstStyle/>
        <a:p>
          <a:endParaRPr lang="en-US"/>
        </a:p>
      </dgm:t>
    </dgm:pt>
    <dgm:pt modelId="{F4C76255-B782-47FA-A4B6-9E3DA3113B52}" type="pres">
      <dgm:prSet presAssocID="{6377F0D6-58DE-42D4-8245-6322EDE8966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91EC-7E4E-4131-B0AA-AB1B24A27B2F}" type="pres">
      <dgm:prSet presAssocID="{6377F0D6-58DE-42D4-8245-6322EDE89666}" presName="invisiNode" presStyleLbl="node1" presStyleIdx="1" presStyleCnt="3"/>
      <dgm:spPr/>
    </dgm:pt>
    <dgm:pt modelId="{C17A0914-B0A9-42EB-B488-52BB1E378AFC}" type="pres">
      <dgm:prSet presAssocID="{6377F0D6-58DE-42D4-8245-6322EDE89666}" presName="imagNode" presStyleLbl="fgImgPlace1" presStyleIdx="1" presStyleCnt="3" custScaleY="136035" custLinFactNeighborX="4497" custLinFactNeighborY="128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4495B1-6D68-4DA2-BAB2-38D4315E37CC}" type="pres">
      <dgm:prSet presAssocID="{018FD512-65F8-4933-B3DF-5E31FF7FFF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B4BEDA-A9E9-4AF7-8067-89046A9B79D6}" type="pres">
      <dgm:prSet presAssocID="{494A4034-0637-4909-947B-902C26EAD5F9}" presName="compNode" presStyleCnt="0"/>
      <dgm:spPr/>
    </dgm:pt>
    <dgm:pt modelId="{09279828-756F-41AB-A2AD-AE84908BC3CB}" type="pres">
      <dgm:prSet presAssocID="{494A4034-0637-4909-947B-902C26EAD5F9}" presName="bkgdShape" presStyleLbl="node1" presStyleIdx="2" presStyleCnt="3"/>
      <dgm:spPr/>
      <dgm:t>
        <a:bodyPr/>
        <a:lstStyle/>
        <a:p>
          <a:endParaRPr lang="en-US"/>
        </a:p>
      </dgm:t>
    </dgm:pt>
    <dgm:pt modelId="{76174AC8-94DC-4764-8FA8-B77F75191F84}" type="pres">
      <dgm:prSet presAssocID="{494A4034-0637-4909-947B-902C26EAD5F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972A5-A2F4-4E77-8C37-416871CE0C3A}" type="pres">
      <dgm:prSet presAssocID="{494A4034-0637-4909-947B-902C26EAD5F9}" presName="invisiNode" presStyleLbl="node1" presStyleIdx="2" presStyleCnt="3"/>
      <dgm:spPr/>
    </dgm:pt>
    <dgm:pt modelId="{156B4677-5ADC-41BB-881F-AC81769362DD}" type="pres">
      <dgm:prSet presAssocID="{494A4034-0637-4909-947B-902C26EAD5F9}" presName="imagNode" presStyleLbl="fgImgPlace1" presStyleIdx="2" presStyleCnt="3" custScaleX="142684" custScaleY="130336" custLinFactNeighborX="-1148" custLinFactNeighborY="22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5379E28-E398-402D-91BB-D05E02414AE4}" type="presOf" srcId="{018FD512-65F8-4933-B3DF-5E31FF7FFF3D}" destId="{D14495B1-6D68-4DA2-BAB2-38D4315E37CC}" srcOrd="0" destOrd="0" presId="urn:microsoft.com/office/officeart/2005/8/layout/hList7#2"/>
    <dgm:cxn modelId="{4FF18DA7-71BF-469E-9551-E396F306B060}" type="presOf" srcId="{6377F0D6-58DE-42D4-8245-6322EDE89666}" destId="{AB83C18B-A692-435A-A19A-6901E0B9E474}" srcOrd="0" destOrd="0" presId="urn:microsoft.com/office/officeart/2005/8/layout/hList7#2"/>
    <dgm:cxn modelId="{FB9EAA83-7006-4CF2-B27B-DF395D9BAF24}" type="presOf" srcId="{212C95EF-DA5E-4DA7-A3D7-F904CD2B03D3}" destId="{833615AE-6EA9-436B-AECE-6B0B9243EBD7}" srcOrd="0" destOrd="0" presId="urn:microsoft.com/office/officeart/2005/8/layout/hList7#2"/>
    <dgm:cxn modelId="{C61447C1-D384-4459-B741-3FB00D7B4E66}" type="presOf" srcId="{494A4034-0637-4909-947B-902C26EAD5F9}" destId="{09279828-756F-41AB-A2AD-AE84908BC3CB}" srcOrd="0" destOrd="0" presId="urn:microsoft.com/office/officeart/2005/8/layout/hList7#2"/>
    <dgm:cxn modelId="{AAF46DBB-4B9B-41C1-A06E-0597A80E678E}" type="presOf" srcId="{BDB8F38B-A868-48DE-B981-19CC7E4BEF90}" destId="{FB3E4146-02AC-489E-8D72-B245D35F2AEF}" srcOrd="0" destOrd="0" presId="urn:microsoft.com/office/officeart/2005/8/layout/hList7#2"/>
    <dgm:cxn modelId="{CD8F805D-09E1-4D37-8976-2844801CAC09}" type="presOf" srcId="{DE3411C7-A15E-4281-B5DD-DFBA7C265FB2}" destId="{B7843EE0-19B2-48DE-91EB-609B7D2FBDC9}" srcOrd="1" destOrd="0" presId="urn:microsoft.com/office/officeart/2005/8/layout/hList7#2"/>
    <dgm:cxn modelId="{A3EE4F3B-59E3-4DED-801F-722130C41036}" srcId="{BDB8F38B-A868-48DE-B981-19CC7E4BEF90}" destId="{494A4034-0637-4909-947B-902C26EAD5F9}" srcOrd="2" destOrd="0" parTransId="{1CAE08AA-C000-4D49-A674-43236ECC57BA}" sibTransId="{DFB02116-491A-4AD3-983C-26B2EF0BD6C3}"/>
    <dgm:cxn modelId="{D63619C3-96FD-4517-85B6-A905D6034D4F}" type="presOf" srcId="{6377F0D6-58DE-42D4-8245-6322EDE89666}" destId="{F4C76255-B782-47FA-A4B6-9E3DA3113B52}" srcOrd="1" destOrd="0" presId="urn:microsoft.com/office/officeart/2005/8/layout/hList7#2"/>
    <dgm:cxn modelId="{25170AFC-8B53-4BDD-8C9B-55CBDAE8EC0D}" type="presOf" srcId="{DE3411C7-A15E-4281-B5DD-DFBA7C265FB2}" destId="{A4FAEBA1-0D13-43A7-AB07-3360AA691030}" srcOrd="0" destOrd="0" presId="urn:microsoft.com/office/officeart/2005/8/layout/hList7#2"/>
    <dgm:cxn modelId="{8BEE6A64-CFEE-420A-B82E-B3CBA6171B92}" srcId="{BDB8F38B-A868-48DE-B981-19CC7E4BEF90}" destId="{6377F0D6-58DE-42D4-8245-6322EDE89666}" srcOrd="1" destOrd="0" parTransId="{A8F40336-F61F-433C-AB04-17E0CE7996CF}" sibTransId="{018FD512-65F8-4933-B3DF-5E31FF7FFF3D}"/>
    <dgm:cxn modelId="{C8A4F738-1FE3-4894-AB32-6F4653E3F725}" type="presOf" srcId="{494A4034-0637-4909-947B-902C26EAD5F9}" destId="{76174AC8-94DC-4764-8FA8-B77F75191F84}" srcOrd="1" destOrd="0" presId="urn:microsoft.com/office/officeart/2005/8/layout/hList7#2"/>
    <dgm:cxn modelId="{06CB2A06-2DCD-4ACE-9258-6C05A01DC2CD}" srcId="{BDB8F38B-A868-48DE-B981-19CC7E4BEF90}" destId="{DE3411C7-A15E-4281-B5DD-DFBA7C265FB2}" srcOrd="0" destOrd="0" parTransId="{140EC81C-A5D9-4923-9B8F-31BAF827BC25}" sibTransId="{212C95EF-DA5E-4DA7-A3D7-F904CD2B03D3}"/>
    <dgm:cxn modelId="{682A22E1-AD4C-4673-BDC5-12DC7DCC4624}" type="presParOf" srcId="{FB3E4146-02AC-489E-8D72-B245D35F2AEF}" destId="{1CF6C442-A84E-4BB2-84A7-7BFE343B17AD}" srcOrd="0" destOrd="0" presId="urn:microsoft.com/office/officeart/2005/8/layout/hList7#2"/>
    <dgm:cxn modelId="{E63F61F1-A700-4C13-AE68-52823E4E0F2D}" type="presParOf" srcId="{FB3E4146-02AC-489E-8D72-B245D35F2AEF}" destId="{07258345-5E3D-4DDC-9EEC-0FA9E873A827}" srcOrd="1" destOrd="0" presId="urn:microsoft.com/office/officeart/2005/8/layout/hList7#2"/>
    <dgm:cxn modelId="{A32A12E0-A0D9-4540-B387-7F05CA049DCD}" type="presParOf" srcId="{07258345-5E3D-4DDC-9EEC-0FA9E873A827}" destId="{A9C6BB24-E27C-4AD0-BE39-F5493389C3BB}" srcOrd="0" destOrd="0" presId="urn:microsoft.com/office/officeart/2005/8/layout/hList7#2"/>
    <dgm:cxn modelId="{FF969A7C-B7A5-4B85-A05E-3F024E2822F8}" type="presParOf" srcId="{A9C6BB24-E27C-4AD0-BE39-F5493389C3BB}" destId="{A4FAEBA1-0D13-43A7-AB07-3360AA691030}" srcOrd="0" destOrd="0" presId="urn:microsoft.com/office/officeart/2005/8/layout/hList7#2"/>
    <dgm:cxn modelId="{B489A698-B2F2-42DD-B57F-F10CD5478C81}" type="presParOf" srcId="{A9C6BB24-E27C-4AD0-BE39-F5493389C3BB}" destId="{B7843EE0-19B2-48DE-91EB-609B7D2FBDC9}" srcOrd="1" destOrd="0" presId="urn:microsoft.com/office/officeart/2005/8/layout/hList7#2"/>
    <dgm:cxn modelId="{0397BCEE-B268-4C8B-87E1-1527911C0651}" type="presParOf" srcId="{A9C6BB24-E27C-4AD0-BE39-F5493389C3BB}" destId="{018DF87D-E78D-44FB-BD5A-EE706F0D9AF1}" srcOrd="2" destOrd="0" presId="urn:microsoft.com/office/officeart/2005/8/layout/hList7#2"/>
    <dgm:cxn modelId="{82C20C7E-CC4B-44CD-8FBF-65EF0F7DF008}" type="presParOf" srcId="{A9C6BB24-E27C-4AD0-BE39-F5493389C3BB}" destId="{7E7C247F-06EF-4232-8A9B-706AC5A03D54}" srcOrd="3" destOrd="0" presId="urn:microsoft.com/office/officeart/2005/8/layout/hList7#2"/>
    <dgm:cxn modelId="{638FD656-8FB7-4639-B084-2B3B0353BB53}" type="presParOf" srcId="{07258345-5E3D-4DDC-9EEC-0FA9E873A827}" destId="{833615AE-6EA9-436B-AECE-6B0B9243EBD7}" srcOrd="1" destOrd="0" presId="urn:microsoft.com/office/officeart/2005/8/layout/hList7#2"/>
    <dgm:cxn modelId="{D6151921-4591-4CB3-B93B-B5C8B8891ED2}" type="presParOf" srcId="{07258345-5E3D-4DDC-9EEC-0FA9E873A827}" destId="{A5E172D0-0499-4D5F-876A-7A1681F87937}" srcOrd="2" destOrd="0" presId="urn:microsoft.com/office/officeart/2005/8/layout/hList7#2"/>
    <dgm:cxn modelId="{C9F37FEE-9F7D-4740-8C56-BC0B1C07867B}" type="presParOf" srcId="{A5E172D0-0499-4D5F-876A-7A1681F87937}" destId="{AB83C18B-A692-435A-A19A-6901E0B9E474}" srcOrd="0" destOrd="0" presId="urn:microsoft.com/office/officeart/2005/8/layout/hList7#2"/>
    <dgm:cxn modelId="{07CB734A-8C37-4B49-BA5E-4FB880F1103B}" type="presParOf" srcId="{A5E172D0-0499-4D5F-876A-7A1681F87937}" destId="{F4C76255-B782-47FA-A4B6-9E3DA3113B52}" srcOrd="1" destOrd="0" presId="urn:microsoft.com/office/officeart/2005/8/layout/hList7#2"/>
    <dgm:cxn modelId="{C3A679D4-3ADC-47AC-9A35-2C6BE7F53D9B}" type="presParOf" srcId="{A5E172D0-0499-4D5F-876A-7A1681F87937}" destId="{522E91EC-7E4E-4131-B0AA-AB1B24A27B2F}" srcOrd="2" destOrd="0" presId="urn:microsoft.com/office/officeart/2005/8/layout/hList7#2"/>
    <dgm:cxn modelId="{B350E62E-B729-4C2F-ABBC-319204D6872E}" type="presParOf" srcId="{A5E172D0-0499-4D5F-876A-7A1681F87937}" destId="{C17A0914-B0A9-42EB-B488-52BB1E378AFC}" srcOrd="3" destOrd="0" presId="urn:microsoft.com/office/officeart/2005/8/layout/hList7#2"/>
    <dgm:cxn modelId="{0D20109E-0F40-49FA-9FD2-9FE1D3BBD3B1}" type="presParOf" srcId="{07258345-5E3D-4DDC-9EEC-0FA9E873A827}" destId="{D14495B1-6D68-4DA2-BAB2-38D4315E37CC}" srcOrd="3" destOrd="0" presId="urn:microsoft.com/office/officeart/2005/8/layout/hList7#2"/>
    <dgm:cxn modelId="{9A1752D5-7F08-4FC3-80FE-A139408254E8}" type="presParOf" srcId="{07258345-5E3D-4DDC-9EEC-0FA9E873A827}" destId="{2EB4BEDA-A9E9-4AF7-8067-89046A9B79D6}" srcOrd="4" destOrd="0" presId="urn:microsoft.com/office/officeart/2005/8/layout/hList7#2"/>
    <dgm:cxn modelId="{695813E6-DEF1-41CC-95B6-56A5A3F20E1D}" type="presParOf" srcId="{2EB4BEDA-A9E9-4AF7-8067-89046A9B79D6}" destId="{09279828-756F-41AB-A2AD-AE84908BC3CB}" srcOrd="0" destOrd="0" presId="urn:microsoft.com/office/officeart/2005/8/layout/hList7#2"/>
    <dgm:cxn modelId="{7157111A-442B-4E3C-9474-42C1BE8809F0}" type="presParOf" srcId="{2EB4BEDA-A9E9-4AF7-8067-89046A9B79D6}" destId="{76174AC8-94DC-4764-8FA8-B77F75191F84}" srcOrd="1" destOrd="0" presId="urn:microsoft.com/office/officeart/2005/8/layout/hList7#2"/>
    <dgm:cxn modelId="{C589AA06-79E4-47AE-A127-CBF5BC8E3F1D}" type="presParOf" srcId="{2EB4BEDA-A9E9-4AF7-8067-89046A9B79D6}" destId="{DD2972A5-A2F4-4E77-8C37-416871CE0C3A}" srcOrd="2" destOrd="0" presId="urn:microsoft.com/office/officeart/2005/8/layout/hList7#2"/>
    <dgm:cxn modelId="{07981084-2453-4850-84F8-EEB88FE00E75}" type="presParOf" srcId="{2EB4BEDA-A9E9-4AF7-8067-89046A9B79D6}" destId="{156B4677-5ADC-41BB-881F-AC81769362D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E9C307-E5B4-41E2-9772-8CD670CB973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9A98BB-6039-4985-8320-5B1AECA6A4DE}">
      <dgm:prSet/>
      <dgm:spPr/>
      <dgm:t>
        <a:bodyPr/>
        <a:lstStyle/>
        <a:p>
          <a:pPr rtl="0"/>
          <a:r>
            <a:rPr lang="en-US" dirty="0" smtClean="0"/>
            <a:t>Liver flukes : </a:t>
          </a:r>
          <a:r>
            <a:rPr lang="en-US" dirty="0" err="1" smtClean="0"/>
            <a:t>Fasciola</a:t>
          </a:r>
          <a:r>
            <a:rPr lang="en-US" dirty="0" smtClean="0"/>
            <a:t> hepatica , </a:t>
          </a:r>
          <a:r>
            <a:rPr lang="en-US" dirty="0" err="1" smtClean="0"/>
            <a:t>Clonorchis</a:t>
          </a:r>
          <a:r>
            <a:rPr lang="en-US" dirty="0" smtClean="0"/>
            <a:t> </a:t>
          </a:r>
          <a:r>
            <a:rPr lang="en-US" dirty="0" err="1" smtClean="0"/>
            <a:t>sinensis</a:t>
          </a:r>
          <a:endParaRPr lang="en-US" dirty="0"/>
        </a:p>
      </dgm:t>
    </dgm:pt>
    <dgm:pt modelId="{BDEB60D5-3D26-4CC0-A611-CC346437D97D}" type="parTrans" cxnId="{B510DD14-8AC2-4F7C-A6C6-62443D8890C6}">
      <dgm:prSet/>
      <dgm:spPr/>
      <dgm:t>
        <a:bodyPr/>
        <a:lstStyle/>
        <a:p>
          <a:endParaRPr lang="en-US"/>
        </a:p>
      </dgm:t>
    </dgm:pt>
    <dgm:pt modelId="{7C610E59-3941-4CC2-A9B9-853A7273024E}" type="sibTrans" cxnId="{B510DD14-8AC2-4F7C-A6C6-62443D8890C6}">
      <dgm:prSet/>
      <dgm:spPr/>
      <dgm:t>
        <a:bodyPr/>
        <a:lstStyle/>
        <a:p>
          <a:endParaRPr lang="en-US"/>
        </a:p>
      </dgm:t>
    </dgm:pt>
    <dgm:pt modelId="{D60C9558-DA07-43B0-B9FA-9E245216A379}">
      <dgm:prSet/>
      <dgm:spPr/>
      <dgm:t>
        <a:bodyPr/>
        <a:lstStyle/>
        <a:p>
          <a:pPr rtl="0"/>
          <a:r>
            <a:rPr lang="en-US" dirty="0" smtClean="0"/>
            <a:t>Lung flukes : </a:t>
          </a:r>
          <a:r>
            <a:rPr lang="en-US" dirty="0" err="1" smtClean="0"/>
            <a:t>Paragonimus</a:t>
          </a:r>
          <a:r>
            <a:rPr lang="en-US" dirty="0" smtClean="0"/>
            <a:t> </a:t>
          </a:r>
          <a:r>
            <a:rPr lang="en-US" dirty="0" err="1" smtClean="0"/>
            <a:t>westermani</a:t>
          </a:r>
          <a:endParaRPr lang="en-US" dirty="0"/>
        </a:p>
      </dgm:t>
    </dgm:pt>
    <dgm:pt modelId="{56603493-2121-49A6-ACB3-0B90338547AE}" type="parTrans" cxnId="{5D5C3B76-D995-4544-A6B4-B7FA6E6FF564}">
      <dgm:prSet/>
      <dgm:spPr/>
      <dgm:t>
        <a:bodyPr/>
        <a:lstStyle/>
        <a:p>
          <a:endParaRPr lang="en-US"/>
        </a:p>
      </dgm:t>
    </dgm:pt>
    <dgm:pt modelId="{EB7DE05F-1CEF-4719-A59F-101CE489DEE5}" type="sibTrans" cxnId="{5D5C3B76-D995-4544-A6B4-B7FA6E6FF564}">
      <dgm:prSet/>
      <dgm:spPr/>
      <dgm:t>
        <a:bodyPr/>
        <a:lstStyle/>
        <a:p>
          <a:endParaRPr lang="en-US"/>
        </a:p>
      </dgm:t>
    </dgm:pt>
    <dgm:pt modelId="{E60C626F-7649-4C8C-855B-D7A55F70EF49}">
      <dgm:prSet/>
      <dgm:spPr/>
      <dgm:t>
        <a:bodyPr/>
        <a:lstStyle/>
        <a:p>
          <a:pPr rtl="0"/>
          <a:r>
            <a:rPr lang="en-US" dirty="0" smtClean="0"/>
            <a:t>Blood flukes : </a:t>
          </a:r>
          <a:r>
            <a:rPr lang="en-US" dirty="0" err="1" smtClean="0"/>
            <a:t>Schistosoma</a:t>
          </a:r>
          <a:r>
            <a:rPr lang="en-US" dirty="0" smtClean="0"/>
            <a:t> </a:t>
          </a:r>
          <a:r>
            <a:rPr lang="en-US" dirty="0" err="1" smtClean="0"/>
            <a:t>hematobium</a:t>
          </a:r>
          <a:endParaRPr lang="en-US" dirty="0"/>
        </a:p>
      </dgm:t>
    </dgm:pt>
    <dgm:pt modelId="{37000D11-F8FD-46D9-BC8F-28D9B8D42804}" type="parTrans" cxnId="{9988875B-E220-4443-83FC-E9B0E17443E5}">
      <dgm:prSet/>
      <dgm:spPr/>
      <dgm:t>
        <a:bodyPr/>
        <a:lstStyle/>
        <a:p>
          <a:endParaRPr lang="en-US"/>
        </a:p>
      </dgm:t>
    </dgm:pt>
    <dgm:pt modelId="{64477743-F4BA-43D7-A1D8-9665F3E3400B}" type="sibTrans" cxnId="{9988875B-E220-4443-83FC-E9B0E17443E5}">
      <dgm:prSet/>
      <dgm:spPr/>
      <dgm:t>
        <a:bodyPr/>
        <a:lstStyle/>
        <a:p>
          <a:endParaRPr lang="en-US"/>
        </a:p>
      </dgm:t>
    </dgm:pt>
    <dgm:pt modelId="{919DEA8A-A69E-4AC0-B8DA-D6FFD8FD4540}" type="pres">
      <dgm:prSet presAssocID="{9EE9C307-E5B4-41E2-9772-8CD670CB97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ABB2D-A846-4CB8-BD90-BE5489854F4A}" type="pres">
      <dgm:prSet presAssocID="{A59A98BB-6039-4985-8320-5B1AECA6A4DE}" presName="circ1" presStyleLbl="vennNode1" presStyleIdx="0" presStyleCnt="3"/>
      <dgm:spPr/>
      <dgm:t>
        <a:bodyPr/>
        <a:lstStyle/>
        <a:p>
          <a:endParaRPr lang="en-US"/>
        </a:p>
      </dgm:t>
    </dgm:pt>
    <dgm:pt modelId="{86FF3DE0-FC28-4A81-805D-3557DE25FC24}" type="pres">
      <dgm:prSet presAssocID="{A59A98BB-6039-4985-8320-5B1AECA6A4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88B37-E629-492A-8F01-EE1D0684C49A}" type="pres">
      <dgm:prSet presAssocID="{D60C9558-DA07-43B0-B9FA-9E245216A379}" presName="circ2" presStyleLbl="vennNode1" presStyleIdx="1" presStyleCnt="3"/>
      <dgm:spPr/>
      <dgm:t>
        <a:bodyPr/>
        <a:lstStyle/>
        <a:p>
          <a:endParaRPr lang="en-US"/>
        </a:p>
      </dgm:t>
    </dgm:pt>
    <dgm:pt modelId="{E9B29993-20B4-4135-85B0-6682B6257D4D}" type="pres">
      <dgm:prSet presAssocID="{D60C9558-DA07-43B0-B9FA-9E245216A3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2547-157A-4991-91F5-895BE5373B92}" type="pres">
      <dgm:prSet presAssocID="{E60C626F-7649-4C8C-855B-D7A55F70EF49}" presName="circ3" presStyleLbl="vennNode1" presStyleIdx="2" presStyleCnt="3"/>
      <dgm:spPr/>
      <dgm:t>
        <a:bodyPr/>
        <a:lstStyle/>
        <a:p>
          <a:endParaRPr lang="en-US"/>
        </a:p>
      </dgm:t>
    </dgm:pt>
    <dgm:pt modelId="{8B9FAC46-1FD2-40E3-B01E-B45D7CFFC795}" type="pres">
      <dgm:prSet presAssocID="{E60C626F-7649-4C8C-855B-D7A55F70EF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0DD14-8AC2-4F7C-A6C6-62443D8890C6}" srcId="{9EE9C307-E5B4-41E2-9772-8CD670CB9737}" destId="{A59A98BB-6039-4985-8320-5B1AECA6A4DE}" srcOrd="0" destOrd="0" parTransId="{BDEB60D5-3D26-4CC0-A611-CC346437D97D}" sibTransId="{7C610E59-3941-4CC2-A9B9-853A7273024E}"/>
    <dgm:cxn modelId="{ACF0EC72-F066-410C-8968-FEDA35E03C39}" type="presOf" srcId="{E60C626F-7649-4C8C-855B-D7A55F70EF49}" destId="{8B9FAC46-1FD2-40E3-B01E-B45D7CFFC795}" srcOrd="1" destOrd="0" presId="urn:microsoft.com/office/officeart/2005/8/layout/venn1"/>
    <dgm:cxn modelId="{9988875B-E220-4443-83FC-E9B0E17443E5}" srcId="{9EE9C307-E5B4-41E2-9772-8CD670CB9737}" destId="{E60C626F-7649-4C8C-855B-D7A55F70EF49}" srcOrd="2" destOrd="0" parTransId="{37000D11-F8FD-46D9-BC8F-28D9B8D42804}" sibTransId="{64477743-F4BA-43D7-A1D8-9665F3E3400B}"/>
    <dgm:cxn modelId="{5D5C3B76-D995-4544-A6B4-B7FA6E6FF564}" srcId="{9EE9C307-E5B4-41E2-9772-8CD670CB9737}" destId="{D60C9558-DA07-43B0-B9FA-9E245216A379}" srcOrd="1" destOrd="0" parTransId="{56603493-2121-49A6-ACB3-0B90338547AE}" sibTransId="{EB7DE05F-1CEF-4719-A59F-101CE489DEE5}"/>
    <dgm:cxn modelId="{22FA0BA6-927C-49F2-A99F-B182201A12B6}" type="presOf" srcId="{9EE9C307-E5B4-41E2-9772-8CD670CB9737}" destId="{919DEA8A-A69E-4AC0-B8DA-D6FFD8FD4540}" srcOrd="0" destOrd="0" presId="urn:microsoft.com/office/officeart/2005/8/layout/venn1"/>
    <dgm:cxn modelId="{02843D8A-8AE4-4E6C-BC9E-2D57E8599A67}" type="presOf" srcId="{D60C9558-DA07-43B0-B9FA-9E245216A379}" destId="{D0988B37-E629-492A-8F01-EE1D0684C49A}" srcOrd="0" destOrd="0" presId="urn:microsoft.com/office/officeart/2005/8/layout/venn1"/>
    <dgm:cxn modelId="{B91A3656-6129-43BC-85E1-5370B877E6F7}" type="presOf" srcId="{A59A98BB-6039-4985-8320-5B1AECA6A4DE}" destId="{DADABB2D-A846-4CB8-BD90-BE5489854F4A}" srcOrd="0" destOrd="0" presId="urn:microsoft.com/office/officeart/2005/8/layout/venn1"/>
    <dgm:cxn modelId="{C989624A-54EC-448A-A18A-CEAF7BC8F23C}" type="presOf" srcId="{E60C626F-7649-4C8C-855B-D7A55F70EF49}" destId="{57DF2547-157A-4991-91F5-895BE5373B92}" srcOrd="0" destOrd="0" presId="urn:microsoft.com/office/officeart/2005/8/layout/venn1"/>
    <dgm:cxn modelId="{E84070AC-A83E-4446-A66C-6DFEE5668115}" type="presOf" srcId="{A59A98BB-6039-4985-8320-5B1AECA6A4DE}" destId="{86FF3DE0-FC28-4A81-805D-3557DE25FC24}" srcOrd="1" destOrd="0" presId="urn:microsoft.com/office/officeart/2005/8/layout/venn1"/>
    <dgm:cxn modelId="{E04E54B0-404B-4A94-8FF7-6B4A36673CEB}" type="presOf" srcId="{D60C9558-DA07-43B0-B9FA-9E245216A379}" destId="{E9B29993-20B4-4135-85B0-6682B6257D4D}" srcOrd="1" destOrd="0" presId="urn:microsoft.com/office/officeart/2005/8/layout/venn1"/>
    <dgm:cxn modelId="{061FF6D7-B64E-4E81-84A3-93A3F36AEDD5}" type="presParOf" srcId="{919DEA8A-A69E-4AC0-B8DA-D6FFD8FD4540}" destId="{DADABB2D-A846-4CB8-BD90-BE5489854F4A}" srcOrd="0" destOrd="0" presId="urn:microsoft.com/office/officeart/2005/8/layout/venn1"/>
    <dgm:cxn modelId="{2A29FD42-29CD-4D0A-84BD-50D27ABB0244}" type="presParOf" srcId="{919DEA8A-A69E-4AC0-B8DA-D6FFD8FD4540}" destId="{86FF3DE0-FC28-4A81-805D-3557DE25FC24}" srcOrd="1" destOrd="0" presId="urn:microsoft.com/office/officeart/2005/8/layout/venn1"/>
    <dgm:cxn modelId="{F285E597-A801-4887-A50E-A1FC20F4003B}" type="presParOf" srcId="{919DEA8A-A69E-4AC0-B8DA-D6FFD8FD4540}" destId="{D0988B37-E629-492A-8F01-EE1D0684C49A}" srcOrd="2" destOrd="0" presId="urn:microsoft.com/office/officeart/2005/8/layout/venn1"/>
    <dgm:cxn modelId="{354A5259-9C72-469D-95BA-7BB38CA66204}" type="presParOf" srcId="{919DEA8A-A69E-4AC0-B8DA-D6FFD8FD4540}" destId="{E9B29993-20B4-4135-85B0-6682B6257D4D}" srcOrd="3" destOrd="0" presId="urn:microsoft.com/office/officeart/2005/8/layout/venn1"/>
    <dgm:cxn modelId="{16A5985D-EAC8-4858-92C0-32E3EFE42E35}" type="presParOf" srcId="{919DEA8A-A69E-4AC0-B8DA-D6FFD8FD4540}" destId="{57DF2547-157A-4991-91F5-895BE5373B92}" srcOrd="4" destOrd="0" presId="urn:microsoft.com/office/officeart/2005/8/layout/venn1"/>
    <dgm:cxn modelId="{BDDFDFB4-E78A-4079-B825-B2E7687CD52B}" type="presParOf" srcId="{919DEA8A-A69E-4AC0-B8DA-D6FFD8FD4540}" destId="{8B9FAC46-1FD2-40E3-B01E-B45D7CFFC7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897EAE-3CE5-4A89-B922-4522ACFBE46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04AA4-1BC8-400D-AE0D-222B04DFC24C}">
      <dgm:prSet/>
      <dgm:spPr/>
      <dgm:t>
        <a:bodyPr/>
        <a:lstStyle/>
        <a:p>
          <a:pPr rtl="0"/>
          <a:r>
            <a:rPr lang="en-US" dirty="0" err="1" smtClean="0"/>
            <a:t>Cutaneous</a:t>
          </a:r>
          <a:r>
            <a:rPr lang="en-US" dirty="0" smtClean="0"/>
            <a:t> penetration by infective larvae. </a:t>
          </a:r>
          <a:r>
            <a:rPr lang="en-US" dirty="0" err="1" smtClean="0"/>
            <a:t>i</a:t>
          </a:r>
          <a:r>
            <a:rPr lang="en-US" dirty="0" smtClean="0"/>
            <a:t>. e. </a:t>
          </a:r>
          <a:r>
            <a:rPr lang="en-US" dirty="0" err="1" smtClean="0"/>
            <a:t>cercarie</a:t>
          </a:r>
          <a:r>
            <a:rPr lang="en-US" dirty="0" smtClean="0"/>
            <a:t>, present in contaminated water bodies and on aquatic plants.</a:t>
          </a:r>
          <a:endParaRPr lang="en-US" dirty="0"/>
        </a:p>
      </dgm:t>
    </dgm:pt>
    <dgm:pt modelId="{A07A90DF-3FCA-48D4-84E2-54EEFA84B3A4}" type="parTrans" cxnId="{CDB880E1-381C-46A1-9EC0-28C9D321922F}">
      <dgm:prSet/>
      <dgm:spPr/>
      <dgm:t>
        <a:bodyPr/>
        <a:lstStyle/>
        <a:p>
          <a:endParaRPr lang="en-US"/>
        </a:p>
      </dgm:t>
    </dgm:pt>
    <dgm:pt modelId="{6BF5843F-048F-4376-8E43-86C853591AE3}" type="sibTrans" cxnId="{CDB880E1-381C-46A1-9EC0-28C9D321922F}">
      <dgm:prSet/>
      <dgm:spPr/>
      <dgm:t>
        <a:bodyPr/>
        <a:lstStyle/>
        <a:p>
          <a:endParaRPr lang="en-US"/>
        </a:p>
      </dgm:t>
    </dgm:pt>
    <dgm:pt modelId="{C79839A4-2688-4493-AB01-AAFD5A28F740}">
      <dgm:prSet/>
      <dgm:spPr/>
      <dgm:t>
        <a:bodyPr/>
        <a:lstStyle/>
        <a:p>
          <a:pPr rtl="0"/>
          <a:r>
            <a:rPr lang="en-US" dirty="0" smtClean="0"/>
            <a:t>Post </a:t>
          </a:r>
          <a:r>
            <a:rPr lang="en-US" dirty="0" err="1" smtClean="0"/>
            <a:t>entry,cercariae</a:t>
          </a:r>
          <a:r>
            <a:rPr lang="en-US" dirty="0" smtClean="0"/>
            <a:t>  migrates via subcutaneous tissue, lung and liver; and develops as adult worm (sexual stage) that reside in venous plexus surrounding </a:t>
          </a:r>
          <a:r>
            <a:rPr lang="en-US" dirty="0" err="1" smtClean="0"/>
            <a:t>ureters</a:t>
          </a:r>
          <a:r>
            <a:rPr lang="en-US" dirty="0" smtClean="0"/>
            <a:t> and urinary bladder.</a:t>
          </a:r>
          <a:endParaRPr lang="en-US" dirty="0"/>
        </a:p>
      </dgm:t>
    </dgm:pt>
    <dgm:pt modelId="{251F4F8A-2570-41C5-9D68-938EB9A89D4C}" type="parTrans" cxnId="{30716650-06CA-4E2E-B073-9BA6B330A145}">
      <dgm:prSet/>
      <dgm:spPr/>
      <dgm:t>
        <a:bodyPr/>
        <a:lstStyle/>
        <a:p>
          <a:endParaRPr lang="en-US"/>
        </a:p>
      </dgm:t>
    </dgm:pt>
    <dgm:pt modelId="{8E79A51D-CC56-4B70-B557-31EA02434D0B}" type="sibTrans" cxnId="{30716650-06CA-4E2E-B073-9BA6B330A145}">
      <dgm:prSet/>
      <dgm:spPr/>
      <dgm:t>
        <a:bodyPr/>
        <a:lstStyle/>
        <a:p>
          <a:endParaRPr lang="en-US"/>
        </a:p>
      </dgm:t>
    </dgm:pt>
    <dgm:pt modelId="{00EFA277-005A-4C9E-8666-AC264B2AC1D1}" type="pres">
      <dgm:prSet presAssocID="{91897EAE-3CE5-4A89-B922-4522ACFBE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60CCC-582C-423F-9879-7E609D6078FC}" type="pres">
      <dgm:prSet presAssocID="{C79839A4-2688-4493-AB01-AAFD5A28F740}" presName="boxAndChildren" presStyleCnt="0"/>
      <dgm:spPr/>
    </dgm:pt>
    <dgm:pt modelId="{50F978E7-C6A6-4823-8BE5-C5A090711A11}" type="pres">
      <dgm:prSet presAssocID="{C79839A4-2688-4493-AB01-AAFD5A28F740}" presName="parentTextBox" presStyleLbl="node1" presStyleIdx="0" presStyleCnt="2"/>
      <dgm:spPr/>
      <dgm:t>
        <a:bodyPr/>
        <a:lstStyle/>
        <a:p>
          <a:endParaRPr lang="en-US"/>
        </a:p>
      </dgm:t>
    </dgm:pt>
    <dgm:pt modelId="{8E936AF8-4764-4A02-96A4-3A6A792F79ED}" type="pres">
      <dgm:prSet presAssocID="{6BF5843F-048F-4376-8E43-86C853591AE3}" presName="sp" presStyleCnt="0"/>
      <dgm:spPr/>
    </dgm:pt>
    <dgm:pt modelId="{204511C1-4BCA-4201-84ED-AE46CFE99AFC}" type="pres">
      <dgm:prSet presAssocID="{E3604AA4-1BC8-400D-AE0D-222B04DFC24C}" presName="arrowAndChildren" presStyleCnt="0"/>
      <dgm:spPr/>
    </dgm:pt>
    <dgm:pt modelId="{2B01511E-C3E1-4497-B083-480DDCC45B67}" type="pres">
      <dgm:prSet presAssocID="{E3604AA4-1BC8-400D-AE0D-222B04DFC24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DB880E1-381C-46A1-9EC0-28C9D321922F}" srcId="{91897EAE-3CE5-4A89-B922-4522ACFBE46D}" destId="{E3604AA4-1BC8-400D-AE0D-222B04DFC24C}" srcOrd="0" destOrd="0" parTransId="{A07A90DF-3FCA-48D4-84E2-54EEFA84B3A4}" sibTransId="{6BF5843F-048F-4376-8E43-86C853591AE3}"/>
    <dgm:cxn modelId="{9CE2EC35-6D3F-49E4-BD99-20721E2D1A12}" type="presOf" srcId="{91897EAE-3CE5-4A89-B922-4522ACFBE46D}" destId="{00EFA277-005A-4C9E-8666-AC264B2AC1D1}" srcOrd="0" destOrd="0" presId="urn:microsoft.com/office/officeart/2005/8/layout/process4"/>
    <dgm:cxn modelId="{558E93CA-C67B-435A-9B46-A31C42DAF62E}" type="presOf" srcId="{C79839A4-2688-4493-AB01-AAFD5A28F740}" destId="{50F978E7-C6A6-4823-8BE5-C5A090711A11}" srcOrd="0" destOrd="0" presId="urn:microsoft.com/office/officeart/2005/8/layout/process4"/>
    <dgm:cxn modelId="{30716650-06CA-4E2E-B073-9BA6B330A145}" srcId="{91897EAE-3CE5-4A89-B922-4522ACFBE46D}" destId="{C79839A4-2688-4493-AB01-AAFD5A28F740}" srcOrd="1" destOrd="0" parTransId="{251F4F8A-2570-41C5-9D68-938EB9A89D4C}" sibTransId="{8E79A51D-CC56-4B70-B557-31EA02434D0B}"/>
    <dgm:cxn modelId="{C221C547-18B0-4957-B845-76293683FB81}" type="presOf" srcId="{E3604AA4-1BC8-400D-AE0D-222B04DFC24C}" destId="{2B01511E-C3E1-4497-B083-480DDCC45B67}" srcOrd="0" destOrd="0" presId="urn:microsoft.com/office/officeart/2005/8/layout/process4"/>
    <dgm:cxn modelId="{CE9E1EAF-07A2-40C4-9CF3-7750DCDC3B11}" type="presParOf" srcId="{00EFA277-005A-4C9E-8666-AC264B2AC1D1}" destId="{DA460CCC-582C-423F-9879-7E609D6078FC}" srcOrd="0" destOrd="0" presId="urn:microsoft.com/office/officeart/2005/8/layout/process4"/>
    <dgm:cxn modelId="{7EF60112-85AB-40DB-AA62-EDF675A793E0}" type="presParOf" srcId="{DA460CCC-582C-423F-9879-7E609D6078FC}" destId="{50F978E7-C6A6-4823-8BE5-C5A090711A11}" srcOrd="0" destOrd="0" presId="urn:microsoft.com/office/officeart/2005/8/layout/process4"/>
    <dgm:cxn modelId="{DC93D670-A999-41AA-A95F-75E96DD1E361}" type="presParOf" srcId="{00EFA277-005A-4C9E-8666-AC264B2AC1D1}" destId="{8E936AF8-4764-4A02-96A4-3A6A792F79ED}" srcOrd="1" destOrd="0" presId="urn:microsoft.com/office/officeart/2005/8/layout/process4"/>
    <dgm:cxn modelId="{14869271-00E5-465B-88C4-BC52CA30117E}" type="presParOf" srcId="{00EFA277-005A-4C9E-8666-AC264B2AC1D1}" destId="{204511C1-4BCA-4201-84ED-AE46CFE99AFC}" srcOrd="2" destOrd="0" presId="urn:microsoft.com/office/officeart/2005/8/layout/process4"/>
    <dgm:cxn modelId="{30DC0C90-2B69-43F1-A10C-BB93483DCAAF}" type="presParOf" srcId="{204511C1-4BCA-4201-84ED-AE46CFE99AFC}" destId="{2B01511E-C3E1-4497-B083-480DDCC45B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694273-15AF-4E3C-90AE-CE80A3AA8F3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075BD-0782-429E-84A9-7E827F86BF1E}">
      <dgm:prSet/>
      <dgm:spPr/>
      <dgm:t>
        <a:bodyPr/>
        <a:lstStyle/>
        <a:p>
          <a:pPr rtl="0"/>
          <a:r>
            <a:rPr lang="en-US" dirty="0" err="1" smtClean="0"/>
            <a:t>Oviposition</a:t>
          </a:r>
          <a:r>
            <a:rPr lang="en-US" dirty="0" smtClean="0"/>
            <a:t> occurs </a:t>
          </a:r>
          <a:r>
            <a:rPr lang="en-US" dirty="0" err="1" smtClean="0"/>
            <a:t>intravascularly</a:t>
          </a:r>
          <a:r>
            <a:rPr lang="en-US" dirty="0" smtClean="0"/>
            <a:t> and eggs are intermittently excreted in urine , after rupture of invaded </a:t>
          </a:r>
          <a:r>
            <a:rPr lang="en-US" dirty="0" err="1" smtClean="0"/>
            <a:t>capillories</a:t>
          </a:r>
          <a:r>
            <a:rPr lang="en-US" dirty="0" smtClean="0"/>
            <a:t> </a:t>
          </a:r>
          <a:endParaRPr lang="en-US" dirty="0"/>
        </a:p>
      </dgm:t>
    </dgm:pt>
    <dgm:pt modelId="{614ECB2B-26CB-4FC7-AD31-CBDC5FC1242D}" type="parTrans" cxnId="{FFAD1436-DC14-4D05-AC2E-57B7FE88FD6E}">
      <dgm:prSet/>
      <dgm:spPr/>
      <dgm:t>
        <a:bodyPr/>
        <a:lstStyle/>
        <a:p>
          <a:endParaRPr lang="en-US"/>
        </a:p>
      </dgm:t>
    </dgm:pt>
    <dgm:pt modelId="{AF546A2A-648E-4760-B8E8-901168D0838F}" type="sibTrans" cxnId="{FFAD1436-DC14-4D05-AC2E-57B7FE88FD6E}">
      <dgm:prSet/>
      <dgm:spPr/>
      <dgm:t>
        <a:bodyPr/>
        <a:lstStyle/>
        <a:p>
          <a:endParaRPr lang="en-US"/>
        </a:p>
      </dgm:t>
    </dgm:pt>
    <dgm:pt modelId="{2269A203-93EA-4492-827E-EB3F3F26BE5E}">
      <dgm:prSet/>
      <dgm:spPr/>
      <dgm:t>
        <a:bodyPr/>
        <a:lstStyle/>
        <a:p>
          <a:pPr rtl="0"/>
          <a:r>
            <a:rPr lang="en-US" dirty="0" smtClean="0"/>
            <a:t>Further development from egg to infective larvae (asexual stage) occurs only in fresh water snails (intermediate host) to continue cycle.</a:t>
          </a:r>
          <a:endParaRPr lang="en-US" dirty="0"/>
        </a:p>
      </dgm:t>
    </dgm:pt>
    <dgm:pt modelId="{EB8175C4-8C61-40D0-9C76-8284C9ED6438}" type="parTrans" cxnId="{9F674E51-B511-4C37-AF6B-D08FD004275D}">
      <dgm:prSet/>
      <dgm:spPr/>
      <dgm:t>
        <a:bodyPr/>
        <a:lstStyle/>
        <a:p>
          <a:endParaRPr lang="en-US"/>
        </a:p>
      </dgm:t>
    </dgm:pt>
    <dgm:pt modelId="{41EE37C5-18D8-468F-9F7A-C1B04986FA4F}" type="sibTrans" cxnId="{9F674E51-B511-4C37-AF6B-D08FD004275D}">
      <dgm:prSet/>
      <dgm:spPr/>
      <dgm:t>
        <a:bodyPr/>
        <a:lstStyle/>
        <a:p>
          <a:endParaRPr lang="en-US"/>
        </a:p>
      </dgm:t>
    </dgm:pt>
    <dgm:pt modelId="{BBC82CAC-D142-478C-8103-684D0D7853C4}" type="pres">
      <dgm:prSet presAssocID="{52694273-15AF-4E3C-90AE-CE80A3AA8F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735F0-CD81-4151-A3D2-4A40CB48F2C5}" type="pres">
      <dgm:prSet presAssocID="{2269A203-93EA-4492-827E-EB3F3F26BE5E}" presName="boxAndChildren" presStyleCnt="0"/>
      <dgm:spPr/>
    </dgm:pt>
    <dgm:pt modelId="{3A76C457-2130-4590-A43F-DB17A8FB9A5E}" type="pres">
      <dgm:prSet presAssocID="{2269A203-93EA-4492-827E-EB3F3F26BE5E}" presName="parentTextBox" presStyleLbl="node1" presStyleIdx="0" presStyleCnt="2"/>
      <dgm:spPr/>
      <dgm:t>
        <a:bodyPr/>
        <a:lstStyle/>
        <a:p>
          <a:endParaRPr lang="en-US"/>
        </a:p>
      </dgm:t>
    </dgm:pt>
    <dgm:pt modelId="{31799505-3793-4D99-9C60-EB589FAC988A}" type="pres">
      <dgm:prSet presAssocID="{AF546A2A-648E-4760-B8E8-901168D0838F}" presName="sp" presStyleCnt="0"/>
      <dgm:spPr/>
    </dgm:pt>
    <dgm:pt modelId="{8307FCAC-F5A2-49D6-BE44-F85C87570729}" type="pres">
      <dgm:prSet presAssocID="{119075BD-0782-429E-84A9-7E827F86BF1E}" presName="arrowAndChildren" presStyleCnt="0"/>
      <dgm:spPr/>
    </dgm:pt>
    <dgm:pt modelId="{39850601-0B07-44DD-925B-10ED2BBF9DD8}" type="pres">
      <dgm:prSet presAssocID="{119075BD-0782-429E-84A9-7E827F86BF1E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FAD1436-DC14-4D05-AC2E-57B7FE88FD6E}" srcId="{52694273-15AF-4E3C-90AE-CE80A3AA8F35}" destId="{119075BD-0782-429E-84A9-7E827F86BF1E}" srcOrd="0" destOrd="0" parTransId="{614ECB2B-26CB-4FC7-AD31-CBDC5FC1242D}" sibTransId="{AF546A2A-648E-4760-B8E8-901168D0838F}"/>
    <dgm:cxn modelId="{5C22BDF0-FDF4-4335-B9F8-8872F86BA19E}" type="presOf" srcId="{52694273-15AF-4E3C-90AE-CE80A3AA8F35}" destId="{BBC82CAC-D142-478C-8103-684D0D7853C4}" srcOrd="0" destOrd="0" presId="urn:microsoft.com/office/officeart/2005/8/layout/process4"/>
    <dgm:cxn modelId="{58CB34C4-7CA1-4226-A120-67241A96EBE4}" type="presOf" srcId="{2269A203-93EA-4492-827E-EB3F3F26BE5E}" destId="{3A76C457-2130-4590-A43F-DB17A8FB9A5E}" srcOrd="0" destOrd="0" presId="urn:microsoft.com/office/officeart/2005/8/layout/process4"/>
    <dgm:cxn modelId="{9F674E51-B511-4C37-AF6B-D08FD004275D}" srcId="{52694273-15AF-4E3C-90AE-CE80A3AA8F35}" destId="{2269A203-93EA-4492-827E-EB3F3F26BE5E}" srcOrd="1" destOrd="0" parTransId="{EB8175C4-8C61-40D0-9C76-8284C9ED6438}" sibTransId="{41EE37C5-18D8-468F-9F7A-C1B04986FA4F}"/>
    <dgm:cxn modelId="{C6E51E35-FA7A-4A2F-B4E1-692AB3BD62B7}" type="presOf" srcId="{119075BD-0782-429E-84A9-7E827F86BF1E}" destId="{39850601-0B07-44DD-925B-10ED2BBF9DD8}" srcOrd="0" destOrd="0" presId="urn:microsoft.com/office/officeart/2005/8/layout/process4"/>
    <dgm:cxn modelId="{8B32AD1E-B6FC-490C-842B-0D1D36BDAE5F}" type="presParOf" srcId="{BBC82CAC-D142-478C-8103-684D0D7853C4}" destId="{7F7735F0-CD81-4151-A3D2-4A40CB48F2C5}" srcOrd="0" destOrd="0" presId="urn:microsoft.com/office/officeart/2005/8/layout/process4"/>
    <dgm:cxn modelId="{0AB2C7D9-FCAD-4E7F-A31A-67C514137324}" type="presParOf" srcId="{7F7735F0-CD81-4151-A3D2-4A40CB48F2C5}" destId="{3A76C457-2130-4590-A43F-DB17A8FB9A5E}" srcOrd="0" destOrd="0" presId="urn:microsoft.com/office/officeart/2005/8/layout/process4"/>
    <dgm:cxn modelId="{F5A9C50C-2769-4D5B-BE01-55AD1D8B209F}" type="presParOf" srcId="{BBC82CAC-D142-478C-8103-684D0D7853C4}" destId="{31799505-3793-4D99-9C60-EB589FAC988A}" srcOrd="1" destOrd="0" presId="urn:microsoft.com/office/officeart/2005/8/layout/process4"/>
    <dgm:cxn modelId="{2519F44C-E772-4BB1-8860-0942E019E481}" type="presParOf" srcId="{BBC82CAC-D142-478C-8103-684D0D7853C4}" destId="{8307FCAC-F5A2-49D6-BE44-F85C87570729}" srcOrd="2" destOrd="0" presId="urn:microsoft.com/office/officeart/2005/8/layout/process4"/>
    <dgm:cxn modelId="{E90BD094-2E14-41E9-9BA6-B6B3FEDF5E8A}" type="presParOf" srcId="{8307FCAC-F5A2-49D6-BE44-F85C87570729}" destId="{39850601-0B07-44DD-925B-10ED2BBF9D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63E2C-58BA-424A-879F-F945C2E6D6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B3642-5319-4A44-B2FC-22B4E11F861D}">
      <dgm:prSet custT="1"/>
      <dgm:spPr/>
      <dgm:t>
        <a:bodyPr/>
        <a:lstStyle/>
        <a:p>
          <a:pPr rtl="0"/>
          <a:r>
            <a:rPr lang="en-US" sz="3200" dirty="0" smtClean="0"/>
            <a:t>TAENIA</a:t>
          </a:r>
          <a:r>
            <a:rPr lang="en-US" sz="1300" dirty="0" smtClean="0"/>
            <a:t>  </a:t>
          </a:r>
          <a:r>
            <a:rPr lang="en-US" sz="2800" dirty="0" smtClean="0"/>
            <a:t>SOLIUM</a:t>
          </a:r>
          <a:endParaRPr lang="en-US" sz="2800" dirty="0"/>
        </a:p>
      </dgm:t>
    </dgm:pt>
    <dgm:pt modelId="{C585F08E-B360-4156-90A6-A9775771C704}" type="parTrans" cxnId="{80717D1E-EDF6-4DEC-A81C-E7507FFE9F6F}">
      <dgm:prSet/>
      <dgm:spPr/>
      <dgm:t>
        <a:bodyPr/>
        <a:lstStyle/>
        <a:p>
          <a:endParaRPr lang="en-US"/>
        </a:p>
      </dgm:t>
    </dgm:pt>
    <dgm:pt modelId="{335F8D85-1FBA-43C5-9600-D8A158E167D5}" type="sibTrans" cxnId="{80717D1E-EDF6-4DEC-A81C-E7507FFE9F6F}">
      <dgm:prSet/>
      <dgm:spPr/>
      <dgm:t>
        <a:bodyPr/>
        <a:lstStyle/>
        <a:p>
          <a:endParaRPr lang="en-US"/>
        </a:p>
      </dgm:t>
    </dgm:pt>
    <dgm:pt modelId="{46F470C1-1F6A-4E38-AD19-1C5E21A0B80B}">
      <dgm:prSet custT="1"/>
      <dgm:spPr/>
      <dgm:t>
        <a:bodyPr/>
        <a:lstStyle/>
        <a:p>
          <a:pPr rtl="0"/>
          <a:r>
            <a:rPr lang="en-US" sz="2800" dirty="0" smtClean="0"/>
            <a:t>TAENIA</a:t>
          </a:r>
          <a:r>
            <a:rPr lang="en-US" sz="1300" dirty="0" smtClean="0"/>
            <a:t>  </a:t>
          </a:r>
          <a:r>
            <a:rPr lang="en-US" sz="2400" dirty="0" smtClean="0"/>
            <a:t>SAGINATA</a:t>
          </a:r>
          <a:endParaRPr lang="en-US" sz="2400" dirty="0"/>
        </a:p>
      </dgm:t>
    </dgm:pt>
    <dgm:pt modelId="{2861D108-37AB-4805-957F-EB0182E42BEE}" type="parTrans" cxnId="{163F368C-A283-4013-81AD-E4526D49A22B}">
      <dgm:prSet/>
      <dgm:spPr/>
      <dgm:t>
        <a:bodyPr/>
        <a:lstStyle/>
        <a:p>
          <a:endParaRPr lang="en-US"/>
        </a:p>
      </dgm:t>
    </dgm:pt>
    <dgm:pt modelId="{E13E0524-1AA2-4693-B9DD-B84E4E1037A2}" type="sibTrans" cxnId="{163F368C-A283-4013-81AD-E4526D49A22B}">
      <dgm:prSet/>
      <dgm:spPr/>
      <dgm:t>
        <a:bodyPr/>
        <a:lstStyle/>
        <a:p>
          <a:endParaRPr lang="en-US"/>
        </a:p>
      </dgm:t>
    </dgm:pt>
    <dgm:pt modelId="{9564C655-1661-4BCA-B633-8B6F01A1E9CE}">
      <dgm:prSet custT="1"/>
      <dgm:spPr/>
      <dgm:t>
        <a:bodyPr/>
        <a:lstStyle/>
        <a:p>
          <a:pPr rtl="0"/>
          <a:r>
            <a:rPr lang="en-US" sz="2400" dirty="0" smtClean="0"/>
            <a:t>DIPHYLLOBOTHRIUM</a:t>
          </a:r>
          <a:r>
            <a:rPr lang="en-US" sz="1300" dirty="0" smtClean="0"/>
            <a:t>  </a:t>
          </a:r>
          <a:r>
            <a:rPr lang="en-US" sz="2400" dirty="0" smtClean="0"/>
            <a:t>LATUM</a:t>
          </a:r>
          <a:endParaRPr lang="en-US" sz="2400" dirty="0"/>
        </a:p>
      </dgm:t>
    </dgm:pt>
    <dgm:pt modelId="{72A4A1CF-16EF-4C33-8D02-1D827C27EDE8}" type="parTrans" cxnId="{CE1BAF5C-4824-4173-957D-E5BAF6CBC63F}">
      <dgm:prSet/>
      <dgm:spPr/>
      <dgm:t>
        <a:bodyPr/>
        <a:lstStyle/>
        <a:p>
          <a:endParaRPr lang="en-US"/>
        </a:p>
      </dgm:t>
    </dgm:pt>
    <dgm:pt modelId="{6A17C1F4-0967-4E56-9202-8707953BF161}" type="sibTrans" cxnId="{CE1BAF5C-4824-4173-957D-E5BAF6CBC63F}">
      <dgm:prSet/>
      <dgm:spPr/>
      <dgm:t>
        <a:bodyPr/>
        <a:lstStyle/>
        <a:p>
          <a:endParaRPr lang="en-US"/>
        </a:p>
      </dgm:t>
    </dgm:pt>
    <dgm:pt modelId="{A8B1638C-D48E-40DB-B521-6E9C48CC7DAF}">
      <dgm:prSet custT="1"/>
      <dgm:spPr/>
      <dgm:t>
        <a:bodyPr/>
        <a:lstStyle/>
        <a:p>
          <a:pPr rtl="0"/>
          <a:r>
            <a:rPr lang="en-US" sz="2400" dirty="0" smtClean="0"/>
            <a:t>HYMENOLEPIS</a:t>
          </a:r>
          <a:r>
            <a:rPr lang="en-US" sz="2000" dirty="0" smtClean="0"/>
            <a:t>  </a:t>
          </a:r>
          <a:r>
            <a:rPr lang="en-US" sz="2400" dirty="0" smtClean="0"/>
            <a:t>NANA</a:t>
          </a:r>
          <a:endParaRPr lang="en-US" sz="2400" dirty="0"/>
        </a:p>
      </dgm:t>
    </dgm:pt>
    <dgm:pt modelId="{AFD50EC1-AE19-4B25-804E-4C54BDDCC819}" type="parTrans" cxnId="{F1F68B6E-BEAD-4084-92E3-ECAFF5931B09}">
      <dgm:prSet/>
      <dgm:spPr/>
      <dgm:t>
        <a:bodyPr/>
        <a:lstStyle/>
        <a:p>
          <a:endParaRPr lang="en-US"/>
        </a:p>
      </dgm:t>
    </dgm:pt>
    <dgm:pt modelId="{E775A1B6-03BE-4B60-A600-F1F0AF8EA82E}" type="sibTrans" cxnId="{F1F68B6E-BEAD-4084-92E3-ECAFF5931B09}">
      <dgm:prSet/>
      <dgm:spPr/>
      <dgm:t>
        <a:bodyPr/>
        <a:lstStyle/>
        <a:p>
          <a:endParaRPr lang="en-US"/>
        </a:p>
      </dgm:t>
    </dgm:pt>
    <dgm:pt modelId="{9E4E8747-8923-41C7-843E-5AC2489D5828}" type="pres">
      <dgm:prSet presAssocID="{46D63E2C-58BA-424A-879F-F945C2E6D6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FC194-CCBF-4FFC-B3C7-21C0E0AEC929}" type="pres">
      <dgm:prSet presAssocID="{46D63E2C-58BA-424A-879F-F945C2E6D672}" presName="diamond" presStyleLbl="bgShp" presStyleIdx="0" presStyleCnt="1"/>
      <dgm:spPr/>
    </dgm:pt>
    <dgm:pt modelId="{920A94FD-B935-413B-BF72-A9B65778FFC2}" type="pres">
      <dgm:prSet presAssocID="{46D63E2C-58BA-424A-879F-F945C2E6D672}" presName="quad1" presStyleLbl="node1" presStyleIdx="0" presStyleCnt="4" custLinFactNeighborX="-4078" custLinFactNeighborY="-1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3F0C4-79A9-47FA-AA15-54492020A325}" type="pres">
      <dgm:prSet presAssocID="{46D63E2C-58BA-424A-879F-F945C2E6D672}" presName="quad2" presStyleLbl="node1" presStyleIdx="1" presStyleCnt="4" custLinFactNeighborX="17739" custLinFactNeighborY="-1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A87AF-DD11-43E4-818A-553F97E5CED7}" type="pres">
      <dgm:prSet presAssocID="{46D63E2C-58BA-424A-879F-F945C2E6D672}" presName="quad3" presStyleLbl="node1" presStyleIdx="2" presStyleCnt="4" custScaleX="108156" custLinFactNeighborX="-4317" custLinFactNeighborY="6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968F5-F616-4063-956F-8C2D6473D6C3}" type="pres">
      <dgm:prSet presAssocID="{46D63E2C-58BA-424A-879F-F945C2E6D672}" presName="quad4" presStyleLbl="node1" presStyleIdx="3" presStyleCnt="4" custScaleX="116790" custScaleY="102131" custLinFactNeighborX="21817" custLinFactNeighborY="2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68B6E-BEAD-4084-92E3-ECAFF5931B09}" srcId="{46D63E2C-58BA-424A-879F-F945C2E6D672}" destId="{A8B1638C-D48E-40DB-B521-6E9C48CC7DAF}" srcOrd="3" destOrd="0" parTransId="{AFD50EC1-AE19-4B25-804E-4C54BDDCC819}" sibTransId="{E775A1B6-03BE-4B60-A600-F1F0AF8EA82E}"/>
    <dgm:cxn modelId="{CE1BAF5C-4824-4173-957D-E5BAF6CBC63F}" srcId="{46D63E2C-58BA-424A-879F-F945C2E6D672}" destId="{9564C655-1661-4BCA-B633-8B6F01A1E9CE}" srcOrd="2" destOrd="0" parTransId="{72A4A1CF-16EF-4C33-8D02-1D827C27EDE8}" sibTransId="{6A17C1F4-0967-4E56-9202-8707953BF161}"/>
    <dgm:cxn modelId="{66339B49-46E9-4478-939D-CA6ABFDE61E5}" type="presOf" srcId="{46F470C1-1F6A-4E38-AD19-1C5E21A0B80B}" destId="{4C63F0C4-79A9-47FA-AA15-54492020A325}" srcOrd="0" destOrd="0" presId="urn:microsoft.com/office/officeart/2005/8/layout/matrix3"/>
    <dgm:cxn modelId="{A72EBCA4-85D7-4A91-A77F-67A97F243F44}" type="presOf" srcId="{46D63E2C-58BA-424A-879F-F945C2E6D672}" destId="{9E4E8747-8923-41C7-843E-5AC2489D5828}" srcOrd="0" destOrd="0" presId="urn:microsoft.com/office/officeart/2005/8/layout/matrix3"/>
    <dgm:cxn modelId="{CA73D8E6-B960-4E49-B3FE-6BD17589BC5B}" type="presOf" srcId="{A8B1638C-D48E-40DB-B521-6E9C48CC7DAF}" destId="{44A968F5-F616-4063-956F-8C2D6473D6C3}" srcOrd="0" destOrd="0" presId="urn:microsoft.com/office/officeart/2005/8/layout/matrix3"/>
    <dgm:cxn modelId="{0A95F19C-4EC1-4911-9717-29082906F54A}" type="presOf" srcId="{9564C655-1661-4BCA-B633-8B6F01A1E9CE}" destId="{92BA87AF-DD11-43E4-818A-553F97E5CED7}" srcOrd="0" destOrd="0" presId="urn:microsoft.com/office/officeart/2005/8/layout/matrix3"/>
    <dgm:cxn modelId="{163F368C-A283-4013-81AD-E4526D49A22B}" srcId="{46D63E2C-58BA-424A-879F-F945C2E6D672}" destId="{46F470C1-1F6A-4E38-AD19-1C5E21A0B80B}" srcOrd="1" destOrd="0" parTransId="{2861D108-37AB-4805-957F-EB0182E42BEE}" sibTransId="{E13E0524-1AA2-4693-B9DD-B84E4E1037A2}"/>
    <dgm:cxn modelId="{80717D1E-EDF6-4DEC-A81C-E7507FFE9F6F}" srcId="{46D63E2C-58BA-424A-879F-F945C2E6D672}" destId="{942B3642-5319-4A44-B2FC-22B4E11F861D}" srcOrd="0" destOrd="0" parTransId="{C585F08E-B360-4156-90A6-A9775771C704}" sibTransId="{335F8D85-1FBA-43C5-9600-D8A158E167D5}"/>
    <dgm:cxn modelId="{9285D05E-E67B-4A1E-A2C4-0AC2F0EDFBE6}" type="presOf" srcId="{942B3642-5319-4A44-B2FC-22B4E11F861D}" destId="{920A94FD-B935-413B-BF72-A9B65778FFC2}" srcOrd="0" destOrd="0" presId="urn:microsoft.com/office/officeart/2005/8/layout/matrix3"/>
    <dgm:cxn modelId="{ABABEC26-87A9-4A51-8007-C61B8B710066}" type="presParOf" srcId="{9E4E8747-8923-41C7-843E-5AC2489D5828}" destId="{8ECFC194-CCBF-4FFC-B3C7-21C0E0AEC929}" srcOrd="0" destOrd="0" presId="urn:microsoft.com/office/officeart/2005/8/layout/matrix3"/>
    <dgm:cxn modelId="{C5683EEC-B43D-4C91-AD3D-8CC572FAE1F4}" type="presParOf" srcId="{9E4E8747-8923-41C7-843E-5AC2489D5828}" destId="{920A94FD-B935-413B-BF72-A9B65778FFC2}" srcOrd="1" destOrd="0" presId="urn:microsoft.com/office/officeart/2005/8/layout/matrix3"/>
    <dgm:cxn modelId="{F27D0EA0-A6C3-44B7-B713-60802F8899A9}" type="presParOf" srcId="{9E4E8747-8923-41C7-843E-5AC2489D5828}" destId="{4C63F0C4-79A9-47FA-AA15-54492020A325}" srcOrd="2" destOrd="0" presId="urn:microsoft.com/office/officeart/2005/8/layout/matrix3"/>
    <dgm:cxn modelId="{BA06DC52-1E94-4793-885C-265404DF272C}" type="presParOf" srcId="{9E4E8747-8923-41C7-843E-5AC2489D5828}" destId="{92BA87AF-DD11-43E4-818A-553F97E5CED7}" srcOrd="3" destOrd="0" presId="urn:microsoft.com/office/officeart/2005/8/layout/matrix3"/>
    <dgm:cxn modelId="{C026A6C5-E0DF-43F0-B27A-56155D32203B}" type="presParOf" srcId="{9E4E8747-8923-41C7-843E-5AC2489D5828}" destId="{44A968F5-F616-4063-956F-8C2D6473D6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8F38B-A868-48DE-B981-19CC7E4BEF9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411C7-A15E-4281-B5DD-DFBA7C265FB2}">
      <dgm:prSet/>
      <dgm:spPr/>
      <dgm:t>
        <a:bodyPr/>
        <a:lstStyle/>
        <a:p>
          <a:pPr rtl="0"/>
          <a:r>
            <a:rPr lang="en-US" dirty="0" smtClean="0"/>
            <a:t>Liver flukes </a:t>
          </a:r>
          <a:endParaRPr lang="en-US" dirty="0"/>
        </a:p>
      </dgm:t>
    </dgm:pt>
    <dgm:pt modelId="{140EC81C-A5D9-4923-9B8F-31BAF827BC25}" type="parTrans" cxnId="{06CB2A06-2DCD-4ACE-9258-6C05A01DC2CD}">
      <dgm:prSet/>
      <dgm:spPr/>
      <dgm:t>
        <a:bodyPr/>
        <a:lstStyle/>
        <a:p>
          <a:endParaRPr lang="en-US"/>
        </a:p>
      </dgm:t>
    </dgm:pt>
    <dgm:pt modelId="{212C95EF-DA5E-4DA7-A3D7-F904CD2B03D3}" type="sibTrans" cxnId="{06CB2A06-2DCD-4ACE-9258-6C05A01DC2CD}">
      <dgm:prSet/>
      <dgm:spPr/>
      <dgm:t>
        <a:bodyPr/>
        <a:lstStyle/>
        <a:p>
          <a:endParaRPr lang="en-US"/>
        </a:p>
      </dgm:t>
    </dgm:pt>
    <dgm:pt modelId="{6377F0D6-58DE-42D4-8245-6322EDE89666}">
      <dgm:prSet/>
      <dgm:spPr/>
      <dgm:t>
        <a:bodyPr/>
        <a:lstStyle/>
        <a:p>
          <a:pPr rtl="0"/>
          <a:r>
            <a:rPr lang="en-US" dirty="0" smtClean="0"/>
            <a:t>Lung flukes</a:t>
          </a:r>
          <a:endParaRPr lang="en-US" dirty="0"/>
        </a:p>
      </dgm:t>
    </dgm:pt>
    <dgm:pt modelId="{A8F40336-F61F-433C-AB04-17E0CE7996CF}" type="parTrans" cxnId="{8BEE6A64-CFEE-420A-B82E-B3CBA6171B92}">
      <dgm:prSet/>
      <dgm:spPr/>
      <dgm:t>
        <a:bodyPr/>
        <a:lstStyle/>
        <a:p>
          <a:endParaRPr lang="en-US"/>
        </a:p>
      </dgm:t>
    </dgm:pt>
    <dgm:pt modelId="{018FD512-65F8-4933-B3DF-5E31FF7FFF3D}" type="sibTrans" cxnId="{8BEE6A64-CFEE-420A-B82E-B3CBA6171B92}">
      <dgm:prSet/>
      <dgm:spPr/>
      <dgm:t>
        <a:bodyPr/>
        <a:lstStyle/>
        <a:p>
          <a:endParaRPr lang="en-US"/>
        </a:p>
      </dgm:t>
    </dgm:pt>
    <dgm:pt modelId="{494A4034-0637-4909-947B-902C26EAD5F9}">
      <dgm:prSet/>
      <dgm:spPr/>
      <dgm:t>
        <a:bodyPr/>
        <a:lstStyle/>
        <a:p>
          <a:pPr rtl="0"/>
          <a:r>
            <a:rPr lang="en-US" dirty="0" smtClean="0"/>
            <a:t>Blood flukes</a:t>
          </a:r>
          <a:endParaRPr lang="en-US" dirty="0"/>
        </a:p>
      </dgm:t>
    </dgm:pt>
    <dgm:pt modelId="{1CAE08AA-C000-4D49-A674-43236ECC57BA}" type="parTrans" cxnId="{A3EE4F3B-59E3-4DED-801F-722130C41036}">
      <dgm:prSet/>
      <dgm:spPr/>
      <dgm:t>
        <a:bodyPr/>
        <a:lstStyle/>
        <a:p>
          <a:endParaRPr lang="en-US"/>
        </a:p>
      </dgm:t>
    </dgm:pt>
    <dgm:pt modelId="{DFB02116-491A-4AD3-983C-26B2EF0BD6C3}" type="sibTrans" cxnId="{A3EE4F3B-59E3-4DED-801F-722130C41036}">
      <dgm:prSet/>
      <dgm:spPr/>
      <dgm:t>
        <a:bodyPr/>
        <a:lstStyle/>
        <a:p>
          <a:endParaRPr lang="en-US"/>
        </a:p>
      </dgm:t>
    </dgm:pt>
    <dgm:pt modelId="{FB3E4146-02AC-489E-8D72-B245D35F2AEF}" type="pres">
      <dgm:prSet presAssocID="{BDB8F38B-A868-48DE-B981-19CC7E4BEF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6C442-A84E-4BB2-84A7-7BFE343B17AD}" type="pres">
      <dgm:prSet presAssocID="{BDB8F38B-A868-48DE-B981-19CC7E4BEF90}" presName="fgShape" presStyleLbl="fgShp" presStyleIdx="0" presStyleCnt="1"/>
      <dgm:spPr/>
    </dgm:pt>
    <dgm:pt modelId="{07258345-5E3D-4DDC-9EEC-0FA9E873A827}" type="pres">
      <dgm:prSet presAssocID="{BDB8F38B-A868-48DE-B981-19CC7E4BEF90}" presName="linComp" presStyleCnt="0"/>
      <dgm:spPr/>
    </dgm:pt>
    <dgm:pt modelId="{A9C6BB24-E27C-4AD0-BE39-F5493389C3BB}" type="pres">
      <dgm:prSet presAssocID="{DE3411C7-A15E-4281-B5DD-DFBA7C265FB2}" presName="compNode" presStyleCnt="0"/>
      <dgm:spPr/>
    </dgm:pt>
    <dgm:pt modelId="{A4FAEBA1-0D13-43A7-AB07-3360AA691030}" type="pres">
      <dgm:prSet presAssocID="{DE3411C7-A15E-4281-B5DD-DFBA7C265FB2}" presName="bkgdShape" presStyleLbl="node1" presStyleIdx="0" presStyleCnt="3"/>
      <dgm:spPr/>
      <dgm:t>
        <a:bodyPr/>
        <a:lstStyle/>
        <a:p>
          <a:endParaRPr lang="en-US"/>
        </a:p>
      </dgm:t>
    </dgm:pt>
    <dgm:pt modelId="{B7843EE0-19B2-48DE-91EB-609B7D2FBDC9}" type="pres">
      <dgm:prSet presAssocID="{DE3411C7-A15E-4281-B5DD-DFBA7C265FB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DF87D-E78D-44FB-BD5A-EE706F0D9AF1}" type="pres">
      <dgm:prSet presAssocID="{DE3411C7-A15E-4281-B5DD-DFBA7C265FB2}" presName="invisiNode" presStyleLbl="node1" presStyleIdx="0" presStyleCnt="3"/>
      <dgm:spPr/>
    </dgm:pt>
    <dgm:pt modelId="{7E7C247F-06EF-4232-8A9B-706AC5A03D54}" type="pres">
      <dgm:prSet presAssocID="{DE3411C7-A15E-4281-B5DD-DFBA7C265FB2}" presName="imagNode" presStyleLbl="fgImgPlace1" presStyleIdx="0" presStyleCnt="3" custScaleY="136984" custLinFactNeighborX="6204" custLinFactNeighborY="103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3615AE-6EA9-436B-AECE-6B0B9243EBD7}" type="pres">
      <dgm:prSet presAssocID="{212C95EF-DA5E-4DA7-A3D7-F904CD2B03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E172D0-0499-4D5F-876A-7A1681F87937}" type="pres">
      <dgm:prSet presAssocID="{6377F0D6-58DE-42D4-8245-6322EDE89666}" presName="compNode" presStyleCnt="0"/>
      <dgm:spPr/>
    </dgm:pt>
    <dgm:pt modelId="{AB83C18B-A692-435A-A19A-6901E0B9E474}" type="pres">
      <dgm:prSet presAssocID="{6377F0D6-58DE-42D4-8245-6322EDE89666}" presName="bkgdShape" presStyleLbl="node1" presStyleIdx="1" presStyleCnt="3"/>
      <dgm:spPr/>
      <dgm:t>
        <a:bodyPr/>
        <a:lstStyle/>
        <a:p>
          <a:endParaRPr lang="en-US"/>
        </a:p>
      </dgm:t>
    </dgm:pt>
    <dgm:pt modelId="{F4C76255-B782-47FA-A4B6-9E3DA3113B52}" type="pres">
      <dgm:prSet presAssocID="{6377F0D6-58DE-42D4-8245-6322EDE8966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91EC-7E4E-4131-B0AA-AB1B24A27B2F}" type="pres">
      <dgm:prSet presAssocID="{6377F0D6-58DE-42D4-8245-6322EDE89666}" presName="invisiNode" presStyleLbl="node1" presStyleIdx="1" presStyleCnt="3"/>
      <dgm:spPr/>
    </dgm:pt>
    <dgm:pt modelId="{C17A0914-B0A9-42EB-B488-52BB1E378AFC}" type="pres">
      <dgm:prSet presAssocID="{6377F0D6-58DE-42D4-8245-6322EDE89666}" presName="imagNode" presStyleLbl="fgImgPlace1" presStyleIdx="1" presStyleCnt="3" custScaleY="136035" custLinFactNeighborX="4497" custLinFactNeighborY="128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4495B1-6D68-4DA2-BAB2-38D4315E37CC}" type="pres">
      <dgm:prSet presAssocID="{018FD512-65F8-4933-B3DF-5E31FF7FFF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B4BEDA-A9E9-4AF7-8067-89046A9B79D6}" type="pres">
      <dgm:prSet presAssocID="{494A4034-0637-4909-947B-902C26EAD5F9}" presName="compNode" presStyleCnt="0"/>
      <dgm:spPr/>
    </dgm:pt>
    <dgm:pt modelId="{09279828-756F-41AB-A2AD-AE84908BC3CB}" type="pres">
      <dgm:prSet presAssocID="{494A4034-0637-4909-947B-902C26EAD5F9}" presName="bkgdShape" presStyleLbl="node1" presStyleIdx="2" presStyleCnt="3"/>
      <dgm:spPr/>
      <dgm:t>
        <a:bodyPr/>
        <a:lstStyle/>
        <a:p>
          <a:endParaRPr lang="en-US"/>
        </a:p>
      </dgm:t>
    </dgm:pt>
    <dgm:pt modelId="{76174AC8-94DC-4764-8FA8-B77F75191F84}" type="pres">
      <dgm:prSet presAssocID="{494A4034-0637-4909-947B-902C26EAD5F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972A5-A2F4-4E77-8C37-416871CE0C3A}" type="pres">
      <dgm:prSet presAssocID="{494A4034-0637-4909-947B-902C26EAD5F9}" presName="invisiNode" presStyleLbl="node1" presStyleIdx="2" presStyleCnt="3"/>
      <dgm:spPr/>
    </dgm:pt>
    <dgm:pt modelId="{156B4677-5ADC-41BB-881F-AC81769362DD}" type="pres">
      <dgm:prSet presAssocID="{494A4034-0637-4909-947B-902C26EAD5F9}" presName="imagNode" presStyleLbl="fgImgPlace1" presStyleIdx="2" presStyleCnt="3" custScaleX="142684" custScaleY="130336" custLinFactNeighborX="-1148" custLinFactNeighborY="22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3A4A54F-F6AD-49F1-87F2-B847C5BF4DB2}" type="presOf" srcId="{494A4034-0637-4909-947B-902C26EAD5F9}" destId="{09279828-756F-41AB-A2AD-AE84908BC3CB}" srcOrd="0" destOrd="0" presId="urn:microsoft.com/office/officeart/2005/8/layout/hList7#1"/>
    <dgm:cxn modelId="{0A205B65-242F-4BF3-BAC1-5BB78ECB535A}" type="presOf" srcId="{6377F0D6-58DE-42D4-8245-6322EDE89666}" destId="{AB83C18B-A692-435A-A19A-6901E0B9E474}" srcOrd="0" destOrd="0" presId="urn:microsoft.com/office/officeart/2005/8/layout/hList7#1"/>
    <dgm:cxn modelId="{0FBA5F0B-8246-4065-B53B-B6D76AD62212}" type="presOf" srcId="{DE3411C7-A15E-4281-B5DD-DFBA7C265FB2}" destId="{B7843EE0-19B2-48DE-91EB-609B7D2FBDC9}" srcOrd="1" destOrd="0" presId="urn:microsoft.com/office/officeart/2005/8/layout/hList7#1"/>
    <dgm:cxn modelId="{78206A1C-F884-478A-9DA0-A6D645045AB2}" type="presOf" srcId="{018FD512-65F8-4933-B3DF-5E31FF7FFF3D}" destId="{D14495B1-6D68-4DA2-BAB2-38D4315E37CC}" srcOrd="0" destOrd="0" presId="urn:microsoft.com/office/officeart/2005/8/layout/hList7#1"/>
    <dgm:cxn modelId="{29956B5C-BEFA-40FD-8A6E-170D123C0523}" type="presOf" srcId="{494A4034-0637-4909-947B-902C26EAD5F9}" destId="{76174AC8-94DC-4764-8FA8-B77F75191F84}" srcOrd="1" destOrd="0" presId="urn:microsoft.com/office/officeart/2005/8/layout/hList7#1"/>
    <dgm:cxn modelId="{1777AB44-AF5D-447E-A691-89AB945C5212}" type="presOf" srcId="{6377F0D6-58DE-42D4-8245-6322EDE89666}" destId="{F4C76255-B782-47FA-A4B6-9E3DA3113B52}" srcOrd="1" destOrd="0" presId="urn:microsoft.com/office/officeart/2005/8/layout/hList7#1"/>
    <dgm:cxn modelId="{BB33E1AC-FDDF-4340-B34B-E8A2664FAD2D}" type="presOf" srcId="{BDB8F38B-A868-48DE-B981-19CC7E4BEF90}" destId="{FB3E4146-02AC-489E-8D72-B245D35F2AEF}" srcOrd="0" destOrd="0" presId="urn:microsoft.com/office/officeart/2005/8/layout/hList7#1"/>
    <dgm:cxn modelId="{A3EE4F3B-59E3-4DED-801F-722130C41036}" srcId="{BDB8F38B-A868-48DE-B981-19CC7E4BEF90}" destId="{494A4034-0637-4909-947B-902C26EAD5F9}" srcOrd="2" destOrd="0" parTransId="{1CAE08AA-C000-4D49-A674-43236ECC57BA}" sibTransId="{DFB02116-491A-4AD3-983C-26B2EF0BD6C3}"/>
    <dgm:cxn modelId="{8BEE6A64-CFEE-420A-B82E-B3CBA6171B92}" srcId="{BDB8F38B-A868-48DE-B981-19CC7E4BEF90}" destId="{6377F0D6-58DE-42D4-8245-6322EDE89666}" srcOrd="1" destOrd="0" parTransId="{A8F40336-F61F-433C-AB04-17E0CE7996CF}" sibTransId="{018FD512-65F8-4933-B3DF-5E31FF7FFF3D}"/>
    <dgm:cxn modelId="{022FB6E7-B885-455C-BE9A-22522F204FCF}" type="presOf" srcId="{212C95EF-DA5E-4DA7-A3D7-F904CD2B03D3}" destId="{833615AE-6EA9-436B-AECE-6B0B9243EBD7}" srcOrd="0" destOrd="0" presId="urn:microsoft.com/office/officeart/2005/8/layout/hList7#1"/>
    <dgm:cxn modelId="{06CB2A06-2DCD-4ACE-9258-6C05A01DC2CD}" srcId="{BDB8F38B-A868-48DE-B981-19CC7E4BEF90}" destId="{DE3411C7-A15E-4281-B5DD-DFBA7C265FB2}" srcOrd="0" destOrd="0" parTransId="{140EC81C-A5D9-4923-9B8F-31BAF827BC25}" sibTransId="{212C95EF-DA5E-4DA7-A3D7-F904CD2B03D3}"/>
    <dgm:cxn modelId="{864A6DDB-5CAD-4A0B-AF77-D66367717755}" type="presOf" srcId="{DE3411C7-A15E-4281-B5DD-DFBA7C265FB2}" destId="{A4FAEBA1-0D13-43A7-AB07-3360AA691030}" srcOrd="0" destOrd="0" presId="urn:microsoft.com/office/officeart/2005/8/layout/hList7#1"/>
    <dgm:cxn modelId="{AEA81E21-E14C-48F1-9586-FD6875BBBEAA}" type="presParOf" srcId="{FB3E4146-02AC-489E-8D72-B245D35F2AEF}" destId="{1CF6C442-A84E-4BB2-84A7-7BFE343B17AD}" srcOrd="0" destOrd="0" presId="urn:microsoft.com/office/officeart/2005/8/layout/hList7#1"/>
    <dgm:cxn modelId="{464958BB-71AB-4AE0-897A-A234D0E9FD42}" type="presParOf" srcId="{FB3E4146-02AC-489E-8D72-B245D35F2AEF}" destId="{07258345-5E3D-4DDC-9EEC-0FA9E873A827}" srcOrd="1" destOrd="0" presId="urn:microsoft.com/office/officeart/2005/8/layout/hList7#1"/>
    <dgm:cxn modelId="{2CB367C2-FD60-4BA2-8280-3B6251F729AC}" type="presParOf" srcId="{07258345-5E3D-4DDC-9EEC-0FA9E873A827}" destId="{A9C6BB24-E27C-4AD0-BE39-F5493389C3BB}" srcOrd="0" destOrd="0" presId="urn:microsoft.com/office/officeart/2005/8/layout/hList7#1"/>
    <dgm:cxn modelId="{F7E18B38-7D91-4D8F-A0EC-37AAEF72E9F5}" type="presParOf" srcId="{A9C6BB24-E27C-4AD0-BE39-F5493389C3BB}" destId="{A4FAEBA1-0D13-43A7-AB07-3360AA691030}" srcOrd="0" destOrd="0" presId="urn:microsoft.com/office/officeart/2005/8/layout/hList7#1"/>
    <dgm:cxn modelId="{67AB7920-3829-4581-8FD2-2AA4986A1725}" type="presParOf" srcId="{A9C6BB24-E27C-4AD0-BE39-F5493389C3BB}" destId="{B7843EE0-19B2-48DE-91EB-609B7D2FBDC9}" srcOrd="1" destOrd="0" presId="urn:microsoft.com/office/officeart/2005/8/layout/hList7#1"/>
    <dgm:cxn modelId="{AB6EBA8F-5D8F-4351-ABB0-57AC11F141B6}" type="presParOf" srcId="{A9C6BB24-E27C-4AD0-BE39-F5493389C3BB}" destId="{018DF87D-E78D-44FB-BD5A-EE706F0D9AF1}" srcOrd="2" destOrd="0" presId="urn:microsoft.com/office/officeart/2005/8/layout/hList7#1"/>
    <dgm:cxn modelId="{6E900B9B-9B35-4758-88B4-483E641B3958}" type="presParOf" srcId="{A9C6BB24-E27C-4AD0-BE39-F5493389C3BB}" destId="{7E7C247F-06EF-4232-8A9B-706AC5A03D54}" srcOrd="3" destOrd="0" presId="urn:microsoft.com/office/officeart/2005/8/layout/hList7#1"/>
    <dgm:cxn modelId="{40057A11-954F-4E1A-839F-2979CF1C067B}" type="presParOf" srcId="{07258345-5E3D-4DDC-9EEC-0FA9E873A827}" destId="{833615AE-6EA9-436B-AECE-6B0B9243EBD7}" srcOrd="1" destOrd="0" presId="urn:microsoft.com/office/officeart/2005/8/layout/hList7#1"/>
    <dgm:cxn modelId="{DC6BA0BB-9A30-4B2F-82B2-5FE1A15E814F}" type="presParOf" srcId="{07258345-5E3D-4DDC-9EEC-0FA9E873A827}" destId="{A5E172D0-0499-4D5F-876A-7A1681F87937}" srcOrd="2" destOrd="0" presId="urn:microsoft.com/office/officeart/2005/8/layout/hList7#1"/>
    <dgm:cxn modelId="{18F31DA0-04DD-401A-8388-861A93212371}" type="presParOf" srcId="{A5E172D0-0499-4D5F-876A-7A1681F87937}" destId="{AB83C18B-A692-435A-A19A-6901E0B9E474}" srcOrd="0" destOrd="0" presId="urn:microsoft.com/office/officeart/2005/8/layout/hList7#1"/>
    <dgm:cxn modelId="{53AB1843-60F7-4CEC-AE55-3F81796017FE}" type="presParOf" srcId="{A5E172D0-0499-4D5F-876A-7A1681F87937}" destId="{F4C76255-B782-47FA-A4B6-9E3DA3113B52}" srcOrd="1" destOrd="0" presId="urn:microsoft.com/office/officeart/2005/8/layout/hList7#1"/>
    <dgm:cxn modelId="{E0EA4467-DF51-4BCF-B33F-16CA3B2AC180}" type="presParOf" srcId="{A5E172D0-0499-4D5F-876A-7A1681F87937}" destId="{522E91EC-7E4E-4131-B0AA-AB1B24A27B2F}" srcOrd="2" destOrd="0" presId="urn:microsoft.com/office/officeart/2005/8/layout/hList7#1"/>
    <dgm:cxn modelId="{3B413F53-6AB1-4AF0-949E-334E8FCC3CDC}" type="presParOf" srcId="{A5E172D0-0499-4D5F-876A-7A1681F87937}" destId="{C17A0914-B0A9-42EB-B488-52BB1E378AFC}" srcOrd="3" destOrd="0" presId="urn:microsoft.com/office/officeart/2005/8/layout/hList7#1"/>
    <dgm:cxn modelId="{FB99851F-C4C3-403A-B5B2-67F3069B4C07}" type="presParOf" srcId="{07258345-5E3D-4DDC-9EEC-0FA9E873A827}" destId="{D14495B1-6D68-4DA2-BAB2-38D4315E37CC}" srcOrd="3" destOrd="0" presId="urn:microsoft.com/office/officeart/2005/8/layout/hList7#1"/>
    <dgm:cxn modelId="{C45C7623-201D-4F77-983E-FEFC0FE53CDB}" type="presParOf" srcId="{07258345-5E3D-4DDC-9EEC-0FA9E873A827}" destId="{2EB4BEDA-A9E9-4AF7-8067-89046A9B79D6}" srcOrd="4" destOrd="0" presId="urn:microsoft.com/office/officeart/2005/8/layout/hList7#1"/>
    <dgm:cxn modelId="{AE2047E6-8A17-47F0-BA2B-BCDEF097A806}" type="presParOf" srcId="{2EB4BEDA-A9E9-4AF7-8067-89046A9B79D6}" destId="{09279828-756F-41AB-A2AD-AE84908BC3CB}" srcOrd="0" destOrd="0" presId="urn:microsoft.com/office/officeart/2005/8/layout/hList7#1"/>
    <dgm:cxn modelId="{36CD79DC-445E-4569-B6B0-19324C68AC3B}" type="presParOf" srcId="{2EB4BEDA-A9E9-4AF7-8067-89046A9B79D6}" destId="{76174AC8-94DC-4764-8FA8-B77F75191F84}" srcOrd="1" destOrd="0" presId="urn:microsoft.com/office/officeart/2005/8/layout/hList7#1"/>
    <dgm:cxn modelId="{D419BF23-BA23-4590-A790-67A7679A2F8C}" type="presParOf" srcId="{2EB4BEDA-A9E9-4AF7-8067-89046A9B79D6}" destId="{DD2972A5-A2F4-4E77-8C37-416871CE0C3A}" srcOrd="2" destOrd="0" presId="urn:microsoft.com/office/officeart/2005/8/layout/hList7#1"/>
    <dgm:cxn modelId="{485C4C0A-9F38-4FAD-8CCE-2C089AC0881B}" type="presParOf" srcId="{2EB4BEDA-A9E9-4AF7-8067-89046A9B79D6}" destId="{156B4677-5ADC-41BB-881F-AC81769362D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650F9-FF43-4EF3-9C75-2C736FE5249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7DDD7-D8CC-4320-B0A3-71E3FABD5DFE}">
      <dgm:prSet/>
      <dgm:spPr/>
      <dgm:t>
        <a:bodyPr/>
        <a:lstStyle/>
        <a:p>
          <a:pPr rtl="0"/>
          <a:r>
            <a:rPr lang="en-US" dirty="0" smtClean="0"/>
            <a:t>(Visceral Or ocular larva </a:t>
          </a:r>
          <a:r>
            <a:rPr lang="en-US" dirty="0" err="1" smtClean="0"/>
            <a:t>migrans</a:t>
          </a:r>
          <a:r>
            <a:rPr lang="en-US" dirty="0" smtClean="0"/>
            <a:t>)</a:t>
          </a:r>
          <a:endParaRPr lang="en-US" dirty="0"/>
        </a:p>
      </dgm:t>
    </dgm:pt>
    <dgm:pt modelId="{4F8054C8-F6FB-4B14-8912-24A379A79E5F}" type="parTrans" cxnId="{2A07F69F-9E37-462C-8EDC-67D3007CF604}">
      <dgm:prSet/>
      <dgm:spPr/>
      <dgm:t>
        <a:bodyPr/>
        <a:lstStyle/>
        <a:p>
          <a:endParaRPr lang="en-US"/>
        </a:p>
      </dgm:t>
    </dgm:pt>
    <dgm:pt modelId="{D013FC23-95D4-4253-8AF3-A4E653BEA6E7}" type="sibTrans" cxnId="{2A07F69F-9E37-462C-8EDC-67D3007CF604}">
      <dgm:prSet/>
      <dgm:spPr/>
      <dgm:t>
        <a:bodyPr/>
        <a:lstStyle/>
        <a:p>
          <a:endParaRPr lang="en-US"/>
        </a:p>
      </dgm:t>
    </dgm:pt>
    <dgm:pt modelId="{EA78A7AF-F538-4148-AD3E-260E23744C19}">
      <dgm:prSet/>
      <dgm:spPr/>
      <dgm:t>
        <a:bodyPr/>
        <a:lstStyle/>
        <a:p>
          <a:pPr rtl="0"/>
          <a:r>
            <a:rPr lang="en-US" dirty="0" smtClean="0"/>
            <a:t>Accidental human infestation by primary </a:t>
          </a:r>
          <a:r>
            <a:rPr lang="en-US" dirty="0" err="1" smtClean="0"/>
            <a:t>zoonotic</a:t>
          </a:r>
          <a:r>
            <a:rPr lang="en-US" dirty="0" smtClean="0"/>
            <a:t> </a:t>
          </a:r>
          <a:r>
            <a:rPr lang="en-US" dirty="0" err="1" smtClean="0"/>
            <a:t>ascarids</a:t>
          </a:r>
          <a:r>
            <a:rPr lang="en-US" dirty="0" smtClean="0"/>
            <a:t>..</a:t>
          </a:r>
          <a:r>
            <a:rPr lang="en-US" dirty="0" err="1" smtClean="0"/>
            <a:t>i.e</a:t>
          </a:r>
          <a:r>
            <a:rPr lang="en-US" dirty="0" smtClean="0"/>
            <a:t> …1.T.Canis(Dogs)  2.T. </a:t>
          </a:r>
          <a:r>
            <a:rPr lang="en-US" dirty="0" err="1" smtClean="0"/>
            <a:t>Catis</a:t>
          </a:r>
          <a:r>
            <a:rPr lang="en-US" dirty="0" smtClean="0"/>
            <a:t>(Cats)</a:t>
          </a:r>
          <a:endParaRPr lang="en-US" dirty="0"/>
        </a:p>
      </dgm:t>
    </dgm:pt>
    <dgm:pt modelId="{6C4C1E87-AA61-4A33-9148-A0E631838A2F}" type="parTrans" cxnId="{A59A2C04-77DC-4092-A951-36F6A465C53A}">
      <dgm:prSet/>
      <dgm:spPr/>
      <dgm:t>
        <a:bodyPr/>
        <a:lstStyle/>
        <a:p>
          <a:endParaRPr lang="en-US"/>
        </a:p>
      </dgm:t>
    </dgm:pt>
    <dgm:pt modelId="{3CDFF338-D319-4207-B1BC-3041B2F84813}" type="sibTrans" cxnId="{A59A2C04-77DC-4092-A951-36F6A465C53A}">
      <dgm:prSet/>
      <dgm:spPr/>
      <dgm:t>
        <a:bodyPr/>
        <a:lstStyle/>
        <a:p>
          <a:endParaRPr lang="en-US"/>
        </a:p>
      </dgm:t>
    </dgm:pt>
    <dgm:pt modelId="{D25FEEBC-E4E5-414F-B212-361484A21EC9}">
      <dgm:prSet/>
      <dgm:spPr/>
      <dgm:t>
        <a:bodyPr/>
        <a:lstStyle/>
        <a:p>
          <a:pPr rtl="0"/>
          <a:r>
            <a:rPr lang="en-US" dirty="0" smtClean="0"/>
            <a:t>Excretion of eggs in human excreta      accidental </a:t>
          </a:r>
          <a:r>
            <a:rPr lang="en-US" dirty="0" err="1" smtClean="0"/>
            <a:t>feco</a:t>
          </a:r>
          <a:r>
            <a:rPr lang="en-US" dirty="0" smtClean="0"/>
            <a:t> oral ingestion by children via contaminated fingers or food</a:t>
          </a:r>
          <a:endParaRPr lang="en-US" dirty="0"/>
        </a:p>
      </dgm:t>
    </dgm:pt>
    <dgm:pt modelId="{CDCC9FB2-F6EC-4291-99F8-35DE9442BEFD}" type="parTrans" cxnId="{0F295C8E-BB0D-4E85-8CB9-F584804FE835}">
      <dgm:prSet/>
      <dgm:spPr/>
      <dgm:t>
        <a:bodyPr/>
        <a:lstStyle/>
        <a:p>
          <a:endParaRPr lang="en-US"/>
        </a:p>
      </dgm:t>
    </dgm:pt>
    <dgm:pt modelId="{1C8057DA-8ECD-41E3-8523-DB73D5F642F9}" type="sibTrans" cxnId="{0F295C8E-BB0D-4E85-8CB9-F584804FE835}">
      <dgm:prSet/>
      <dgm:spPr/>
      <dgm:t>
        <a:bodyPr/>
        <a:lstStyle/>
        <a:p>
          <a:endParaRPr lang="en-US"/>
        </a:p>
      </dgm:t>
    </dgm:pt>
    <dgm:pt modelId="{7DB8F72F-4211-47A8-B0AF-0FCF59493981}" type="pres">
      <dgm:prSet presAssocID="{D76650F9-FF43-4EF3-9C75-2C736FE524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11B6E7-DA60-4338-AE27-23F09D76E365}" type="pres">
      <dgm:prSet presAssocID="{D25FEEBC-E4E5-414F-B212-361484A21EC9}" presName="boxAndChildren" presStyleCnt="0"/>
      <dgm:spPr/>
    </dgm:pt>
    <dgm:pt modelId="{2B55D4E9-148A-470E-93FE-F8E6EA1549DF}" type="pres">
      <dgm:prSet presAssocID="{D25FEEBC-E4E5-414F-B212-361484A21EC9}" presName="parentTextBox" presStyleLbl="node1" presStyleIdx="0" presStyleCnt="3"/>
      <dgm:spPr/>
      <dgm:t>
        <a:bodyPr/>
        <a:lstStyle/>
        <a:p>
          <a:endParaRPr lang="en-US"/>
        </a:p>
      </dgm:t>
    </dgm:pt>
    <dgm:pt modelId="{13816901-0CAE-492B-A135-8E8DD9B1BB69}" type="pres">
      <dgm:prSet presAssocID="{3CDFF338-D319-4207-B1BC-3041B2F84813}" presName="sp" presStyleCnt="0"/>
      <dgm:spPr/>
    </dgm:pt>
    <dgm:pt modelId="{93858FA3-9073-4775-98ED-DD4DB9FDFDA3}" type="pres">
      <dgm:prSet presAssocID="{EA78A7AF-F538-4148-AD3E-260E23744C19}" presName="arrowAndChildren" presStyleCnt="0"/>
      <dgm:spPr/>
    </dgm:pt>
    <dgm:pt modelId="{D28E9DD1-3CB0-4E15-BE3C-7D56F976B384}" type="pres">
      <dgm:prSet presAssocID="{EA78A7AF-F538-4148-AD3E-260E23744C1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3EC27A8-DA6B-4E39-80C5-BA1D622FAD8D}" type="pres">
      <dgm:prSet presAssocID="{D013FC23-95D4-4253-8AF3-A4E653BEA6E7}" presName="sp" presStyleCnt="0"/>
      <dgm:spPr/>
    </dgm:pt>
    <dgm:pt modelId="{D549921F-94E0-4FC3-985A-1A7DA7D0BCC1}" type="pres">
      <dgm:prSet presAssocID="{75A7DDD7-D8CC-4320-B0A3-71E3FABD5DFE}" presName="arrowAndChildren" presStyleCnt="0"/>
      <dgm:spPr/>
    </dgm:pt>
    <dgm:pt modelId="{1DC7CAEC-E265-4BEB-B28D-AF73F1211AAF}" type="pres">
      <dgm:prSet presAssocID="{75A7DDD7-D8CC-4320-B0A3-71E3FABD5DFE}" presName="parentTextArrow" presStyleLbl="node1" presStyleIdx="2" presStyleCnt="3" custLinFactNeighborY="7472"/>
      <dgm:spPr/>
      <dgm:t>
        <a:bodyPr/>
        <a:lstStyle/>
        <a:p>
          <a:endParaRPr lang="en-US"/>
        </a:p>
      </dgm:t>
    </dgm:pt>
  </dgm:ptLst>
  <dgm:cxnLst>
    <dgm:cxn modelId="{2A07F69F-9E37-462C-8EDC-67D3007CF604}" srcId="{D76650F9-FF43-4EF3-9C75-2C736FE52490}" destId="{75A7DDD7-D8CC-4320-B0A3-71E3FABD5DFE}" srcOrd="0" destOrd="0" parTransId="{4F8054C8-F6FB-4B14-8912-24A379A79E5F}" sibTransId="{D013FC23-95D4-4253-8AF3-A4E653BEA6E7}"/>
    <dgm:cxn modelId="{A59A2C04-77DC-4092-A951-36F6A465C53A}" srcId="{D76650F9-FF43-4EF3-9C75-2C736FE52490}" destId="{EA78A7AF-F538-4148-AD3E-260E23744C19}" srcOrd="1" destOrd="0" parTransId="{6C4C1E87-AA61-4A33-9148-A0E631838A2F}" sibTransId="{3CDFF338-D319-4207-B1BC-3041B2F84813}"/>
    <dgm:cxn modelId="{47A1E989-CDC5-40F0-8BF5-50F1DB90616D}" type="presOf" srcId="{D25FEEBC-E4E5-414F-B212-361484A21EC9}" destId="{2B55D4E9-148A-470E-93FE-F8E6EA1549DF}" srcOrd="0" destOrd="0" presId="urn:microsoft.com/office/officeart/2005/8/layout/process4"/>
    <dgm:cxn modelId="{CF9B48D6-57CE-41CE-B1AC-255D41E96AC9}" type="presOf" srcId="{D76650F9-FF43-4EF3-9C75-2C736FE52490}" destId="{7DB8F72F-4211-47A8-B0AF-0FCF59493981}" srcOrd="0" destOrd="0" presId="urn:microsoft.com/office/officeart/2005/8/layout/process4"/>
    <dgm:cxn modelId="{96BCFF52-EAC4-4F0E-8591-1773A6440877}" type="presOf" srcId="{75A7DDD7-D8CC-4320-B0A3-71E3FABD5DFE}" destId="{1DC7CAEC-E265-4BEB-B28D-AF73F1211AAF}" srcOrd="0" destOrd="0" presId="urn:microsoft.com/office/officeart/2005/8/layout/process4"/>
    <dgm:cxn modelId="{0F295C8E-BB0D-4E85-8CB9-F584804FE835}" srcId="{D76650F9-FF43-4EF3-9C75-2C736FE52490}" destId="{D25FEEBC-E4E5-414F-B212-361484A21EC9}" srcOrd="2" destOrd="0" parTransId="{CDCC9FB2-F6EC-4291-99F8-35DE9442BEFD}" sibTransId="{1C8057DA-8ECD-41E3-8523-DB73D5F642F9}"/>
    <dgm:cxn modelId="{C033D660-C64A-4313-87B8-CDA388D567F3}" type="presOf" srcId="{EA78A7AF-F538-4148-AD3E-260E23744C19}" destId="{D28E9DD1-3CB0-4E15-BE3C-7D56F976B384}" srcOrd="0" destOrd="0" presId="urn:microsoft.com/office/officeart/2005/8/layout/process4"/>
    <dgm:cxn modelId="{0C84AD57-5348-491A-ABAD-8790EBCECF3C}" type="presParOf" srcId="{7DB8F72F-4211-47A8-B0AF-0FCF59493981}" destId="{8611B6E7-DA60-4338-AE27-23F09D76E365}" srcOrd="0" destOrd="0" presId="urn:microsoft.com/office/officeart/2005/8/layout/process4"/>
    <dgm:cxn modelId="{47FAC04D-DF4A-4D7B-B9D7-4ED79F98D39F}" type="presParOf" srcId="{8611B6E7-DA60-4338-AE27-23F09D76E365}" destId="{2B55D4E9-148A-470E-93FE-F8E6EA1549DF}" srcOrd="0" destOrd="0" presId="urn:microsoft.com/office/officeart/2005/8/layout/process4"/>
    <dgm:cxn modelId="{EFB92800-544A-411A-9DE5-69B4119D64D3}" type="presParOf" srcId="{7DB8F72F-4211-47A8-B0AF-0FCF59493981}" destId="{13816901-0CAE-492B-A135-8E8DD9B1BB69}" srcOrd="1" destOrd="0" presId="urn:microsoft.com/office/officeart/2005/8/layout/process4"/>
    <dgm:cxn modelId="{ABDE3D2F-1DD0-49E3-977A-BDADB333BE47}" type="presParOf" srcId="{7DB8F72F-4211-47A8-B0AF-0FCF59493981}" destId="{93858FA3-9073-4775-98ED-DD4DB9FDFDA3}" srcOrd="2" destOrd="0" presId="urn:microsoft.com/office/officeart/2005/8/layout/process4"/>
    <dgm:cxn modelId="{9C97EDD3-1A29-43BC-B563-659DECA12AF5}" type="presParOf" srcId="{93858FA3-9073-4775-98ED-DD4DB9FDFDA3}" destId="{D28E9DD1-3CB0-4E15-BE3C-7D56F976B384}" srcOrd="0" destOrd="0" presId="urn:microsoft.com/office/officeart/2005/8/layout/process4"/>
    <dgm:cxn modelId="{CEFF0651-DA38-4CE0-A936-2028142095A4}" type="presParOf" srcId="{7DB8F72F-4211-47A8-B0AF-0FCF59493981}" destId="{03EC27A8-DA6B-4E39-80C5-BA1D622FAD8D}" srcOrd="3" destOrd="0" presId="urn:microsoft.com/office/officeart/2005/8/layout/process4"/>
    <dgm:cxn modelId="{9C611132-E6CE-402F-9C5A-F424A88BB3E6}" type="presParOf" srcId="{7DB8F72F-4211-47A8-B0AF-0FCF59493981}" destId="{D549921F-94E0-4FC3-985A-1A7DA7D0BCC1}" srcOrd="4" destOrd="0" presId="urn:microsoft.com/office/officeart/2005/8/layout/process4"/>
    <dgm:cxn modelId="{1E3C8103-A1DF-444F-A9CD-47DBFF5A7486}" type="presParOf" srcId="{D549921F-94E0-4FC3-985A-1A7DA7D0BCC1}" destId="{1DC7CAEC-E265-4BEB-B28D-AF73F1211A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D25C1A-4FEF-4621-B72E-D0534C39C44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94608-EACC-4412-81BF-C78451603E91}">
      <dgm:prSet/>
      <dgm:spPr/>
      <dgm:t>
        <a:bodyPr/>
        <a:lstStyle/>
        <a:p>
          <a:pPr rtl="0"/>
          <a:r>
            <a:rPr lang="en-US" dirty="0" err="1" smtClean="0"/>
            <a:t>Iife</a:t>
          </a:r>
          <a:r>
            <a:rPr lang="en-US" dirty="0" smtClean="0"/>
            <a:t> cycle continues</a:t>
          </a:r>
          <a:endParaRPr lang="en-US" dirty="0"/>
        </a:p>
      </dgm:t>
    </dgm:pt>
    <dgm:pt modelId="{8BF62E91-1F20-41EF-A17F-08C6335437E7}" type="parTrans" cxnId="{6E898A0A-127E-45E9-BD5E-C438BF5A85A6}">
      <dgm:prSet/>
      <dgm:spPr/>
      <dgm:t>
        <a:bodyPr/>
        <a:lstStyle/>
        <a:p>
          <a:endParaRPr lang="en-US"/>
        </a:p>
      </dgm:t>
    </dgm:pt>
    <dgm:pt modelId="{9BB9BC88-2908-408B-8BFE-F425A86B5834}" type="sibTrans" cxnId="{6E898A0A-127E-45E9-BD5E-C438BF5A85A6}">
      <dgm:prSet/>
      <dgm:spPr/>
      <dgm:t>
        <a:bodyPr/>
        <a:lstStyle/>
        <a:p>
          <a:endParaRPr lang="en-US"/>
        </a:p>
      </dgm:t>
    </dgm:pt>
    <dgm:pt modelId="{56FEF742-7AD5-4647-AB60-67702EEE9D5C}">
      <dgm:prSet/>
      <dgm:spPr/>
      <dgm:t>
        <a:bodyPr/>
        <a:lstStyle/>
        <a:p>
          <a:pPr rtl="0"/>
          <a:r>
            <a:rPr lang="en-US" dirty="0" smtClean="0"/>
            <a:t>Hatching and larva release</a:t>
          </a:r>
          <a:endParaRPr lang="en-US" dirty="0"/>
        </a:p>
      </dgm:t>
    </dgm:pt>
    <dgm:pt modelId="{8B9483C1-92D1-47D2-865F-C5343FB3EB0E}" type="parTrans" cxnId="{3E5BDD76-631E-469F-BCA2-FFDDB3E2F417}">
      <dgm:prSet/>
      <dgm:spPr/>
      <dgm:t>
        <a:bodyPr/>
        <a:lstStyle/>
        <a:p>
          <a:endParaRPr lang="en-US"/>
        </a:p>
      </dgm:t>
    </dgm:pt>
    <dgm:pt modelId="{BA371575-983B-4E99-AEDD-F47B66C0316A}" type="sibTrans" cxnId="{3E5BDD76-631E-469F-BCA2-FFDDB3E2F417}">
      <dgm:prSet/>
      <dgm:spPr/>
      <dgm:t>
        <a:bodyPr/>
        <a:lstStyle/>
        <a:p>
          <a:endParaRPr lang="en-US"/>
        </a:p>
      </dgm:t>
    </dgm:pt>
    <dgm:pt modelId="{AFE1B688-6BA2-4A62-BB48-C494D32E9F90}">
      <dgm:prSet/>
      <dgm:spPr/>
      <dgm:t>
        <a:bodyPr/>
        <a:lstStyle/>
        <a:p>
          <a:pPr rtl="0"/>
          <a:r>
            <a:rPr lang="en-US" dirty="0" smtClean="0"/>
            <a:t>Gut penetration</a:t>
          </a:r>
          <a:endParaRPr lang="en-US" dirty="0"/>
        </a:p>
      </dgm:t>
    </dgm:pt>
    <dgm:pt modelId="{A70FCD1D-B32E-4E13-8484-8545860459E6}" type="parTrans" cxnId="{241F08B3-1F6B-486B-A4E3-8336AB45736D}">
      <dgm:prSet/>
      <dgm:spPr/>
      <dgm:t>
        <a:bodyPr/>
        <a:lstStyle/>
        <a:p>
          <a:endParaRPr lang="en-US"/>
        </a:p>
      </dgm:t>
    </dgm:pt>
    <dgm:pt modelId="{3808808F-A5F2-4747-9C9C-83EF581E0841}" type="sibTrans" cxnId="{241F08B3-1F6B-486B-A4E3-8336AB45736D}">
      <dgm:prSet/>
      <dgm:spPr/>
      <dgm:t>
        <a:bodyPr/>
        <a:lstStyle/>
        <a:p>
          <a:endParaRPr lang="en-US"/>
        </a:p>
      </dgm:t>
    </dgm:pt>
    <dgm:pt modelId="{94F132EF-8D42-4BDD-846B-904B239A9C62}">
      <dgm:prSet/>
      <dgm:spPr/>
      <dgm:t>
        <a:bodyPr/>
        <a:lstStyle/>
        <a:p>
          <a:pPr rtl="0"/>
          <a:r>
            <a:rPr lang="en-US" dirty="0" smtClean="0"/>
            <a:t>Migration to different tissues </a:t>
          </a:r>
          <a:r>
            <a:rPr lang="en-US" dirty="0" err="1" smtClean="0"/>
            <a:t>eg</a:t>
          </a:r>
          <a:r>
            <a:rPr lang="en-US" dirty="0" smtClean="0"/>
            <a:t> .lungs ,liver ,eyes ,brain etc</a:t>
          </a:r>
          <a:endParaRPr lang="en-US" dirty="0"/>
        </a:p>
      </dgm:t>
    </dgm:pt>
    <dgm:pt modelId="{B16FC980-045E-4622-830E-496376539634}" type="parTrans" cxnId="{3C01AB7A-D81F-4A17-BCD0-7950159CA6B7}">
      <dgm:prSet/>
      <dgm:spPr/>
      <dgm:t>
        <a:bodyPr/>
        <a:lstStyle/>
        <a:p>
          <a:endParaRPr lang="en-US"/>
        </a:p>
      </dgm:t>
    </dgm:pt>
    <dgm:pt modelId="{2E5A3314-6EBC-4935-8376-7CF84E7BD51A}" type="sibTrans" cxnId="{3C01AB7A-D81F-4A17-BCD0-7950159CA6B7}">
      <dgm:prSet/>
      <dgm:spPr/>
      <dgm:t>
        <a:bodyPr/>
        <a:lstStyle/>
        <a:p>
          <a:endParaRPr lang="en-US"/>
        </a:p>
      </dgm:t>
    </dgm:pt>
    <dgm:pt modelId="{CC59206A-E576-4FF3-AEA4-3C62C70019BD}">
      <dgm:prSet/>
      <dgm:spPr/>
      <dgm:t>
        <a:bodyPr/>
        <a:lstStyle/>
        <a:p>
          <a:pPr rtl="0"/>
          <a:r>
            <a:rPr lang="en-US" dirty="0" err="1" smtClean="0"/>
            <a:t>Taxacara</a:t>
          </a:r>
          <a:r>
            <a:rPr lang="en-US" dirty="0" smtClean="0"/>
            <a:t> larva do not develop beyond this stage in human host(no adult worms)</a:t>
          </a:r>
          <a:endParaRPr lang="en-US" dirty="0"/>
        </a:p>
      </dgm:t>
    </dgm:pt>
    <dgm:pt modelId="{19EDEE7E-C9C9-4D87-8EBE-31B363BCA470}" type="parTrans" cxnId="{6FE44477-0F16-42C4-BEE0-C833D7A5E88B}">
      <dgm:prSet/>
      <dgm:spPr/>
      <dgm:t>
        <a:bodyPr/>
        <a:lstStyle/>
        <a:p>
          <a:endParaRPr lang="en-US"/>
        </a:p>
      </dgm:t>
    </dgm:pt>
    <dgm:pt modelId="{1CD0161A-6F4D-46DC-9731-4D12F6DA50EB}" type="sibTrans" cxnId="{6FE44477-0F16-42C4-BEE0-C833D7A5E88B}">
      <dgm:prSet/>
      <dgm:spPr/>
      <dgm:t>
        <a:bodyPr/>
        <a:lstStyle/>
        <a:p>
          <a:endParaRPr lang="en-US"/>
        </a:p>
      </dgm:t>
    </dgm:pt>
    <dgm:pt modelId="{47B35A0F-2082-41A3-B19D-995D88E701C7}" type="pres">
      <dgm:prSet presAssocID="{F0D25C1A-4FEF-4621-B72E-D0534C39C4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CD9EE-05A8-48FB-95F3-CE8869C30040}" type="pres">
      <dgm:prSet presAssocID="{CC59206A-E576-4FF3-AEA4-3C62C70019BD}" presName="boxAndChildren" presStyleCnt="0"/>
      <dgm:spPr/>
    </dgm:pt>
    <dgm:pt modelId="{5175F2F8-ABBE-4603-9C6B-32CF118A5CA6}" type="pres">
      <dgm:prSet presAssocID="{CC59206A-E576-4FF3-AEA4-3C62C70019BD}" presName="parentTextBox" presStyleLbl="node1" presStyleIdx="0" presStyleCnt="5"/>
      <dgm:spPr/>
      <dgm:t>
        <a:bodyPr/>
        <a:lstStyle/>
        <a:p>
          <a:endParaRPr lang="en-US"/>
        </a:p>
      </dgm:t>
    </dgm:pt>
    <dgm:pt modelId="{5A02A004-32C5-46F2-9B01-C65727B7A154}" type="pres">
      <dgm:prSet presAssocID="{2E5A3314-6EBC-4935-8376-7CF84E7BD51A}" presName="sp" presStyleCnt="0"/>
      <dgm:spPr/>
    </dgm:pt>
    <dgm:pt modelId="{09DBC1B4-DBA4-4BE6-B010-C40A80FF6A9E}" type="pres">
      <dgm:prSet presAssocID="{94F132EF-8D42-4BDD-846B-904B239A9C62}" presName="arrowAndChildren" presStyleCnt="0"/>
      <dgm:spPr/>
    </dgm:pt>
    <dgm:pt modelId="{44A3D95C-BF34-4D42-A0EE-62B512B388C4}" type="pres">
      <dgm:prSet presAssocID="{94F132EF-8D42-4BDD-846B-904B239A9C62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C47BCEEE-D84F-481D-B50D-AF80C31D82A3}" type="pres">
      <dgm:prSet presAssocID="{3808808F-A5F2-4747-9C9C-83EF581E0841}" presName="sp" presStyleCnt="0"/>
      <dgm:spPr/>
    </dgm:pt>
    <dgm:pt modelId="{6F312924-C039-4695-A7F1-5A9EBFBB6947}" type="pres">
      <dgm:prSet presAssocID="{AFE1B688-6BA2-4A62-BB48-C494D32E9F90}" presName="arrowAndChildren" presStyleCnt="0"/>
      <dgm:spPr/>
    </dgm:pt>
    <dgm:pt modelId="{1C139145-00A8-4D69-B7BC-81C6626E171A}" type="pres">
      <dgm:prSet presAssocID="{AFE1B688-6BA2-4A62-BB48-C494D32E9F90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1AC722BE-A824-421F-997A-096697D57E3F}" type="pres">
      <dgm:prSet presAssocID="{BA371575-983B-4E99-AEDD-F47B66C0316A}" presName="sp" presStyleCnt="0"/>
      <dgm:spPr/>
    </dgm:pt>
    <dgm:pt modelId="{6B876F57-6152-4BA6-A2EC-EA74F2F70892}" type="pres">
      <dgm:prSet presAssocID="{56FEF742-7AD5-4647-AB60-67702EEE9D5C}" presName="arrowAndChildren" presStyleCnt="0"/>
      <dgm:spPr/>
    </dgm:pt>
    <dgm:pt modelId="{B74618AD-0F90-4A91-AA51-0339D45587BB}" type="pres">
      <dgm:prSet presAssocID="{56FEF742-7AD5-4647-AB60-67702EEE9D5C}" presName="parentTextArrow" presStyleLbl="node1" presStyleIdx="3" presStyleCnt="5" custLinFactNeighborY="410"/>
      <dgm:spPr/>
      <dgm:t>
        <a:bodyPr/>
        <a:lstStyle/>
        <a:p>
          <a:endParaRPr lang="en-US"/>
        </a:p>
      </dgm:t>
    </dgm:pt>
    <dgm:pt modelId="{38B1CC30-D89A-4A53-AF3A-0E27DF5264AB}" type="pres">
      <dgm:prSet presAssocID="{9BB9BC88-2908-408B-8BFE-F425A86B5834}" presName="sp" presStyleCnt="0"/>
      <dgm:spPr/>
    </dgm:pt>
    <dgm:pt modelId="{81167844-5F68-46A3-B59A-76484BDD6CDD}" type="pres">
      <dgm:prSet presAssocID="{26594608-EACC-4412-81BF-C78451603E91}" presName="arrowAndChildren" presStyleCnt="0"/>
      <dgm:spPr/>
    </dgm:pt>
    <dgm:pt modelId="{5559A13B-A84C-4B51-B597-609BF629D3D2}" type="pres">
      <dgm:prSet presAssocID="{26594608-EACC-4412-81BF-C78451603E9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E898A0A-127E-45E9-BD5E-C438BF5A85A6}" srcId="{F0D25C1A-4FEF-4621-B72E-D0534C39C440}" destId="{26594608-EACC-4412-81BF-C78451603E91}" srcOrd="0" destOrd="0" parTransId="{8BF62E91-1F20-41EF-A17F-08C6335437E7}" sibTransId="{9BB9BC88-2908-408B-8BFE-F425A86B5834}"/>
    <dgm:cxn modelId="{6FE44477-0F16-42C4-BEE0-C833D7A5E88B}" srcId="{F0D25C1A-4FEF-4621-B72E-D0534C39C440}" destId="{CC59206A-E576-4FF3-AEA4-3C62C70019BD}" srcOrd="4" destOrd="0" parTransId="{19EDEE7E-C9C9-4D87-8EBE-31B363BCA470}" sibTransId="{1CD0161A-6F4D-46DC-9731-4D12F6DA50EB}"/>
    <dgm:cxn modelId="{43D805A6-614D-4FD6-ACDC-6A6436F0FDDA}" type="presOf" srcId="{56FEF742-7AD5-4647-AB60-67702EEE9D5C}" destId="{B74618AD-0F90-4A91-AA51-0339D45587BB}" srcOrd="0" destOrd="0" presId="urn:microsoft.com/office/officeart/2005/8/layout/process4"/>
    <dgm:cxn modelId="{F7E9897F-C3DA-48C9-9BCF-C838CC696B46}" type="presOf" srcId="{CC59206A-E576-4FF3-AEA4-3C62C70019BD}" destId="{5175F2F8-ABBE-4603-9C6B-32CF118A5CA6}" srcOrd="0" destOrd="0" presId="urn:microsoft.com/office/officeart/2005/8/layout/process4"/>
    <dgm:cxn modelId="{41044663-7D70-4582-AEF3-F458A1CE6E63}" type="presOf" srcId="{F0D25C1A-4FEF-4621-B72E-D0534C39C440}" destId="{47B35A0F-2082-41A3-B19D-995D88E701C7}" srcOrd="0" destOrd="0" presId="urn:microsoft.com/office/officeart/2005/8/layout/process4"/>
    <dgm:cxn modelId="{3E5BDD76-631E-469F-BCA2-FFDDB3E2F417}" srcId="{F0D25C1A-4FEF-4621-B72E-D0534C39C440}" destId="{56FEF742-7AD5-4647-AB60-67702EEE9D5C}" srcOrd="1" destOrd="0" parTransId="{8B9483C1-92D1-47D2-865F-C5343FB3EB0E}" sibTransId="{BA371575-983B-4E99-AEDD-F47B66C0316A}"/>
    <dgm:cxn modelId="{97F2BC76-08FB-4E49-87FB-841B1F013FA5}" type="presOf" srcId="{94F132EF-8D42-4BDD-846B-904B239A9C62}" destId="{44A3D95C-BF34-4D42-A0EE-62B512B388C4}" srcOrd="0" destOrd="0" presId="urn:microsoft.com/office/officeart/2005/8/layout/process4"/>
    <dgm:cxn modelId="{1BDFA2EE-11C9-4CDC-BCAA-2E65E9FE152E}" type="presOf" srcId="{26594608-EACC-4412-81BF-C78451603E91}" destId="{5559A13B-A84C-4B51-B597-609BF629D3D2}" srcOrd="0" destOrd="0" presId="urn:microsoft.com/office/officeart/2005/8/layout/process4"/>
    <dgm:cxn modelId="{3C01AB7A-D81F-4A17-BCD0-7950159CA6B7}" srcId="{F0D25C1A-4FEF-4621-B72E-D0534C39C440}" destId="{94F132EF-8D42-4BDD-846B-904B239A9C62}" srcOrd="3" destOrd="0" parTransId="{B16FC980-045E-4622-830E-496376539634}" sibTransId="{2E5A3314-6EBC-4935-8376-7CF84E7BD51A}"/>
    <dgm:cxn modelId="{C4D44D08-41D6-451E-9B1A-517EA7E79678}" type="presOf" srcId="{AFE1B688-6BA2-4A62-BB48-C494D32E9F90}" destId="{1C139145-00A8-4D69-B7BC-81C6626E171A}" srcOrd="0" destOrd="0" presId="urn:microsoft.com/office/officeart/2005/8/layout/process4"/>
    <dgm:cxn modelId="{241F08B3-1F6B-486B-A4E3-8336AB45736D}" srcId="{F0D25C1A-4FEF-4621-B72E-D0534C39C440}" destId="{AFE1B688-6BA2-4A62-BB48-C494D32E9F90}" srcOrd="2" destOrd="0" parTransId="{A70FCD1D-B32E-4E13-8484-8545860459E6}" sibTransId="{3808808F-A5F2-4747-9C9C-83EF581E0841}"/>
    <dgm:cxn modelId="{459FEC3A-81A1-4DF9-90B5-50C92A1F7EC1}" type="presParOf" srcId="{47B35A0F-2082-41A3-B19D-995D88E701C7}" destId="{B82CD9EE-05A8-48FB-95F3-CE8869C30040}" srcOrd="0" destOrd="0" presId="urn:microsoft.com/office/officeart/2005/8/layout/process4"/>
    <dgm:cxn modelId="{E4A5C3DE-E0D1-49E8-B7C9-0042EA2F433E}" type="presParOf" srcId="{B82CD9EE-05A8-48FB-95F3-CE8869C30040}" destId="{5175F2F8-ABBE-4603-9C6B-32CF118A5CA6}" srcOrd="0" destOrd="0" presId="urn:microsoft.com/office/officeart/2005/8/layout/process4"/>
    <dgm:cxn modelId="{85B81E09-5E16-483D-B877-142D5CB5FA82}" type="presParOf" srcId="{47B35A0F-2082-41A3-B19D-995D88E701C7}" destId="{5A02A004-32C5-46F2-9B01-C65727B7A154}" srcOrd="1" destOrd="0" presId="urn:microsoft.com/office/officeart/2005/8/layout/process4"/>
    <dgm:cxn modelId="{9D874DA5-766A-4DEB-9C53-C0BDA67D72CE}" type="presParOf" srcId="{47B35A0F-2082-41A3-B19D-995D88E701C7}" destId="{09DBC1B4-DBA4-4BE6-B010-C40A80FF6A9E}" srcOrd="2" destOrd="0" presId="urn:microsoft.com/office/officeart/2005/8/layout/process4"/>
    <dgm:cxn modelId="{35BB92EA-8998-4B2B-A55F-8522424991B4}" type="presParOf" srcId="{09DBC1B4-DBA4-4BE6-B010-C40A80FF6A9E}" destId="{44A3D95C-BF34-4D42-A0EE-62B512B388C4}" srcOrd="0" destOrd="0" presId="urn:microsoft.com/office/officeart/2005/8/layout/process4"/>
    <dgm:cxn modelId="{3B6659E6-DEB8-4F2E-B8E8-6AB8C76CECEF}" type="presParOf" srcId="{47B35A0F-2082-41A3-B19D-995D88E701C7}" destId="{C47BCEEE-D84F-481D-B50D-AF80C31D82A3}" srcOrd="3" destOrd="0" presId="urn:microsoft.com/office/officeart/2005/8/layout/process4"/>
    <dgm:cxn modelId="{B1F75A0C-942E-42DD-A5EE-7F8856297AD9}" type="presParOf" srcId="{47B35A0F-2082-41A3-B19D-995D88E701C7}" destId="{6F312924-C039-4695-A7F1-5A9EBFBB6947}" srcOrd="4" destOrd="0" presId="urn:microsoft.com/office/officeart/2005/8/layout/process4"/>
    <dgm:cxn modelId="{27B21809-3BBC-4957-BB51-F13461BBD7A0}" type="presParOf" srcId="{6F312924-C039-4695-A7F1-5A9EBFBB6947}" destId="{1C139145-00A8-4D69-B7BC-81C6626E171A}" srcOrd="0" destOrd="0" presId="urn:microsoft.com/office/officeart/2005/8/layout/process4"/>
    <dgm:cxn modelId="{735AB545-E6BE-49C1-89DE-7E393A60DCED}" type="presParOf" srcId="{47B35A0F-2082-41A3-B19D-995D88E701C7}" destId="{1AC722BE-A824-421F-997A-096697D57E3F}" srcOrd="5" destOrd="0" presId="urn:microsoft.com/office/officeart/2005/8/layout/process4"/>
    <dgm:cxn modelId="{F389A5EE-1F7E-44CF-A6AF-3657FFCD460D}" type="presParOf" srcId="{47B35A0F-2082-41A3-B19D-995D88E701C7}" destId="{6B876F57-6152-4BA6-A2EC-EA74F2F70892}" srcOrd="6" destOrd="0" presId="urn:microsoft.com/office/officeart/2005/8/layout/process4"/>
    <dgm:cxn modelId="{EA3E4DA3-6665-45C3-84D4-D0BAE2CDA396}" type="presParOf" srcId="{6B876F57-6152-4BA6-A2EC-EA74F2F70892}" destId="{B74618AD-0F90-4A91-AA51-0339D45587BB}" srcOrd="0" destOrd="0" presId="urn:microsoft.com/office/officeart/2005/8/layout/process4"/>
    <dgm:cxn modelId="{FE1EA77C-F6FB-47A8-AC00-DA52FDFB7F38}" type="presParOf" srcId="{47B35A0F-2082-41A3-B19D-995D88E701C7}" destId="{38B1CC30-D89A-4A53-AF3A-0E27DF5264AB}" srcOrd="7" destOrd="0" presId="urn:microsoft.com/office/officeart/2005/8/layout/process4"/>
    <dgm:cxn modelId="{0BCEABD2-B22F-499D-A918-AEE36EB10598}" type="presParOf" srcId="{47B35A0F-2082-41A3-B19D-995D88E701C7}" destId="{81167844-5F68-46A3-B59A-76484BDD6CDD}" srcOrd="8" destOrd="0" presId="urn:microsoft.com/office/officeart/2005/8/layout/process4"/>
    <dgm:cxn modelId="{42FA6B63-9F9B-41C2-A404-51F3BD4D2333}" type="presParOf" srcId="{81167844-5F68-46A3-B59A-76484BDD6CDD}" destId="{5559A13B-A84C-4B51-B597-609BF629D3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BCD72-05C7-476B-A60C-0AF9B1EEAC4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22E86-6F9F-453E-B83D-654F886F9623}">
      <dgm:prSet phldrT="[Text]"/>
      <dgm:spPr/>
      <dgm:t>
        <a:bodyPr/>
        <a:lstStyle/>
        <a:p>
          <a:r>
            <a:rPr lang="en-US" dirty="0" smtClean="0"/>
            <a:t>Intestinal infestation</a:t>
          </a:r>
        </a:p>
      </dgm:t>
    </dgm:pt>
    <dgm:pt modelId="{99C12A3E-B4EE-43C2-A525-CF79F341A44E}" type="parTrans" cxnId="{9DBDFE7D-6E26-45B0-A7C3-340B639D359A}">
      <dgm:prSet/>
      <dgm:spPr/>
      <dgm:t>
        <a:bodyPr/>
        <a:lstStyle/>
        <a:p>
          <a:endParaRPr lang="en-US"/>
        </a:p>
      </dgm:t>
    </dgm:pt>
    <dgm:pt modelId="{0C0632A6-3AF7-4965-B19B-5987AFAB50FD}" type="sibTrans" cxnId="{9DBDFE7D-6E26-45B0-A7C3-340B639D359A}">
      <dgm:prSet/>
      <dgm:spPr/>
      <dgm:t>
        <a:bodyPr/>
        <a:lstStyle/>
        <a:p>
          <a:endParaRPr lang="en-US"/>
        </a:p>
      </dgm:t>
    </dgm:pt>
    <dgm:pt modelId="{781BBD36-4169-4652-9312-33BD2CA85DD7}">
      <dgm:prSet phldrT="[Text]"/>
      <dgm:spPr/>
      <dgm:t>
        <a:bodyPr/>
        <a:lstStyle/>
        <a:p>
          <a:r>
            <a:rPr lang="en-US" dirty="0" err="1" smtClean="0"/>
            <a:t>T.Solium</a:t>
          </a:r>
          <a:r>
            <a:rPr lang="en-US" dirty="0" smtClean="0"/>
            <a:t> (Pork)</a:t>
          </a:r>
        </a:p>
        <a:p>
          <a:r>
            <a:rPr lang="en-US" dirty="0" err="1" smtClean="0"/>
            <a:t>T.Saginata</a:t>
          </a:r>
          <a:r>
            <a:rPr lang="en-US" dirty="0" smtClean="0"/>
            <a:t>(Beef) </a:t>
          </a:r>
        </a:p>
        <a:p>
          <a:endParaRPr lang="en-US" dirty="0"/>
        </a:p>
      </dgm:t>
    </dgm:pt>
    <dgm:pt modelId="{548D712B-FA15-43BD-9E62-C2A8240E3F40}" type="parTrans" cxnId="{F1C13224-5EDA-4BB4-A369-863A167C0C02}">
      <dgm:prSet/>
      <dgm:spPr/>
      <dgm:t>
        <a:bodyPr/>
        <a:lstStyle/>
        <a:p>
          <a:endParaRPr lang="en-US"/>
        </a:p>
      </dgm:t>
    </dgm:pt>
    <dgm:pt modelId="{E304BD5B-7553-421E-B6D8-E1EB8830629D}" type="sibTrans" cxnId="{F1C13224-5EDA-4BB4-A369-863A167C0C02}">
      <dgm:prSet/>
      <dgm:spPr/>
      <dgm:t>
        <a:bodyPr/>
        <a:lstStyle/>
        <a:p>
          <a:endParaRPr lang="en-US"/>
        </a:p>
      </dgm:t>
    </dgm:pt>
    <dgm:pt modelId="{5E1B9D5B-0994-495F-A017-B30020691204}">
      <dgm:prSet phldrT="[Text]"/>
      <dgm:spPr/>
      <dgm:t>
        <a:bodyPr/>
        <a:lstStyle/>
        <a:p>
          <a:r>
            <a:rPr lang="en-US" dirty="0" smtClean="0"/>
            <a:t>D. </a:t>
          </a:r>
          <a:r>
            <a:rPr lang="en-US" dirty="0" err="1" smtClean="0"/>
            <a:t>Latum</a:t>
          </a:r>
          <a:r>
            <a:rPr lang="en-US" dirty="0" smtClean="0"/>
            <a:t>(Fish)</a:t>
          </a:r>
        </a:p>
        <a:p>
          <a:r>
            <a:rPr lang="en-US" dirty="0" smtClean="0"/>
            <a:t>H. Nana(Dwarf)</a:t>
          </a:r>
          <a:endParaRPr lang="en-US" dirty="0"/>
        </a:p>
      </dgm:t>
    </dgm:pt>
    <dgm:pt modelId="{7566DB73-A84E-4EE0-AC86-3E2172C56EBD}" type="parTrans" cxnId="{716F03E2-258A-45B3-9028-C998AF42B33C}">
      <dgm:prSet/>
      <dgm:spPr/>
      <dgm:t>
        <a:bodyPr/>
        <a:lstStyle/>
        <a:p>
          <a:endParaRPr lang="en-US"/>
        </a:p>
      </dgm:t>
    </dgm:pt>
    <dgm:pt modelId="{0C04675B-3D78-40A1-8247-8F624654BC14}" type="sibTrans" cxnId="{716F03E2-258A-45B3-9028-C998AF42B33C}">
      <dgm:prSet/>
      <dgm:spPr/>
      <dgm:t>
        <a:bodyPr/>
        <a:lstStyle/>
        <a:p>
          <a:endParaRPr lang="en-US"/>
        </a:p>
      </dgm:t>
    </dgm:pt>
    <dgm:pt modelId="{B21A2700-FB2E-4F04-8B6C-5F0AF6BDE7D2}">
      <dgm:prSet phldrT="[Text]"/>
      <dgm:spPr/>
      <dgm:t>
        <a:bodyPr/>
        <a:lstStyle/>
        <a:p>
          <a:r>
            <a:rPr lang="en-US" dirty="0" smtClean="0"/>
            <a:t>Tissue</a:t>
          </a:r>
        </a:p>
        <a:p>
          <a:r>
            <a:rPr lang="en-US" dirty="0" smtClean="0"/>
            <a:t>infestation</a:t>
          </a:r>
          <a:endParaRPr lang="en-US" dirty="0"/>
        </a:p>
      </dgm:t>
    </dgm:pt>
    <dgm:pt modelId="{E8459937-D9D2-492B-B713-A6F5220E404C}" type="parTrans" cxnId="{5C3F7A82-5EEB-47EA-8D2D-78951D158CFD}">
      <dgm:prSet/>
      <dgm:spPr/>
      <dgm:t>
        <a:bodyPr/>
        <a:lstStyle/>
        <a:p>
          <a:endParaRPr lang="en-US"/>
        </a:p>
      </dgm:t>
    </dgm:pt>
    <dgm:pt modelId="{9E3BE567-0EA5-4483-B9E7-A2420B79A5B2}" type="sibTrans" cxnId="{5C3F7A82-5EEB-47EA-8D2D-78951D158CFD}">
      <dgm:prSet/>
      <dgm:spPr/>
      <dgm:t>
        <a:bodyPr/>
        <a:lstStyle/>
        <a:p>
          <a:endParaRPr lang="en-US"/>
        </a:p>
      </dgm:t>
    </dgm:pt>
    <dgm:pt modelId="{C45D75A7-5B4C-4CE1-9475-C8A966FFC9CB}">
      <dgm:prSet phldrT="[Text]"/>
      <dgm:spPr/>
      <dgm:t>
        <a:bodyPr/>
        <a:lstStyle/>
        <a:p>
          <a:r>
            <a:rPr lang="en-US" dirty="0" err="1" smtClean="0"/>
            <a:t>Hydatid</a:t>
          </a:r>
          <a:r>
            <a:rPr lang="en-US" dirty="0" smtClean="0"/>
            <a:t> cyst</a:t>
          </a:r>
          <a:endParaRPr lang="en-US" dirty="0"/>
        </a:p>
      </dgm:t>
    </dgm:pt>
    <dgm:pt modelId="{AB43B586-FAEC-4800-B230-EA0C5A72B048}" type="parTrans" cxnId="{279A65F7-14E1-47C8-9367-20DB83082094}">
      <dgm:prSet/>
      <dgm:spPr/>
      <dgm:t>
        <a:bodyPr/>
        <a:lstStyle/>
        <a:p>
          <a:endParaRPr lang="en-US"/>
        </a:p>
      </dgm:t>
    </dgm:pt>
    <dgm:pt modelId="{534B3DE2-96E7-4E8C-B0C8-9459949D8CDC}" type="sibTrans" cxnId="{279A65F7-14E1-47C8-9367-20DB83082094}">
      <dgm:prSet/>
      <dgm:spPr/>
      <dgm:t>
        <a:bodyPr/>
        <a:lstStyle/>
        <a:p>
          <a:endParaRPr lang="en-US"/>
        </a:p>
      </dgm:t>
    </dgm:pt>
    <dgm:pt modelId="{A513C86E-1089-48FF-8358-77B8C55F8578}">
      <dgm:prSet phldrT="[Text]"/>
      <dgm:spPr/>
      <dgm:t>
        <a:bodyPr/>
        <a:lstStyle/>
        <a:p>
          <a:r>
            <a:rPr lang="en-US" dirty="0" err="1" smtClean="0"/>
            <a:t>Neurocysticercosis</a:t>
          </a:r>
          <a:endParaRPr lang="en-US" dirty="0"/>
        </a:p>
      </dgm:t>
    </dgm:pt>
    <dgm:pt modelId="{A971A73A-43C8-442B-BB96-B4869F4D3C37}" type="parTrans" cxnId="{DA3AEA6C-E79A-4465-AA37-C721CE66DBE2}">
      <dgm:prSet/>
      <dgm:spPr/>
      <dgm:t>
        <a:bodyPr/>
        <a:lstStyle/>
        <a:p>
          <a:endParaRPr lang="en-US"/>
        </a:p>
      </dgm:t>
    </dgm:pt>
    <dgm:pt modelId="{BF4FE367-722E-44D8-8295-05D8AE7A993F}" type="sibTrans" cxnId="{DA3AEA6C-E79A-4465-AA37-C721CE66DBE2}">
      <dgm:prSet/>
      <dgm:spPr/>
      <dgm:t>
        <a:bodyPr/>
        <a:lstStyle/>
        <a:p>
          <a:endParaRPr lang="en-US"/>
        </a:p>
      </dgm:t>
    </dgm:pt>
    <dgm:pt modelId="{299D0FBA-A732-4121-B970-3979838ED811}" type="pres">
      <dgm:prSet presAssocID="{A77BCD72-05C7-476B-A60C-0AF9B1EEAC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B57641-AC55-43F4-8F74-D72D8DB005F9}" type="pres">
      <dgm:prSet presAssocID="{78F22E86-6F9F-453E-B83D-654F886F9623}" presName="root" presStyleCnt="0"/>
      <dgm:spPr/>
    </dgm:pt>
    <dgm:pt modelId="{1107D7A4-87DE-4906-B3C5-57D2DEB2CBD7}" type="pres">
      <dgm:prSet presAssocID="{78F22E86-6F9F-453E-B83D-654F886F9623}" presName="rootComposite" presStyleCnt="0"/>
      <dgm:spPr/>
    </dgm:pt>
    <dgm:pt modelId="{7216C890-A2C8-4A4E-9D16-E4D575819D6A}" type="pres">
      <dgm:prSet presAssocID="{78F22E86-6F9F-453E-B83D-654F886F9623}" presName="rootText" presStyleLbl="node1" presStyleIdx="0" presStyleCnt="2"/>
      <dgm:spPr/>
      <dgm:t>
        <a:bodyPr/>
        <a:lstStyle/>
        <a:p>
          <a:endParaRPr lang="en-US"/>
        </a:p>
      </dgm:t>
    </dgm:pt>
    <dgm:pt modelId="{BBFEF894-AB2F-4EAD-84AF-B33E9CFC68E0}" type="pres">
      <dgm:prSet presAssocID="{78F22E86-6F9F-453E-B83D-654F886F9623}" presName="rootConnector" presStyleLbl="node1" presStyleIdx="0" presStyleCnt="2"/>
      <dgm:spPr/>
      <dgm:t>
        <a:bodyPr/>
        <a:lstStyle/>
        <a:p>
          <a:endParaRPr lang="en-US"/>
        </a:p>
      </dgm:t>
    </dgm:pt>
    <dgm:pt modelId="{5E9975D3-8335-422E-8D44-69C2A496EAEF}" type="pres">
      <dgm:prSet presAssocID="{78F22E86-6F9F-453E-B83D-654F886F9623}" presName="childShape" presStyleCnt="0"/>
      <dgm:spPr/>
    </dgm:pt>
    <dgm:pt modelId="{6C034B2F-3F39-454E-9A2F-6D88E4463179}" type="pres">
      <dgm:prSet presAssocID="{548D712B-FA15-43BD-9E62-C2A8240E3F4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0ECA609-2544-47D6-A722-3490275FE136}" type="pres">
      <dgm:prSet presAssocID="{781BBD36-4169-4652-9312-33BD2CA85DD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CE049-DD83-4291-9A41-7421A56535E1}" type="pres">
      <dgm:prSet presAssocID="{7566DB73-A84E-4EE0-AC86-3E2172C56EB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86633C1-3FA7-4617-9965-8EED2E40FA81}" type="pres">
      <dgm:prSet presAssocID="{5E1B9D5B-0994-495F-A017-B3002069120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C886C-FD35-4BC4-8FB6-D87E5E4699F2}" type="pres">
      <dgm:prSet presAssocID="{B21A2700-FB2E-4F04-8B6C-5F0AF6BDE7D2}" presName="root" presStyleCnt="0"/>
      <dgm:spPr/>
    </dgm:pt>
    <dgm:pt modelId="{D714A13F-A68F-4C6B-8F00-A2A96872C0B3}" type="pres">
      <dgm:prSet presAssocID="{B21A2700-FB2E-4F04-8B6C-5F0AF6BDE7D2}" presName="rootComposite" presStyleCnt="0"/>
      <dgm:spPr/>
    </dgm:pt>
    <dgm:pt modelId="{25094471-CE10-4F7F-9681-533A76CBD3EE}" type="pres">
      <dgm:prSet presAssocID="{B21A2700-FB2E-4F04-8B6C-5F0AF6BDE7D2}" presName="rootText" presStyleLbl="node1" presStyleIdx="1" presStyleCnt="2"/>
      <dgm:spPr/>
      <dgm:t>
        <a:bodyPr/>
        <a:lstStyle/>
        <a:p>
          <a:endParaRPr lang="en-US"/>
        </a:p>
      </dgm:t>
    </dgm:pt>
    <dgm:pt modelId="{DB5453C9-EC91-4194-9B3C-DADF854DB57A}" type="pres">
      <dgm:prSet presAssocID="{B21A2700-FB2E-4F04-8B6C-5F0AF6BDE7D2}" presName="rootConnector" presStyleLbl="node1" presStyleIdx="1" presStyleCnt="2"/>
      <dgm:spPr/>
      <dgm:t>
        <a:bodyPr/>
        <a:lstStyle/>
        <a:p>
          <a:endParaRPr lang="en-US"/>
        </a:p>
      </dgm:t>
    </dgm:pt>
    <dgm:pt modelId="{1C92BA80-0F1B-4C0C-A468-F5DBD01CD9DC}" type="pres">
      <dgm:prSet presAssocID="{B21A2700-FB2E-4F04-8B6C-5F0AF6BDE7D2}" presName="childShape" presStyleCnt="0"/>
      <dgm:spPr/>
    </dgm:pt>
    <dgm:pt modelId="{134081B8-E22D-4D7A-B00A-143ED46CA1E7}" type="pres">
      <dgm:prSet presAssocID="{AB43B586-FAEC-4800-B230-EA0C5A72B04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4D6FBB4-E2D0-41C4-A5BF-6F513DE41A54}" type="pres">
      <dgm:prSet presAssocID="{C45D75A7-5B4C-4CE1-9475-C8A966FFC9C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1C0C8-9626-4BF8-8FA9-2502A12A2C1D}" type="pres">
      <dgm:prSet presAssocID="{A971A73A-43C8-442B-BB96-B4869F4D3C37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00E7146-BE64-4245-B42D-B677CFA2A5A3}" type="pres">
      <dgm:prSet presAssocID="{A513C86E-1089-48FF-8358-77B8C55F857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C559BC-5178-4787-8C71-D9FA0E1C6587}" type="presOf" srcId="{78F22E86-6F9F-453E-B83D-654F886F9623}" destId="{7216C890-A2C8-4A4E-9D16-E4D575819D6A}" srcOrd="0" destOrd="0" presId="urn:microsoft.com/office/officeart/2005/8/layout/hierarchy3"/>
    <dgm:cxn modelId="{4CA079D2-70AA-41D8-98A2-C7D6F02D0DE3}" type="presOf" srcId="{78F22E86-6F9F-453E-B83D-654F886F9623}" destId="{BBFEF894-AB2F-4EAD-84AF-B33E9CFC68E0}" srcOrd="1" destOrd="0" presId="urn:microsoft.com/office/officeart/2005/8/layout/hierarchy3"/>
    <dgm:cxn modelId="{D6BC6A62-64A5-45AB-B514-E09B7214D366}" type="presOf" srcId="{A77BCD72-05C7-476B-A60C-0AF9B1EEAC46}" destId="{299D0FBA-A732-4121-B970-3979838ED811}" srcOrd="0" destOrd="0" presId="urn:microsoft.com/office/officeart/2005/8/layout/hierarchy3"/>
    <dgm:cxn modelId="{5C3F7A82-5EEB-47EA-8D2D-78951D158CFD}" srcId="{A77BCD72-05C7-476B-A60C-0AF9B1EEAC46}" destId="{B21A2700-FB2E-4F04-8B6C-5F0AF6BDE7D2}" srcOrd="1" destOrd="0" parTransId="{E8459937-D9D2-492B-B713-A6F5220E404C}" sibTransId="{9E3BE567-0EA5-4483-B9E7-A2420B79A5B2}"/>
    <dgm:cxn modelId="{279A65F7-14E1-47C8-9367-20DB83082094}" srcId="{B21A2700-FB2E-4F04-8B6C-5F0AF6BDE7D2}" destId="{C45D75A7-5B4C-4CE1-9475-C8A966FFC9CB}" srcOrd="0" destOrd="0" parTransId="{AB43B586-FAEC-4800-B230-EA0C5A72B048}" sibTransId="{534B3DE2-96E7-4E8C-B0C8-9459949D8CDC}"/>
    <dgm:cxn modelId="{54BD5E70-2B41-411D-822D-CF54D13ED27E}" type="presOf" srcId="{C45D75A7-5B4C-4CE1-9475-C8A966FFC9CB}" destId="{34D6FBB4-E2D0-41C4-A5BF-6F513DE41A54}" srcOrd="0" destOrd="0" presId="urn:microsoft.com/office/officeart/2005/8/layout/hierarchy3"/>
    <dgm:cxn modelId="{8262D3DF-B529-482E-B727-96014DA9DD71}" type="presOf" srcId="{7566DB73-A84E-4EE0-AC86-3E2172C56EBD}" destId="{614CE049-DD83-4291-9A41-7421A56535E1}" srcOrd="0" destOrd="0" presId="urn:microsoft.com/office/officeart/2005/8/layout/hierarchy3"/>
    <dgm:cxn modelId="{69C24D3D-920E-4C37-AFF4-5CDA2DA180A0}" type="presOf" srcId="{781BBD36-4169-4652-9312-33BD2CA85DD7}" destId="{C0ECA609-2544-47D6-A722-3490275FE136}" srcOrd="0" destOrd="0" presId="urn:microsoft.com/office/officeart/2005/8/layout/hierarchy3"/>
    <dgm:cxn modelId="{9874773C-54CA-40EA-B9B3-5CC4C7C59662}" type="presOf" srcId="{A971A73A-43C8-442B-BB96-B4869F4D3C37}" destId="{9C51C0C8-9626-4BF8-8FA9-2502A12A2C1D}" srcOrd="0" destOrd="0" presId="urn:microsoft.com/office/officeart/2005/8/layout/hierarchy3"/>
    <dgm:cxn modelId="{716F03E2-258A-45B3-9028-C998AF42B33C}" srcId="{78F22E86-6F9F-453E-B83D-654F886F9623}" destId="{5E1B9D5B-0994-495F-A017-B30020691204}" srcOrd="1" destOrd="0" parTransId="{7566DB73-A84E-4EE0-AC86-3E2172C56EBD}" sibTransId="{0C04675B-3D78-40A1-8247-8F624654BC14}"/>
    <dgm:cxn modelId="{9DBDFE7D-6E26-45B0-A7C3-340B639D359A}" srcId="{A77BCD72-05C7-476B-A60C-0AF9B1EEAC46}" destId="{78F22E86-6F9F-453E-B83D-654F886F9623}" srcOrd="0" destOrd="0" parTransId="{99C12A3E-B4EE-43C2-A525-CF79F341A44E}" sibTransId="{0C0632A6-3AF7-4965-B19B-5987AFAB50FD}"/>
    <dgm:cxn modelId="{DA3AEA6C-E79A-4465-AA37-C721CE66DBE2}" srcId="{B21A2700-FB2E-4F04-8B6C-5F0AF6BDE7D2}" destId="{A513C86E-1089-48FF-8358-77B8C55F8578}" srcOrd="1" destOrd="0" parTransId="{A971A73A-43C8-442B-BB96-B4869F4D3C37}" sibTransId="{BF4FE367-722E-44D8-8295-05D8AE7A993F}"/>
    <dgm:cxn modelId="{FC89B458-AE9A-40F4-A679-B5A12352B1F4}" type="presOf" srcId="{B21A2700-FB2E-4F04-8B6C-5F0AF6BDE7D2}" destId="{DB5453C9-EC91-4194-9B3C-DADF854DB57A}" srcOrd="1" destOrd="0" presId="urn:microsoft.com/office/officeart/2005/8/layout/hierarchy3"/>
    <dgm:cxn modelId="{1886C31B-80B1-471C-9B67-E84B322C14BD}" type="presOf" srcId="{AB43B586-FAEC-4800-B230-EA0C5A72B048}" destId="{134081B8-E22D-4D7A-B00A-143ED46CA1E7}" srcOrd="0" destOrd="0" presId="urn:microsoft.com/office/officeart/2005/8/layout/hierarchy3"/>
    <dgm:cxn modelId="{98B261A6-DB2D-4032-BB5C-496D2F99EC68}" type="presOf" srcId="{B21A2700-FB2E-4F04-8B6C-5F0AF6BDE7D2}" destId="{25094471-CE10-4F7F-9681-533A76CBD3EE}" srcOrd="0" destOrd="0" presId="urn:microsoft.com/office/officeart/2005/8/layout/hierarchy3"/>
    <dgm:cxn modelId="{F1C13224-5EDA-4BB4-A369-863A167C0C02}" srcId="{78F22E86-6F9F-453E-B83D-654F886F9623}" destId="{781BBD36-4169-4652-9312-33BD2CA85DD7}" srcOrd="0" destOrd="0" parTransId="{548D712B-FA15-43BD-9E62-C2A8240E3F40}" sibTransId="{E304BD5B-7553-421E-B6D8-E1EB8830629D}"/>
    <dgm:cxn modelId="{0A307F02-2B78-4078-B541-815B11D1F37A}" type="presOf" srcId="{548D712B-FA15-43BD-9E62-C2A8240E3F40}" destId="{6C034B2F-3F39-454E-9A2F-6D88E4463179}" srcOrd="0" destOrd="0" presId="urn:microsoft.com/office/officeart/2005/8/layout/hierarchy3"/>
    <dgm:cxn modelId="{EB424A25-6EE4-4519-A0C2-CBB40318FFFF}" type="presOf" srcId="{5E1B9D5B-0994-495F-A017-B30020691204}" destId="{C86633C1-3FA7-4617-9965-8EED2E40FA81}" srcOrd="0" destOrd="0" presId="urn:microsoft.com/office/officeart/2005/8/layout/hierarchy3"/>
    <dgm:cxn modelId="{7076F9E5-230F-46A9-BCAB-01731158FD37}" type="presOf" srcId="{A513C86E-1089-48FF-8358-77B8C55F8578}" destId="{700E7146-BE64-4245-B42D-B677CFA2A5A3}" srcOrd="0" destOrd="0" presId="urn:microsoft.com/office/officeart/2005/8/layout/hierarchy3"/>
    <dgm:cxn modelId="{BB26B6EC-F305-40A9-B661-5AF61F420D1E}" type="presParOf" srcId="{299D0FBA-A732-4121-B970-3979838ED811}" destId="{41B57641-AC55-43F4-8F74-D72D8DB005F9}" srcOrd="0" destOrd="0" presId="urn:microsoft.com/office/officeart/2005/8/layout/hierarchy3"/>
    <dgm:cxn modelId="{5958D3EC-40C6-4AE3-A269-71AE3DE60C5F}" type="presParOf" srcId="{41B57641-AC55-43F4-8F74-D72D8DB005F9}" destId="{1107D7A4-87DE-4906-B3C5-57D2DEB2CBD7}" srcOrd="0" destOrd="0" presId="urn:microsoft.com/office/officeart/2005/8/layout/hierarchy3"/>
    <dgm:cxn modelId="{7AE691EB-E9E4-4ECC-93FC-BB4781F45EF1}" type="presParOf" srcId="{1107D7A4-87DE-4906-B3C5-57D2DEB2CBD7}" destId="{7216C890-A2C8-4A4E-9D16-E4D575819D6A}" srcOrd="0" destOrd="0" presId="urn:microsoft.com/office/officeart/2005/8/layout/hierarchy3"/>
    <dgm:cxn modelId="{A53706BE-92C7-4C88-BF68-1E173924B51D}" type="presParOf" srcId="{1107D7A4-87DE-4906-B3C5-57D2DEB2CBD7}" destId="{BBFEF894-AB2F-4EAD-84AF-B33E9CFC68E0}" srcOrd="1" destOrd="0" presId="urn:microsoft.com/office/officeart/2005/8/layout/hierarchy3"/>
    <dgm:cxn modelId="{FD89DC8E-DDFE-4091-A8AB-5C961CF522D6}" type="presParOf" srcId="{41B57641-AC55-43F4-8F74-D72D8DB005F9}" destId="{5E9975D3-8335-422E-8D44-69C2A496EAEF}" srcOrd="1" destOrd="0" presId="urn:microsoft.com/office/officeart/2005/8/layout/hierarchy3"/>
    <dgm:cxn modelId="{DF3D1CD8-6B46-4466-81EF-5F1D1E3EC21B}" type="presParOf" srcId="{5E9975D3-8335-422E-8D44-69C2A496EAEF}" destId="{6C034B2F-3F39-454E-9A2F-6D88E4463179}" srcOrd="0" destOrd="0" presId="urn:microsoft.com/office/officeart/2005/8/layout/hierarchy3"/>
    <dgm:cxn modelId="{699EBDDF-F86E-4CB1-854B-5BAF3BCBC6D5}" type="presParOf" srcId="{5E9975D3-8335-422E-8D44-69C2A496EAEF}" destId="{C0ECA609-2544-47D6-A722-3490275FE136}" srcOrd="1" destOrd="0" presId="urn:microsoft.com/office/officeart/2005/8/layout/hierarchy3"/>
    <dgm:cxn modelId="{93D0682B-C282-4B9F-B5A2-E78542F28435}" type="presParOf" srcId="{5E9975D3-8335-422E-8D44-69C2A496EAEF}" destId="{614CE049-DD83-4291-9A41-7421A56535E1}" srcOrd="2" destOrd="0" presId="urn:microsoft.com/office/officeart/2005/8/layout/hierarchy3"/>
    <dgm:cxn modelId="{D924A3CB-61A2-44E5-A724-80D4BC1F39E6}" type="presParOf" srcId="{5E9975D3-8335-422E-8D44-69C2A496EAEF}" destId="{C86633C1-3FA7-4617-9965-8EED2E40FA81}" srcOrd="3" destOrd="0" presId="urn:microsoft.com/office/officeart/2005/8/layout/hierarchy3"/>
    <dgm:cxn modelId="{22F163A5-2E2C-4713-AFFB-B42400C5C0A4}" type="presParOf" srcId="{299D0FBA-A732-4121-B970-3979838ED811}" destId="{04DC886C-FD35-4BC4-8FB6-D87E5E4699F2}" srcOrd="1" destOrd="0" presId="urn:microsoft.com/office/officeart/2005/8/layout/hierarchy3"/>
    <dgm:cxn modelId="{01D43E50-EC33-4010-AC84-09ADA03CECD9}" type="presParOf" srcId="{04DC886C-FD35-4BC4-8FB6-D87E5E4699F2}" destId="{D714A13F-A68F-4C6B-8F00-A2A96872C0B3}" srcOrd="0" destOrd="0" presId="urn:microsoft.com/office/officeart/2005/8/layout/hierarchy3"/>
    <dgm:cxn modelId="{29651985-A9FC-4CD7-A95D-0FF6B2896E66}" type="presParOf" srcId="{D714A13F-A68F-4C6B-8F00-A2A96872C0B3}" destId="{25094471-CE10-4F7F-9681-533A76CBD3EE}" srcOrd="0" destOrd="0" presId="urn:microsoft.com/office/officeart/2005/8/layout/hierarchy3"/>
    <dgm:cxn modelId="{0D6FBAC5-D672-4FCF-9933-36ABE840352F}" type="presParOf" srcId="{D714A13F-A68F-4C6B-8F00-A2A96872C0B3}" destId="{DB5453C9-EC91-4194-9B3C-DADF854DB57A}" srcOrd="1" destOrd="0" presId="urn:microsoft.com/office/officeart/2005/8/layout/hierarchy3"/>
    <dgm:cxn modelId="{1E93D784-5D2F-462D-A465-080B02565E17}" type="presParOf" srcId="{04DC886C-FD35-4BC4-8FB6-D87E5E4699F2}" destId="{1C92BA80-0F1B-4C0C-A468-F5DBD01CD9DC}" srcOrd="1" destOrd="0" presId="urn:microsoft.com/office/officeart/2005/8/layout/hierarchy3"/>
    <dgm:cxn modelId="{53A6241E-1138-45FF-B5D8-787B3ED43647}" type="presParOf" srcId="{1C92BA80-0F1B-4C0C-A468-F5DBD01CD9DC}" destId="{134081B8-E22D-4D7A-B00A-143ED46CA1E7}" srcOrd="0" destOrd="0" presId="urn:microsoft.com/office/officeart/2005/8/layout/hierarchy3"/>
    <dgm:cxn modelId="{A3D07F29-9FDB-4B24-AF17-23139C95848C}" type="presParOf" srcId="{1C92BA80-0F1B-4C0C-A468-F5DBD01CD9DC}" destId="{34D6FBB4-E2D0-41C4-A5BF-6F513DE41A54}" srcOrd="1" destOrd="0" presId="urn:microsoft.com/office/officeart/2005/8/layout/hierarchy3"/>
    <dgm:cxn modelId="{549F6F69-B097-4B1A-B099-8F44F489FB77}" type="presParOf" srcId="{1C92BA80-0F1B-4C0C-A468-F5DBD01CD9DC}" destId="{9C51C0C8-9626-4BF8-8FA9-2502A12A2C1D}" srcOrd="2" destOrd="0" presId="urn:microsoft.com/office/officeart/2005/8/layout/hierarchy3"/>
    <dgm:cxn modelId="{47BCEE24-5BDC-48D0-BA72-18AFF36587D8}" type="presParOf" srcId="{1C92BA80-0F1B-4C0C-A468-F5DBD01CD9DC}" destId="{700E7146-BE64-4245-B42D-B677CFA2A5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46806A-5724-437F-B066-668058C7EA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9111B-A023-4AB6-A093-1BD8B47116F6}">
      <dgm:prSet/>
      <dgm:spPr/>
      <dgm:t>
        <a:bodyPr/>
        <a:lstStyle/>
        <a:p>
          <a:pPr rtl="0"/>
          <a:r>
            <a:rPr lang="en-US" dirty="0" smtClean="0"/>
            <a:t>Humans are accidentally infected by ingestion of intermediate forms of parasite, present in contaminated water </a:t>
          </a:r>
          <a:r>
            <a:rPr lang="en-US" i="1" dirty="0" smtClean="0"/>
            <a:t>l </a:t>
          </a:r>
          <a:r>
            <a:rPr lang="en-US" dirty="0" smtClean="0"/>
            <a:t>food or over fecal contaminated body of infected dogs</a:t>
          </a:r>
          <a:endParaRPr lang="en-US" dirty="0"/>
        </a:p>
      </dgm:t>
    </dgm:pt>
    <dgm:pt modelId="{12271A05-20AB-45F3-8A4E-2B2D7C1A0A8D}" type="parTrans" cxnId="{BA6A8B27-1F0D-4009-8821-C89C6E75330F}">
      <dgm:prSet/>
      <dgm:spPr/>
      <dgm:t>
        <a:bodyPr/>
        <a:lstStyle/>
        <a:p>
          <a:endParaRPr lang="en-US"/>
        </a:p>
      </dgm:t>
    </dgm:pt>
    <dgm:pt modelId="{BF42BB84-A9AC-4285-A806-F347F4B320D8}" type="sibTrans" cxnId="{BA6A8B27-1F0D-4009-8821-C89C6E75330F}">
      <dgm:prSet/>
      <dgm:spPr/>
      <dgm:t>
        <a:bodyPr/>
        <a:lstStyle/>
        <a:p>
          <a:endParaRPr lang="en-US"/>
        </a:p>
      </dgm:t>
    </dgm:pt>
    <dgm:pt modelId="{6A870FCA-97D6-4B6F-A184-79AFCD3CE0F5}">
      <dgm:prSet/>
      <dgm:spPr/>
      <dgm:t>
        <a:bodyPr/>
        <a:lstStyle/>
        <a:p>
          <a:pPr rtl="0"/>
          <a:r>
            <a:rPr lang="en-US" dirty="0" smtClean="0"/>
            <a:t>Ingested intermediate forms penetrate the gut wall  carried via </a:t>
          </a:r>
          <a:r>
            <a:rPr lang="en-US" dirty="0" err="1" smtClean="0"/>
            <a:t>lymphatics</a:t>
          </a:r>
          <a:r>
            <a:rPr lang="en-US" dirty="0" smtClean="0"/>
            <a:t> </a:t>
          </a:r>
          <a:r>
            <a:rPr lang="en-US" i="1" dirty="0" smtClean="0"/>
            <a:t>l</a:t>
          </a:r>
          <a:r>
            <a:rPr lang="en-US" dirty="0" smtClean="0"/>
            <a:t> blood to liver , lungs ,bones .etc and develop into gradually enlarging cyst </a:t>
          </a:r>
          <a:endParaRPr lang="en-US" dirty="0"/>
        </a:p>
      </dgm:t>
    </dgm:pt>
    <dgm:pt modelId="{835CC5B3-CBD6-49F0-BE63-2EFE1D0E8BC0}" type="parTrans" cxnId="{DB76971E-5379-4164-B675-0824C2887A2A}">
      <dgm:prSet/>
      <dgm:spPr/>
      <dgm:t>
        <a:bodyPr/>
        <a:lstStyle/>
        <a:p>
          <a:endParaRPr lang="en-US"/>
        </a:p>
      </dgm:t>
    </dgm:pt>
    <dgm:pt modelId="{28A56FA3-C13A-4D0F-808A-A048C695FC48}" type="sibTrans" cxnId="{DB76971E-5379-4164-B675-0824C2887A2A}">
      <dgm:prSet/>
      <dgm:spPr/>
      <dgm:t>
        <a:bodyPr/>
        <a:lstStyle/>
        <a:p>
          <a:endParaRPr lang="en-US"/>
        </a:p>
      </dgm:t>
    </dgm:pt>
    <dgm:pt modelId="{07335D67-3AD5-44C9-8F74-6DC0B4A14E01}" type="pres">
      <dgm:prSet presAssocID="{2346806A-5724-437F-B066-668058C7EA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DCA59F-0305-4AB6-820D-28029207DA05}" type="pres">
      <dgm:prSet presAssocID="{1E89111B-A023-4AB6-A093-1BD8B47116F6}" presName="node" presStyleLbl="node1" presStyleIdx="0" presStyleCnt="2" custScaleY="238596" custLinFactNeighborX="-117" custLinFactNeighborY="1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E5E5-A874-47E6-BE5C-1588599A2799}" type="pres">
      <dgm:prSet presAssocID="{BF42BB84-A9AC-4285-A806-F347F4B320D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2D1117E-32F2-43BA-8CFC-42E2C4988C92}" type="pres">
      <dgm:prSet presAssocID="{BF42BB84-A9AC-4285-A806-F347F4B320D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BB9336D-8A0A-4796-B984-C94C85F00FB7}" type="pres">
      <dgm:prSet presAssocID="{6A870FCA-97D6-4B6F-A184-79AFCD3CE0F5}" presName="node" presStyleLbl="node1" presStyleIdx="1" presStyleCnt="2" custScaleY="238596" custLinFactNeighborX="5577" custLinFactNeighborY="9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530F7-2FCB-4779-88BD-C212AA27424E}" type="presOf" srcId="{BF42BB84-A9AC-4285-A806-F347F4B320D8}" destId="{92D1117E-32F2-43BA-8CFC-42E2C4988C92}" srcOrd="1" destOrd="0" presId="urn:microsoft.com/office/officeart/2005/8/layout/process1"/>
    <dgm:cxn modelId="{FE67C761-8950-48C7-8E45-F2BC2BA87C3B}" type="presOf" srcId="{BF42BB84-A9AC-4285-A806-F347F4B320D8}" destId="{F610E5E5-A874-47E6-BE5C-1588599A2799}" srcOrd="0" destOrd="0" presId="urn:microsoft.com/office/officeart/2005/8/layout/process1"/>
    <dgm:cxn modelId="{BDE8AF56-D3EE-4F52-9A99-F6E2DEDC9A3D}" type="presOf" srcId="{2346806A-5724-437F-B066-668058C7EA7E}" destId="{07335D67-3AD5-44C9-8F74-6DC0B4A14E01}" srcOrd="0" destOrd="0" presId="urn:microsoft.com/office/officeart/2005/8/layout/process1"/>
    <dgm:cxn modelId="{15049954-70FA-433E-9F98-A5F1A0F136FF}" type="presOf" srcId="{6A870FCA-97D6-4B6F-A184-79AFCD3CE0F5}" destId="{7BB9336D-8A0A-4796-B984-C94C85F00FB7}" srcOrd="0" destOrd="0" presId="urn:microsoft.com/office/officeart/2005/8/layout/process1"/>
    <dgm:cxn modelId="{DB76971E-5379-4164-B675-0824C2887A2A}" srcId="{2346806A-5724-437F-B066-668058C7EA7E}" destId="{6A870FCA-97D6-4B6F-A184-79AFCD3CE0F5}" srcOrd="1" destOrd="0" parTransId="{835CC5B3-CBD6-49F0-BE63-2EFE1D0E8BC0}" sibTransId="{28A56FA3-C13A-4D0F-808A-A048C695FC48}"/>
    <dgm:cxn modelId="{BA6A8B27-1F0D-4009-8821-C89C6E75330F}" srcId="{2346806A-5724-437F-B066-668058C7EA7E}" destId="{1E89111B-A023-4AB6-A093-1BD8B47116F6}" srcOrd="0" destOrd="0" parTransId="{12271A05-20AB-45F3-8A4E-2B2D7C1A0A8D}" sibTransId="{BF42BB84-A9AC-4285-A806-F347F4B320D8}"/>
    <dgm:cxn modelId="{D3129B00-8874-4F47-A575-2B57F44274AB}" type="presOf" srcId="{1E89111B-A023-4AB6-A093-1BD8B47116F6}" destId="{03DCA59F-0305-4AB6-820D-28029207DA05}" srcOrd="0" destOrd="0" presId="urn:microsoft.com/office/officeart/2005/8/layout/process1"/>
    <dgm:cxn modelId="{4EE17799-A607-4EBD-AE4D-1A966E7F73A5}" type="presParOf" srcId="{07335D67-3AD5-44C9-8F74-6DC0B4A14E01}" destId="{03DCA59F-0305-4AB6-820D-28029207DA05}" srcOrd="0" destOrd="0" presId="urn:microsoft.com/office/officeart/2005/8/layout/process1"/>
    <dgm:cxn modelId="{A6D3FCD0-3247-4DA6-8EAA-1C70FDE55A99}" type="presParOf" srcId="{07335D67-3AD5-44C9-8F74-6DC0B4A14E01}" destId="{F610E5E5-A874-47E6-BE5C-1588599A2799}" srcOrd="1" destOrd="0" presId="urn:microsoft.com/office/officeart/2005/8/layout/process1"/>
    <dgm:cxn modelId="{FF44E3DF-A99F-4648-BB5F-1294617F5372}" type="presParOf" srcId="{F610E5E5-A874-47E6-BE5C-1588599A2799}" destId="{92D1117E-32F2-43BA-8CFC-42E2C4988C92}" srcOrd="0" destOrd="0" presId="urn:microsoft.com/office/officeart/2005/8/layout/process1"/>
    <dgm:cxn modelId="{9395345B-D5F7-4660-BC99-6BC36B815439}" type="presParOf" srcId="{07335D67-3AD5-44C9-8F74-6DC0B4A14E01}" destId="{7BB9336D-8A0A-4796-B984-C94C85F00F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0038CA-FA21-44DC-83DA-EBE92080938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42C6E4-1CB5-4915-8F62-0B21D8E1E08D}">
      <dgm:prSet/>
      <dgm:spPr/>
      <dgm:t>
        <a:bodyPr/>
        <a:lstStyle/>
        <a:p>
          <a:pPr rtl="0"/>
          <a:r>
            <a:rPr lang="en-US" b="1" u="sng" dirty="0" smtClean="0"/>
            <a:t>Liver cysts</a:t>
          </a:r>
          <a:r>
            <a:rPr lang="en-US" dirty="0" smtClean="0"/>
            <a:t>: </a:t>
          </a:r>
          <a:r>
            <a:rPr lang="en-US" dirty="0" err="1" smtClean="0"/>
            <a:t>hepatomegaly</a:t>
          </a:r>
          <a:r>
            <a:rPr lang="en-US" dirty="0" smtClean="0"/>
            <a:t> with palpable mass and pain</a:t>
          </a:r>
          <a:endParaRPr lang="en-US" dirty="0"/>
        </a:p>
      </dgm:t>
    </dgm:pt>
    <dgm:pt modelId="{54E389AB-49AB-423B-929D-86C92F71C008}" type="parTrans" cxnId="{B482EE30-EC76-4C62-921D-5AE79CBC57F9}">
      <dgm:prSet/>
      <dgm:spPr/>
      <dgm:t>
        <a:bodyPr/>
        <a:lstStyle/>
        <a:p>
          <a:endParaRPr lang="en-US"/>
        </a:p>
      </dgm:t>
    </dgm:pt>
    <dgm:pt modelId="{42FF5931-6594-4955-ABB4-62AB36DB66E1}" type="sibTrans" cxnId="{B482EE30-EC76-4C62-921D-5AE79CBC57F9}">
      <dgm:prSet/>
      <dgm:spPr/>
      <dgm:t>
        <a:bodyPr/>
        <a:lstStyle/>
        <a:p>
          <a:endParaRPr lang="en-US"/>
        </a:p>
      </dgm:t>
    </dgm:pt>
    <dgm:pt modelId="{5F52CD26-953B-43BF-B66E-800D6B09A9EF}">
      <dgm:prSet/>
      <dgm:spPr/>
      <dgm:t>
        <a:bodyPr/>
        <a:lstStyle/>
        <a:p>
          <a:pPr rtl="0"/>
          <a:r>
            <a:rPr lang="en-US" b="1" u="sng" dirty="0" smtClean="0"/>
            <a:t>Lung cysts</a:t>
          </a:r>
          <a:r>
            <a:rPr lang="en-US" dirty="0" smtClean="0"/>
            <a:t>: cough , </a:t>
          </a:r>
          <a:r>
            <a:rPr lang="en-US" dirty="0" err="1" smtClean="0"/>
            <a:t>hemoptysis</a:t>
          </a:r>
          <a:r>
            <a:rPr lang="en-US" dirty="0" smtClean="0"/>
            <a:t>, chest pain </a:t>
          </a:r>
          <a:endParaRPr lang="en-US" dirty="0"/>
        </a:p>
      </dgm:t>
    </dgm:pt>
    <dgm:pt modelId="{02439F5E-C955-40AF-B82C-C783291EC56D}" type="parTrans" cxnId="{DFD13BC8-713F-450A-ADD2-87EC63C51BC9}">
      <dgm:prSet/>
      <dgm:spPr/>
      <dgm:t>
        <a:bodyPr/>
        <a:lstStyle/>
        <a:p>
          <a:endParaRPr lang="en-US"/>
        </a:p>
      </dgm:t>
    </dgm:pt>
    <dgm:pt modelId="{FFBE0BA1-FA81-4E6A-996B-5DBBA7B5642D}" type="sibTrans" cxnId="{DFD13BC8-713F-450A-ADD2-87EC63C51BC9}">
      <dgm:prSet/>
      <dgm:spPr/>
      <dgm:t>
        <a:bodyPr/>
        <a:lstStyle/>
        <a:p>
          <a:endParaRPr lang="en-US"/>
        </a:p>
      </dgm:t>
    </dgm:pt>
    <dgm:pt modelId="{1FE68072-132A-4E92-984D-7F0232260EA9}">
      <dgm:prSet/>
      <dgm:spPr/>
      <dgm:t>
        <a:bodyPr/>
        <a:lstStyle/>
        <a:p>
          <a:pPr rtl="0"/>
          <a:r>
            <a:rPr lang="en-US" b="1" u="sng" dirty="0" smtClean="0"/>
            <a:t>Bone cyst</a:t>
          </a:r>
          <a:r>
            <a:rPr lang="en-US" dirty="0" smtClean="0"/>
            <a:t>: pathological fractures</a:t>
          </a:r>
          <a:endParaRPr lang="en-US" dirty="0"/>
        </a:p>
      </dgm:t>
    </dgm:pt>
    <dgm:pt modelId="{72216386-939C-47BD-91CD-A9663EA632E9}" type="parTrans" cxnId="{42C29AB2-7CE7-4381-B27A-7C8A8F1F35EE}">
      <dgm:prSet/>
      <dgm:spPr/>
      <dgm:t>
        <a:bodyPr/>
        <a:lstStyle/>
        <a:p>
          <a:endParaRPr lang="en-US"/>
        </a:p>
      </dgm:t>
    </dgm:pt>
    <dgm:pt modelId="{1C8A7823-5E47-49B2-AE03-E6FC1B0E7D0D}" type="sibTrans" cxnId="{42C29AB2-7CE7-4381-B27A-7C8A8F1F35EE}">
      <dgm:prSet/>
      <dgm:spPr/>
      <dgm:t>
        <a:bodyPr/>
        <a:lstStyle/>
        <a:p>
          <a:endParaRPr lang="en-US"/>
        </a:p>
      </dgm:t>
    </dgm:pt>
    <dgm:pt modelId="{A45C1E5B-635C-4B6B-A6BE-34A3DEE306A7}" type="pres">
      <dgm:prSet presAssocID="{870038CA-FA21-44DC-83DA-EBE9208093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8BC79-E9BF-48A9-8525-FC063AB5F349}" type="pres">
      <dgm:prSet presAssocID="{3842C6E4-1CB5-4915-8F62-0B21D8E1E08D}" presName="circ1" presStyleLbl="vennNode1" presStyleIdx="0" presStyleCnt="3"/>
      <dgm:spPr/>
      <dgm:t>
        <a:bodyPr/>
        <a:lstStyle/>
        <a:p>
          <a:endParaRPr lang="en-US"/>
        </a:p>
      </dgm:t>
    </dgm:pt>
    <dgm:pt modelId="{078301C4-A37C-4E90-8EBD-E7DAEA02FDAF}" type="pres">
      <dgm:prSet presAssocID="{3842C6E4-1CB5-4915-8F62-0B21D8E1E0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AF6C6-593D-4419-B5E5-4A927CB25BD9}" type="pres">
      <dgm:prSet presAssocID="{5F52CD26-953B-43BF-B66E-800D6B09A9EF}" presName="circ2" presStyleLbl="vennNode1" presStyleIdx="1" presStyleCnt="3"/>
      <dgm:spPr/>
      <dgm:t>
        <a:bodyPr/>
        <a:lstStyle/>
        <a:p>
          <a:endParaRPr lang="en-US"/>
        </a:p>
      </dgm:t>
    </dgm:pt>
    <dgm:pt modelId="{9A7690E6-F223-4A6E-94C2-0C3A876B0CCD}" type="pres">
      <dgm:prSet presAssocID="{5F52CD26-953B-43BF-B66E-800D6B09A9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DF98-8745-4BE5-A13F-74DAC78CC843}" type="pres">
      <dgm:prSet presAssocID="{1FE68072-132A-4E92-984D-7F0232260EA9}" presName="circ3" presStyleLbl="vennNode1" presStyleIdx="2" presStyleCnt="3"/>
      <dgm:spPr/>
      <dgm:t>
        <a:bodyPr/>
        <a:lstStyle/>
        <a:p>
          <a:endParaRPr lang="en-US"/>
        </a:p>
      </dgm:t>
    </dgm:pt>
    <dgm:pt modelId="{7AE62E18-683C-40FD-833D-CBD87562171F}" type="pres">
      <dgm:prSet presAssocID="{1FE68072-132A-4E92-984D-7F0232260E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4F90B-BD12-45F3-90C0-C552FEE1C3B4}" type="presOf" srcId="{1FE68072-132A-4E92-984D-7F0232260EA9}" destId="{7AE62E18-683C-40FD-833D-CBD87562171F}" srcOrd="1" destOrd="0" presId="urn:microsoft.com/office/officeart/2005/8/layout/venn1"/>
    <dgm:cxn modelId="{103BD2E9-957E-4BCD-BAB3-A0EB20826DA1}" type="presOf" srcId="{5F52CD26-953B-43BF-B66E-800D6B09A9EF}" destId="{9A7690E6-F223-4A6E-94C2-0C3A876B0CCD}" srcOrd="1" destOrd="0" presId="urn:microsoft.com/office/officeart/2005/8/layout/venn1"/>
    <dgm:cxn modelId="{97999BB9-971A-4E79-8261-97A874030380}" type="presOf" srcId="{3842C6E4-1CB5-4915-8F62-0B21D8E1E08D}" destId="{0CD8BC79-E9BF-48A9-8525-FC063AB5F349}" srcOrd="0" destOrd="0" presId="urn:microsoft.com/office/officeart/2005/8/layout/venn1"/>
    <dgm:cxn modelId="{7E7BDDEE-DDDE-40FC-8A14-7D8E869B66B2}" type="presOf" srcId="{3842C6E4-1CB5-4915-8F62-0B21D8E1E08D}" destId="{078301C4-A37C-4E90-8EBD-E7DAEA02FDAF}" srcOrd="1" destOrd="0" presId="urn:microsoft.com/office/officeart/2005/8/layout/venn1"/>
    <dgm:cxn modelId="{FF1F507D-E08F-4DFA-A709-3F5535816178}" type="presOf" srcId="{1FE68072-132A-4E92-984D-7F0232260EA9}" destId="{E402DF98-8745-4BE5-A13F-74DAC78CC843}" srcOrd="0" destOrd="0" presId="urn:microsoft.com/office/officeart/2005/8/layout/venn1"/>
    <dgm:cxn modelId="{B482EE30-EC76-4C62-921D-5AE79CBC57F9}" srcId="{870038CA-FA21-44DC-83DA-EBE920809388}" destId="{3842C6E4-1CB5-4915-8F62-0B21D8E1E08D}" srcOrd="0" destOrd="0" parTransId="{54E389AB-49AB-423B-929D-86C92F71C008}" sibTransId="{42FF5931-6594-4955-ABB4-62AB36DB66E1}"/>
    <dgm:cxn modelId="{42C29AB2-7CE7-4381-B27A-7C8A8F1F35EE}" srcId="{870038CA-FA21-44DC-83DA-EBE920809388}" destId="{1FE68072-132A-4E92-984D-7F0232260EA9}" srcOrd="2" destOrd="0" parTransId="{72216386-939C-47BD-91CD-A9663EA632E9}" sibTransId="{1C8A7823-5E47-49B2-AE03-E6FC1B0E7D0D}"/>
    <dgm:cxn modelId="{DFD13BC8-713F-450A-ADD2-87EC63C51BC9}" srcId="{870038CA-FA21-44DC-83DA-EBE920809388}" destId="{5F52CD26-953B-43BF-B66E-800D6B09A9EF}" srcOrd="1" destOrd="0" parTransId="{02439F5E-C955-40AF-B82C-C783291EC56D}" sibTransId="{FFBE0BA1-FA81-4E6A-996B-5DBBA7B5642D}"/>
    <dgm:cxn modelId="{A4988AF3-C90C-4212-ADFA-60587E12E0BD}" type="presOf" srcId="{870038CA-FA21-44DC-83DA-EBE920809388}" destId="{A45C1E5B-635C-4B6B-A6BE-34A3DEE306A7}" srcOrd="0" destOrd="0" presId="urn:microsoft.com/office/officeart/2005/8/layout/venn1"/>
    <dgm:cxn modelId="{5100BD24-21CF-4E89-B7DD-D289E6ADF1A4}" type="presOf" srcId="{5F52CD26-953B-43BF-B66E-800D6B09A9EF}" destId="{3E4AF6C6-593D-4419-B5E5-4A927CB25BD9}" srcOrd="0" destOrd="0" presId="urn:microsoft.com/office/officeart/2005/8/layout/venn1"/>
    <dgm:cxn modelId="{77AA8511-8B47-4F93-9452-38F187CA6077}" type="presParOf" srcId="{A45C1E5B-635C-4B6B-A6BE-34A3DEE306A7}" destId="{0CD8BC79-E9BF-48A9-8525-FC063AB5F349}" srcOrd="0" destOrd="0" presId="urn:microsoft.com/office/officeart/2005/8/layout/venn1"/>
    <dgm:cxn modelId="{0896765D-2656-4433-AD3D-636D73051A0E}" type="presParOf" srcId="{A45C1E5B-635C-4B6B-A6BE-34A3DEE306A7}" destId="{078301C4-A37C-4E90-8EBD-E7DAEA02FDAF}" srcOrd="1" destOrd="0" presId="urn:microsoft.com/office/officeart/2005/8/layout/venn1"/>
    <dgm:cxn modelId="{9F2D5484-60A1-4779-8A4A-4ED709712859}" type="presParOf" srcId="{A45C1E5B-635C-4B6B-A6BE-34A3DEE306A7}" destId="{3E4AF6C6-593D-4419-B5E5-4A927CB25BD9}" srcOrd="2" destOrd="0" presId="urn:microsoft.com/office/officeart/2005/8/layout/venn1"/>
    <dgm:cxn modelId="{DC0F72ED-410E-423B-8239-C018A9F9D66F}" type="presParOf" srcId="{A45C1E5B-635C-4B6B-A6BE-34A3DEE306A7}" destId="{9A7690E6-F223-4A6E-94C2-0C3A876B0CCD}" srcOrd="3" destOrd="0" presId="urn:microsoft.com/office/officeart/2005/8/layout/venn1"/>
    <dgm:cxn modelId="{462D41F6-845F-4F53-AF03-5729FC696A0C}" type="presParOf" srcId="{A45C1E5B-635C-4B6B-A6BE-34A3DEE306A7}" destId="{E402DF98-8745-4BE5-A13F-74DAC78CC843}" srcOrd="4" destOrd="0" presId="urn:microsoft.com/office/officeart/2005/8/layout/venn1"/>
    <dgm:cxn modelId="{62386592-2DDF-4735-B7FB-ACB902EE1F3A}" type="presParOf" srcId="{A45C1E5B-635C-4B6B-A6BE-34A3DEE306A7}" destId="{7AE62E18-683C-40FD-833D-CBD8756217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68F3A9-D867-4039-BC7B-BF3699647D0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52AFAC-5E46-430E-94D8-3BB7BBF890D1}">
      <dgm:prSet/>
      <dgm:spPr/>
      <dgm:t>
        <a:bodyPr/>
        <a:lstStyle/>
        <a:p>
          <a:pPr rtl="0"/>
          <a:r>
            <a:rPr lang="en-US" dirty="0" smtClean="0"/>
            <a:t>Cyst rupture ( spontaneous or during surgery) which may lead to sudden anaphylaxis and </a:t>
          </a:r>
          <a:r>
            <a:rPr lang="en-US" i="1" dirty="0" smtClean="0"/>
            <a:t>l </a:t>
          </a:r>
          <a:r>
            <a:rPr lang="en-US" dirty="0" smtClean="0"/>
            <a:t>or formation of secondary cysts</a:t>
          </a:r>
          <a:endParaRPr lang="en-US" dirty="0"/>
        </a:p>
      </dgm:t>
    </dgm:pt>
    <dgm:pt modelId="{34552182-E515-4B77-B75C-9CEA8D1C4812}" type="parTrans" cxnId="{870A698B-FFFB-4F46-8C38-F35A72CD4FA9}">
      <dgm:prSet/>
      <dgm:spPr/>
      <dgm:t>
        <a:bodyPr/>
        <a:lstStyle/>
        <a:p>
          <a:endParaRPr lang="en-US"/>
        </a:p>
      </dgm:t>
    </dgm:pt>
    <dgm:pt modelId="{2C467A26-6AEC-41A4-8B3B-1BBCE3C47F0D}" type="sibTrans" cxnId="{870A698B-FFFB-4F46-8C38-F35A72CD4FA9}">
      <dgm:prSet/>
      <dgm:spPr/>
      <dgm:t>
        <a:bodyPr/>
        <a:lstStyle/>
        <a:p>
          <a:endParaRPr lang="en-US"/>
        </a:p>
      </dgm:t>
    </dgm:pt>
    <dgm:pt modelId="{DF877EAC-2C36-4930-A471-B0A476874BF1}">
      <dgm:prSet/>
      <dgm:spPr/>
      <dgm:t>
        <a:bodyPr/>
        <a:lstStyle/>
        <a:p>
          <a:pPr rtl="0"/>
          <a:r>
            <a:rPr lang="en-US" dirty="0" smtClean="0"/>
            <a:t>Pressure on other structures e.g. </a:t>
          </a:r>
          <a:r>
            <a:rPr lang="en-US" dirty="0" err="1" smtClean="0"/>
            <a:t>biliary</a:t>
          </a:r>
          <a:r>
            <a:rPr lang="en-US" dirty="0" smtClean="0"/>
            <a:t> tree with obstructive jaundice</a:t>
          </a:r>
          <a:endParaRPr lang="en-US" dirty="0"/>
        </a:p>
      </dgm:t>
    </dgm:pt>
    <dgm:pt modelId="{64ECC575-5E4B-4024-AD36-388F32AA4650}" type="parTrans" cxnId="{5623D5BB-524E-493F-84A5-C2B5BB51DD89}">
      <dgm:prSet/>
      <dgm:spPr/>
      <dgm:t>
        <a:bodyPr/>
        <a:lstStyle/>
        <a:p>
          <a:endParaRPr lang="en-US"/>
        </a:p>
      </dgm:t>
    </dgm:pt>
    <dgm:pt modelId="{E8E0D9FC-8C6D-4C01-B3EA-B93C5BC93E5A}" type="sibTrans" cxnId="{5623D5BB-524E-493F-84A5-C2B5BB51DD89}">
      <dgm:prSet/>
      <dgm:spPr/>
      <dgm:t>
        <a:bodyPr/>
        <a:lstStyle/>
        <a:p>
          <a:endParaRPr lang="en-US"/>
        </a:p>
      </dgm:t>
    </dgm:pt>
    <dgm:pt modelId="{E076FDA0-DFF7-4946-8D20-40BDE9805275}" type="pres">
      <dgm:prSet presAssocID="{6D68F3A9-D867-4039-BC7B-BF3699647D0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7BBFC-3E4C-44AA-BD18-36AA678C437F}" type="pres">
      <dgm:prSet presAssocID="{6D68F3A9-D867-4039-BC7B-BF3699647D0B}" presName="ribbon" presStyleLbl="node1" presStyleIdx="0" presStyleCnt="1"/>
      <dgm:spPr/>
    </dgm:pt>
    <dgm:pt modelId="{8D9A7EB2-7F72-46AB-A4AC-1E183A45BB93}" type="pres">
      <dgm:prSet presAssocID="{6D68F3A9-D867-4039-BC7B-BF3699647D0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216D3-33C2-4F44-8167-E4B039202305}" type="pres">
      <dgm:prSet presAssocID="{6D68F3A9-D867-4039-BC7B-BF3699647D0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A698B-FFFB-4F46-8C38-F35A72CD4FA9}" srcId="{6D68F3A9-D867-4039-BC7B-BF3699647D0B}" destId="{0452AFAC-5E46-430E-94D8-3BB7BBF890D1}" srcOrd="0" destOrd="0" parTransId="{34552182-E515-4B77-B75C-9CEA8D1C4812}" sibTransId="{2C467A26-6AEC-41A4-8B3B-1BBCE3C47F0D}"/>
    <dgm:cxn modelId="{3121164E-CB02-465B-9065-5F7C4A3A7424}" type="presOf" srcId="{DF877EAC-2C36-4930-A471-B0A476874BF1}" destId="{5DE216D3-33C2-4F44-8167-E4B039202305}" srcOrd="0" destOrd="0" presId="urn:microsoft.com/office/officeart/2005/8/layout/arrow6"/>
    <dgm:cxn modelId="{17FB26A0-DC2E-4D67-A30E-3BC6F5CC5276}" type="presOf" srcId="{6D68F3A9-D867-4039-BC7B-BF3699647D0B}" destId="{E076FDA0-DFF7-4946-8D20-40BDE9805275}" srcOrd="0" destOrd="0" presId="urn:microsoft.com/office/officeart/2005/8/layout/arrow6"/>
    <dgm:cxn modelId="{5623D5BB-524E-493F-84A5-C2B5BB51DD89}" srcId="{6D68F3A9-D867-4039-BC7B-BF3699647D0B}" destId="{DF877EAC-2C36-4930-A471-B0A476874BF1}" srcOrd="1" destOrd="0" parTransId="{64ECC575-5E4B-4024-AD36-388F32AA4650}" sibTransId="{E8E0D9FC-8C6D-4C01-B3EA-B93C5BC93E5A}"/>
    <dgm:cxn modelId="{30188133-6574-46D5-9474-89D524982CAE}" type="presOf" srcId="{0452AFAC-5E46-430E-94D8-3BB7BBF890D1}" destId="{8D9A7EB2-7F72-46AB-A4AC-1E183A45BB93}" srcOrd="0" destOrd="0" presId="urn:microsoft.com/office/officeart/2005/8/layout/arrow6"/>
    <dgm:cxn modelId="{1D6B49A5-0272-4BF6-9A8B-AB97154D8B37}" type="presParOf" srcId="{E076FDA0-DFF7-4946-8D20-40BDE9805275}" destId="{9BC7BBFC-3E4C-44AA-BD18-36AA678C437F}" srcOrd="0" destOrd="0" presId="urn:microsoft.com/office/officeart/2005/8/layout/arrow6"/>
    <dgm:cxn modelId="{F6FD1C78-A84C-4E41-A1F2-A3BC5CEAB74D}" type="presParOf" srcId="{E076FDA0-DFF7-4946-8D20-40BDE9805275}" destId="{8D9A7EB2-7F72-46AB-A4AC-1E183A45BB93}" srcOrd="1" destOrd="0" presId="urn:microsoft.com/office/officeart/2005/8/layout/arrow6"/>
    <dgm:cxn modelId="{3DDAA57C-345E-462F-8ABA-0683D6FE93CE}" type="presParOf" srcId="{E076FDA0-DFF7-4946-8D20-40BDE9805275}" destId="{5DE216D3-33C2-4F44-8167-E4B03920230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7A9F0-DFBC-4A07-8EBF-BD00BF927CDF}">
      <dsp:nvSpPr>
        <dsp:cNvPr id="0" name=""/>
        <dsp:cNvSpPr/>
      </dsp:nvSpPr>
      <dsp:spPr>
        <a:xfrm rot="10800000">
          <a:off x="1664875" y="1710"/>
          <a:ext cx="5472684" cy="1257304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NEMATODES</a:t>
          </a:r>
          <a:endParaRPr lang="en-US" sz="4500" kern="1200" dirty="0"/>
        </a:p>
      </dsp:txBody>
      <dsp:txXfrm rot="10800000">
        <a:off x="1979201" y="1710"/>
        <a:ext cx="5158358" cy="1257304"/>
      </dsp:txXfrm>
    </dsp:sp>
    <dsp:sp modelId="{BF32296B-17A3-4B3E-A1EF-91C6DA1869A5}">
      <dsp:nvSpPr>
        <dsp:cNvPr id="0" name=""/>
        <dsp:cNvSpPr/>
      </dsp:nvSpPr>
      <dsp:spPr>
        <a:xfrm>
          <a:off x="1092040" y="0"/>
          <a:ext cx="1145668" cy="12607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F9CA4-B646-4CF1-8879-296CBFB53469}">
      <dsp:nvSpPr>
        <dsp:cNvPr id="0" name=""/>
        <dsp:cNvSpPr/>
      </dsp:nvSpPr>
      <dsp:spPr>
        <a:xfrm rot="10800000">
          <a:off x="1692784" y="1636039"/>
          <a:ext cx="5472684" cy="1257304"/>
        </a:xfrm>
        <a:prstGeom prst="homePlate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TREMATODES</a:t>
          </a:r>
          <a:endParaRPr lang="en-US" sz="4500" kern="1200" dirty="0"/>
        </a:p>
      </dsp:txBody>
      <dsp:txXfrm rot="10800000">
        <a:off x="2007110" y="1636039"/>
        <a:ext cx="5158358" cy="1257304"/>
      </dsp:txXfrm>
    </dsp:sp>
    <dsp:sp modelId="{BAE8865D-4CD1-4698-93C1-9A6CC3E28B3B}">
      <dsp:nvSpPr>
        <dsp:cNvPr id="0" name=""/>
        <dsp:cNvSpPr/>
      </dsp:nvSpPr>
      <dsp:spPr>
        <a:xfrm>
          <a:off x="1064131" y="163603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87541-CB3A-4735-8799-E6EE8DC2FCFC}">
      <dsp:nvSpPr>
        <dsp:cNvPr id="0" name=""/>
        <dsp:cNvSpPr/>
      </dsp:nvSpPr>
      <dsp:spPr>
        <a:xfrm rot="10800000">
          <a:off x="1692784" y="3268658"/>
          <a:ext cx="5472684" cy="1257304"/>
        </a:xfrm>
        <a:prstGeom prst="homePlat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CESTODES</a:t>
          </a:r>
          <a:endParaRPr lang="en-US" sz="4500" kern="1200" dirty="0"/>
        </a:p>
      </dsp:txBody>
      <dsp:txXfrm rot="10800000">
        <a:off x="2007110" y="3268658"/>
        <a:ext cx="5158358" cy="1257304"/>
      </dsp:txXfrm>
    </dsp:sp>
    <dsp:sp modelId="{0A1F9A6C-879A-4B82-B9D0-300BCED0D295}">
      <dsp:nvSpPr>
        <dsp:cNvPr id="0" name=""/>
        <dsp:cNvSpPr/>
      </dsp:nvSpPr>
      <dsp:spPr>
        <a:xfrm>
          <a:off x="1064131" y="326865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CC76-9F5D-412F-B3B9-0A9136CC6BB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953E-785F-4ED1-8084-0F963042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 descr="god-dhanvantari_5812fab0ea541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9" b="859"/>
          <a:stretch>
            <a:fillRect/>
          </a:stretch>
        </p:blipFill>
        <p:spPr>
          <a:xfrm>
            <a:off x="1792288" y="533400"/>
            <a:ext cx="5486400" cy="4194175"/>
          </a:xfrm>
        </p:spPr>
      </p:pic>
      <p:pic>
        <p:nvPicPr>
          <p:cNvPr id="12" name="Picture 11" descr="download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724400"/>
            <a:ext cx="5410200" cy="178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TREMATODES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PUBLISHED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26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48888"/>
            <a:ext cx="8077200" cy="45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1533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ayurvedic</a:t>
            </a:r>
            <a:r>
              <a:rPr lang="en-US" dirty="0" smtClean="0"/>
              <a:t> preparations</a:t>
            </a:r>
            <a:endParaRPr lang="en-US" dirty="0"/>
          </a:p>
        </p:txBody>
      </p:sp>
      <p:pic>
        <p:nvPicPr>
          <p:cNvPr id="4" name="Content Placeholder 3" descr="download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971800"/>
            <a:ext cx="2590800" cy="3352800"/>
          </a:xfrm>
        </p:spPr>
      </p:pic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400300"/>
            <a:ext cx="2057400" cy="3771900"/>
          </a:xfrm>
          <a:prstGeom prst="rect">
            <a:avLst/>
          </a:prstGeom>
        </p:spPr>
      </p:pic>
      <p:pic>
        <p:nvPicPr>
          <p:cNvPr id="6" name="Picture 5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90800"/>
            <a:ext cx="1981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idyanath ayurved  krimighatini bati (not salable for usa customers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743200" cy="3886200"/>
          </a:xfrm>
        </p:spPr>
      </p:pic>
      <p:pic>
        <p:nvPicPr>
          <p:cNvPr id="5" name="Picture 4" descr="krimitone-new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28194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ASCARIASIS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dirty="0" err="1" smtClean="0"/>
              <a:t>Helmenthiasis</a:t>
            </a:r>
            <a:r>
              <a:rPr lang="en-US" sz="3500" b="1" dirty="0" smtClean="0"/>
              <a:t> and </a:t>
            </a:r>
            <a:r>
              <a:rPr lang="en-US" sz="3500" b="1" dirty="0" err="1" smtClean="0"/>
              <a:t>krimivichar</a:t>
            </a:r>
            <a:endParaRPr lang="en-US" sz="3500" b="1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Helmenthiasis</a:t>
            </a:r>
            <a:r>
              <a:rPr lang="en-US" dirty="0" smtClean="0"/>
              <a:t> :</a:t>
            </a:r>
          </a:p>
          <a:p>
            <a:r>
              <a:rPr lang="en-US" dirty="0" smtClean="0"/>
              <a:t>Prevalence study</a:t>
            </a:r>
          </a:p>
          <a:p>
            <a:r>
              <a:rPr lang="en-US" dirty="0" smtClean="0"/>
              <a:t>Classification of worms</a:t>
            </a:r>
          </a:p>
          <a:p>
            <a:r>
              <a:rPr lang="en-US" dirty="0" err="1" smtClean="0"/>
              <a:t>Subclassification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Single topic each by each….like </a:t>
            </a:r>
            <a:r>
              <a:rPr lang="en-US" dirty="0" err="1" smtClean="0"/>
              <a:t>nematodal</a:t>
            </a:r>
            <a:r>
              <a:rPr lang="en-US" dirty="0" smtClean="0"/>
              <a:t>… </a:t>
            </a:r>
            <a:r>
              <a:rPr lang="en-US" dirty="0" err="1" smtClean="0"/>
              <a:t>ascariasis</a:t>
            </a:r>
            <a:r>
              <a:rPr lang="en-US" dirty="0" smtClean="0"/>
              <a:t>  etc .</a:t>
            </a:r>
            <a:r>
              <a:rPr lang="en-US" dirty="0" err="1" smtClean="0"/>
              <a:t>cestodal</a:t>
            </a:r>
            <a:r>
              <a:rPr lang="en-US" dirty="0" smtClean="0"/>
              <a:t>….like intestinal and tissue infestation …</a:t>
            </a:r>
            <a:r>
              <a:rPr lang="en-US" dirty="0" err="1" smtClean="0"/>
              <a:t>hydatid</a:t>
            </a:r>
            <a:r>
              <a:rPr lang="en-US" dirty="0" smtClean="0"/>
              <a:t> cyst and </a:t>
            </a:r>
            <a:r>
              <a:rPr lang="en-US" dirty="0" err="1" smtClean="0"/>
              <a:t>neurocysticercosis</a:t>
            </a:r>
            <a:endParaRPr lang="en-US" dirty="0" smtClean="0"/>
          </a:p>
          <a:p>
            <a:r>
              <a:rPr lang="en-US" dirty="0" err="1" smtClean="0"/>
              <a:t>Schistosomiasis</a:t>
            </a:r>
            <a:endParaRPr lang="en-US" dirty="0" smtClean="0"/>
          </a:p>
          <a:p>
            <a:r>
              <a:rPr lang="en-US" dirty="0" err="1" smtClean="0"/>
              <a:t>Filariasis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Preventive measures…..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Krimi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vichar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vichar</a:t>
            </a:r>
            <a:endParaRPr lang="en-US" dirty="0" smtClean="0"/>
          </a:p>
          <a:p>
            <a:r>
              <a:rPr lang="en-US" dirty="0" err="1" smtClean="0"/>
              <a:t>Nirukti</a:t>
            </a:r>
            <a:r>
              <a:rPr lang="en-US" dirty="0" smtClean="0"/>
              <a:t> and </a:t>
            </a:r>
            <a:r>
              <a:rPr lang="en-US" dirty="0" err="1" smtClean="0"/>
              <a:t>prakaar</a:t>
            </a:r>
            <a:endParaRPr lang="en-US" dirty="0" smtClean="0"/>
          </a:p>
          <a:p>
            <a:r>
              <a:rPr lang="en-US" dirty="0" err="1" smtClean="0"/>
              <a:t>Aahar</a:t>
            </a:r>
            <a:r>
              <a:rPr lang="en-US" dirty="0" smtClean="0"/>
              <a:t> </a:t>
            </a:r>
            <a:r>
              <a:rPr lang="en-US" dirty="0" err="1" smtClean="0"/>
              <a:t>sambandhi</a:t>
            </a:r>
            <a:r>
              <a:rPr lang="en-US" dirty="0" smtClean="0"/>
              <a:t> </a:t>
            </a:r>
            <a:r>
              <a:rPr lang="en-US" dirty="0" err="1" smtClean="0"/>
              <a:t>hetus</a:t>
            </a:r>
            <a:endParaRPr lang="en-US" dirty="0" smtClean="0"/>
          </a:p>
          <a:p>
            <a:r>
              <a:rPr lang="en-US" dirty="0" err="1" smtClean="0"/>
              <a:t>Vihaar</a:t>
            </a:r>
            <a:r>
              <a:rPr lang="en-US" dirty="0" smtClean="0"/>
              <a:t> </a:t>
            </a:r>
            <a:r>
              <a:rPr lang="en-US" dirty="0" err="1" smtClean="0"/>
              <a:t>sambandhi</a:t>
            </a:r>
            <a:r>
              <a:rPr lang="en-US" dirty="0" smtClean="0"/>
              <a:t> </a:t>
            </a:r>
            <a:r>
              <a:rPr lang="en-US" dirty="0" err="1" smtClean="0"/>
              <a:t>hetus</a:t>
            </a:r>
            <a:endParaRPr lang="en-US" dirty="0" smtClean="0"/>
          </a:p>
          <a:p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lakshanas</a:t>
            </a:r>
            <a:endParaRPr lang="en-US" dirty="0" smtClean="0"/>
          </a:p>
          <a:p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chikitsa</a:t>
            </a:r>
            <a:r>
              <a:rPr lang="en-US" dirty="0" smtClean="0"/>
              <a:t> in deep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articles published in various journals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ayurvedic</a:t>
            </a:r>
            <a:r>
              <a:rPr lang="en-US" dirty="0" smtClean="0"/>
              <a:t>  preparations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$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3581400" cy="3310414"/>
          </a:xfrm>
          <a:prstGeom prst="rect">
            <a:avLst/>
          </a:prstGeom>
        </p:spPr>
      </p:pic>
      <p:pic>
        <p:nvPicPr>
          <p:cNvPr id="6" name="Picture 5" descr="you-teacher-clipart-thank-you-clip-art-png-thank-you-teacher-clipart-VhS1l8-clip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ASCARIASIS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 .ORG: </a:t>
            </a:r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: </a:t>
            </a:r>
            <a:r>
              <a:rPr lang="en-US" sz="3600" dirty="0" smtClean="0"/>
              <a:t>Heterosexual </a:t>
            </a:r>
          </a:p>
          <a:p>
            <a:pPr>
              <a:buNone/>
            </a:pPr>
            <a:r>
              <a:rPr lang="en-US" sz="3600" dirty="0" smtClean="0"/>
              <a:t>:Female(20-30 cm) more longer than male(12-20cm)</a:t>
            </a:r>
          </a:p>
          <a:p>
            <a:pPr>
              <a:buNone/>
            </a:pPr>
            <a:r>
              <a:rPr lang="en-US" sz="3600" dirty="0" smtClean="0"/>
              <a:t>:female lays eggs </a:t>
            </a:r>
            <a:r>
              <a:rPr lang="en-US" sz="3600" dirty="0" err="1" smtClean="0"/>
              <a:t>upto</a:t>
            </a:r>
            <a:r>
              <a:rPr lang="en-US" sz="3600" dirty="0" smtClean="0"/>
              <a:t> 2lacs per day</a:t>
            </a:r>
          </a:p>
          <a:p>
            <a:pPr>
              <a:buNone/>
            </a:pPr>
            <a:r>
              <a:rPr lang="en-US" sz="3600" dirty="0"/>
              <a:t>:</a:t>
            </a:r>
            <a:r>
              <a:rPr lang="en-US" sz="3600" dirty="0" smtClean="0"/>
              <a:t> Eggs are excreted in the </a:t>
            </a:r>
            <a:r>
              <a:rPr lang="en-US" sz="3600" dirty="0" err="1" smtClean="0"/>
              <a:t>faeces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ASCARIS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172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e3dfc95d1970f7f41ca90f45e29e9ef_the-best-day-the-worst-day-vodafone-zoo-zoo-clipart_1280-10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0"/>
            <a:ext cx="1828800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May be asymptomatic</a:t>
            </a:r>
          </a:p>
          <a:p>
            <a:r>
              <a:rPr lang="en-US" dirty="0" smtClean="0"/>
              <a:t>Loffler’s  syndrome</a:t>
            </a:r>
          </a:p>
          <a:p>
            <a:r>
              <a:rPr lang="en-US" dirty="0" smtClean="0"/>
              <a:t>Vague abdominal pain</a:t>
            </a:r>
          </a:p>
          <a:p>
            <a:r>
              <a:rPr lang="en-US" dirty="0" err="1" smtClean="0"/>
              <a:t>Malabsorption</a:t>
            </a:r>
            <a:endParaRPr lang="en-US" dirty="0" smtClean="0"/>
          </a:p>
          <a:p>
            <a:r>
              <a:rPr lang="en-US" dirty="0" err="1" smtClean="0"/>
              <a:t>Undernutrition</a:t>
            </a:r>
            <a:endParaRPr lang="en-US" dirty="0" smtClean="0"/>
          </a:p>
          <a:p>
            <a:r>
              <a:rPr lang="en-US" dirty="0" smtClean="0"/>
              <a:t>Airway obstruction </a:t>
            </a:r>
          </a:p>
          <a:p>
            <a:r>
              <a:rPr lang="en-US" dirty="0" smtClean="0"/>
              <a:t>Intestinal obstruction</a:t>
            </a:r>
          </a:p>
          <a:p>
            <a:r>
              <a:rPr lang="en-US" dirty="0" err="1" smtClean="0"/>
              <a:t>Biliary</a:t>
            </a:r>
            <a:r>
              <a:rPr lang="en-US" dirty="0" smtClean="0"/>
              <a:t> obstruction</a:t>
            </a:r>
          </a:p>
          <a:p>
            <a:r>
              <a:rPr lang="en-US" dirty="0" smtClean="0"/>
              <a:t>Worms in stools</a:t>
            </a:r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3205">
            <a:off x="4664163" y="1222347"/>
            <a:ext cx="2000250" cy="2295525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516">
            <a:off x="6806881" y="3037259"/>
            <a:ext cx="19431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passing worms in stools or </a:t>
            </a:r>
            <a:r>
              <a:rPr lang="en-US" dirty="0" err="1" smtClean="0"/>
              <a:t>vomitus</a:t>
            </a:r>
            <a:endParaRPr lang="en-US" dirty="0" smtClean="0"/>
          </a:p>
          <a:p>
            <a:r>
              <a:rPr lang="en-US" dirty="0" smtClean="0"/>
              <a:t>Stool microscopy : </a:t>
            </a:r>
            <a:r>
              <a:rPr lang="en-US" dirty="0" err="1" smtClean="0"/>
              <a:t>kato’s</a:t>
            </a:r>
            <a:r>
              <a:rPr lang="en-US" dirty="0" smtClean="0"/>
              <a:t> thick smear</a:t>
            </a:r>
            <a:endParaRPr lang="en-US" dirty="0"/>
          </a:p>
        </p:txBody>
      </p:sp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0"/>
            <a:ext cx="5029200" cy="3055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Kato’s thick smear </a:t>
            </a:r>
            <a:endParaRPr lang="en-US" dirty="0"/>
          </a:p>
        </p:txBody>
      </p:sp>
      <p:pic>
        <p:nvPicPr>
          <p:cNvPr id="4" name="Content Placeholder 3" descr="diagnosis-2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Uncomplicated cases:</a:t>
            </a:r>
          </a:p>
          <a:p>
            <a:pPr>
              <a:buNone/>
            </a:pPr>
            <a:r>
              <a:rPr lang="en-US" dirty="0" smtClean="0"/>
              <a:t>                            single dose </a:t>
            </a:r>
            <a:r>
              <a:rPr lang="en-US" dirty="0" err="1" smtClean="0"/>
              <a:t>albendazole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Intestinal or </a:t>
            </a:r>
            <a:r>
              <a:rPr lang="en-US" dirty="0" err="1" smtClean="0"/>
              <a:t>Biiary</a:t>
            </a:r>
            <a:r>
              <a:rPr lang="en-US" dirty="0" smtClean="0"/>
              <a:t> obstruction:</a:t>
            </a:r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Piperazine</a:t>
            </a:r>
            <a:r>
              <a:rPr lang="en-US" dirty="0" smtClean="0"/>
              <a:t> citrate (paralytic                                      action on worms) which facilitates it’s expulsion.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Loffler’s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Characterized by</a:t>
            </a:r>
          </a:p>
          <a:p>
            <a:pPr>
              <a:buNone/>
            </a:pPr>
            <a:r>
              <a:rPr lang="en-US" dirty="0" smtClean="0"/>
              <a:t>                                   Fever</a:t>
            </a:r>
          </a:p>
          <a:p>
            <a:pPr>
              <a:buNone/>
            </a:pPr>
            <a:r>
              <a:rPr lang="en-US" dirty="0" smtClean="0"/>
              <a:t>                                   Cough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Dyspnea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Wheeze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Urticaria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Eosinophillia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Lung infiltrates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TOXOCARIASIS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624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WORM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4400" dirty="0" smtClean="0">
                <a:solidFill>
                  <a:srgbClr val="FF0000"/>
                </a:solidFill>
              </a:rPr>
              <a:t>INFESTATION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5257800"/>
            <a:ext cx="5562600" cy="1219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Dr. </a:t>
            </a:r>
            <a:r>
              <a:rPr lang="en-US" sz="3200" dirty="0" err="1" smtClean="0"/>
              <a:t>Kiran</a:t>
            </a:r>
            <a:r>
              <a:rPr lang="en-US" sz="3200" dirty="0" smtClean="0"/>
              <a:t> </a:t>
            </a:r>
            <a:r>
              <a:rPr lang="en-US" sz="3200" dirty="0" err="1" smtClean="0"/>
              <a:t>Nandeshwar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 Kaumarbhritya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TOXOCARIASIS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4191000" y="1143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5486400" y="5486400"/>
            <a:ext cx="3048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s (1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914400"/>
            <a:ext cx="2619375" cy="1743075"/>
          </a:xfrm>
          <a:prstGeom prst="rect">
            <a:avLst/>
          </a:prstGeom>
        </p:spPr>
      </p:pic>
      <p:pic>
        <p:nvPicPr>
          <p:cNvPr id="9" name="Picture 8" descr="images (3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1" y="228601"/>
            <a:ext cx="2057400" cy="151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400" y="0"/>
          <a:ext cx="8229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 of </a:t>
            </a:r>
            <a:r>
              <a:rPr lang="en-US" dirty="0" err="1" smtClean="0"/>
              <a:t>Toxocariasis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Immunological reactions</a:t>
            </a:r>
            <a:r>
              <a:rPr lang="en-US" dirty="0" smtClean="0"/>
              <a:t>….</a:t>
            </a:r>
          </a:p>
          <a:p>
            <a:pPr>
              <a:buNone/>
            </a:pPr>
            <a:r>
              <a:rPr lang="en-US" dirty="0" smtClean="0"/>
              <a:t>                            a. fever</a:t>
            </a:r>
          </a:p>
          <a:p>
            <a:pPr>
              <a:buNone/>
            </a:pPr>
            <a:r>
              <a:rPr lang="en-US" dirty="0" smtClean="0"/>
              <a:t>                            b. </a:t>
            </a:r>
            <a:r>
              <a:rPr lang="en-US" dirty="0" err="1" smtClean="0"/>
              <a:t>hepatomegaly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c. </a:t>
            </a:r>
            <a:r>
              <a:rPr lang="en-US" dirty="0" err="1" smtClean="0"/>
              <a:t>urticaria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d. Loffler’s syndrome</a:t>
            </a:r>
          </a:p>
          <a:p>
            <a:r>
              <a:rPr lang="en-US" u="sng" dirty="0" smtClean="0"/>
              <a:t>Mechanical</a:t>
            </a:r>
            <a:r>
              <a:rPr lang="en-US" u="sng" dirty="0"/>
              <a:t> </a:t>
            </a:r>
            <a:r>
              <a:rPr lang="en-US" u="sng" dirty="0" smtClean="0"/>
              <a:t>damage </a:t>
            </a:r>
            <a:r>
              <a:rPr lang="en-US" dirty="0" smtClean="0"/>
              <a:t>due to migrating larvae…..e.g..sudden decrease in visual acuity or blindness(ocular larva </a:t>
            </a:r>
            <a:r>
              <a:rPr lang="en-US" dirty="0" err="1" smtClean="0"/>
              <a:t>migran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 of larvae in tissues or an antibody </a:t>
            </a:r>
            <a:r>
              <a:rPr lang="en-US" sz="3600" dirty="0" smtClean="0"/>
              <a:t>ELISA test </a:t>
            </a:r>
          </a:p>
          <a:p>
            <a:r>
              <a:rPr lang="en-US" sz="3600" dirty="0" smtClean="0"/>
              <a:t>History</a:t>
            </a:r>
            <a:r>
              <a:rPr lang="en-US" sz="3600" dirty="0"/>
              <a:t> </a:t>
            </a:r>
            <a:r>
              <a:rPr lang="en-US" sz="3600" dirty="0" smtClean="0"/>
              <a:t>supportive of frequent dog or cat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specific</a:t>
            </a:r>
          </a:p>
          <a:p>
            <a:r>
              <a:rPr lang="en-US" dirty="0" smtClean="0"/>
              <a:t>Use of steroids in allergic </a:t>
            </a:r>
            <a:r>
              <a:rPr lang="en-US" dirty="0" err="1" smtClean="0"/>
              <a:t>manifastations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Longer therapy  for 3-4 weeks is needed in ocular or neurological </a:t>
            </a:r>
            <a:r>
              <a:rPr lang="en-US" dirty="0" err="1" smtClean="0"/>
              <a:t>manifastations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ENTEROBIASIS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ENTEROBIASIS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Thread worm or pin worm</a:t>
            </a:r>
          </a:p>
          <a:p>
            <a:r>
              <a:rPr lang="en-US" dirty="0" smtClean="0"/>
              <a:t>Essentially harmless except inconvenient </a:t>
            </a:r>
            <a:r>
              <a:rPr lang="en-US" dirty="0" err="1" smtClean="0"/>
              <a:t>perianal</a:t>
            </a:r>
            <a:r>
              <a:rPr lang="en-US" dirty="0" smtClean="0"/>
              <a:t> itching</a:t>
            </a:r>
          </a:p>
          <a:p>
            <a:r>
              <a:rPr lang="en-US" dirty="0" err="1" smtClean="0"/>
              <a:t>Causitive</a:t>
            </a:r>
            <a:r>
              <a:rPr lang="en-US" dirty="0" smtClean="0"/>
              <a:t> organism: </a:t>
            </a:r>
            <a:r>
              <a:rPr lang="en-US" dirty="0" err="1" smtClean="0"/>
              <a:t>enterobius</a:t>
            </a:r>
            <a:r>
              <a:rPr lang="en-US" dirty="0" smtClean="0"/>
              <a:t> </a:t>
            </a:r>
            <a:r>
              <a:rPr lang="en-US" dirty="0" err="1" smtClean="0"/>
              <a:t>vermicularis</a:t>
            </a:r>
            <a:endParaRPr lang="en-US" dirty="0" smtClean="0"/>
          </a:p>
          <a:p>
            <a:r>
              <a:rPr lang="en-US" dirty="0" smtClean="0"/>
              <a:t>Size:.0.5 to 1 cm</a:t>
            </a:r>
          </a:p>
          <a:p>
            <a:r>
              <a:rPr lang="en-US" dirty="0" smtClean="0"/>
              <a:t>Lives in </a:t>
            </a:r>
            <a:r>
              <a:rPr lang="en-US" dirty="0" err="1" smtClean="0"/>
              <a:t>caecal</a:t>
            </a:r>
            <a:r>
              <a:rPr lang="en-US" dirty="0" smtClean="0"/>
              <a:t> region of infested human host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CYCE Of ENTEROBIUS</a:t>
            </a:r>
            <a:endParaRPr lang="en-US" dirty="0"/>
          </a:p>
        </p:txBody>
      </p:sp>
      <p:pic>
        <p:nvPicPr>
          <p:cNvPr id="4" name="Content Placeholder 3" descr="IMG-20161210-WA0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6783645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576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257800"/>
            <a:ext cx="441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MATURE IN 6 HRS, VIABLE FOR NEXT 20 HRS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1e3dfc95d1970f7f41ca90f45e29e9ef_the-best-day-the-worst-day-vodafone-zoo-zoo-clipart_1280-10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0"/>
            <a:ext cx="1924050" cy="153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FEATURES OF ENTEROBIASIS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Clinically….commonest  and perhaps only </a:t>
            </a:r>
            <a:r>
              <a:rPr lang="en-US" dirty="0" err="1" smtClean="0"/>
              <a:t>manifastation</a:t>
            </a:r>
            <a:r>
              <a:rPr lang="en-US" dirty="0" smtClean="0"/>
              <a:t> ……..nocturnal </a:t>
            </a:r>
            <a:r>
              <a:rPr lang="en-US" dirty="0" err="1" smtClean="0"/>
              <a:t>perianal</a:t>
            </a:r>
            <a:r>
              <a:rPr lang="en-US" dirty="0" smtClean="0"/>
              <a:t> </a:t>
            </a:r>
            <a:r>
              <a:rPr lang="en-US" dirty="0" err="1" smtClean="0"/>
              <a:t>pruritus</a:t>
            </a:r>
            <a:endParaRPr lang="en-US" dirty="0" smtClean="0"/>
          </a:p>
          <a:p>
            <a:r>
              <a:rPr lang="en-US" dirty="0" smtClean="0"/>
              <a:t>Leading to disturbed sleep</a:t>
            </a:r>
          </a:p>
          <a:p>
            <a:r>
              <a:rPr lang="en-US" dirty="0" smtClean="0"/>
              <a:t>Rarely….</a:t>
            </a:r>
            <a:r>
              <a:rPr lang="en-US" dirty="0" err="1" smtClean="0"/>
              <a:t>perianal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containing live or dead worms or eggs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of </a:t>
            </a:r>
            <a:r>
              <a:rPr lang="en-US" dirty="0" err="1" smtClean="0"/>
              <a:t>Enterobiasis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Eggs are not passed in stool generally.</a:t>
            </a:r>
          </a:p>
          <a:p>
            <a:r>
              <a:rPr lang="en-US" dirty="0" err="1" smtClean="0"/>
              <a:t>Definative</a:t>
            </a:r>
            <a:r>
              <a:rPr lang="en-US" dirty="0" smtClean="0"/>
              <a:t> and best method:</a:t>
            </a:r>
          </a:p>
          <a:p>
            <a:r>
              <a:rPr lang="en-US" dirty="0" smtClean="0"/>
              <a:t>   Press adhesive </a:t>
            </a:r>
            <a:r>
              <a:rPr lang="en-US" dirty="0" err="1" smtClean="0"/>
              <a:t>cellphane</a:t>
            </a:r>
            <a:r>
              <a:rPr lang="en-US" dirty="0" smtClean="0"/>
              <a:t> tape against        </a:t>
            </a:r>
            <a:r>
              <a:rPr lang="en-US" dirty="0" err="1" smtClean="0"/>
              <a:t>perianal</a:t>
            </a:r>
            <a:r>
              <a:rPr lang="en-US" dirty="0" smtClean="0"/>
              <a:t> region in early morning and examine under microscope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81461" cy="41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dirty="0" err="1" smtClean="0"/>
              <a:t>Helmenthiasis</a:t>
            </a:r>
            <a:r>
              <a:rPr lang="en-US" sz="3500" b="1" dirty="0" smtClean="0"/>
              <a:t> and </a:t>
            </a:r>
            <a:r>
              <a:rPr lang="en-US" sz="3500" b="1" dirty="0" err="1" smtClean="0"/>
              <a:t>krimivichar</a:t>
            </a:r>
            <a:endParaRPr lang="en-US" sz="3500" b="1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Helmenthiasis</a:t>
            </a:r>
            <a:r>
              <a:rPr lang="en-US" dirty="0" smtClean="0"/>
              <a:t> :</a:t>
            </a:r>
          </a:p>
          <a:p>
            <a:r>
              <a:rPr lang="en-US" dirty="0" smtClean="0"/>
              <a:t>Prevalence study</a:t>
            </a:r>
          </a:p>
          <a:p>
            <a:r>
              <a:rPr lang="en-US" dirty="0" smtClean="0"/>
              <a:t>Classification of worms</a:t>
            </a:r>
          </a:p>
          <a:p>
            <a:r>
              <a:rPr lang="en-US" dirty="0" err="1" smtClean="0"/>
              <a:t>Subclassification</a:t>
            </a:r>
            <a:r>
              <a:rPr lang="en-US" dirty="0" smtClean="0"/>
              <a:t>…..</a:t>
            </a:r>
          </a:p>
          <a:p>
            <a:r>
              <a:rPr lang="en-US" dirty="0" smtClean="0"/>
              <a:t>Single topic each by each….like </a:t>
            </a:r>
            <a:r>
              <a:rPr lang="en-US" dirty="0" err="1" smtClean="0"/>
              <a:t>nematodal</a:t>
            </a:r>
            <a:r>
              <a:rPr lang="en-US" dirty="0" smtClean="0"/>
              <a:t>… </a:t>
            </a:r>
            <a:r>
              <a:rPr lang="en-US" dirty="0" err="1" smtClean="0"/>
              <a:t>ascariasis</a:t>
            </a:r>
            <a:r>
              <a:rPr lang="en-US" dirty="0" smtClean="0"/>
              <a:t>  etc .</a:t>
            </a:r>
            <a:r>
              <a:rPr lang="en-US" dirty="0" err="1" smtClean="0"/>
              <a:t>cestodal</a:t>
            </a:r>
            <a:r>
              <a:rPr lang="en-US" dirty="0" smtClean="0"/>
              <a:t>….like intestinal and tissue infestation …</a:t>
            </a:r>
            <a:r>
              <a:rPr lang="en-US" dirty="0" err="1" smtClean="0"/>
              <a:t>hydatid</a:t>
            </a:r>
            <a:r>
              <a:rPr lang="en-US" dirty="0" smtClean="0"/>
              <a:t> cyst and </a:t>
            </a:r>
            <a:r>
              <a:rPr lang="en-US" dirty="0" err="1" smtClean="0"/>
              <a:t>neurocysticercosis</a:t>
            </a:r>
            <a:endParaRPr lang="en-US" dirty="0" smtClean="0"/>
          </a:p>
          <a:p>
            <a:r>
              <a:rPr lang="en-US" dirty="0" err="1" smtClean="0"/>
              <a:t>Schistosomiasis</a:t>
            </a:r>
            <a:endParaRPr lang="en-US" dirty="0" smtClean="0"/>
          </a:p>
          <a:p>
            <a:r>
              <a:rPr lang="en-US" dirty="0" err="1" smtClean="0"/>
              <a:t>Filariasis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images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8600"/>
            <a:ext cx="2438400" cy="314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Albendazole</a:t>
            </a:r>
            <a:r>
              <a:rPr lang="en-US" dirty="0" smtClean="0"/>
              <a:t> 400 mg single dose</a:t>
            </a:r>
          </a:p>
          <a:p>
            <a:r>
              <a:rPr lang="en-US" dirty="0" smtClean="0"/>
              <a:t>Or other </a:t>
            </a:r>
            <a:r>
              <a:rPr lang="en-US" dirty="0" err="1" smtClean="0"/>
              <a:t>wormicidal</a:t>
            </a:r>
            <a:r>
              <a:rPr lang="en-US" dirty="0" smtClean="0"/>
              <a:t> agents</a:t>
            </a:r>
          </a:p>
          <a:p>
            <a:r>
              <a:rPr lang="en-US" dirty="0" smtClean="0"/>
              <a:t>* Treatment should be repeated after 2 weeks in all cases to reduce residual infestation</a:t>
            </a:r>
          </a:p>
          <a:p>
            <a:r>
              <a:rPr lang="en-US" dirty="0" smtClean="0"/>
              <a:t>*all family members should be treated simultaneously to prevent cross infection</a:t>
            </a:r>
          </a:p>
          <a:p>
            <a:r>
              <a:rPr lang="en-US" dirty="0" smtClean="0"/>
              <a:t>Soothing creams to relieve </a:t>
            </a:r>
            <a:r>
              <a:rPr lang="en-US" dirty="0" err="1" smtClean="0"/>
              <a:t>perianal</a:t>
            </a:r>
            <a:r>
              <a:rPr lang="en-US" dirty="0" smtClean="0"/>
              <a:t> itching and prevent </a:t>
            </a:r>
            <a:r>
              <a:rPr lang="en-US" dirty="0" err="1" smtClean="0"/>
              <a:t>autoinocuation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TRIACHURIASIS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Triachuriasis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Whip worm</a:t>
            </a:r>
          </a:p>
          <a:p>
            <a:r>
              <a:rPr lang="en-US" dirty="0" err="1" smtClean="0"/>
              <a:t>Causitive</a:t>
            </a:r>
            <a:r>
              <a:rPr lang="en-US" dirty="0" smtClean="0"/>
              <a:t>  organism : </a:t>
            </a:r>
            <a:r>
              <a:rPr lang="en-US" dirty="0" err="1" smtClean="0"/>
              <a:t>T.trichuria</a:t>
            </a:r>
            <a:endParaRPr lang="en-US" dirty="0" smtClean="0"/>
          </a:p>
          <a:p>
            <a:r>
              <a:rPr lang="en-US" dirty="0" smtClean="0"/>
              <a:t>Length : 3 to 4 cm</a:t>
            </a:r>
          </a:p>
          <a:p>
            <a:r>
              <a:rPr lang="en-US" dirty="0" smtClean="0"/>
              <a:t>Lives in </a:t>
            </a:r>
            <a:r>
              <a:rPr lang="en-US" dirty="0" err="1" smtClean="0"/>
              <a:t>caecum</a:t>
            </a:r>
            <a:r>
              <a:rPr lang="en-US" dirty="0" smtClean="0"/>
              <a:t> and ascending colon firmly anchored to the mucosa to suck nearly 0.005 ml blood </a:t>
            </a:r>
            <a:r>
              <a:rPr lang="en-US" i="1" dirty="0" smtClean="0"/>
              <a:t>l</a:t>
            </a:r>
            <a:r>
              <a:rPr lang="en-US" dirty="0" smtClean="0"/>
              <a:t> 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is transmitted </a:t>
            </a:r>
            <a:r>
              <a:rPr lang="en-US" dirty="0" err="1" smtClean="0"/>
              <a:t>feco</a:t>
            </a:r>
            <a:r>
              <a:rPr lang="en-US" dirty="0" smtClean="0"/>
              <a:t> orally , on ingestion of </a:t>
            </a:r>
            <a:r>
              <a:rPr lang="en-US" dirty="0" err="1" smtClean="0"/>
              <a:t>embryonated</a:t>
            </a:r>
            <a:r>
              <a:rPr lang="en-US" dirty="0" smtClean="0"/>
              <a:t> eggs in contaminated hands, food, water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</a:t>
            </a:r>
          </a:p>
          <a:p>
            <a:r>
              <a:rPr lang="en-US" dirty="0" smtClean="0"/>
              <a:t>Vague abdominal pain e.g. colic or distension</a:t>
            </a:r>
          </a:p>
          <a:p>
            <a:r>
              <a:rPr lang="en-US" dirty="0" smtClean="0"/>
              <a:t>Mild anemia</a:t>
            </a:r>
          </a:p>
          <a:p>
            <a:r>
              <a:rPr lang="en-US" dirty="0" smtClean="0"/>
              <a:t>Bloody </a:t>
            </a:r>
            <a:r>
              <a:rPr lang="en-US" dirty="0" err="1" smtClean="0"/>
              <a:t>diarrheoa</a:t>
            </a:r>
            <a:endParaRPr lang="en-US" dirty="0" smtClean="0"/>
          </a:p>
          <a:p>
            <a:r>
              <a:rPr lang="en-US" dirty="0" smtClean="0"/>
              <a:t>Rarely rectal </a:t>
            </a:r>
            <a:r>
              <a:rPr lang="en-US" dirty="0" err="1" smtClean="0"/>
              <a:t>prolapse</a:t>
            </a:r>
            <a:r>
              <a:rPr lang="en-US" dirty="0" smtClean="0"/>
              <a:t> in heavily parasitized host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Stool examination for typical eggs</a:t>
            </a:r>
            <a:endParaRPr lang="en-US" dirty="0"/>
          </a:p>
        </p:txBody>
      </p:sp>
      <p:pic>
        <p:nvPicPr>
          <p:cNvPr id="1026" name="Picture 2" descr="C:\Users\User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357438"/>
            <a:ext cx="3357562" cy="305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dose </a:t>
            </a:r>
            <a:r>
              <a:rPr lang="en-US" dirty="0" err="1" smtClean="0"/>
              <a:t>albendazole</a:t>
            </a:r>
            <a:r>
              <a:rPr lang="en-US" dirty="0" smtClean="0"/>
              <a:t> 400 mg</a:t>
            </a:r>
          </a:p>
          <a:p>
            <a:r>
              <a:rPr lang="en-US" dirty="0" smtClean="0"/>
              <a:t>Longer therapy for 3 days is recommended in </a:t>
            </a:r>
            <a:r>
              <a:rPr lang="en-US" smtClean="0"/>
              <a:t>heavy infestation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HOOKWORM INFESTATION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Hookworm infestation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Ancylostoma</a:t>
            </a:r>
            <a:r>
              <a:rPr lang="en-US" dirty="0" smtClean="0"/>
              <a:t> </a:t>
            </a:r>
            <a:r>
              <a:rPr lang="en-US" dirty="0" err="1" smtClean="0"/>
              <a:t>duodenale</a:t>
            </a:r>
            <a:endParaRPr lang="en-US" dirty="0" smtClean="0"/>
          </a:p>
          <a:p>
            <a:r>
              <a:rPr lang="en-US" dirty="0" err="1" smtClean="0"/>
              <a:t>Necator</a:t>
            </a:r>
            <a:r>
              <a:rPr lang="en-US" dirty="0" smtClean="0"/>
              <a:t> </a:t>
            </a:r>
            <a:r>
              <a:rPr lang="en-US" dirty="0" err="1" smtClean="0"/>
              <a:t>americans</a:t>
            </a:r>
            <a:endParaRPr lang="en-US" dirty="0" smtClean="0"/>
          </a:p>
          <a:p>
            <a:r>
              <a:rPr lang="en-US" dirty="0" smtClean="0"/>
              <a:t>Most important cause of iron deficiency anemia and occasionally </a:t>
            </a:r>
            <a:r>
              <a:rPr lang="en-US" dirty="0" err="1" smtClean="0"/>
              <a:t>hypoproteinimia</a:t>
            </a:r>
            <a:endParaRPr lang="en-US" dirty="0" smtClean="0"/>
          </a:p>
          <a:p>
            <a:r>
              <a:rPr lang="en-US" dirty="0" err="1" smtClean="0"/>
              <a:t>Ancylostoma</a:t>
            </a:r>
            <a:r>
              <a:rPr lang="en-US" dirty="0" smtClean="0"/>
              <a:t> </a:t>
            </a:r>
            <a:r>
              <a:rPr lang="en-US" dirty="0" err="1" smtClean="0"/>
              <a:t>duodenale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Heterosexual adult worm(5-13mm) lives in small intestine</a:t>
            </a:r>
          </a:p>
          <a:p>
            <a:r>
              <a:rPr lang="en-US" dirty="0" smtClean="0"/>
              <a:t>Female worms produce </a:t>
            </a:r>
            <a:r>
              <a:rPr lang="en-US" dirty="0" err="1" smtClean="0"/>
              <a:t>upto</a:t>
            </a:r>
            <a:r>
              <a:rPr lang="en-US" dirty="0" smtClean="0"/>
              <a:t> 30000eggs per day</a:t>
            </a:r>
            <a:endParaRPr lang="en-US" dirty="0"/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660" y="1600200"/>
            <a:ext cx="7206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Preventive measures…..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Krimi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vichar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vichar</a:t>
            </a:r>
            <a:endParaRPr lang="en-US" dirty="0" smtClean="0"/>
          </a:p>
          <a:p>
            <a:r>
              <a:rPr lang="en-US" dirty="0" err="1" smtClean="0"/>
              <a:t>Nirukti</a:t>
            </a:r>
            <a:r>
              <a:rPr lang="en-US" dirty="0" smtClean="0"/>
              <a:t> and </a:t>
            </a:r>
            <a:r>
              <a:rPr lang="en-US" dirty="0" err="1" smtClean="0"/>
              <a:t>prakaar</a:t>
            </a:r>
            <a:endParaRPr lang="en-US" dirty="0" smtClean="0"/>
          </a:p>
          <a:p>
            <a:r>
              <a:rPr lang="en-US" dirty="0" err="1" smtClean="0"/>
              <a:t>Aahar</a:t>
            </a:r>
            <a:r>
              <a:rPr lang="en-US" dirty="0" smtClean="0"/>
              <a:t> </a:t>
            </a:r>
            <a:r>
              <a:rPr lang="en-US" dirty="0" err="1" smtClean="0"/>
              <a:t>sambandhi</a:t>
            </a:r>
            <a:r>
              <a:rPr lang="en-US" dirty="0" smtClean="0"/>
              <a:t> </a:t>
            </a:r>
            <a:r>
              <a:rPr lang="en-US" dirty="0" err="1" smtClean="0"/>
              <a:t>hetus</a:t>
            </a:r>
            <a:endParaRPr lang="en-US" dirty="0" smtClean="0"/>
          </a:p>
          <a:p>
            <a:r>
              <a:rPr lang="en-US" dirty="0" err="1" smtClean="0"/>
              <a:t>Vihaar</a:t>
            </a:r>
            <a:r>
              <a:rPr lang="en-US" dirty="0" smtClean="0"/>
              <a:t> </a:t>
            </a:r>
            <a:r>
              <a:rPr lang="en-US" dirty="0" err="1" smtClean="0"/>
              <a:t>sambandhi</a:t>
            </a:r>
            <a:r>
              <a:rPr lang="en-US" dirty="0" smtClean="0"/>
              <a:t> </a:t>
            </a:r>
            <a:r>
              <a:rPr lang="en-US" dirty="0" err="1" smtClean="0"/>
              <a:t>hetus</a:t>
            </a:r>
            <a:endParaRPr lang="en-US" dirty="0" smtClean="0"/>
          </a:p>
          <a:p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lakshanas</a:t>
            </a:r>
            <a:endParaRPr lang="en-US" dirty="0" smtClean="0"/>
          </a:p>
          <a:p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chikitsa</a:t>
            </a:r>
            <a:r>
              <a:rPr lang="en-US" dirty="0" smtClean="0"/>
              <a:t> in deep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Picture 3" descr="images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11" y="1676399"/>
            <a:ext cx="3491089" cy="409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Anemia due to intestinal blood loss by hooked attachment of worms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woorm</a:t>
            </a:r>
            <a:r>
              <a:rPr lang="en-US" dirty="0" smtClean="0"/>
              <a:t> is responsible for 0.2 -0.3 ml of </a:t>
            </a:r>
            <a:r>
              <a:rPr lang="en-US" dirty="0" err="1" smtClean="0"/>
              <a:t>bood</a:t>
            </a:r>
            <a:r>
              <a:rPr lang="en-US" dirty="0" smtClean="0"/>
              <a:t> loss each day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manifastation</a:t>
            </a:r>
            <a:r>
              <a:rPr lang="en-US" dirty="0" smtClean="0"/>
              <a:t> include …..</a:t>
            </a:r>
          </a:p>
          <a:p>
            <a:pPr>
              <a:buNone/>
            </a:pPr>
            <a:r>
              <a:rPr lang="en-US" dirty="0" smtClean="0"/>
              <a:t>        1)  Non specific GIT problems</a:t>
            </a:r>
          </a:p>
          <a:p>
            <a:pPr>
              <a:buNone/>
            </a:pPr>
            <a:r>
              <a:rPr lang="en-US" dirty="0" smtClean="0"/>
              <a:t>                     abdominal pain,</a:t>
            </a:r>
          </a:p>
          <a:p>
            <a:pPr>
              <a:buNone/>
            </a:pPr>
            <a:r>
              <a:rPr lang="en-US" dirty="0" smtClean="0"/>
              <a:t>                     anorexia ,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diarrheoa</a:t>
            </a:r>
            <a:r>
              <a:rPr lang="en-US" dirty="0" smtClean="0"/>
              <a:t>,      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malena</a:t>
            </a:r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2672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2).</a:t>
            </a:r>
            <a:r>
              <a:rPr lang="en-US" dirty="0" err="1" smtClean="0"/>
              <a:t>Localised</a:t>
            </a:r>
            <a:r>
              <a:rPr lang="en-US" dirty="0" smtClean="0"/>
              <a:t>  itching …</a:t>
            </a:r>
          </a:p>
          <a:p>
            <a:r>
              <a:rPr lang="en-US" dirty="0" smtClean="0"/>
              <a:t>    ground itch at the site of </a:t>
            </a:r>
          </a:p>
          <a:p>
            <a:pPr>
              <a:buNone/>
            </a:pPr>
            <a:r>
              <a:rPr lang="en-US" dirty="0" smtClean="0"/>
              <a:t>        skin entry (rarely)</a:t>
            </a:r>
          </a:p>
          <a:p>
            <a:pPr>
              <a:buNone/>
            </a:pPr>
            <a:r>
              <a:rPr lang="en-US" dirty="0" smtClean="0"/>
              <a:t>3). Transient </a:t>
            </a:r>
            <a:r>
              <a:rPr lang="en-US" dirty="0" err="1" smtClean="0"/>
              <a:t>stridor</a:t>
            </a:r>
            <a:r>
              <a:rPr lang="en-US" dirty="0" smtClean="0"/>
              <a:t> or </a:t>
            </a:r>
            <a:r>
              <a:rPr lang="en-US" dirty="0" err="1" smtClean="0"/>
              <a:t>pharyngitis</a:t>
            </a:r>
            <a:r>
              <a:rPr lang="en-US" dirty="0" smtClean="0"/>
              <a:t> during airway migration of larvae</a:t>
            </a:r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526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should be suspected with </a:t>
            </a:r>
            <a:r>
              <a:rPr lang="en-US" dirty="0" err="1" smtClean="0"/>
              <a:t>unexpained</a:t>
            </a:r>
            <a:r>
              <a:rPr lang="en-US" dirty="0" smtClean="0"/>
              <a:t> anemia and occult blood in stools</a:t>
            </a:r>
          </a:p>
          <a:p>
            <a:r>
              <a:rPr lang="en-US" dirty="0" smtClean="0"/>
              <a:t>Confirmed on stool examination for egg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84839" y="3058963"/>
            <a:ext cx="299372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hookworm infestation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 </a:t>
            </a:r>
            <a:r>
              <a:rPr lang="en-US" dirty="0" err="1" smtClean="0"/>
              <a:t>Antihelmenthics</a:t>
            </a:r>
            <a:r>
              <a:rPr lang="en-US" dirty="0" smtClean="0"/>
              <a:t>….preferably single dose </a:t>
            </a:r>
            <a:r>
              <a:rPr lang="en-US" dirty="0" err="1" smtClean="0"/>
              <a:t>albendazole</a:t>
            </a:r>
            <a:r>
              <a:rPr lang="en-US" dirty="0" smtClean="0"/>
              <a:t> 400 mg</a:t>
            </a:r>
          </a:p>
          <a:p>
            <a:r>
              <a:rPr lang="en-US" dirty="0" smtClean="0"/>
              <a:t>2) Correction of anemia by oral iron therapy. rare cases needs transfusion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STRONGYLOIDOSIS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STRONGYLOIDOSIS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Causitive</a:t>
            </a:r>
            <a:r>
              <a:rPr lang="en-US" dirty="0" smtClean="0"/>
              <a:t> organism:                                                                                                       </a:t>
            </a:r>
            <a:r>
              <a:rPr lang="en-US" dirty="0" err="1" smtClean="0"/>
              <a:t>Strongyloides</a:t>
            </a:r>
            <a:r>
              <a:rPr lang="en-US" dirty="0" smtClean="0"/>
              <a:t> </a:t>
            </a:r>
            <a:r>
              <a:rPr lang="en-US" dirty="0" err="1" smtClean="0"/>
              <a:t>stercolaris</a:t>
            </a:r>
            <a:endParaRPr lang="en-US" dirty="0" smtClean="0"/>
          </a:p>
          <a:p>
            <a:r>
              <a:rPr lang="en-US" dirty="0" smtClean="0"/>
              <a:t>Uncommon</a:t>
            </a:r>
          </a:p>
          <a:p>
            <a:r>
              <a:rPr lang="en-US" dirty="0" smtClean="0"/>
              <a:t>Life cycle is similar to hook worms… except that eggs often hatch in vivo during intestinal passage and infective larvae reenter the circulation by penetrating intestinal walls or </a:t>
            </a:r>
            <a:r>
              <a:rPr lang="en-US" dirty="0" err="1" smtClean="0"/>
              <a:t>perianal</a:t>
            </a:r>
            <a:r>
              <a:rPr lang="en-US" dirty="0" smtClean="0"/>
              <a:t>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</a:t>
            </a:r>
            <a:r>
              <a:rPr lang="en-US" dirty="0" err="1" smtClean="0"/>
              <a:t>strogyloidosis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 asymptomatic or present with….</a:t>
            </a:r>
          </a:p>
          <a:p>
            <a:pPr>
              <a:buNone/>
            </a:pPr>
            <a:r>
              <a:rPr lang="en-US" dirty="0" smtClean="0"/>
              <a:t>1)</a:t>
            </a:r>
            <a:r>
              <a:rPr lang="en-US" dirty="0" err="1" smtClean="0"/>
              <a:t>Perianal</a:t>
            </a:r>
            <a:r>
              <a:rPr lang="en-US" dirty="0" smtClean="0"/>
              <a:t> itching</a:t>
            </a:r>
          </a:p>
          <a:p>
            <a:pPr>
              <a:buNone/>
            </a:pPr>
            <a:r>
              <a:rPr lang="en-US" dirty="0" smtClean="0"/>
              <a:t>2)Loffler’s like syndrome with </a:t>
            </a:r>
            <a:r>
              <a:rPr lang="en-US" dirty="0" err="1" smtClean="0"/>
              <a:t>eosinophilia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3)</a:t>
            </a:r>
            <a:r>
              <a:rPr lang="en-US" dirty="0" err="1" smtClean="0"/>
              <a:t>Malaabsorption</a:t>
            </a:r>
            <a:r>
              <a:rPr lang="en-US" dirty="0" smtClean="0"/>
              <a:t> syndrome in heavy infestation</a:t>
            </a:r>
          </a:p>
          <a:p>
            <a:pPr>
              <a:buNone/>
            </a:pPr>
            <a:r>
              <a:rPr lang="en-US" dirty="0" smtClean="0"/>
              <a:t>4)Rarely  disseminated </a:t>
            </a:r>
            <a:r>
              <a:rPr lang="en-US" dirty="0" err="1" smtClean="0"/>
              <a:t>strongyloidosis</a:t>
            </a:r>
            <a:r>
              <a:rPr lang="en-US" dirty="0" smtClean="0"/>
              <a:t>, a septicemia like illness  in severely nourished and </a:t>
            </a:r>
            <a:r>
              <a:rPr lang="en-US" dirty="0" err="1" smtClean="0"/>
              <a:t>immunocompromized</a:t>
            </a:r>
            <a:r>
              <a:rPr lang="en-US" dirty="0" smtClean="0"/>
              <a:t>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Examination of stools or duodenal aspirate for characteristic larvae</a:t>
            </a:r>
            <a:endParaRPr lang="en-US" dirty="0"/>
          </a:p>
        </p:txBody>
      </p:sp>
      <p:pic>
        <p:nvPicPr>
          <p:cNvPr id="4" name="Picture 3" descr="downloa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24200"/>
            <a:ext cx="4196401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strongyloidosis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of choice :  PO </a:t>
            </a:r>
            <a:r>
              <a:rPr lang="en-US" dirty="0" err="1" smtClean="0"/>
              <a:t>Ivermectin</a:t>
            </a:r>
            <a:r>
              <a:rPr lang="en-US" dirty="0" smtClean="0"/>
              <a:t> 200 mcg per kg per day for 1-2 day </a:t>
            </a:r>
          </a:p>
          <a:p>
            <a:r>
              <a:rPr lang="en-US" dirty="0" smtClean="0"/>
              <a:t>PO </a:t>
            </a:r>
            <a:r>
              <a:rPr lang="en-US" dirty="0" err="1" smtClean="0"/>
              <a:t>Thiabendazole</a:t>
            </a:r>
            <a:r>
              <a:rPr lang="en-US" dirty="0" smtClean="0"/>
              <a:t> 50 mg per kg per day q 12 </a:t>
            </a:r>
            <a:r>
              <a:rPr lang="en-US" dirty="0" err="1" smtClean="0"/>
              <a:t>hrly</a:t>
            </a:r>
            <a:r>
              <a:rPr lang="en-US" dirty="0" smtClean="0"/>
              <a:t>….specially in disseminated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706562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Cestodal</a:t>
            </a:r>
            <a:r>
              <a:rPr lang="en-US" sz="6600" dirty="0" smtClean="0"/>
              <a:t> infestation</a:t>
            </a:r>
            <a:endParaRPr lang="en-US" sz="6600" dirty="0"/>
          </a:p>
        </p:txBody>
      </p:sp>
      <p:pic>
        <p:nvPicPr>
          <p:cNvPr id="6" name="Picture 5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2895601" cy="2292351"/>
          </a:xfrm>
          <a:prstGeom prst="rect">
            <a:avLst/>
          </a:prstGeom>
        </p:spPr>
      </p:pic>
      <p:pic>
        <p:nvPicPr>
          <p:cNvPr id="9" name="Picture 8" descr="images (19)j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678011" cy="2286000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038600"/>
            <a:ext cx="2200275" cy="2085975"/>
          </a:xfrm>
          <a:prstGeom prst="rect">
            <a:avLst/>
          </a:prstGeom>
        </p:spPr>
      </p:pic>
      <p:pic>
        <p:nvPicPr>
          <p:cNvPr id="11" name="Picture 10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962400"/>
            <a:ext cx="2124075" cy="2162175"/>
          </a:xfrm>
          <a:prstGeom prst="rect">
            <a:avLst/>
          </a:prstGeom>
        </p:spPr>
      </p:pic>
      <p:pic>
        <p:nvPicPr>
          <p:cNvPr id="12" name="Picture 11" descr="download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2672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articles published </a:t>
            </a:r>
          </a:p>
          <a:p>
            <a:pPr>
              <a:buNone/>
            </a:pPr>
            <a:r>
              <a:rPr lang="en-US" dirty="0" smtClean="0"/>
              <a:t>    in various journals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ayurvedic</a:t>
            </a:r>
            <a:r>
              <a:rPr lang="en-US" dirty="0" smtClean="0"/>
              <a:t>  preparations</a:t>
            </a:r>
            <a:endParaRPr lang="en-US" dirty="0"/>
          </a:p>
        </p:txBody>
      </p:sp>
      <p:pic>
        <p:nvPicPr>
          <p:cNvPr id="4" name="Picture 3" descr="download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08" y="1600200"/>
            <a:ext cx="344117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Tapeworm infestation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tapeworm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Ingestion of parasitic eggs present in contaminated soil or water or over body of intermediate hosts</a:t>
            </a:r>
          </a:p>
          <a:p>
            <a:r>
              <a:rPr lang="en-US" dirty="0" smtClean="0"/>
              <a:t>B)undercooked beef , pork ,fish containing invasive stages of parasite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Adult tapeworms are present  in human intestines and have long ,segmented </a:t>
            </a:r>
            <a:r>
              <a:rPr lang="en-US" dirty="0" err="1" smtClean="0"/>
              <a:t>proglattids</a:t>
            </a:r>
            <a:r>
              <a:rPr lang="en-US" dirty="0" smtClean="0"/>
              <a:t> bodies with variable length</a:t>
            </a:r>
          </a:p>
          <a:p>
            <a:endParaRPr lang="en-US" dirty="0"/>
          </a:p>
        </p:txBody>
      </p:sp>
      <p:pic>
        <p:nvPicPr>
          <p:cNvPr id="9" name="Content Placeholder 8" descr="download (1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828800"/>
            <a:ext cx="358821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 maturation caudal gravid  segments detach  intermittently to pass in stools and release eggs in soil</a:t>
            </a:r>
          </a:p>
          <a:p>
            <a:r>
              <a:rPr lang="en-US" dirty="0" smtClean="0"/>
              <a:t>Although entire life cycle may be completed in human hosts only( except D . </a:t>
            </a:r>
            <a:r>
              <a:rPr lang="en-US" dirty="0" err="1" smtClean="0"/>
              <a:t>Latum</a:t>
            </a:r>
            <a:r>
              <a:rPr lang="en-US" dirty="0" smtClean="0"/>
              <a:t> ),animal like dogs, pigs ,cattle etc are frequently by ingestion of eggs contaminated in soil or invasive stage contaminated flesh of infected animals, to contribute propagation of disease   (co hosts)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Asymptomatic </a:t>
            </a:r>
          </a:p>
          <a:p>
            <a:r>
              <a:rPr lang="en-US" dirty="0" smtClean="0"/>
              <a:t>Vague abdominal pain </a:t>
            </a:r>
          </a:p>
          <a:p>
            <a:r>
              <a:rPr lang="en-US" dirty="0" smtClean="0"/>
              <a:t>Except D. </a:t>
            </a:r>
            <a:r>
              <a:rPr lang="en-US" dirty="0" err="1" smtClean="0"/>
              <a:t>Latum</a:t>
            </a:r>
            <a:r>
              <a:rPr lang="en-US" dirty="0" smtClean="0"/>
              <a:t> infestation ,which may cause </a:t>
            </a:r>
            <a:r>
              <a:rPr lang="en-US" dirty="0" err="1" smtClean="0"/>
              <a:t>megaloblastic</a:t>
            </a:r>
            <a:r>
              <a:rPr lang="en-US" dirty="0" smtClean="0"/>
              <a:t> anemia by inhibiting vitamin B12  absorption and </a:t>
            </a:r>
            <a:r>
              <a:rPr lang="en-US" dirty="0" err="1" smtClean="0"/>
              <a:t>utilising</a:t>
            </a:r>
            <a:r>
              <a:rPr lang="en-US" dirty="0" smtClean="0"/>
              <a:t> it for own metabolism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</a:t>
            </a:r>
            <a:r>
              <a:rPr lang="en-US" dirty="0" err="1" smtClean="0"/>
              <a:t>proglattids</a:t>
            </a:r>
            <a:r>
              <a:rPr lang="en-US" dirty="0" smtClean="0"/>
              <a:t> on naked eye or eggs on microscopy</a:t>
            </a:r>
            <a:endParaRPr lang="en-US" dirty="0"/>
          </a:p>
        </p:txBody>
      </p:sp>
      <p:pic>
        <p:nvPicPr>
          <p:cNvPr id="4" name="Picture 3" descr="download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2971800" cy="2819400"/>
          </a:xfrm>
          <a:prstGeom prst="rect">
            <a:avLst/>
          </a:prstGeom>
        </p:spPr>
      </p:pic>
      <p:pic>
        <p:nvPicPr>
          <p:cNvPr id="5" name="Picture 4" descr="download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19400"/>
            <a:ext cx="2667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Drug of choice :</a:t>
            </a:r>
          </a:p>
          <a:p>
            <a:r>
              <a:rPr lang="en-US" dirty="0" smtClean="0"/>
              <a:t>PO single dose </a:t>
            </a:r>
            <a:r>
              <a:rPr lang="en-US" dirty="0" err="1" smtClean="0"/>
              <a:t>praziquntel</a:t>
            </a:r>
            <a:r>
              <a:rPr lang="en-US" dirty="0" smtClean="0"/>
              <a:t> 5-10 mg </a:t>
            </a:r>
            <a:r>
              <a:rPr lang="en-US" i="1" dirty="0" smtClean="0"/>
              <a:t>l</a:t>
            </a:r>
            <a:r>
              <a:rPr lang="en-US" dirty="0" smtClean="0"/>
              <a:t> kg</a:t>
            </a:r>
          </a:p>
          <a:p>
            <a:r>
              <a:rPr lang="en-US" dirty="0" smtClean="0"/>
              <a:t>PO </a:t>
            </a:r>
            <a:r>
              <a:rPr lang="en-US" dirty="0" err="1" smtClean="0"/>
              <a:t>Niclosamide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         &lt;15 kg -1 gm</a:t>
            </a:r>
          </a:p>
          <a:p>
            <a:r>
              <a:rPr lang="en-US" dirty="0" smtClean="0"/>
              <a:t>                &gt;15 kg-1.5 gm</a:t>
            </a:r>
          </a:p>
          <a:p>
            <a:r>
              <a:rPr lang="en-US" dirty="0" smtClean="0"/>
              <a:t>PO  </a:t>
            </a:r>
            <a:r>
              <a:rPr lang="en-US" dirty="0" err="1" smtClean="0"/>
              <a:t>Nitazoxinade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   1-3 yr:100 mg BD</a:t>
            </a:r>
          </a:p>
          <a:p>
            <a:r>
              <a:rPr lang="en-US" dirty="0" smtClean="0"/>
              <a:t>         3-12 yr:200 mg BD</a:t>
            </a:r>
          </a:p>
          <a:p>
            <a:r>
              <a:rPr lang="en-US" dirty="0" smtClean="0"/>
              <a:t>           &gt;12 yr:500 mg BD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HYDATID</a:t>
            </a:r>
            <a:r>
              <a:rPr lang="en-US" dirty="0" smtClean="0"/>
              <a:t> </a:t>
            </a:r>
            <a:r>
              <a:rPr lang="en-US" sz="8000" dirty="0" smtClean="0"/>
              <a:t>CYST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Hydatid</a:t>
            </a:r>
            <a:r>
              <a:rPr lang="en-US" dirty="0" smtClean="0"/>
              <a:t> 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caused by intermediate (invasive) form of </a:t>
            </a:r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granulosus</a:t>
            </a:r>
            <a:r>
              <a:rPr lang="en-US" dirty="0" smtClean="0"/>
              <a:t> -  a </a:t>
            </a:r>
            <a:r>
              <a:rPr lang="en-US" dirty="0" err="1" smtClean="0"/>
              <a:t>zoonotic</a:t>
            </a:r>
            <a:r>
              <a:rPr lang="en-US" dirty="0" smtClean="0"/>
              <a:t> tapeworm in dogs or other canines</a:t>
            </a:r>
            <a:endParaRPr lang="en-US" dirty="0"/>
          </a:p>
        </p:txBody>
      </p:sp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7268"/>
            <a:ext cx="4267200" cy="308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These cysts are surrounded by tough fibrous capsule of host tissue ,lined by inner layers of parasitic origin and contain thousands of parasites                         ( </a:t>
            </a:r>
            <a:r>
              <a:rPr lang="en-US" dirty="0" err="1" smtClean="0"/>
              <a:t>protoscolices</a:t>
            </a:r>
            <a:r>
              <a:rPr lang="en-US" dirty="0" smtClean="0"/>
              <a:t> ) along with cystic fluid</a:t>
            </a:r>
            <a:endParaRPr lang="en-US" dirty="0"/>
          </a:p>
        </p:txBody>
      </p:sp>
      <p:pic>
        <p:nvPicPr>
          <p:cNvPr id="6" name="Content Placeholder 5" descr="images (2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05000"/>
            <a:ext cx="405122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PREVALENCE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29200"/>
            <a:ext cx="54133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0"/>
            <a:ext cx="18205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ges 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0"/>
            <a:ext cx="21526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96000" cy="1162050"/>
          </a:xfrm>
        </p:spPr>
        <p:txBody>
          <a:bodyPr>
            <a:normAutofit/>
          </a:bodyPr>
          <a:lstStyle/>
          <a:p>
            <a:r>
              <a:rPr lang="en-US" sz="6000" b="0" dirty="0" smtClean="0"/>
              <a:t>Clinical features </a:t>
            </a:r>
            <a:endParaRPr lang="en-US" sz="6000" b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52800" cy="469106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arenR"/>
            </a:pPr>
            <a:r>
              <a:rPr lang="en-US" sz="3600" dirty="0" smtClean="0"/>
              <a:t>Lung cysts: common in children 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Liver cysts: common in adults 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may be asymptomatic  or mass effect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</a:t>
            </a:r>
            <a:r>
              <a:rPr lang="en-US" dirty="0" err="1" smtClean="0"/>
              <a:t>hydatid</a:t>
            </a:r>
            <a:r>
              <a:rPr lang="en-US" dirty="0" smtClean="0"/>
              <a:t> cyst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s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219200"/>
            <a:ext cx="2457450" cy="1857375"/>
          </a:xfrm>
          <a:prstGeom prst="rect">
            <a:avLst/>
          </a:prstGeom>
        </p:spPr>
      </p:pic>
      <p:pic>
        <p:nvPicPr>
          <p:cNvPr id="5" name="Picture 4" descr="images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1295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Diagnosis of </a:t>
            </a:r>
            <a:r>
              <a:rPr lang="en-US" dirty="0" err="1" smtClean="0"/>
              <a:t>hydatid</a:t>
            </a:r>
            <a:r>
              <a:rPr lang="en-US" dirty="0" smtClean="0"/>
              <a:t> cyst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</a:t>
            </a:r>
            <a:r>
              <a:rPr lang="en-US" sz="3200" dirty="0" smtClean="0"/>
              <a:t>. e. cystic lesion with internal membranes and floating </a:t>
            </a:r>
            <a:r>
              <a:rPr lang="en-US" sz="3200" dirty="0" err="1" smtClean="0"/>
              <a:t>echogenic</a:t>
            </a:r>
            <a:r>
              <a:rPr lang="en-US" sz="3200" dirty="0" smtClean="0"/>
              <a:t> cyst material (</a:t>
            </a:r>
            <a:r>
              <a:rPr lang="en-US" sz="3200" dirty="0" err="1" smtClean="0"/>
              <a:t>hydatid</a:t>
            </a:r>
            <a:r>
              <a:rPr lang="en-US" sz="3200" dirty="0" smtClean="0"/>
              <a:t> sand)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Casoni’s</a:t>
            </a:r>
            <a:r>
              <a:rPr lang="en-US" sz="4000" dirty="0" smtClean="0"/>
              <a:t> skin test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To  detect hypersensitivity against crude or partially purified antigen</a:t>
            </a:r>
            <a:endParaRPr lang="en-US" dirty="0"/>
          </a:p>
        </p:txBody>
      </p:sp>
      <p:pic>
        <p:nvPicPr>
          <p:cNvPr id="10" name="Picture 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724400"/>
            <a:ext cx="2552700" cy="1790700"/>
          </a:xfrm>
          <a:prstGeom prst="rect">
            <a:avLst/>
          </a:prstGeom>
        </p:spPr>
      </p:pic>
      <p:pic>
        <p:nvPicPr>
          <p:cNvPr id="11" name="Picture 10" descr="images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724400"/>
            <a:ext cx="23145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hydatid</a:t>
            </a:r>
            <a:r>
              <a:rPr lang="en-US" dirty="0" smtClean="0"/>
              <a:t> 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size and site of cyst</a:t>
            </a:r>
          </a:p>
          <a:p>
            <a:r>
              <a:rPr lang="en-US" dirty="0" smtClean="0"/>
              <a:t>Conventional surgical removal</a:t>
            </a:r>
          </a:p>
          <a:p>
            <a:r>
              <a:rPr lang="en-US" dirty="0" smtClean="0"/>
              <a:t>PAIR technique</a:t>
            </a:r>
          </a:p>
          <a:p>
            <a:r>
              <a:rPr lang="en-US" dirty="0" smtClean="0"/>
              <a:t>Medical therapy for multiple ,small, deep seated cysts with </a:t>
            </a:r>
            <a:r>
              <a:rPr lang="en-US" dirty="0" err="1" smtClean="0"/>
              <a:t>albendazole</a:t>
            </a:r>
            <a:r>
              <a:rPr lang="en-US" dirty="0" smtClean="0"/>
              <a:t> ( PO 7.5 </a:t>
            </a:r>
            <a:r>
              <a:rPr lang="en-US" dirty="0" err="1" smtClean="0"/>
              <a:t>mg</a:t>
            </a:r>
            <a:r>
              <a:rPr lang="en-US" i="1" dirty="0" err="1" smtClean="0"/>
              <a:t>l</a:t>
            </a:r>
            <a:r>
              <a:rPr lang="en-US" dirty="0" err="1" smtClean="0"/>
              <a:t>kg</a:t>
            </a:r>
            <a:r>
              <a:rPr lang="en-US" dirty="0" smtClean="0"/>
              <a:t> BD ) for 28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TECHNIQUE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Neurocysticercosis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 parasitic infection of  CNS</a:t>
            </a:r>
          </a:p>
          <a:p>
            <a:r>
              <a:rPr lang="en-US" dirty="0" smtClean="0"/>
              <a:t>Caused by invasive intermediate stage of T . </a:t>
            </a:r>
            <a:r>
              <a:rPr lang="en-US" dirty="0" err="1" smtClean="0"/>
              <a:t>Solium</a:t>
            </a:r>
            <a:r>
              <a:rPr lang="en-US" dirty="0" smtClean="0"/>
              <a:t> (pork tapeworm)</a:t>
            </a:r>
          </a:p>
          <a:p>
            <a:r>
              <a:rPr lang="en-US" dirty="0" smtClean="0"/>
              <a:t>With formation of asymptomatic or symptomatic  cysts in the brain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TREMATODAL INFESTATIONS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Schistosomiasis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life cycle is similar to hook worm except for important  exception that the ova mature  into larvae within the host’s intestine itself so that auto infection can occur </a:t>
            </a:r>
          </a:p>
        </p:txBody>
      </p:sp>
      <p:pic>
        <p:nvPicPr>
          <p:cNvPr id="4" name="Picture 3" descr="images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3657600"/>
            <a:ext cx="384048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WORMS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4114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Flukes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63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dirty="0" smtClean="0"/>
              <a:t>Tapeworm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43840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(Round worm , Pin worm ,Whip worm , Hookworm)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Local </a:t>
            </a:r>
            <a:r>
              <a:rPr lang="en-US" dirty="0" err="1" smtClean="0"/>
              <a:t>pruritic</a:t>
            </a:r>
            <a:r>
              <a:rPr lang="en-US" dirty="0" smtClean="0"/>
              <a:t> rash at the portal of entry </a:t>
            </a:r>
          </a:p>
          <a:p>
            <a:r>
              <a:rPr lang="en-US" dirty="0" smtClean="0"/>
              <a:t>Swimmer’s itch</a:t>
            </a:r>
          </a:p>
          <a:p>
            <a:r>
              <a:rPr lang="en-US" dirty="0" smtClean="0"/>
              <a:t>Katayama fever: acute   febrile </a:t>
            </a:r>
          </a:p>
          <a:p>
            <a:pPr>
              <a:buNone/>
            </a:pPr>
            <a:r>
              <a:rPr lang="en-US" dirty="0" smtClean="0"/>
              <a:t>      Illness with </a:t>
            </a:r>
            <a:r>
              <a:rPr lang="en-US" dirty="0" err="1" smtClean="0"/>
              <a:t>eosinophilia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after 4-6 weeks of infection 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granulomatous</a:t>
            </a:r>
            <a:r>
              <a:rPr lang="en-US" dirty="0" smtClean="0"/>
              <a:t> injury at site of parasitic deposition </a:t>
            </a:r>
            <a:r>
              <a:rPr lang="en-US" dirty="0" err="1" smtClean="0"/>
              <a:t>e.g</a:t>
            </a:r>
            <a:r>
              <a:rPr lang="en-US" dirty="0" smtClean="0"/>
              <a:t> .</a:t>
            </a:r>
            <a:r>
              <a:rPr lang="en-US" dirty="0" err="1" smtClean="0"/>
              <a:t>periureteric</a:t>
            </a:r>
            <a:r>
              <a:rPr lang="en-US" dirty="0" smtClean="0"/>
              <a:t> or </a:t>
            </a:r>
            <a:r>
              <a:rPr lang="en-US" dirty="0" err="1" smtClean="0"/>
              <a:t>perivesicular</a:t>
            </a:r>
            <a:r>
              <a:rPr lang="en-US" dirty="0" smtClean="0"/>
              <a:t> venous plexus ,leading to </a:t>
            </a:r>
            <a:r>
              <a:rPr lang="en-US" dirty="0" err="1" smtClean="0"/>
              <a:t>hematuria</a:t>
            </a:r>
            <a:endParaRPr lang="en-US" dirty="0"/>
          </a:p>
        </p:txBody>
      </p:sp>
      <p:pic>
        <p:nvPicPr>
          <p:cNvPr id="4" name="Picture 3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057400"/>
            <a:ext cx="1771650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examination of </a:t>
            </a:r>
            <a:r>
              <a:rPr lang="en-US" dirty="0" err="1" smtClean="0"/>
              <a:t>schisostome</a:t>
            </a:r>
            <a:r>
              <a:rPr lang="en-US" dirty="0" smtClean="0"/>
              <a:t> eggs</a:t>
            </a:r>
            <a:endParaRPr lang="en-US" dirty="0"/>
          </a:p>
        </p:txBody>
      </p:sp>
      <p:pic>
        <p:nvPicPr>
          <p:cNvPr id="5" name="Picture 4" descr="download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38400"/>
            <a:ext cx="4966340" cy="397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 </a:t>
            </a:r>
            <a:r>
              <a:rPr lang="en-US" dirty="0" err="1" smtClean="0"/>
              <a:t>praziquntel</a:t>
            </a:r>
            <a:r>
              <a:rPr lang="en-US" dirty="0" smtClean="0"/>
              <a:t> 20 mg </a:t>
            </a:r>
            <a:r>
              <a:rPr lang="en-US" i="1" dirty="0" smtClean="0"/>
              <a:t>l</a:t>
            </a:r>
            <a:r>
              <a:rPr lang="en-US" dirty="0" smtClean="0"/>
              <a:t> kg total two doses at 12 hr interval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Filariasis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ages (2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4953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Lymphatic </a:t>
            </a:r>
            <a:r>
              <a:rPr lang="en-US" dirty="0" err="1" smtClean="0"/>
              <a:t>filariasis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Causitive</a:t>
            </a:r>
            <a:r>
              <a:rPr lang="en-US" dirty="0" smtClean="0"/>
              <a:t> organism:</a:t>
            </a:r>
          </a:p>
          <a:p>
            <a:pPr>
              <a:buNone/>
            </a:pPr>
            <a:r>
              <a:rPr lang="en-US" dirty="0" smtClean="0"/>
              <a:t>                               </a:t>
            </a:r>
            <a:r>
              <a:rPr lang="en-US" dirty="0" err="1" smtClean="0"/>
              <a:t>Wucheria</a:t>
            </a:r>
            <a:r>
              <a:rPr lang="en-US" dirty="0" smtClean="0"/>
              <a:t> </a:t>
            </a:r>
            <a:r>
              <a:rPr lang="en-US" dirty="0" err="1" smtClean="0"/>
              <a:t>bancrofti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en-US" dirty="0" err="1" smtClean="0"/>
              <a:t>Brugia</a:t>
            </a:r>
            <a:r>
              <a:rPr lang="en-US" dirty="0" smtClean="0"/>
              <a:t> </a:t>
            </a:r>
            <a:r>
              <a:rPr lang="en-US" dirty="0" err="1" smtClean="0"/>
              <a:t>malayi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en-US" dirty="0" err="1" smtClean="0"/>
              <a:t>Brugia</a:t>
            </a:r>
            <a:r>
              <a:rPr lang="en-US" dirty="0" smtClean="0"/>
              <a:t> </a:t>
            </a:r>
            <a:r>
              <a:rPr lang="en-US" dirty="0" err="1" smtClean="0"/>
              <a:t>timori</a:t>
            </a:r>
            <a:endParaRPr lang="en-US" dirty="0" smtClean="0"/>
          </a:p>
          <a:p>
            <a:r>
              <a:rPr lang="en-US" dirty="0" smtClean="0"/>
              <a:t>Transmitted by  mosquitoes</a:t>
            </a:r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Culex</a:t>
            </a:r>
            <a:r>
              <a:rPr lang="en-US" dirty="0" smtClean="0"/>
              <a:t> </a:t>
            </a:r>
            <a:r>
              <a:rPr lang="en-US" dirty="0" err="1" smtClean="0"/>
              <a:t>quinquefasciatus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Mansonia</a:t>
            </a:r>
            <a:r>
              <a:rPr lang="en-US" dirty="0" smtClean="0"/>
              <a:t> </a:t>
            </a:r>
            <a:r>
              <a:rPr lang="en-US" dirty="0" err="1" smtClean="0"/>
              <a:t>annulifera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Mansonia</a:t>
            </a:r>
            <a:r>
              <a:rPr lang="en-US" dirty="0" smtClean="0"/>
              <a:t> </a:t>
            </a:r>
            <a:r>
              <a:rPr lang="en-US" dirty="0" err="1" smtClean="0"/>
              <a:t>uniformis</a:t>
            </a:r>
            <a:endParaRPr lang="en-US" dirty="0"/>
          </a:p>
        </p:txBody>
      </p:sp>
      <p:pic>
        <p:nvPicPr>
          <p:cNvPr id="4" name="Picture 3" descr="images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267200"/>
            <a:ext cx="367665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</a:t>
            </a:r>
            <a:r>
              <a:rPr lang="en-US" dirty="0" err="1" smtClean="0"/>
              <a:t>filariasis</a:t>
            </a:r>
            <a:endParaRPr lang="en-US" dirty="0"/>
          </a:p>
        </p:txBody>
      </p:sp>
      <p:pic>
        <p:nvPicPr>
          <p:cNvPr id="6" name="Content Placeholder 5" descr="cd_session37_fi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924801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Recurrent attacks of fever</a:t>
            </a:r>
          </a:p>
          <a:p>
            <a:r>
              <a:rPr lang="en-US" dirty="0" err="1" smtClean="0"/>
              <a:t>Lymphangitis</a:t>
            </a:r>
            <a:r>
              <a:rPr lang="en-US" dirty="0" smtClean="0"/>
              <a:t> and lymphadenitis</a:t>
            </a:r>
          </a:p>
          <a:p>
            <a:r>
              <a:rPr lang="en-US" dirty="0" smtClean="0"/>
              <a:t>Episodes can recur as frequently as 10 times </a:t>
            </a:r>
            <a:r>
              <a:rPr lang="en-US" i="1" dirty="0" smtClean="0"/>
              <a:t>l </a:t>
            </a:r>
            <a:r>
              <a:rPr lang="en-US" dirty="0" smtClean="0"/>
              <a:t>yr</a:t>
            </a:r>
          </a:p>
          <a:p>
            <a:r>
              <a:rPr lang="en-US" dirty="0" smtClean="0"/>
              <a:t>Usually subside spontaneously over 7-10 days</a:t>
            </a:r>
          </a:p>
          <a:p>
            <a:r>
              <a:rPr lang="en-US" dirty="0" smtClean="0"/>
              <a:t>Both upper and lower limbs involved in </a:t>
            </a:r>
            <a:r>
              <a:rPr lang="en-US" dirty="0" err="1" smtClean="0"/>
              <a:t>Bancroftian</a:t>
            </a:r>
            <a:r>
              <a:rPr lang="en-US" dirty="0" smtClean="0"/>
              <a:t> and </a:t>
            </a:r>
            <a:r>
              <a:rPr lang="en-US" dirty="0" err="1" smtClean="0"/>
              <a:t>Brugian</a:t>
            </a:r>
            <a:endParaRPr lang="en-US" dirty="0" smtClean="0"/>
          </a:p>
          <a:p>
            <a:r>
              <a:rPr lang="en-US" dirty="0" smtClean="0"/>
              <a:t>Genital lymphatic involvement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Lymphadenitis       lymphatic obstruction       elephantiasis</a:t>
            </a:r>
          </a:p>
          <a:p>
            <a:r>
              <a:rPr lang="en-US" dirty="0" smtClean="0"/>
              <a:t>Chronic signs usually do not develop before the age of 25 yr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Bancroftian</a:t>
            </a:r>
            <a:r>
              <a:rPr lang="en-US" dirty="0" smtClean="0"/>
              <a:t> …...</a:t>
            </a:r>
            <a:r>
              <a:rPr lang="en-US" dirty="0" err="1" smtClean="0"/>
              <a:t>Hydrocele</a:t>
            </a:r>
            <a:r>
              <a:rPr lang="en-US" dirty="0" smtClean="0"/>
              <a:t>  ,</a:t>
            </a:r>
            <a:r>
              <a:rPr lang="en-US" dirty="0" err="1" smtClean="0"/>
              <a:t>chyluria</a:t>
            </a:r>
            <a:r>
              <a:rPr lang="en-US" dirty="0" smtClean="0"/>
              <a:t>, </a:t>
            </a:r>
            <a:r>
              <a:rPr lang="en-US" dirty="0" err="1" smtClean="0"/>
              <a:t>lymphedema</a:t>
            </a:r>
            <a:r>
              <a:rPr lang="en-US" dirty="0" smtClean="0"/>
              <a:t> and elephantiasis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Brugian</a:t>
            </a:r>
            <a:r>
              <a:rPr lang="en-US" dirty="0" smtClean="0"/>
              <a:t>…leg below knee ,arm below elbow are involved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05200" y="1828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96200" y="1905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NEMATODES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INTESTINAL  :          </a:t>
            </a:r>
            <a:r>
              <a:rPr lang="en-US" dirty="0" err="1" smtClean="0"/>
              <a:t>Ascaris</a:t>
            </a:r>
            <a:r>
              <a:rPr lang="en-US" dirty="0" smtClean="0"/>
              <a:t> </a:t>
            </a:r>
            <a:r>
              <a:rPr lang="en-US" dirty="0" err="1" smtClean="0"/>
              <a:t>Lumbricoides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Strogyloides</a:t>
            </a:r>
            <a:r>
              <a:rPr lang="en-US" dirty="0" smtClean="0"/>
              <a:t> </a:t>
            </a:r>
            <a:r>
              <a:rPr lang="en-US" dirty="0" err="1" smtClean="0"/>
              <a:t>Stercoralis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Ancylostoma</a:t>
            </a:r>
            <a:r>
              <a:rPr lang="en-US" dirty="0" smtClean="0"/>
              <a:t> </a:t>
            </a:r>
            <a:r>
              <a:rPr lang="en-US" dirty="0" err="1" smtClean="0"/>
              <a:t>Deodenale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Necator</a:t>
            </a:r>
            <a:r>
              <a:rPr lang="en-US" dirty="0" smtClean="0"/>
              <a:t> Americans</a:t>
            </a:r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Tricuris</a:t>
            </a:r>
            <a:r>
              <a:rPr lang="en-US" dirty="0" smtClean="0"/>
              <a:t> </a:t>
            </a:r>
            <a:r>
              <a:rPr lang="en-US" dirty="0" err="1" smtClean="0"/>
              <a:t>Trichuria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Enterobius</a:t>
            </a:r>
            <a:r>
              <a:rPr lang="en-US" dirty="0" smtClean="0"/>
              <a:t> </a:t>
            </a:r>
            <a:r>
              <a:rPr lang="en-US" dirty="0" err="1" smtClean="0"/>
              <a:t>Vermicularis</a:t>
            </a:r>
            <a:endParaRPr lang="en-US" dirty="0" smtClean="0"/>
          </a:p>
          <a:p>
            <a:r>
              <a:rPr lang="en-US" dirty="0" smtClean="0"/>
              <a:t>NON INTESTINAL : </a:t>
            </a:r>
            <a:r>
              <a:rPr lang="en-US" dirty="0" err="1" smtClean="0"/>
              <a:t>Brugia</a:t>
            </a:r>
            <a:r>
              <a:rPr lang="en-US" dirty="0" smtClean="0"/>
              <a:t> </a:t>
            </a:r>
            <a:r>
              <a:rPr lang="en-US" dirty="0" err="1" smtClean="0"/>
              <a:t>Malayi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Brugia</a:t>
            </a:r>
            <a:r>
              <a:rPr lang="en-US" dirty="0" smtClean="0"/>
              <a:t> </a:t>
            </a:r>
            <a:r>
              <a:rPr lang="en-US" dirty="0" err="1" smtClean="0"/>
              <a:t>Tomari</a:t>
            </a:r>
            <a:r>
              <a:rPr lang="en-US" dirty="0" smtClean="0"/>
              <a:t> or </a:t>
            </a:r>
          </a:p>
          <a:p>
            <a:pPr>
              <a:buNone/>
            </a:pPr>
            <a:r>
              <a:rPr lang="en-US" dirty="0" smtClean="0"/>
              <a:t>                                      </a:t>
            </a:r>
            <a:r>
              <a:rPr lang="en-US" dirty="0" err="1" smtClean="0"/>
              <a:t>Wucheria</a:t>
            </a:r>
            <a:r>
              <a:rPr lang="en-US" dirty="0" smtClean="0"/>
              <a:t> </a:t>
            </a:r>
            <a:r>
              <a:rPr lang="en-US" dirty="0" err="1" smtClean="0"/>
              <a:t>Bancrofti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Microfilarie</a:t>
            </a:r>
            <a:r>
              <a:rPr lang="en-US" dirty="0" smtClean="0"/>
              <a:t> can be detected in blood ,urine (</a:t>
            </a:r>
            <a:r>
              <a:rPr lang="en-US" dirty="0" err="1" smtClean="0"/>
              <a:t>chyluria</a:t>
            </a:r>
            <a:r>
              <a:rPr lang="en-US" dirty="0" smtClean="0"/>
              <a:t>),</a:t>
            </a:r>
            <a:r>
              <a:rPr lang="en-US" dirty="0" err="1" smtClean="0"/>
              <a:t>hydrocele</a:t>
            </a:r>
            <a:r>
              <a:rPr lang="en-US" dirty="0" smtClean="0"/>
              <a:t> </a:t>
            </a:r>
            <a:r>
              <a:rPr lang="en-US" dirty="0" err="1" smtClean="0"/>
              <a:t>fluid,or</a:t>
            </a:r>
            <a:r>
              <a:rPr lang="en-US" dirty="0" smtClean="0"/>
              <a:t> tissues</a:t>
            </a:r>
          </a:p>
          <a:p>
            <a:r>
              <a:rPr lang="en-US" dirty="0" smtClean="0"/>
              <a:t>Thick blood film – best diagnostic tool</a:t>
            </a:r>
          </a:p>
          <a:p>
            <a:r>
              <a:rPr lang="en-US" dirty="0" smtClean="0"/>
              <a:t>Biopsy</a:t>
            </a:r>
          </a:p>
          <a:p>
            <a:r>
              <a:rPr lang="en-US" dirty="0" err="1" smtClean="0"/>
              <a:t>Lymphoscintigraphy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of choice : </a:t>
            </a:r>
            <a:r>
              <a:rPr lang="en-US" dirty="0" err="1" smtClean="0"/>
              <a:t>diethylcarbamazine</a:t>
            </a:r>
            <a:endParaRPr lang="en-US" dirty="0" smtClean="0"/>
          </a:p>
          <a:p>
            <a:r>
              <a:rPr lang="en-US" dirty="0" smtClean="0"/>
              <a:t>Act both against adult worm and </a:t>
            </a:r>
            <a:r>
              <a:rPr lang="en-US" dirty="0" err="1" smtClean="0"/>
              <a:t>microfilarie</a:t>
            </a:r>
            <a:endParaRPr lang="en-US" dirty="0" smtClean="0"/>
          </a:p>
          <a:p>
            <a:r>
              <a:rPr lang="en-US" dirty="0" err="1" smtClean="0"/>
              <a:t>Ivermectin</a:t>
            </a:r>
            <a:r>
              <a:rPr lang="en-US" dirty="0" smtClean="0"/>
              <a:t> 400 </a:t>
            </a:r>
            <a:r>
              <a:rPr lang="en-US" dirty="0" err="1" smtClean="0"/>
              <a:t>mcg</a:t>
            </a:r>
            <a:r>
              <a:rPr lang="en-US" i="1" dirty="0" err="1" smtClean="0"/>
              <a:t>l</a:t>
            </a:r>
            <a:r>
              <a:rPr lang="en-US" dirty="0" err="1" smtClean="0"/>
              <a:t>kg</a:t>
            </a:r>
            <a:r>
              <a:rPr lang="en-US" dirty="0" smtClean="0"/>
              <a:t> single dose</a:t>
            </a:r>
          </a:p>
          <a:p>
            <a:r>
              <a:rPr lang="en-US" dirty="0" smtClean="0"/>
              <a:t>Combination of </a:t>
            </a:r>
            <a:r>
              <a:rPr lang="en-US" dirty="0" err="1" smtClean="0"/>
              <a:t>ivermectin</a:t>
            </a:r>
            <a:r>
              <a:rPr lang="en-US" dirty="0" smtClean="0"/>
              <a:t> and </a:t>
            </a:r>
            <a:r>
              <a:rPr lang="en-US" dirty="0" err="1" smtClean="0"/>
              <a:t>albendazole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 DEWORMING  IN  PRESCHOOL  AGES</a:t>
            </a:r>
          </a:p>
          <a:p>
            <a:r>
              <a:rPr lang="en-US" dirty="0" smtClean="0"/>
              <a:t>Hygienic sanitary &amp; excreta disposal practices</a:t>
            </a:r>
          </a:p>
          <a:p>
            <a:r>
              <a:rPr lang="en-US" dirty="0" smtClean="0"/>
              <a:t>Reduced use of human faces as manure </a:t>
            </a:r>
          </a:p>
          <a:p>
            <a:r>
              <a:rPr lang="en-US" dirty="0" smtClean="0"/>
              <a:t>Regular trimming of nails</a:t>
            </a:r>
          </a:p>
          <a:p>
            <a:r>
              <a:rPr lang="en-US" dirty="0" smtClean="0"/>
              <a:t>Avoidance of bare foot walking</a:t>
            </a:r>
          </a:p>
          <a:p>
            <a:r>
              <a:rPr lang="en-US" dirty="0" smtClean="0"/>
              <a:t>Personal cleanliness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ownload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200400"/>
            <a:ext cx="2667000" cy="1695450"/>
          </a:xfrm>
          <a:prstGeom prst="rect">
            <a:avLst/>
          </a:prstGeom>
        </p:spPr>
      </p:pic>
      <p:pic>
        <p:nvPicPr>
          <p:cNvPr id="6" name="Picture 5" descr="download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24400"/>
            <a:ext cx="241935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b827efef292a132429e2c8ebb65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232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×</a:t>
            </a:r>
            <a:r>
              <a:rPr lang="en-US" dirty="0" err="1" smtClean="0"/>
              <a:t>मि</a:t>
            </a:r>
            <a:r>
              <a:rPr lang="en-US" dirty="0" smtClean="0"/>
              <a:t> </a:t>
            </a:r>
            <a:r>
              <a:rPr lang="en-US" dirty="0" err="1" smtClean="0"/>
              <a:t>विचार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स</a:t>
            </a:r>
            <a:r>
              <a:rPr lang="en-US" dirty="0" err="1" smtClean="0">
                <a:latin typeface="BRH Devanagari Extra"/>
              </a:rPr>
              <a:t>Çद</a:t>
            </a:r>
            <a:r>
              <a:rPr lang="en-US" dirty="0" err="1" smtClean="0"/>
              <a:t>र्भ</a:t>
            </a:r>
            <a:r>
              <a:rPr lang="en-US" dirty="0" smtClean="0"/>
              <a:t>  :</a:t>
            </a:r>
          </a:p>
          <a:p>
            <a:pPr>
              <a:buNone/>
            </a:pPr>
            <a:r>
              <a:rPr lang="en-US" smtClean="0"/>
              <a:t>                                                च.वि.७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च.सु.४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  <a:r>
              <a:rPr lang="en-US" dirty="0" smtClean="0">
                <a:latin typeface="BRH Devanagari RN" pitchFamily="2" charset="0"/>
              </a:rPr>
              <a:t>    </a:t>
            </a:r>
            <a:r>
              <a:rPr lang="en-US" dirty="0" smtClean="0"/>
              <a:t>  च.सु.२०             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प्रकार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      बाह्यज:२</a:t>
            </a:r>
          </a:p>
          <a:p>
            <a:pPr>
              <a:buNone/>
            </a:pPr>
            <a:r>
              <a:rPr lang="en-US" dirty="0" smtClean="0"/>
              <a:t>                          पुरि</a:t>
            </a:r>
            <a:r>
              <a:rPr lang="en-US" dirty="0" smtClean="0">
                <a:latin typeface="BRH Devanagari Extra"/>
              </a:rPr>
              <a:t>wÉ</a:t>
            </a:r>
            <a:r>
              <a:rPr lang="en-US" dirty="0" smtClean="0"/>
              <a:t>ज:६</a:t>
            </a:r>
          </a:p>
          <a:p>
            <a:pPr>
              <a:buNone/>
            </a:pPr>
            <a:r>
              <a:rPr lang="en-US" dirty="0" smtClean="0"/>
              <a:t>                          रक्तज:५</a:t>
            </a:r>
          </a:p>
          <a:p>
            <a:pPr>
              <a:buNone/>
            </a:pPr>
            <a:r>
              <a:rPr lang="en-US" dirty="0" smtClean="0"/>
              <a:t>                          कफज:२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RH Devanagari RN" pitchFamily="2" charset="0"/>
              </a:rPr>
              <a:t> </a:t>
            </a:r>
            <a:r>
              <a:rPr lang="en-US" dirty="0" err="1" smtClean="0">
                <a:latin typeface="BRH Devanagari RN" pitchFamily="2" charset="0"/>
              </a:rPr>
              <a:t>निरुक्ति</a:t>
            </a:r>
            <a:r>
              <a:rPr lang="en-US" dirty="0" smtClean="0">
                <a:latin typeface="BRH Devanagari RN" pitchFamily="2" charset="0"/>
              </a:rPr>
              <a:t> : </a:t>
            </a:r>
          </a:p>
          <a:p>
            <a:pPr>
              <a:buNone/>
            </a:pPr>
            <a:r>
              <a:rPr lang="en-US" dirty="0" smtClean="0">
                <a:latin typeface="BRH Devanagari RN" pitchFamily="2" charset="0"/>
              </a:rPr>
              <a:t>         </a:t>
            </a:r>
            <a:r>
              <a:rPr lang="en-US" dirty="0" err="1" smtClean="0">
                <a:latin typeface="BRH Devanagari RN" pitchFamily="2" charset="0"/>
              </a:rPr>
              <a:t>क्रिमति</a:t>
            </a:r>
            <a:r>
              <a:rPr lang="en-US" dirty="0" smtClean="0">
                <a:latin typeface="BRH Devanagari RN" pitchFamily="2" charset="0"/>
              </a:rPr>
              <a:t> </a:t>
            </a:r>
            <a:r>
              <a:rPr lang="en-US" dirty="0" err="1" smtClean="0">
                <a:latin typeface="BRH Devanagari RN" pitchFamily="2" charset="0"/>
              </a:rPr>
              <a:t>हिनस्ति</a:t>
            </a:r>
            <a:r>
              <a:rPr lang="en-US" dirty="0" smtClean="0">
                <a:latin typeface="BRH Devanagari RN" pitchFamily="2" charset="0"/>
              </a:rPr>
              <a:t> </a:t>
            </a:r>
            <a:r>
              <a:rPr lang="en-US" dirty="0" err="1" smtClean="0">
                <a:latin typeface="BRH Devanagari RN" pitchFamily="2" charset="0"/>
              </a:rPr>
              <a:t>इति</a:t>
            </a:r>
            <a:r>
              <a:rPr lang="en-US" dirty="0" smtClean="0">
                <a:latin typeface="BRH Devanagari RN" pitchFamily="2" charset="0"/>
              </a:rPr>
              <a:t> </a:t>
            </a:r>
            <a:r>
              <a:rPr lang="en-US" dirty="0" err="1" smtClean="0">
                <a:latin typeface="BRH Devanagari RN" pitchFamily="2" charset="0"/>
              </a:rPr>
              <a:t>क्</a:t>
            </a:r>
            <a:r>
              <a:rPr lang="en-US" dirty="0" err="1" smtClean="0">
                <a:latin typeface="BRH Devanagari Extra"/>
              </a:rPr>
              <a:t>रिमि</a:t>
            </a:r>
            <a:r>
              <a:rPr lang="en-US" dirty="0" smtClean="0">
                <a:latin typeface="BRH Devanagari Extra"/>
              </a:rPr>
              <a:t> |</a:t>
            </a:r>
            <a:endParaRPr lang="en-US" dirty="0">
              <a:latin typeface="BRH Devanagari RN" pitchFamily="2" charset="0"/>
            </a:endParaRPr>
          </a:p>
        </p:txBody>
      </p:sp>
      <p:pic>
        <p:nvPicPr>
          <p:cNvPr id="4" name="Picture 3" descr="download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971800"/>
            <a:ext cx="46033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आहार</a:t>
            </a:r>
            <a:r>
              <a:rPr lang="en-US" dirty="0" smtClean="0"/>
              <a:t> </a:t>
            </a:r>
            <a:r>
              <a:rPr lang="en-US" dirty="0" err="1" smtClean="0"/>
              <a:t>स</a:t>
            </a:r>
            <a:r>
              <a:rPr lang="en-US" dirty="0" err="1" smtClean="0">
                <a:latin typeface="BRH Devanagari Extra"/>
              </a:rPr>
              <a:t>ÇबÇधी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हेतू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Milk</a:t>
            </a:r>
          </a:p>
          <a:p>
            <a:r>
              <a:rPr lang="en-US" dirty="0" err="1" smtClean="0"/>
              <a:t>Jaggery</a:t>
            </a:r>
            <a:endParaRPr lang="en-US" dirty="0" smtClean="0"/>
          </a:p>
          <a:p>
            <a:r>
              <a:rPr lang="en-US" dirty="0" err="1" smtClean="0"/>
              <a:t>Sesamum</a:t>
            </a:r>
            <a:endParaRPr lang="en-US" dirty="0" smtClean="0"/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Meat</a:t>
            </a:r>
          </a:p>
          <a:p>
            <a:r>
              <a:rPr lang="en-US" dirty="0" smtClean="0"/>
              <a:t>Sweets</a:t>
            </a:r>
          </a:p>
          <a:p>
            <a:r>
              <a:rPr lang="en-US" dirty="0" smtClean="0"/>
              <a:t>Heavy .i.e. guru </a:t>
            </a:r>
            <a:r>
              <a:rPr lang="en-US" dirty="0" err="1" smtClean="0"/>
              <a:t>aahar</a:t>
            </a:r>
            <a:endParaRPr lang="en-US" dirty="0" smtClean="0"/>
          </a:p>
          <a:p>
            <a:r>
              <a:rPr lang="en-US" dirty="0" smtClean="0"/>
              <a:t>Cold .</a:t>
            </a:r>
            <a:r>
              <a:rPr lang="en-US" dirty="0" err="1" smtClean="0"/>
              <a:t>i.e</a:t>
            </a:r>
            <a:r>
              <a:rPr lang="en-US" dirty="0" smtClean="0"/>
              <a:t> sheet </a:t>
            </a:r>
            <a:r>
              <a:rPr lang="en-US" dirty="0" err="1" smtClean="0"/>
              <a:t>aahar</a:t>
            </a:r>
            <a:endParaRPr lang="en-US" dirty="0"/>
          </a:p>
        </p:txBody>
      </p:sp>
      <p:pic>
        <p:nvPicPr>
          <p:cNvPr id="4" name="Picture 3" descr="download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1371600" cy="1795462"/>
          </a:xfrm>
          <a:prstGeom prst="rect">
            <a:avLst/>
          </a:prstGeom>
        </p:spPr>
      </p:pic>
      <p:pic>
        <p:nvPicPr>
          <p:cNvPr id="5" name="Picture 4" descr="download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0"/>
            <a:ext cx="1581150" cy="2047875"/>
          </a:xfrm>
          <a:prstGeom prst="rect">
            <a:avLst/>
          </a:prstGeom>
        </p:spPr>
      </p:pic>
      <p:pic>
        <p:nvPicPr>
          <p:cNvPr id="6" name="Picture 5" descr="download 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14800"/>
            <a:ext cx="2629056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विहारस</a:t>
            </a:r>
            <a:r>
              <a:rPr lang="en-US" dirty="0" err="1" smtClean="0">
                <a:latin typeface="BRH Devanagari Extra"/>
              </a:rPr>
              <a:t>ÇबÇधी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हेतू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दिवास्वाप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आसन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अव्यायाम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×</a:t>
            </a:r>
            <a:r>
              <a:rPr lang="en-US" dirty="0" err="1" smtClean="0"/>
              <a:t>मि</a:t>
            </a:r>
            <a:r>
              <a:rPr lang="en-US" dirty="0" smtClean="0"/>
              <a:t> </a:t>
            </a:r>
            <a:r>
              <a:rPr lang="en-US" dirty="0" err="1" smtClean="0"/>
              <a:t>ल</a:t>
            </a:r>
            <a:r>
              <a:rPr lang="en-US" dirty="0" err="1" smtClean="0">
                <a:latin typeface="BRH Devanagari Extra"/>
              </a:rPr>
              <a:t>¤ÉhÉ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err="1" smtClean="0"/>
              <a:t>सामान्य</a:t>
            </a:r>
            <a:endParaRPr lang="en-US" b="1" u="sng" dirty="0" smtClean="0"/>
          </a:p>
          <a:p>
            <a:r>
              <a:rPr lang="en-US" dirty="0" err="1" smtClean="0"/>
              <a:t>ज्वर</a:t>
            </a:r>
            <a:r>
              <a:rPr lang="en-US" dirty="0" smtClean="0"/>
              <a:t> (fever)</a:t>
            </a:r>
          </a:p>
          <a:p>
            <a:r>
              <a:rPr lang="en-US" dirty="0" err="1" smtClean="0"/>
              <a:t>विव</a:t>
            </a:r>
            <a:r>
              <a:rPr lang="en-US" dirty="0" err="1" smtClean="0">
                <a:latin typeface="BRH Devanagari Extra"/>
              </a:rPr>
              <a:t>hÉï</a:t>
            </a:r>
            <a:r>
              <a:rPr lang="en-US" dirty="0" err="1" smtClean="0"/>
              <a:t>ता</a:t>
            </a:r>
            <a:r>
              <a:rPr lang="en-US" dirty="0" smtClean="0"/>
              <a:t>(</a:t>
            </a:r>
            <a:r>
              <a:rPr lang="en-US" dirty="0" err="1" smtClean="0"/>
              <a:t>discolouration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शूल</a:t>
            </a:r>
            <a:r>
              <a:rPr lang="en-US" dirty="0" smtClean="0"/>
              <a:t>(pain)</a:t>
            </a:r>
          </a:p>
          <a:p>
            <a:r>
              <a:rPr lang="en-US" dirty="0" smtClean="0">
                <a:latin typeface="BRH Devanagari Extra"/>
              </a:rPr>
              <a:t>¾द्रोग </a:t>
            </a:r>
          </a:p>
          <a:p>
            <a:r>
              <a:rPr lang="en-US" dirty="0" err="1" smtClean="0">
                <a:latin typeface="BRH Devanagari Extra"/>
              </a:rPr>
              <a:t>भ्रम</a:t>
            </a:r>
            <a:endParaRPr lang="en-US" dirty="0" smtClean="0">
              <a:latin typeface="BRH Devanagari Extra"/>
            </a:endParaRPr>
          </a:p>
          <a:p>
            <a:r>
              <a:rPr lang="en-US" dirty="0" err="1" smtClean="0">
                <a:latin typeface="BRH Devanagari Extra"/>
              </a:rPr>
              <a:t>भक्तद्वेwÉ</a:t>
            </a:r>
            <a:endParaRPr lang="en-US" dirty="0" smtClean="0">
              <a:latin typeface="BRH Devanagari Extra"/>
            </a:endParaRPr>
          </a:p>
          <a:p>
            <a:r>
              <a:rPr lang="en-US" dirty="0" err="1" smtClean="0">
                <a:latin typeface="BRH Devanagari Extra"/>
              </a:rPr>
              <a:t>अतिसार</a:t>
            </a:r>
            <a:endParaRPr lang="en-US" dirty="0" smtClean="0">
              <a:latin typeface="BRH Devanagari Extra"/>
            </a:endParaRPr>
          </a:p>
          <a:p>
            <a:r>
              <a:rPr lang="en-US" dirty="0" err="1" smtClean="0">
                <a:latin typeface="BRH Devanagari Extra"/>
              </a:rPr>
              <a:t>सदन</a:t>
            </a:r>
            <a:endParaRPr lang="en-US" dirty="0" smtClean="0">
              <a:latin typeface="BRH Devanagari Extra"/>
            </a:endParaRPr>
          </a:p>
          <a:p>
            <a:r>
              <a:rPr lang="en-US" dirty="0" err="1" smtClean="0">
                <a:latin typeface="BRH Devanagari Extra"/>
              </a:rPr>
              <a:t>Nदिï</a:t>
            </a:r>
            <a:endParaRPr lang="en-US" dirty="0" smtClean="0">
              <a:latin typeface="BRH Devanagari Extra"/>
            </a:endParaRPr>
          </a:p>
          <a:p>
            <a:r>
              <a:rPr lang="en-US" dirty="0" smtClean="0">
                <a:latin typeface="BRH Devanagari Extra"/>
              </a:rPr>
              <a:t>µ</a:t>
            </a:r>
            <a:r>
              <a:rPr lang="en-US" dirty="0" err="1" smtClean="0">
                <a:latin typeface="BRH Devanagari Extra"/>
              </a:rPr>
              <a:t>ÉÉस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0" y="16764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विशे</a:t>
            </a:r>
            <a:r>
              <a:rPr lang="en-US" sz="2800" b="1" u="sng" dirty="0" err="1" smtClean="0">
                <a:latin typeface="BRH Devanagari Extra"/>
              </a:rPr>
              <a:t>wÉ</a:t>
            </a:r>
            <a:endParaRPr lang="en-US" sz="2800" b="1" u="sng" dirty="0" smtClean="0">
              <a:latin typeface="BRH Devanagari Extra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   </a:t>
            </a:r>
            <a:r>
              <a:rPr lang="en-US" sz="2800" dirty="0" err="1" smtClean="0"/>
              <a:t>पुरि</a:t>
            </a:r>
            <a:r>
              <a:rPr lang="en-US" sz="2800" dirty="0" err="1" smtClean="0">
                <a:latin typeface="BRH Devanagari Extra"/>
              </a:rPr>
              <a:t>wÉ</a:t>
            </a:r>
            <a:r>
              <a:rPr lang="en-US" sz="2800" dirty="0" err="1" smtClean="0"/>
              <a:t>भेद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       </a:t>
            </a:r>
            <a:r>
              <a:rPr lang="en-US" sz="2800" dirty="0" err="1" smtClean="0"/>
              <a:t>काश्य</a:t>
            </a:r>
            <a:r>
              <a:rPr lang="en-US" sz="2800" dirty="0" err="1" smtClean="0">
                <a:latin typeface="BRH Devanagari Extra"/>
              </a:rPr>
              <a:t>ï</a:t>
            </a:r>
            <a:endParaRPr lang="en-US" sz="2800" dirty="0" smtClean="0">
              <a:latin typeface="BRH Devanagari Extra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RH Devanagari Extra"/>
              </a:rPr>
              <a:t>      </a:t>
            </a:r>
            <a:r>
              <a:rPr lang="en-US" sz="2800" dirty="0" err="1" smtClean="0">
                <a:latin typeface="BRH Devanagari Extra"/>
              </a:rPr>
              <a:t>लोमहwÉï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×</a:t>
            </a:r>
            <a:r>
              <a:rPr lang="en-US" dirty="0" err="1" smtClean="0"/>
              <a:t>मि</a:t>
            </a:r>
            <a:r>
              <a:rPr lang="en-US" dirty="0" smtClean="0"/>
              <a:t> </a:t>
            </a:r>
            <a:r>
              <a:rPr lang="en-US" dirty="0" err="1" smtClean="0"/>
              <a:t>चिकित्सा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अपक</a:t>
            </a:r>
            <a:r>
              <a:rPr lang="en-US" dirty="0" err="1" smtClean="0">
                <a:latin typeface="BRH Devanagari Extra"/>
              </a:rPr>
              <a:t>wÉïhÉ</a:t>
            </a:r>
            <a:r>
              <a:rPr lang="en-US" dirty="0" smtClean="0"/>
              <a:t>  Elimination therapy</a:t>
            </a:r>
            <a:endParaRPr lang="en-US" dirty="0" smtClean="0">
              <a:latin typeface="BRH Devanagari Extra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BRH Devanagari Extra"/>
              </a:rPr>
              <a:t>प्र</a:t>
            </a:r>
            <a:r>
              <a:rPr lang="en-US" dirty="0" smtClean="0"/>
              <a:t> </a:t>
            </a:r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×ति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विघात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smtClean="0"/>
              <a:t>To create an </a:t>
            </a:r>
            <a:r>
              <a:rPr lang="en-US" dirty="0" err="1" smtClean="0"/>
              <a:t>unfavourable</a:t>
            </a:r>
            <a:r>
              <a:rPr lang="en-US" dirty="0" smtClean="0"/>
              <a:t>  environment</a:t>
            </a:r>
            <a:endParaRPr lang="en-US" dirty="0" smtClean="0">
              <a:latin typeface="BRH Devanagari Extra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BRH Devanagari Extra"/>
              </a:rPr>
              <a:t>निदान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परिवजïन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smtClean="0"/>
              <a:t>Avoiding the etiology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CESTODES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H Devanagari RN" pitchFamily="2" charset="0"/>
              </a:rPr>
              <a:t>अप</a:t>
            </a:r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wÉïhÉ</a:t>
            </a:r>
            <a:endParaRPr lang="en-US" dirty="0">
              <a:latin typeface="BRH Devanagari R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१.हस्त </a:t>
            </a:r>
            <a:r>
              <a:rPr lang="en-US" dirty="0" err="1" smtClean="0"/>
              <a:t>यन्त्र</a:t>
            </a:r>
            <a:endParaRPr lang="en-US" dirty="0" smtClean="0"/>
          </a:p>
          <a:p>
            <a:r>
              <a:rPr lang="en-US" dirty="0" smtClean="0"/>
              <a:t>२. </a:t>
            </a:r>
            <a:r>
              <a:rPr lang="en-US" dirty="0" err="1" smtClean="0"/>
              <a:t>भे</a:t>
            </a:r>
            <a:r>
              <a:rPr lang="en-US" dirty="0" err="1" smtClean="0">
                <a:latin typeface="BRH Devanagari Extra"/>
              </a:rPr>
              <a:t>wÉ</a:t>
            </a:r>
            <a:r>
              <a:rPr lang="en-US" dirty="0" err="1" smtClean="0"/>
              <a:t>ज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वमन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विरेचन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आस्थापन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शिरोविरेचन</a:t>
            </a:r>
            <a:endParaRPr lang="en-US" dirty="0" smtClean="0"/>
          </a:p>
        </p:txBody>
      </p:sp>
      <p:pic>
        <p:nvPicPr>
          <p:cNvPr id="4" name="Picture 3" descr="vamana-thera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90600"/>
            <a:ext cx="2628899" cy="2368899"/>
          </a:xfrm>
          <a:prstGeom prst="rect">
            <a:avLst/>
          </a:prstGeom>
        </p:spPr>
      </p:pic>
      <p:pic>
        <p:nvPicPr>
          <p:cNvPr id="5" name="Picture 4" descr="images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05200"/>
            <a:ext cx="316545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H Devanagari Extra"/>
              </a:rPr>
              <a:t>प्र</a:t>
            </a:r>
            <a:r>
              <a:rPr lang="en-US" dirty="0" smtClean="0"/>
              <a:t> </a:t>
            </a:r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×ति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विघात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OÔ</a:t>
            </a:r>
            <a:r>
              <a:rPr lang="en-US" dirty="0" smtClean="0">
                <a:latin typeface="BRH Devanagari Extra"/>
              </a:rPr>
              <a:t>  </a:t>
            </a:r>
            <a:r>
              <a:rPr lang="en-US" dirty="0" err="1" smtClean="0">
                <a:latin typeface="BRH Devanagari Extra"/>
              </a:rPr>
              <a:t>तिक्त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कwÉÉय</a:t>
            </a:r>
            <a:r>
              <a:rPr lang="en-US" dirty="0" smtClean="0">
                <a:latin typeface="BRH Devanagari Extra"/>
              </a:rPr>
              <a:t> ¤</a:t>
            </a:r>
            <a:r>
              <a:rPr lang="en-US" dirty="0" err="1" smtClean="0">
                <a:latin typeface="BRH Devanagari Extra"/>
              </a:rPr>
              <a:t>ÉÉर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उwhÉ</a:t>
            </a:r>
            <a:endParaRPr lang="en-US" dirty="0" smtClean="0">
              <a:latin typeface="BRH Devanagari Extra"/>
            </a:endParaRPr>
          </a:p>
          <a:p>
            <a:r>
              <a:rPr lang="en-US" dirty="0" err="1" smtClean="0"/>
              <a:t>क</a:t>
            </a:r>
            <a:r>
              <a:rPr lang="en-US" dirty="0" err="1" smtClean="0">
                <a:latin typeface="BRH Devanagari Extra"/>
              </a:rPr>
              <a:t>×</a:t>
            </a:r>
            <a:r>
              <a:rPr lang="en-US" dirty="0" err="1" smtClean="0"/>
              <a:t>मिघ्न</a:t>
            </a:r>
            <a:r>
              <a:rPr lang="en-US" dirty="0" smtClean="0"/>
              <a:t> </a:t>
            </a:r>
            <a:r>
              <a:rPr lang="en-US" dirty="0" err="1" smtClean="0"/>
              <a:t>द्रव्ये</a:t>
            </a:r>
            <a:r>
              <a:rPr lang="en-US" dirty="0" smtClean="0"/>
              <a:t> :  </a:t>
            </a:r>
            <a:r>
              <a:rPr lang="en-US" dirty="0" err="1" smtClean="0"/>
              <a:t>अ</a:t>
            </a:r>
            <a:r>
              <a:rPr lang="en-US" dirty="0" err="1" smtClean="0">
                <a:latin typeface="BRH Devanagari Extra"/>
              </a:rPr>
              <a:t>¤ÉÏव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मरिच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गÇhQÏर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केबुक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विQÇग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निगुïhQÏ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किhÉÏहि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गो¤ÔÉर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व्रुशपर्निका</a:t>
            </a:r>
            <a:r>
              <a:rPr lang="en-US" dirty="0" smtClean="0">
                <a:latin typeface="BRH Devanagari Extra"/>
              </a:rPr>
              <a:t> </a:t>
            </a:r>
            <a:r>
              <a:rPr lang="en-US" dirty="0" err="1" smtClean="0">
                <a:latin typeface="BRH Devanagari Extra"/>
              </a:rPr>
              <a:t>आखुपर्निका</a:t>
            </a:r>
            <a:endParaRPr lang="en-US" dirty="0" smtClean="0">
              <a:latin typeface="BRH Devanagari Ext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8382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8382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1430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0668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10668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00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0668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2129</Words>
  <Application>Microsoft Office PowerPoint</Application>
  <PresentationFormat>On-screen Show (4:3)</PresentationFormat>
  <Paragraphs>407</Paragraphs>
  <Slides>113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PowerPoint Presentation</vt:lpstr>
      <vt:lpstr>PowerPoint Presentation</vt:lpstr>
      <vt:lpstr>INDEX</vt:lpstr>
      <vt:lpstr>PowerPoint Presentation</vt:lpstr>
      <vt:lpstr>PowerPoint Presentation</vt:lpstr>
      <vt:lpstr>PREVALENCE STUDY</vt:lpstr>
      <vt:lpstr>CLASSIFICATION OF WORMS</vt:lpstr>
      <vt:lpstr>NEMATODES</vt:lpstr>
      <vt:lpstr>CESTODES</vt:lpstr>
      <vt:lpstr>TREMATODES</vt:lpstr>
      <vt:lpstr>ASCARIASIS</vt:lpstr>
      <vt:lpstr>ASCARIASIS</vt:lpstr>
      <vt:lpstr>LIFE CYCLE OF ASCARIS</vt:lpstr>
      <vt:lpstr>CLINICAL FEATURES</vt:lpstr>
      <vt:lpstr>DIAGNOSIS</vt:lpstr>
      <vt:lpstr>Kato’s thick smear </vt:lpstr>
      <vt:lpstr>TREATMENT</vt:lpstr>
      <vt:lpstr>Loffler’s Syndrome</vt:lpstr>
      <vt:lpstr>TOXOCARIASIS</vt:lpstr>
      <vt:lpstr>TOXOCARIASIS</vt:lpstr>
      <vt:lpstr>PowerPoint Presentation</vt:lpstr>
      <vt:lpstr>Clinical features of Toxocariasis</vt:lpstr>
      <vt:lpstr>Diagnosis</vt:lpstr>
      <vt:lpstr>TREATMENT</vt:lpstr>
      <vt:lpstr>ENTEROBIASIS</vt:lpstr>
      <vt:lpstr>ENTEROBIASIS</vt:lpstr>
      <vt:lpstr>LIFE CYCE Of ENTEROBIUS</vt:lpstr>
      <vt:lpstr>CLINICAL FEATURES OF ENTEROBIASIS</vt:lpstr>
      <vt:lpstr>Diagnosis of Enterobiasis</vt:lpstr>
      <vt:lpstr>Treatment </vt:lpstr>
      <vt:lpstr>TRIACHURIASIS</vt:lpstr>
      <vt:lpstr>Triachuriasis</vt:lpstr>
      <vt:lpstr>PowerPoint Presentation</vt:lpstr>
      <vt:lpstr>Clinical features</vt:lpstr>
      <vt:lpstr>Diagnosis</vt:lpstr>
      <vt:lpstr>Treatment</vt:lpstr>
      <vt:lpstr>HOOKWORM INFESTATION</vt:lpstr>
      <vt:lpstr>Hookworm infestation</vt:lpstr>
      <vt:lpstr>PowerPoint Presentation</vt:lpstr>
      <vt:lpstr>Clinical features</vt:lpstr>
      <vt:lpstr>PowerPoint Presentation</vt:lpstr>
      <vt:lpstr>Diagnosis </vt:lpstr>
      <vt:lpstr>Treatment of hookworm infestation</vt:lpstr>
      <vt:lpstr>STRONGYLOIDOSIS</vt:lpstr>
      <vt:lpstr>STRONGYLOIDOSIS</vt:lpstr>
      <vt:lpstr>Clinical features of strogyloidosis</vt:lpstr>
      <vt:lpstr>Diagnosis</vt:lpstr>
      <vt:lpstr>Treatment of strongyloidosis </vt:lpstr>
      <vt:lpstr>Cestodal infestation</vt:lpstr>
      <vt:lpstr>Tapeworm infestation</vt:lpstr>
      <vt:lpstr>Life cycle of tapeworm</vt:lpstr>
      <vt:lpstr>PowerPoint Presentation</vt:lpstr>
      <vt:lpstr>PowerPoint Presentation</vt:lpstr>
      <vt:lpstr>Clinical features </vt:lpstr>
      <vt:lpstr>Diagnosis</vt:lpstr>
      <vt:lpstr>Treatment</vt:lpstr>
      <vt:lpstr>HYDATID CYST</vt:lpstr>
      <vt:lpstr>Hydatid cyst</vt:lpstr>
      <vt:lpstr>Structurally</vt:lpstr>
      <vt:lpstr>Pathogenesis</vt:lpstr>
      <vt:lpstr>Clinical features </vt:lpstr>
      <vt:lpstr>Complications of hydatid cyst</vt:lpstr>
      <vt:lpstr>Diagnosis of hydatid cyst</vt:lpstr>
      <vt:lpstr>Treatment of hydatid cyst</vt:lpstr>
      <vt:lpstr>PAIR TECHNIQUE</vt:lpstr>
      <vt:lpstr>Neurocysticercosis</vt:lpstr>
      <vt:lpstr>TREMATODAL INFESTATIONS</vt:lpstr>
      <vt:lpstr>PowerPoint Presentation</vt:lpstr>
      <vt:lpstr>Schistosomiasis</vt:lpstr>
      <vt:lpstr>PowerPoint Presentation</vt:lpstr>
      <vt:lpstr>PowerPoint Presentation</vt:lpstr>
      <vt:lpstr>Clinical features</vt:lpstr>
      <vt:lpstr>Diagnosis </vt:lpstr>
      <vt:lpstr>Treatment</vt:lpstr>
      <vt:lpstr>Filariasis </vt:lpstr>
      <vt:lpstr>Lymphatic filariasis</vt:lpstr>
      <vt:lpstr>Life cycle of filariasis</vt:lpstr>
      <vt:lpstr>Clinical features</vt:lpstr>
      <vt:lpstr>Chronic stage</vt:lpstr>
      <vt:lpstr>Diagnosis</vt:lpstr>
      <vt:lpstr>Management</vt:lpstr>
      <vt:lpstr>Preventive measures</vt:lpstr>
      <vt:lpstr>PowerPoint Presentation</vt:lpstr>
      <vt:lpstr>क×मि विचार</vt:lpstr>
      <vt:lpstr>PowerPoint Presentation</vt:lpstr>
      <vt:lpstr>आहार सÇबÇधी हेतू</vt:lpstr>
      <vt:lpstr>विहारसÇबÇधी हेतू </vt:lpstr>
      <vt:lpstr>क×मि ल¤ÉhÉ</vt:lpstr>
      <vt:lpstr> क×मि चिकित्सा</vt:lpstr>
      <vt:lpstr>अपकwÉïhÉ</vt:lpstr>
      <vt:lpstr>प्र क×ति विघात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ARTICLES PUBLISHED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ayurvedic preparations</vt:lpstr>
      <vt:lpstr>PowerPoint Presentation</vt:lpstr>
      <vt:lpstr>IN conclusion…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WORM INFESTATION</dc:title>
  <dc:creator>User</dc:creator>
  <cp:lastModifiedBy>user</cp:lastModifiedBy>
  <cp:revision>221</cp:revision>
  <dcterms:created xsi:type="dcterms:W3CDTF">2016-12-07T16:40:46Z</dcterms:created>
  <dcterms:modified xsi:type="dcterms:W3CDTF">2020-05-13T14:22:50Z</dcterms:modified>
</cp:coreProperties>
</file>