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0" r:id="rId30"/>
    <p:sldId id="283" r:id="rId31"/>
    <p:sldId id="298" r:id="rId32"/>
    <p:sldId id="299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438-DB18-6141-B1C3-06E007D75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6422D-AB8C-ED4E-8403-1506B5C26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C4E0-C90F-C544-A747-04FD7AE6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0916-62E0-A446-A06C-AB1AC623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844C-B27D-5847-B98F-8F239D89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6694-7D86-9247-8D7C-040FBC7B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CBD0C-864E-9B46-A87F-6EE51F950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DFE0-BEA6-484A-9616-FC0BA970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221B-C851-BB4E-B2FE-6418BF77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3A99A-89D8-3646-84B6-CB155881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67B17-F14B-484E-8EBC-009A544E1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578E9-358A-E149-A980-10588F1F6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9980-014D-6447-975F-D6A129C0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8E5C-BF48-AC4B-A777-D03246D1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78A5-3DA3-8A45-A56A-B6937367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C219-897F-9047-B3A3-E7DC7453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23CD-46E2-FF4A-8EAA-BA5096AE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723-C652-EC42-9124-837ABD32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7C000-1C81-6241-B726-A6B8D278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61C7-01E1-044A-A8CD-642BEC9E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557C-840E-5C47-9E86-5EBB5182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B3BB6-FDB0-4447-9FEC-FF7370B8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9E46-9AC0-914C-9B8A-BAC05C7B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C890-80E7-FE4F-9CF1-E2953A6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63576-2A7C-9843-BED1-E266710A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ABBD-610A-2D47-892B-B8CFD136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0064-82F7-2A49-A484-9D60F81BD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60E46-BD59-7941-AA04-1A6CCB49D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FDF5B-47BC-8A4B-B237-8AA68F1C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E405-842E-AB4F-A9B8-4DDD1914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B99E8-07B0-864C-A694-12EE2D53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64F3-44CA-0049-8070-667228C1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4CFC-FA35-0F45-B3A9-077D59E66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65916-C084-9549-A49C-2459F8AC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E3EC8-5EAD-2045-BE3F-072EFAFD8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A09EA-5068-E44E-81D5-93A6A3194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CE677-2582-5C4E-B594-804F02C0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1D578-E647-DA4A-839B-25491807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6BF9D-A69E-D04A-AE93-1537BD7B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B60B-C06D-0440-B14B-85D75218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46AB4-F3E6-6944-BD2C-D102EB72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59EF1-E4C9-0646-A0DD-EAC17EF5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B429B-94F6-4F47-AB87-BA8EB29B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F7E4C-2EAA-E540-99C1-A196E62B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CBF4E-E2E3-9648-8CE9-D96CD2A9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AF819-2D96-C046-97F6-82DD5C88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0D75-B90E-5645-BD0D-5E7DC656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CA6F-C1FB-554D-B651-045168C6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E92C-9865-4248-8798-5454AC873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23591-BBAA-7145-B4C6-1BA2BBC0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BE05D-10F1-B748-A15F-68B52A53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CA04A-B6DA-DE40-88B2-01D5CAE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4614-7EAA-6242-8151-F9AB8DA7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52C0-E65E-4946-9D05-49E6FBDF8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527DF-D361-FD4E-9AF7-DFBF67E4D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08D5B-21BA-4949-BE66-62613F28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A50EA-9D6A-434C-9459-A0422804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C4AA-FD01-2341-984F-600B2AED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370F9-AC57-D748-B4EE-025F803B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1B7B-E0BC-5543-B18D-5B9699F7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7CD8F-4EF8-494E-B177-B393DAC25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853B-3FD1-174C-8ADC-A06F85D15F8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B1F2-C34A-B742-AF2C-153B950B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F1E73-DD8A-D147-A3DE-ACA8074F7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196F-7B33-6146-9401-4808445A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7D9B-7613-9F4A-85BA-63E6C081F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Eye Examination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5802A-4701-6642-9596-D8CBDE753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EC9B-6CEC-024A-932E-7F720040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56600B-098F-B142-8C2A-C7826345F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864"/>
          </a:xfrm>
        </p:spPr>
      </p:pic>
    </p:spTree>
    <p:extLst>
      <p:ext uri="{BB962C8B-B14F-4D97-AF65-F5344CB8AC3E}">
        <p14:creationId xmlns:p14="http://schemas.microsoft.com/office/powerpoint/2010/main" val="144921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171C-7F81-764A-BFA0-186C8AF0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778211-F5B2-DE4D-8BB0-2BA71655C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2321" cy="6858000"/>
          </a:xfrm>
        </p:spPr>
      </p:pic>
    </p:spTree>
    <p:extLst>
      <p:ext uri="{BB962C8B-B14F-4D97-AF65-F5344CB8AC3E}">
        <p14:creationId xmlns:p14="http://schemas.microsoft.com/office/powerpoint/2010/main" val="409360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A1A7-0237-2345-8393-D08BEFE5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5C5B04-A5E3-7848-AFB8-C027CA653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423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A91F-4346-944F-A7E7-85098FC7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667ECC-F251-1245-BCAB-F59D00FC8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9" y="0"/>
            <a:ext cx="12215069" cy="6858000"/>
          </a:xfrm>
        </p:spPr>
      </p:pic>
    </p:spTree>
    <p:extLst>
      <p:ext uri="{BB962C8B-B14F-4D97-AF65-F5344CB8AC3E}">
        <p14:creationId xmlns:p14="http://schemas.microsoft.com/office/powerpoint/2010/main" val="93561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B4CB-821E-9B44-940C-B8761316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956DB3-1C17-8B44-891C-E4D2AEBA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983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2FC9-E8AD-0640-8312-9D7375D3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F0ACD7-024B-814C-A874-CB6A0DE7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11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4D2A-683F-B04C-B55D-21DD9D28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0430FE-0589-0C4D-B2F8-857EDC2F2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259629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DE92-E9DE-B84B-A02A-CCE3D12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6E0EFF-9138-7146-A3A4-9439FBE26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3" y="0"/>
            <a:ext cx="12037577" cy="6858000"/>
          </a:xfrm>
        </p:spPr>
      </p:pic>
    </p:spTree>
    <p:extLst>
      <p:ext uri="{BB962C8B-B14F-4D97-AF65-F5344CB8AC3E}">
        <p14:creationId xmlns:p14="http://schemas.microsoft.com/office/powerpoint/2010/main" val="340761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5771-6DFC-8C43-90B9-674FF489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F3C83F-3E9F-1149-B566-89B4E3869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778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B1DE-5CEE-1746-B776-98E180CE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B9CCFD-A628-914C-B747-202B599B5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216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960-2CAD-B74D-90B8-9B63C712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612E12-D680-CC49-B2D8-1737AA9B2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78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D0C8-D8EC-A74D-950B-8DE8B61D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C25635-2187-304F-AC64-879BA1AD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927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3C04-7C85-0D49-A5C2-13BAB354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0B7A7B-0B06-D04E-8C07-6C6E34DCB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6" y="0"/>
            <a:ext cx="12012204" cy="6858000"/>
          </a:xfrm>
        </p:spPr>
      </p:pic>
    </p:spTree>
    <p:extLst>
      <p:ext uri="{BB962C8B-B14F-4D97-AF65-F5344CB8AC3E}">
        <p14:creationId xmlns:p14="http://schemas.microsoft.com/office/powerpoint/2010/main" val="95398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29DC-7781-A248-81B3-D839C271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647A66-7B9C-A547-823F-B6831DAF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371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BBF0-0C3B-5149-95D7-D2C171F8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B3F42A-E258-7748-B739-386596751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825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5219-4B08-7043-9FA7-EA7229AC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B49834-DF4C-0644-828B-2E1599DF1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2419"/>
          </a:xfrm>
        </p:spPr>
      </p:pic>
    </p:spTree>
    <p:extLst>
      <p:ext uri="{BB962C8B-B14F-4D97-AF65-F5344CB8AC3E}">
        <p14:creationId xmlns:p14="http://schemas.microsoft.com/office/powerpoint/2010/main" val="292999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110-7EFA-2948-AA20-A2EB541B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1002CA-0DA2-0740-B8C0-EB89D9A22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484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9D79-225E-2041-A9AE-B08A9277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7E6913-3058-D144-AA07-479F21450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9" y="0"/>
            <a:ext cx="12215069" cy="6995308"/>
          </a:xfrm>
        </p:spPr>
      </p:pic>
    </p:spTree>
    <p:extLst>
      <p:ext uri="{BB962C8B-B14F-4D97-AF65-F5344CB8AC3E}">
        <p14:creationId xmlns:p14="http://schemas.microsoft.com/office/powerpoint/2010/main" val="1689141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7856-F798-B740-B226-8AEDE589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9D74BA-1A11-4C48-9EAA-96D807A44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8298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5736-CEE9-3845-9B1D-E8B88A93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C06A4B-93F9-6F48-AFDB-66D9018ED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864"/>
          </a:xfrm>
        </p:spPr>
      </p:pic>
    </p:spTree>
    <p:extLst>
      <p:ext uri="{BB962C8B-B14F-4D97-AF65-F5344CB8AC3E}">
        <p14:creationId xmlns:p14="http://schemas.microsoft.com/office/powerpoint/2010/main" val="225922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92DF-64CB-7B4A-8F87-1B96E83F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Fundus examination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3CDC78-9617-084B-A050-F20B95A47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" y="1373084"/>
            <a:ext cx="11485665" cy="5484916"/>
          </a:xfrm>
        </p:spPr>
      </p:pic>
    </p:spTree>
    <p:extLst>
      <p:ext uri="{BB962C8B-B14F-4D97-AF65-F5344CB8AC3E}">
        <p14:creationId xmlns:p14="http://schemas.microsoft.com/office/powerpoint/2010/main" val="10457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579A-2293-6940-A8BC-BBBCE23E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D2DF68-FABE-F847-8855-15ACB18CF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5215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E0DD-2B44-4F42-A363-F48A82F8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9A0B8A-A6B5-904E-BF11-1049277B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27" y="-141226"/>
            <a:ext cx="12287627" cy="6999226"/>
          </a:xfrm>
        </p:spPr>
      </p:pic>
    </p:spTree>
    <p:extLst>
      <p:ext uri="{BB962C8B-B14F-4D97-AF65-F5344CB8AC3E}">
        <p14:creationId xmlns:p14="http://schemas.microsoft.com/office/powerpoint/2010/main" val="137821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B19F-736B-474A-8789-5B709351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584FF-FAEE-AE4D-8FB5-61EDF9702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6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E7D9-1B3F-684D-8C06-BADC1C53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EBDAB-49B0-1A46-AA59-3FD68C27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17" y="0"/>
            <a:ext cx="7143750" cy="6858000"/>
          </a:xfrm>
        </p:spPr>
      </p:pic>
    </p:spTree>
    <p:extLst>
      <p:ext uri="{BB962C8B-B14F-4D97-AF65-F5344CB8AC3E}">
        <p14:creationId xmlns:p14="http://schemas.microsoft.com/office/powerpoint/2010/main" val="1644438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6605-C808-9841-BAF9-D58DA061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867F13-F87C-884F-9E1D-93EB81F62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117098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8B4D-F1AD-9A42-8A48-4ADB4F30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C70265-38FD-3E41-B747-8E3F26EFF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2265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4E3F-D316-A744-BFD5-AC14CF06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93A9F9-D414-AD44-B886-077451DA4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2492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2E86-28EC-0048-B3FA-9857797B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004AD3-8DD1-CA4F-B7DE-789A3CBA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308"/>
          </a:xfrm>
        </p:spPr>
      </p:pic>
    </p:spTree>
    <p:extLst>
      <p:ext uri="{BB962C8B-B14F-4D97-AF65-F5344CB8AC3E}">
        <p14:creationId xmlns:p14="http://schemas.microsoft.com/office/powerpoint/2010/main" val="2322639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D1C3-EFC5-194C-9F06-EF5B007D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E98401-6755-994E-A032-2A9F486F3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6099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0B13-E231-CF4D-A431-78E80FC0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A2AD49-2D35-F947-A661-297C629D4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3" y="0"/>
            <a:ext cx="12014867" cy="6858000"/>
          </a:xfrm>
        </p:spPr>
      </p:pic>
    </p:spTree>
    <p:extLst>
      <p:ext uri="{BB962C8B-B14F-4D97-AF65-F5344CB8AC3E}">
        <p14:creationId xmlns:p14="http://schemas.microsoft.com/office/powerpoint/2010/main" val="955485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370E-9F0E-AE43-B393-009F1F19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F3BEF-9826-784E-8833-E340A85FB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" y="0"/>
            <a:ext cx="11833382" cy="6858000"/>
          </a:xfrm>
        </p:spPr>
      </p:pic>
    </p:spTree>
    <p:extLst>
      <p:ext uri="{BB962C8B-B14F-4D97-AF65-F5344CB8AC3E}">
        <p14:creationId xmlns:p14="http://schemas.microsoft.com/office/powerpoint/2010/main" val="40208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F788-48C3-3340-8776-8AA666D4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E7EEA5-F3CD-D54A-B3F3-C85576347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693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49E7-16A8-1B4D-9569-DDAD398F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2FADC4-A826-F24F-8C50-FF7A79301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5402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3343-F31D-8942-8E16-10179200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2DC2F8-2588-0E4C-A776-8F438C7C5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3" y="0"/>
            <a:ext cx="12227043" cy="6858000"/>
          </a:xfrm>
        </p:spPr>
      </p:pic>
    </p:spTree>
    <p:extLst>
      <p:ext uri="{BB962C8B-B14F-4D97-AF65-F5344CB8AC3E}">
        <p14:creationId xmlns:p14="http://schemas.microsoft.com/office/powerpoint/2010/main" val="344907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5B01-5E86-AF45-9094-605CC22B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3D3701-E00A-004D-882E-A75945C97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0083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0F7-26D4-1046-94BD-0598EE27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F4C4A9-65E3-1B46-A9BA-67F510B95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6522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5B65-866B-A443-AA40-AB0CC338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3D6A54-9644-CA45-B58D-13D84456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492737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CD40-AFF5-AA4B-94B4-011A0384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8DA9-D582-4248-A185-0D76AA76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B873-09D5-EA4A-9500-7E58C9E1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D15F2E-6755-C445-AC78-DA93B41D8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616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500A-A24F-E142-8657-9E651CE3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145321-0182-774C-B582-887A6C126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024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EEE8-64DA-3945-92D6-AAA04E80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1A6984-B7AA-F14F-AE32-8042F82AC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177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43EE-EEF1-3F47-AC8B-9CA80A2A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0E7F9A-4AFF-8044-AED3-8889AAD64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3766" cy="6995308"/>
          </a:xfrm>
        </p:spPr>
      </p:pic>
    </p:spTree>
    <p:extLst>
      <p:ext uri="{BB962C8B-B14F-4D97-AF65-F5344CB8AC3E}">
        <p14:creationId xmlns:p14="http://schemas.microsoft.com/office/powerpoint/2010/main" val="256636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5316-09ED-004D-BE6E-7F7EBB7B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EC16CD-B2F4-444C-A419-A45CF87C6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308"/>
          </a:xfrm>
        </p:spPr>
      </p:pic>
    </p:spTree>
    <p:extLst>
      <p:ext uri="{BB962C8B-B14F-4D97-AF65-F5344CB8AC3E}">
        <p14:creationId xmlns:p14="http://schemas.microsoft.com/office/powerpoint/2010/main" val="247043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Eye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Fundus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Examination </dc:title>
  <dc:creator>Unknown User</dc:creator>
  <cp:lastModifiedBy>Unknown User</cp:lastModifiedBy>
  <cp:revision>2</cp:revision>
  <dcterms:created xsi:type="dcterms:W3CDTF">2021-12-22T06:45:34Z</dcterms:created>
  <dcterms:modified xsi:type="dcterms:W3CDTF">2021-12-24T08:25:33Z</dcterms:modified>
</cp:coreProperties>
</file>