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548" r:id="rId3"/>
    <p:sldId id="263" r:id="rId4"/>
    <p:sldId id="524" r:id="rId5"/>
    <p:sldId id="546" r:id="rId6"/>
    <p:sldId id="547" r:id="rId7"/>
    <p:sldId id="525" r:id="rId8"/>
    <p:sldId id="526" r:id="rId9"/>
    <p:sldId id="539" r:id="rId10"/>
    <p:sldId id="540" r:id="rId11"/>
    <p:sldId id="541" r:id="rId12"/>
    <p:sldId id="264" r:id="rId13"/>
    <p:sldId id="529" r:id="rId14"/>
    <p:sldId id="531" r:id="rId15"/>
    <p:sldId id="532" r:id="rId16"/>
    <p:sldId id="538" r:id="rId17"/>
    <p:sldId id="400" r:id="rId18"/>
    <p:sldId id="399" r:id="rId19"/>
    <p:sldId id="401" r:id="rId20"/>
    <p:sldId id="403" r:id="rId21"/>
    <p:sldId id="402" r:id="rId22"/>
    <p:sldId id="542" r:id="rId23"/>
    <p:sldId id="265" r:id="rId24"/>
    <p:sldId id="266" r:id="rId25"/>
    <p:sldId id="267" r:id="rId26"/>
    <p:sldId id="268" r:id="rId27"/>
    <p:sldId id="543" r:id="rId28"/>
    <p:sldId id="544" r:id="rId29"/>
    <p:sldId id="545" r:id="rId30"/>
    <p:sldId id="392" r:id="rId31"/>
    <p:sldId id="393" r:id="rId32"/>
    <p:sldId id="394" r:id="rId33"/>
    <p:sldId id="395" r:id="rId34"/>
    <p:sldId id="396" r:id="rId35"/>
    <p:sldId id="397" r:id="rId36"/>
    <p:sldId id="420" r:id="rId37"/>
    <p:sldId id="421" r:id="rId38"/>
    <p:sldId id="422" r:id="rId39"/>
    <p:sldId id="423" r:id="rId40"/>
    <p:sldId id="424" r:id="rId41"/>
    <p:sldId id="425" r:id="rId42"/>
    <p:sldId id="426" r:id="rId43"/>
    <p:sldId id="427" r:id="rId44"/>
    <p:sldId id="428" r:id="rId45"/>
    <p:sldId id="429" r:id="rId46"/>
    <p:sldId id="430" r:id="rId47"/>
    <p:sldId id="431" r:id="rId48"/>
    <p:sldId id="432" r:id="rId49"/>
    <p:sldId id="433" r:id="rId50"/>
    <p:sldId id="435" r:id="rId51"/>
    <p:sldId id="436" r:id="rId52"/>
    <p:sldId id="437" r:id="rId53"/>
    <p:sldId id="438" r:id="rId54"/>
    <p:sldId id="439" r:id="rId55"/>
    <p:sldId id="440" r:id="rId56"/>
    <p:sldId id="441" r:id="rId57"/>
    <p:sldId id="442" r:id="rId58"/>
    <p:sldId id="443" r:id="rId59"/>
    <p:sldId id="446" r:id="rId60"/>
    <p:sldId id="447" r:id="rId61"/>
    <p:sldId id="448" r:id="rId62"/>
    <p:sldId id="449" r:id="rId63"/>
    <p:sldId id="450" r:id="rId64"/>
    <p:sldId id="451" r:id="rId65"/>
    <p:sldId id="452" r:id="rId66"/>
    <p:sldId id="453" r:id="rId67"/>
    <p:sldId id="454" r:id="rId68"/>
    <p:sldId id="455" r:id="rId69"/>
    <p:sldId id="456" r:id="rId70"/>
    <p:sldId id="457" r:id="rId71"/>
    <p:sldId id="458" r:id="rId72"/>
    <p:sldId id="459" r:id="rId73"/>
    <p:sldId id="460" r:id="rId74"/>
    <p:sldId id="461" r:id="rId75"/>
    <p:sldId id="462" r:id="rId76"/>
    <p:sldId id="463" r:id="rId77"/>
    <p:sldId id="464" r:id="rId78"/>
    <p:sldId id="465" r:id="rId79"/>
    <p:sldId id="476" r:id="rId80"/>
    <p:sldId id="477" r:id="rId81"/>
    <p:sldId id="478" r:id="rId82"/>
    <p:sldId id="479" r:id="rId83"/>
    <p:sldId id="481" r:id="rId84"/>
    <p:sldId id="482" r:id="rId85"/>
    <p:sldId id="483" r:id="rId86"/>
    <p:sldId id="484" r:id="rId87"/>
    <p:sldId id="485" r:id="rId88"/>
    <p:sldId id="486" r:id="rId89"/>
    <p:sldId id="489" r:id="rId90"/>
    <p:sldId id="490" r:id="rId91"/>
    <p:sldId id="491" r:id="rId92"/>
    <p:sldId id="492" r:id="rId93"/>
    <p:sldId id="493" r:id="rId94"/>
    <p:sldId id="494" r:id="rId95"/>
    <p:sldId id="495" r:id="rId96"/>
    <p:sldId id="496" r:id="rId97"/>
    <p:sldId id="497" r:id="rId98"/>
    <p:sldId id="498" r:id="rId99"/>
    <p:sldId id="499" r:id="rId100"/>
    <p:sldId id="500" r:id="rId101"/>
    <p:sldId id="501" r:id="rId102"/>
    <p:sldId id="502" r:id="rId103"/>
    <p:sldId id="503" r:id="rId104"/>
    <p:sldId id="504" r:id="rId105"/>
    <p:sldId id="505" r:id="rId106"/>
    <p:sldId id="506" r:id="rId107"/>
    <p:sldId id="507" r:id="rId108"/>
    <p:sldId id="508" r:id="rId109"/>
    <p:sldId id="509" r:id="rId110"/>
    <p:sldId id="510" r:id="rId111"/>
    <p:sldId id="511" r:id="rId112"/>
    <p:sldId id="512" r:id="rId113"/>
    <p:sldId id="513" r:id="rId114"/>
    <p:sldId id="514" r:id="rId115"/>
    <p:sldId id="515" r:id="rId116"/>
    <p:sldId id="516" r:id="rId117"/>
    <p:sldId id="517" r:id="rId118"/>
    <p:sldId id="518" r:id="rId119"/>
    <p:sldId id="519" r:id="rId120"/>
    <p:sldId id="520" r:id="rId121"/>
    <p:sldId id="521" r:id="rId122"/>
    <p:sldId id="522" r:id="rId123"/>
    <p:sldId id="523" r:id="rId124"/>
    <p:sldId id="549" r:id="rId1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6912" autoAdjust="0"/>
    <p:restoredTop sz="86380" autoAdjust="0"/>
  </p:normalViewPr>
  <p:slideViewPr>
    <p:cSldViewPr>
      <p:cViewPr>
        <p:scale>
          <a:sx n="66" d="100"/>
          <a:sy n="66" d="100"/>
        </p:scale>
        <p:origin x="-1248" y="-264"/>
      </p:cViewPr>
      <p:guideLst>
        <p:guide orient="horz" pos="2160"/>
        <p:guide pos="2880"/>
      </p:guideLst>
    </p:cSldViewPr>
  </p:slideViewPr>
  <p:outlineViewPr>
    <p:cViewPr>
      <p:scale>
        <a:sx n="33" d="100"/>
        <a:sy n="33" d="100"/>
      </p:scale>
      <p:origin x="54" y="10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864ECC-092F-4A01-AA02-D3CF030647D3}" type="datetimeFigureOut">
              <a:rPr lang="en-US" smtClean="0"/>
              <a:pPr/>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375B2-7516-4C81-9B2A-80EBB1775D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864ECC-092F-4A01-AA02-D3CF030647D3}" type="datetimeFigureOut">
              <a:rPr lang="en-US" smtClean="0"/>
              <a:pPr/>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375B2-7516-4C81-9B2A-80EBB1775D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864ECC-092F-4A01-AA02-D3CF030647D3}" type="datetimeFigureOut">
              <a:rPr lang="en-US" smtClean="0"/>
              <a:pPr/>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375B2-7516-4C81-9B2A-80EBB1775D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864ECC-092F-4A01-AA02-D3CF030647D3}" type="datetimeFigureOut">
              <a:rPr lang="en-US" smtClean="0"/>
              <a:pPr/>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375B2-7516-4C81-9B2A-80EBB1775D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864ECC-092F-4A01-AA02-D3CF030647D3}" type="datetimeFigureOut">
              <a:rPr lang="en-US" smtClean="0"/>
              <a:pPr/>
              <a:t>3/13/2023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8375B2-7516-4C81-9B2A-80EBB1775D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864ECC-092F-4A01-AA02-D3CF030647D3}" type="datetimeFigureOut">
              <a:rPr lang="en-US" smtClean="0"/>
              <a:pPr/>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375B2-7516-4C81-9B2A-80EBB1775D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864ECC-092F-4A01-AA02-D3CF030647D3}" type="datetimeFigureOut">
              <a:rPr lang="en-US" smtClean="0"/>
              <a:pPr/>
              <a:t>3/13/2023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8375B2-7516-4C81-9B2A-80EBB1775D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864ECC-092F-4A01-AA02-D3CF030647D3}" type="datetimeFigureOut">
              <a:rPr lang="en-US" smtClean="0"/>
              <a:pPr/>
              <a:t>3/13/2023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8375B2-7516-4C81-9B2A-80EBB1775D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64ECC-092F-4A01-AA02-D3CF030647D3}" type="datetimeFigureOut">
              <a:rPr lang="en-US" smtClean="0"/>
              <a:pPr/>
              <a:t>3/13/2023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8375B2-7516-4C81-9B2A-80EBB1775D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864ECC-092F-4A01-AA02-D3CF030647D3}" type="datetimeFigureOut">
              <a:rPr lang="en-US" smtClean="0"/>
              <a:pPr/>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375B2-7516-4C81-9B2A-80EBB1775D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864ECC-092F-4A01-AA02-D3CF030647D3}" type="datetimeFigureOut">
              <a:rPr lang="en-US" smtClean="0"/>
              <a:pPr/>
              <a:t>3/13/2023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8375B2-7516-4C81-9B2A-80EBB1775D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64ECC-092F-4A01-AA02-D3CF030647D3}" type="datetimeFigureOut">
              <a:rPr lang="en-US" smtClean="0"/>
              <a:pPr/>
              <a:t>3/13/2023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375B2-7516-4C81-9B2A-80EBB1775D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Pancreatitis - Symptoms and causes - Mayo Clini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381000" y="1143000"/>
            <a:ext cx="7620000" cy="769441"/>
          </a:xfrm>
          <a:prstGeom prst="rect">
            <a:avLst/>
          </a:prstGeom>
        </p:spPr>
        <p:txBody>
          <a:bodyPr wrap="square">
            <a:spAutoFit/>
          </a:bodyPr>
          <a:lstStyle/>
          <a:p>
            <a:r>
              <a:rPr lang="en-US" sz="4400" b="1" dirty="0" err="1" smtClean="0">
                <a:solidFill>
                  <a:srgbClr val="FF0000"/>
                </a:solidFill>
                <a:latin typeface="Kruti Dev 055" pitchFamily="2" charset="0"/>
              </a:rPr>
              <a:t>jksxjksxh</a:t>
            </a:r>
            <a:r>
              <a:rPr lang="en-US" sz="4400" b="1" dirty="0" smtClean="0">
                <a:solidFill>
                  <a:srgbClr val="FF0000"/>
                </a:solidFill>
                <a:latin typeface="Kruti Dev 055" pitchFamily="2" charset="0"/>
              </a:rPr>
              <a:t> </a:t>
            </a:r>
            <a:r>
              <a:rPr lang="en-US" sz="4400" b="1" dirty="0" err="1" smtClean="0">
                <a:solidFill>
                  <a:srgbClr val="FF0000"/>
                </a:solidFill>
                <a:latin typeface="Kruti Dev 055" pitchFamily="2" charset="0"/>
              </a:rPr>
              <a:t>ifj</a:t>
            </a:r>
            <a:r>
              <a:rPr lang="en-US" sz="4400" b="1" dirty="0" smtClean="0">
                <a:solidFill>
                  <a:srgbClr val="FF0000"/>
                </a:solidFill>
                <a:latin typeface="Kruti Dev 055" pitchFamily="2" charset="0"/>
              </a:rPr>
              <a:t>{</a:t>
            </a:r>
            <a:r>
              <a:rPr lang="en-US" sz="4400" b="1" dirty="0" err="1" smtClean="0">
                <a:solidFill>
                  <a:srgbClr val="FF0000"/>
                </a:solidFill>
                <a:latin typeface="Kruti Dev 055" pitchFamily="2" charset="0"/>
              </a:rPr>
              <a:t>kk</a:t>
            </a:r>
            <a:endParaRPr lang="en-US" sz="4400" dirty="0" smtClean="0">
              <a:solidFill>
                <a:srgbClr val="FF0000"/>
              </a:solidFill>
              <a:latin typeface="Kruti Dev 016" pitchFamily="2" charset="0"/>
            </a:endParaRPr>
          </a:p>
        </p:txBody>
      </p:sp>
      <p:sp>
        <p:nvSpPr>
          <p:cNvPr id="6" name="Rectangle 5"/>
          <p:cNvSpPr/>
          <p:nvPr/>
        </p:nvSpPr>
        <p:spPr>
          <a:xfrm>
            <a:off x="4419600" y="3505200"/>
            <a:ext cx="4114800" cy="1338828"/>
          </a:xfrm>
          <a:prstGeom prst="rect">
            <a:avLst/>
          </a:prstGeom>
        </p:spPr>
        <p:txBody>
          <a:bodyPr wrap="square">
            <a:spAutoFit/>
          </a:bodyPr>
          <a:lstStyle/>
          <a:p>
            <a:pPr algn="r">
              <a:lnSpc>
                <a:spcPct val="90000"/>
              </a:lnSpc>
            </a:pPr>
            <a:r>
              <a:rPr lang="en-US" b="1" dirty="0" smtClean="0">
                <a:solidFill>
                  <a:srgbClr val="FF0000"/>
                </a:solidFill>
                <a:latin typeface="Arial Black" pitchFamily="34" charset="0"/>
              </a:rPr>
              <a:t>DR. SANDESH .P. GOJE</a:t>
            </a:r>
          </a:p>
          <a:p>
            <a:pPr algn="r">
              <a:lnSpc>
                <a:spcPct val="90000"/>
              </a:lnSpc>
            </a:pPr>
            <a:r>
              <a:rPr lang="en-US" dirty="0" smtClean="0">
                <a:latin typeface="Arial Black" pitchFamily="34" charset="0"/>
              </a:rPr>
              <a:t>		</a:t>
            </a:r>
            <a:r>
              <a:rPr lang="en-US" b="1" dirty="0" smtClean="0">
                <a:latin typeface="Times New Roman" pitchFamily="18" charset="0"/>
                <a:cs typeface="Times New Roman" pitchFamily="18" charset="0"/>
              </a:rPr>
              <a:t>ASSISTANT PROFESSOR </a:t>
            </a:r>
          </a:p>
          <a:p>
            <a:pPr algn="r">
              <a:lnSpc>
                <a:spcPct val="90000"/>
              </a:lnSpc>
            </a:pPr>
            <a:r>
              <a:rPr lang="en-US" b="1" dirty="0" smtClean="0">
                <a:latin typeface="Times New Roman" pitchFamily="18" charset="0"/>
                <a:cs typeface="Times New Roman" pitchFamily="18" charset="0"/>
              </a:rPr>
              <a:t>( KAYACHIKITSA)</a:t>
            </a:r>
          </a:p>
          <a:p>
            <a:pPr algn="r">
              <a:lnSpc>
                <a:spcPct val="90000"/>
              </a:lnSpc>
            </a:pPr>
            <a:r>
              <a:rPr lang="en-US" b="1" dirty="0" smtClean="0">
                <a:latin typeface="Times New Roman" pitchFamily="18" charset="0"/>
                <a:cs typeface="Times New Roman" pitchFamily="18" charset="0"/>
              </a:rPr>
              <a:t> SVAMCH, CHANDRAPUR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1485900" y="825044"/>
            <a:ext cx="5981700" cy="444994"/>
          </a:xfrm>
          <a:prstGeom prst="rect">
            <a:avLst/>
          </a:prstGeom>
        </p:spPr>
        <p:txBody>
          <a:bodyPr vert="horz" wrap="square" lIns="0" tIns="13970" rIns="0" bIns="0" rtlCol="0">
            <a:spAutoFit/>
          </a:bodyPr>
          <a:lstStyle/>
          <a:p>
            <a:pPr marL="12700">
              <a:lnSpc>
                <a:spcPct val="100000"/>
              </a:lnSpc>
              <a:spcBef>
                <a:spcPts val="110"/>
              </a:spcBef>
            </a:pPr>
            <a:r>
              <a:rPr sz="2800" spc="-10" dirty="0">
                <a:solidFill>
                  <a:srgbClr val="000000"/>
                </a:solidFill>
                <a:latin typeface="Times New Roman"/>
                <a:cs typeface="Times New Roman"/>
              </a:rPr>
              <a:t>Importance</a:t>
            </a:r>
            <a:r>
              <a:rPr sz="2800" spc="30" dirty="0">
                <a:solidFill>
                  <a:srgbClr val="000000"/>
                </a:solidFill>
                <a:latin typeface="Times New Roman"/>
                <a:cs typeface="Times New Roman"/>
              </a:rPr>
              <a:t> </a:t>
            </a:r>
            <a:r>
              <a:rPr sz="2800" dirty="0">
                <a:solidFill>
                  <a:srgbClr val="000000"/>
                </a:solidFill>
                <a:latin typeface="Times New Roman"/>
                <a:cs typeface="Times New Roman"/>
              </a:rPr>
              <a:t>of</a:t>
            </a:r>
            <a:r>
              <a:rPr sz="2800" spc="-20" dirty="0">
                <a:solidFill>
                  <a:srgbClr val="000000"/>
                </a:solidFill>
                <a:latin typeface="Times New Roman"/>
                <a:cs typeface="Times New Roman"/>
              </a:rPr>
              <a:t> </a:t>
            </a:r>
            <a:r>
              <a:rPr sz="2800" spc="-5" dirty="0">
                <a:solidFill>
                  <a:srgbClr val="000000"/>
                </a:solidFill>
                <a:latin typeface="Times New Roman"/>
                <a:cs typeface="Times New Roman"/>
              </a:rPr>
              <a:t>Pariksha</a:t>
            </a:r>
            <a:r>
              <a:rPr sz="2800" spc="-10" dirty="0">
                <a:solidFill>
                  <a:srgbClr val="000000"/>
                </a:solidFill>
                <a:latin typeface="Times New Roman"/>
                <a:cs typeface="Times New Roman"/>
              </a:rPr>
              <a:t> </a:t>
            </a:r>
            <a:r>
              <a:rPr sz="2800" dirty="0">
                <a:solidFill>
                  <a:srgbClr val="000000"/>
                </a:solidFill>
                <a:latin typeface="Times New Roman"/>
                <a:cs typeface="Times New Roman"/>
              </a:rPr>
              <a:t>Prior</a:t>
            </a:r>
            <a:r>
              <a:rPr sz="2800" spc="-70" dirty="0">
                <a:solidFill>
                  <a:srgbClr val="000000"/>
                </a:solidFill>
                <a:latin typeface="Times New Roman"/>
                <a:cs typeface="Times New Roman"/>
              </a:rPr>
              <a:t> </a:t>
            </a:r>
            <a:r>
              <a:rPr sz="2800" dirty="0">
                <a:solidFill>
                  <a:srgbClr val="000000"/>
                </a:solidFill>
                <a:latin typeface="Times New Roman"/>
                <a:cs typeface="Times New Roman"/>
              </a:rPr>
              <a:t>to</a:t>
            </a:r>
            <a:r>
              <a:rPr sz="2800" spc="-20" dirty="0">
                <a:solidFill>
                  <a:srgbClr val="000000"/>
                </a:solidFill>
                <a:latin typeface="Times New Roman"/>
                <a:cs typeface="Times New Roman"/>
              </a:rPr>
              <a:t> </a:t>
            </a:r>
            <a:r>
              <a:rPr sz="2800" spc="-5" dirty="0">
                <a:solidFill>
                  <a:srgbClr val="000000"/>
                </a:solidFill>
                <a:latin typeface="Times New Roman"/>
                <a:cs typeface="Times New Roman"/>
              </a:rPr>
              <a:t>Chikitsa:</a:t>
            </a:r>
            <a:endParaRPr sz="2800" dirty="0">
              <a:latin typeface="Times New Roman"/>
              <a:cs typeface="Times New Roman"/>
            </a:endParaRPr>
          </a:p>
        </p:txBody>
      </p:sp>
      <p:sp>
        <p:nvSpPr>
          <p:cNvPr id="11" name="object 11"/>
          <p:cNvSpPr txBox="1"/>
          <p:nvPr/>
        </p:nvSpPr>
        <p:spPr>
          <a:xfrm>
            <a:off x="381000" y="1600201"/>
            <a:ext cx="8458199" cy="4812536"/>
          </a:xfrm>
          <a:prstGeom prst="rect">
            <a:avLst/>
          </a:prstGeom>
        </p:spPr>
        <p:txBody>
          <a:bodyPr vert="horz" wrap="square" lIns="0" tIns="20320" rIns="0" bIns="0" rtlCol="0">
            <a:spAutoFit/>
          </a:bodyPr>
          <a:lstStyle/>
          <a:p>
            <a:pPr marL="419100" marR="1257935" indent="-342900" algn="just">
              <a:lnSpc>
                <a:spcPct val="98200"/>
              </a:lnSpc>
              <a:spcBef>
                <a:spcPts val="160"/>
              </a:spcBef>
              <a:buFont typeface="Arial" pitchFamily="34" charset="0"/>
              <a:buChar char="•"/>
            </a:pPr>
            <a:r>
              <a:rPr sz="2400" spc="5" dirty="0">
                <a:latin typeface="Times New Roman"/>
                <a:cs typeface="Times New Roman"/>
              </a:rPr>
              <a:t>A </a:t>
            </a:r>
            <a:r>
              <a:rPr sz="2400" dirty="0">
                <a:latin typeface="Times New Roman"/>
                <a:cs typeface="Times New Roman"/>
              </a:rPr>
              <a:t>physician </a:t>
            </a:r>
            <a:r>
              <a:rPr sz="2400" spc="-5" dirty="0">
                <a:latin typeface="Times New Roman"/>
                <a:cs typeface="Times New Roman"/>
              </a:rPr>
              <a:t>should </a:t>
            </a:r>
            <a:r>
              <a:rPr sz="2400" spc="-10" dirty="0">
                <a:latin typeface="Times New Roman"/>
                <a:cs typeface="Times New Roman"/>
              </a:rPr>
              <a:t>first </a:t>
            </a:r>
            <a:r>
              <a:rPr sz="2400" spc="-5" dirty="0">
                <a:latin typeface="Times New Roman"/>
                <a:cs typeface="Times New Roman"/>
              </a:rPr>
              <a:t>of </a:t>
            </a:r>
            <a:r>
              <a:rPr sz="2400" b="1" spc="-5" dirty="0">
                <a:latin typeface="Times New Roman"/>
                <a:cs typeface="Times New Roman"/>
              </a:rPr>
              <a:t>all diagnose </a:t>
            </a:r>
            <a:r>
              <a:rPr sz="2400" b="1" spc="10" dirty="0">
                <a:latin typeface="Times New Roman"/>
                <a:cs typeface="Times New Roman"/>
              </a:rPr>
              <a:t>the </a:t>
            </a:r>
            <a:r>
              <a:rPr sz="2400" b="1" dirty="0">
                <a:latin typeface="Times New Roman"/>
                <a:cs typeface="Times New Roman"/>
              </a:rPr>
              <a:t>disease </a:t>
            </a:r>
            <a:r>
              <a:rPr sz="2400" spc="-15" dirty="0">
                <a:latin typeface="Times New Roman"/>
                <a:cs typeface="Times New Roman"/>
              </a:rPr>
              <a:t>and </a:t>
            </a:r>
            <a:r>
              <a:rPr sz="2400" spc="-10" dirty="0">
                <a:latin typeface="Times New Roman"/>
                <a:cs typeface="Times New Roman"/>
              </a:rPr>
              <a:t>then </a:t>
            </a:r>
            <a:r>
              <a:rPr lang="en-US" sz="2400" b="1" spc="20" dirty="0" smtClean="0">
                <a:latin typeface="Times New Roman"/>
                <a:cs typeface="Times New Roman"/>
              </a:rPr>
              <a:t>`</a:t>
            </a:r>
            <a:r>
              <a:rPr sz="2400" spc="-5" dirty="0" smtClean="0">
                <a:latin typeface="Times New Roman"/>
                <a:cs typeface="Times New Roman"/>
              </a:rPr>
              <a:t>. </a:t>
            </a:r>
            <a:r>
              <a:rPr sz="2400" spc="-20" dirty="0">
                <a:latin typeface="Times New Roman"/>
                <a:cs typeface="Times New Roman"/>
              </a:rPr>
              <a:t>Thereafter, </a:t>
            </a:r>
            <a:r>
              <a:rPr sz="2400" spc="10" dirty="0">
                <a:latin typeface="Times New Roman"/>
                <a:cs typeface="Times New Roman"/>
              </a:rPr>
              <a:t>he </a:t>
            </a:r>
            <a:r>
              <a:rPr sz="2400" dirty="0">
                <a:latin typeface="Times New Roman"/>
                <a:cs typeface="Times New Roman"/>
              </a:rPr>
              <a:t>should </a:t>
            </a:r>
            <a:r>
              <a:rPr sz="2400" spc="-5" dirty="0">
                <a:latin typeface="Times New Roman"/>
                <a:cs typeface="Times New Roman"/>
              </a:rPr>
              <a:t>administer </a:t>
            </a:r>
            <a:r>
              <a:rPr sz="2400" dirty="0">
                <a:latin typeface="Times New Roman"/>
                <a:cs typeface="Times New Roman"/>
              </a:rPr>
              <a:t> </a:t>
            </a:r>
            <a:r>
              <a:rPr sz="2400" spc="10" dirty="0">
                <a:latin typeface="Times New Roman"/>
                <a:cs typeface="Times New Roman"/>
              </a:rPr>
              <a:t>the</a:t>
            </a:r>
            <a:r>
              <a:rPr sz="2400" spc="-45" dirty="0">
                <a:latin typeface="Times New Roman"/>
                <a:cs typeface="Times New Roman"/>
              </a:rPr>
              <a:t> </a:t>
            </a:r>
            <a:r>
              <a:rPr sz="2400" dirty="0">
                <a:latin typeface="Times New Roman"/>
                <a:cs typeface="Times New Roman"/>
              </a:rPr>
              <a:t>therapy</a:t>
            </a:r>
            <a:r>
              <a:rPr sz="2400" spc="-65" dirty="0">
                <a:latin typeface="Times New Roman"/>
                <a:cs typeface="Times New Roman"/>
              </a:rPr>
              <a:t> </a:t>
            </a:r>
            <a:r>
              <a:rPr sz="2400" dirty="0">
                <a:latin typeface="Times New Roman"/>
                <a:cs typeface="Times New Roman"/>
              </a:rPr>
              <a:t>applying</a:t>
            </a:r>
            <a:r>
              <a:rPr sz="2400" spc="-60" dirty="0">
                <a:latin typeface="Times New Roman"/>
                <a:cs typeface="Times New Roman"/>
              </a:rPr>
              <a:t> </a:t>
            </a:r>
            <a:r>
              <a:rPr sz="2400" spc="10" dirty="0">
                <a:latin typeface="Times New Roman"/>
                <a:cs typeface="Times New Roman"/>
              </a:rPr>
              <a:t>the</a:t>
            </a:r>
            <a:r>
              <a:rPr sz="2400" spc="-50" dirty="0">
                <a:latin typeface="Times New Roman"/>
                <a:cs typeface="Times New Roman"/>
              </a:rPr>
              <a:t> </a:t>
            </a:r>
            <a:r>
              <a:rPr sz="2400" spc="-10" dirty="0">
                <a:latin typeface="Times New Roman"/>
                <a:cs typeface="Times New Roman"/>
              </a:rPr>
              <a:t>knowledge</a:t>
            </a:r>
            <a:r>
              <a:rPr sz="2400" spc="35" dirty="0">
                <a:latin typeface="Times New Roman"/>
                <a:cs typeface="Times New Roman"/>
              </a:rPr>
              <a:t> </a:t>
            </a:r>
            <a:r>
              <a:rPr sz="2400" spc="-5" dirty="0">
                <a:latin typeface="Times New Roman"/>
                <a:cs typeface="Times New Roman"/>
              </a:rPr>
              <a:t>of</a:t>
            </a:r>
            <a:r>
              <a:rPr sz="2400" dirty="0">
                <a:latin typeface="Times New Roman"/>
                <a:cs typeface="Times New Roman"/>
              </a:rPr>
              <a:t> </a:t>
            </a:r>
            <a:r>
              <a:rPr sz="2400" spc="10" dirty="0">
                <a:latin typeface="Times New Roman"/>
                <a:cs typeface="Times New Roman"/>
              </a:rPr>
              <a:t>the</a:t>
            </a:r>
            <a:r>
              <a:rPr sz="2400" spc="-40" dirty="0">
                <a:latin typeface="Times New Roman"/>
                <a:cs typeface="Times New Roman"/>
              </a:rPr>
              <a:t> </a:t>
            </a:r>
            <a:r>
              <a:rPr sz="2400" spc="5" dirty="0">
                <a:latin typeface="Times New Roman"/>
                <a:cs typeface="Times New Roman"/>
              </a:rPr>
              <a:t>science</a:t>
            </a:r>
            <a:r>
              <a:rPr sz="2400" spc="-40" dirty="0">
                <a:latin typeface="Times New Roman"/>
                <a:cs typeface="Times New Roman"/>
              </a:rPr>
              <a:t> </a:t>
            </a:r>
            <a:r>
              <a:rPr sz="2400" spc="-5" dirty="0">
                <a:latin typeface="Times New Roman"/>
                <a:cs typeface="Times New Roman"/>
              </a:rPr>
              <a:t>of</a:t>
            </a:r>
            <a:r>
              <a:rPr sz="2400" dirty="0">
                <a:latin typeface="Times New Roman"/>
                <a:cs typeface="Times New Roman"/>
              </a:rPr>
              <a:t> medicine.</a:t>
            </a:r>
          </a:p>
          <a:p>
            <a:pPr>
              <a:lnSpc>
                <a:spcPct val="100000"/>
              </a:lnSpc>
              <a:spcBef>
                <a:spcPts val="55"/>
              </a:spcBef>
            </a:pPr>
            <a:endParaRPr sz="2400" dirty="0">
              <a:latin typeface="Times New Roman"/>
              <a:cs typeface="Times New Roman"/>
            </a:endParaRPr>
          </a:p>
          <a:p>
            <a:pPr marL="355600" indent="-342900" algn="just">
              <a:lnSpc>
                <a:spcPct val="100000"/>
              </a:lnSpc>
              <a:buFont typeface="Arial" pitchFamily="34" charset="0"/>
              <a:buChar char="•"/>
            </a:pPr>
            <a:r>
              <a:rPr sz="2400" dirty="0">
                <a:latin typeface="Times New Roman"/>
                <a:cs typeface="Times New Roman"/>
              </a:rPr>
              <a:t>One</a:t>
            </a:r>
            <a:r>
              <a:rPr sz="2400" spc="-40" dirty="0">
                <a:latin typeface="Times New Roman"/>
                <a:cs typeface="Times New Roman"/>
              </a:rPr>
              <a:t> </a:t>
            </a:r>
            <a:r>
              <a:rPr sz="2400" dirty="0">
                <a:latin typeface="Times New Roman"/>
                <a:cs typeface="Times New Roman"/>
              </a:rPr>
              <a:t>should</a:t>
            </a:r>
            <a:r>
              <a:rPr sz="2400" spc="-35" dirty="0">
                <a:latin typeface="Times New Roman"/>
                <a:cs typeface="Times New Roman"/>
              </a:rPr>
              <a:t> </a:t>
            </a:r>
            <a:r>
              <a:rPr sz="2400" dirty="0">
                <a:latin typeface="Times New Roman"/>
                <a:cs typeface="Times New Roman"/>
              </a:rPr>
              <a:t>not</a:t>
            </a:r>
            <a:r>
              <a:rPr sz="2400" spc="-40" dirty="0">
                <a:latin typeface="Times New Roman"/>
                <a:cs typeface="Times New Roman"/>
              </a:rPr>
              <a:t> </a:t>
            </a:r>
            <a:r>
              <a:rPr sz="2400" dirty="0">
                <a:latin typeface="Times New Roman"/>
                <a:cs typeface="Times New Roman"/>
              </a:rPr>
              <a:t>indulge</a:t>
            </a:r>
            <a:r>
              <a:rPr sz="2400" spc="-70" dirty="0">
                <a:latin typeface="Times New Roman"/>
                <a:cs typeface="Times New Roman"/>
              </a:rPr>
              <a:t> </a:t>
            </a:r>
            <a:r>
              <a:rPr sz="2400" spc="5" dirty="0">
                <a:latin typeface="Times New Roman"/>
                <a:cs typeface="Times New Roman"/>
              </a:rPr>
              <a:t>in</a:t>
            </a:r>
            <a:r>
              <a:rPr sz="2400" spc="-40" dirty="0">
                <a:latin typeface="Times New Roman"/>
                <a:cs typeface="Times New Roman"/>
              </a:rPr>
              <a:t> </a:t>
            </a:r>
            <a:r>
              <a:rPr sz="2400" spc="10" dirty="0">
                <a:latin typeface="Times New Roman"/>
                <a:cs typeface="Times New Roman"/>
              </a:rPr>
              <a:t>any</a:t>
            </a:r>
            <a:r>
              <a:rPr sz="2400" spc="-30" dirty="0">
                <a:latin typeface="Times New Roman"/>
                <a:cs typeface="Times New Roman"/>
              </a:rPr>
              <a:t> </a:t>
            </a:r>
            <a:r>
              <a:rPr sz="2400" spc="5" dirty="0">
                <a:latin typeface="Times New Roman"/>
                <a:cs typeface="Times New Roman"/>
              </a:rPr>
              <a:t>activity</a:t>
            </a:r>
            <a:r>
              <a:rPr sz="2400" spc="-95" dirty="0">
                <a:latin typeface="Times New Roman"/>
                <a:cs typeface="Times New Roman"/>
              </a:rPr>
              <a:t> </a:t>
            </a:r>
            <a:r>
              <a:rPr sz="2400" b="1" dirty="0">
                <a:latin typeface="Times New Roman"/>
                <a:cs typeface="Times New Roman"/>
              </a:rPr>
              <a:t>without</a:t>
            </a:r>
            <a:r>
              <a:rPr sz="2400" b="1" spc="-65" dirty="0">
                <a:latin typeface="Times New Roman"/>
                <a:cs typeface="Times New Roman"/>
              </a:rPr>
              <a:t> </a:t>
            </a:r>
            <a:r>
              <a:rPr sz="2400" b="1" spc="-5" dirty="0">
                <a:latin typeface="Times New Roman"/>
                <a:cs typeface="Times New Roman"/>
              </a:rPr>
              <a:t>proper</a:t>
            </a:r>
            <a:r>
              <a:rPr sz="2400" b="1" spc="-25" dirty="0">
                <a:latin typeface="Times New Roman"/>
                <a:cs typeface="Times New Roman"/>
              </a:rPr>
              <a:t> </a:t>
            </a:r>
            <a:r>
              <a:rPr sz="2400" b="1" dirty="0" smtClean="0">
                <a:latin typeface="Times New Roman"/>
                <a:cs typeface="Times New Roman"/>
              </a:rPr>
              <a:t>examination</a:t>
            </a:r>
            <a:r>
              <a:rPr sz="2400" dirty="0" smtClean="0">
                <a:latin typeface="Times New Roman"/>
                <a:cs typeface="Times New Roman"/>
              </a:rPr>
              <a:t>.</a:t>
            </a:r>
            <a:endParaRPr lang="en-US" sz="2400" dirty="0" smtClean="0">
              <a:latin typeface="Times New Roman"/>
              <a:cs typeface="Times New Roman"/>
            </a:endParaRPr>
          </a:p>
          <a:p>
            <a:pPr marL="355600" indent="-342900" algn="just">
              <a:lnSpc>
                <a:spcPct val="100000"/>
              </a:lnSpc>
              <a:buFont typeface="Arial" pitchFamily="34" charset="0"/>
              <a:buChar char="•"/>
            </a:pPr>
            <a:r>
              <a:rPr sz="2400" spc="-25" dirty="0" smtClean="0">
                <a:latin typeface="Times New Roman"/>
                <a:cs typeface="Times New Roman"/>
              </a:rPr>
              <a:t>Always </a:t>
            </a:r>
            <a:r>
              <a:rPr sz="2400" spc="-10" dirty="0">
                <a:latin typeface="Times New Roman"/>
                <a:cs typeface="Times New Roman"/>
              </a:rPr>
              <a:t>proceed </a:t>
            </a:r>
            <a:r>
              <a:rPr sz="2400" spc="-5" dirty="0">
                <a:latin typeface="Times New Roman"/>
                <a:cs typeface="Times New Roman"/>
              </a:rPr>
              <a:t>with </a:t>
            </a:r>
            <a:r>
              <a:rPr sz="2400" dirty="0">
                <a:latin typeface="Times New Roman"/>
                <a:cs typeface="Times New Roman"/>
              </a:rPr>
              <a:t>their treatment </a:t>
            </a:r>
            <a:r>
              <a:rPr sz="2400" spc="-5" dirty="0">
                <a:latin typeface="Times New Roman"/>
                <a:cs typeface="Times New Roman"/>
              </a:rPr>
              <a:t>after proper </a:t>
            </a:r>
            <a:r>
              <a:rPr sz="2400" dirty="0">
                <a:latin typeface="Times New Roman"/>
                <a:cs typeface="Times New Roman"/>
              </a:rPr>
              <a:t>examination. </a:t>
            </a:r>
            <a:r>
              <a:rPr sz="2400" spc="-25" dirty="0">
                <a:latin typeface="Times New Roman"/>
                <a:cs typeface="Times New Roman"/>
              </a:rPr>
              <a:t>As </a:t>
            </a:r>
            <a:r>
              <a:rPr sz="2400" spc="5" dirty="0">
                <a:latin typeface="Times New Roman"/>
                <a:cs typeface="Times New Roman"/>
              </a:rPr>
              <a:t>an </a:t>
            </a:r>
            <a:r>
              <a:rPr sz="2400" dirty="0">
                <a:latin typeface="Times New Roman"/>
                <a:cs typeface="Times New Roman"/>
              </a:rPr>
              <a:t>archer </a:t>
            </a:r>
            <a:r>
              <a:rPr sz="2400" spc="5" dirty="0">
                <a:latin typeface="Times New Roman"/>
                <a:cs typeface="Times New Roman"/>
              </a:rPr>
              <a:t> having</a:t>
            </a:r>
            <a:r>
              <a:rPr sz="2400" spc="-80" dirty="0">
                <a:latin typeface="Times New Roman"/>
                <a:cs typeface="Times New Roman"/>
              </a:rPr>
              <a:t> </a:t>
            </a:r>
            <a:r>
              <a:rPr sz="2400" spc="10" dirty="0">
                <a:latin typeface="Times New Roman"/>
                <a:cs typeface="Times New Roman"/>
              </a:rPr>
              <a:t>the</a:t>
            </a:r>
            <a:r>
              <a:rPr sz="2400" spc="-45" dirty="0">
                <a:latin typeface="Times New Roman"/>
                <a:cs typeface="Times New Roman"/>
              </a:rPr>
              <a:t> </a:t>
            </a:r>
            <a:r>
              <a:rPr sz="2400" spc="-10" dirty="0">
                <a:latin typeface="Times New Roman"/>
                <a:cs typeface="Times New Roman"/>
              </a:rPr>
              <a:t>knowledge</a:t>
            </a:r>
            <a:r>
              <a:rPr sz="2400" spc="20" dirty="0">
                <a:latin typeface="Times New Roman"/>
                <a:cs typeface="Times New Roman"/>
              </a:rPr>
              <a:t> </a:t>
            </a:r>
            <a:r>
              <a:rPr sz="2400" spc="10" dirty="0">
                <a:latin typeface="Times New Roman"/>
                <a:cs typeface="Times New Roman"/>
              </a:rPr>
              <a:t>and</a:t>
            </a:r>
            <a:r>
              <a:rPr sz="2400" spc="-40" dirty="0">
                <a:latin typeface="Times New Roman"/>
                <a:cs typeface="Times New Roman"/>
              </a:rPr>
              <a:t> </a:t>
            </a:r>
            <a:r>
              <a:rPr sz="2400" spc="5" dirty="0">
                <a:latin typeface="Times New Roman"/>
                <a:cs typeface="Times New Roman"/>
              </a:rPr>
              <a:t>practice</a:t>
            </a:r>
            <a:r>
              <a:rPr sz="2400" spc="-120" dirty="0">
                <a:latin typeface="Times New Roman"/>
                <a:cs typeface="Times New Roman"/>
              </a:rPr>
              <a:t> </a:t>
            </a:r>
            <a:r>
              <a:rPr sz="2400" spc="-5" dirty="0">
                <a:latin typeface="Times New Roman"/>
                <a:cs typeface="Times New Roman"/>
              </a:rPr>
              <a:t>of</a:t>
            </a:r>
            <a:r>
              <a:rPr sz="2400" spc="75" dirty="0">
                <a:latin typeface="Times New Roman"/>
                <a:cs typeface="Times New Roman"/>
              </a:rPr>
              <a:t> </a:t>
            </a:r>
            <a:r>
              <a:rPr sz="2400" dirty="0">
                <a:latin typeface="Times New Roman"/>
                <a:cs typeface="Times New Roman"/>
              </a:rPr>
              <a:t>archery</a:t>
            </a:r>
            <a:r>
              <a:rPr sz="2400" spc="-45" dirty="0">
                <a:latin typeface="Times New Roman"/>
                <a:cs typeface="Times New Roman"/>
              </a:rPr>
              <a:t> </a:t>
            </a:r>
            <a:r>
              <a:rPr sz="2400" spc="-10" dirty="0">
                <a:latin typeface="Times New Roman"/>
                <a:cs typeface="Times New Roman"/>
              </a:rPr>
              <a:t>throws</a:t>
            </a:r>
            <a:r>
              <a:rPr sz="2400" spc="45" dirty="0">
                <a:latin typeface="Times New Roman"/>
                <a:cs typeface="Times New Roman"/>
              </a:rPr>
              <a:t> </a:t>
            </a:r>
            <a:r>
              <a:rPr sz="2400" spc="-15" dirty="0">
                <a:latin typeface="Times New Roman"/>
                <a:cs typeface="Times New Roman"/>
              </a:rPr>
              <a:t>arrows</a:t>
            </a:r>
            <a:r>
              <a:rPr sz="2400" spc="45" dirty="0">
                <a:latin typeface="Times New Roman"/>
                <a:cs typeface="Times New Roman"/>
              </a:rPr>
              <a:t> </a:t>
            </a:r>
            <a:r>
              <a:rPr sz="2400" spc="-5" dirty="0">
                <a:latin typeface="Times New Roman"/>
                <a:cs typeface="Times New Roman"/>
              </a:rPr>
              <a:t>with</a:t>
            </a:r>
            <a:r>
              <a:rPr sz="2400" dirty="0">
                <a:latin typeface="Times New Roman"/>
                <a:cs typeface="Times New Roman"/>
              </a:rPr>
              <a:t> </a:t>
            </a:r>
            <a:r>
              <a:rPr sz="2400" spc="10" dirty="0">
                <a:latin typeface="Times New Roman"/>
                <a:cs typeface="Times New Roman"/>
              </a:rPr>
              <a:t>the</a:t>
            </a:r>
            <a:r>
              <a:rPr sz="2400" spc="-50" dirty="0">
                <a:latin typeface="Times New Roman"/>
                <a:cs typeface="Times New Roman"/>
              </a:rPr>
              <a:t> </a:t>
            </a:r>
            <a:r>
              <a:rPr sz="2400" spc="-10" dirty="0">
                <a:latin typeface="Times New Roman"/>
                <a:cs typeface="Times New Roman"/>
              </a:rPr>
              <a:t>help</a:t>
            </a:r>
            <a:r>
              <a:rPr sz="2400" spc="-5" dirty="0">
                <a:latin typeface="Times New Roman"/>
                <a:cs typeface="Times New Roman"/>
              </a:rPr>
              <a:t> of </a:t>
            </a:r>
            <a:r>
              <a:rPr sz="2400" spc="-585" dirty="0">
                <a:latin typeface="Times New Roman"/>
                <a:cs typeface="Times New Roman"/>
              </a:rPr>
              <a:t> </a:t>
            </a:r>
            <a:r>
              <a:rPr sz="2400" spc="10" dirty="0">
                <a:latin typeface="Times New Roman"/>
                <a:cs typeface="Times New Roman"/>
              </a:rPr>
              <a:t>his </a:t>
            </a:r>
            <a:r>
              <a:rPr sz="2400" dirty="0">
                <a:latin typeface="Times New Roman"/>
                <a:cs typeface="Times New Roman"/>
              </a:rPr>
              <a:t>bow </a:t>
            </a:r>
            <a:r>
              <a:rPr sz="2400" spc="10" dirty="0">
                <a:latin typeface="Times New Roman"/>
                <a:cs typeface="Times New Roman"/>
              </a:rPr>
              <a:t>and </a:t>
            </a:r>
            <a:r>
              <a:rPr sz="2400" spc="-5" dirty="0">
                <a:latin typeface="Times New Roman"/>
                <a:cs typeface="Times New Roman"/>
              </a:rPr>
              <a:t>does </a:t>
            </a:r>
            <a:r>
              <a:rPr sz="2400" dirty="0">
                <a:latin typeface="Times New Roman"/>
                <a:cs typeface="Times New Roman"/>
              </a:rPr>
              <a:t>not commit </a:t>
            </a:r>
            <a:r>
              <a:rPr sz="2400" spc="5" dirty="0">
                <a:latin typeface="Times New Roman"/>
                <a:cs typeface="Times New Roman"/>
              </a:rPr>
              <a:t>mistakes in </a:t>
            </a:r>
            <a:r>
              <a:rPr sz="2400" spc="10" dirty="0">
                <a:latin typeface="Times New Roman"/>
                <a:cs typeface="Times New Roman"/>
              </a:rPr>
              <a:t>hitting </a:t>
            </a:r>
            <a:r>
              <a:rPr sz="2400" spc="5" dirty="0">
                <a:latin typeface="Times New Roman"/>
                <a:cs typeface="Times New Roman"/>
              </a:rPr>
              <a:t>a </a:t>
            </a:r>
            <a:r>
              <a:rPr sz="2400" dirty="0">
                <a:latin typeface="Times New Roman"/>
                <a:cs typeface="Times New Roman"/>
              </a:rPr>
              <a:t>massive </a:t>
            </a:r>
            <a:r>
              <a:rPr sz="2400" spc="5" dirty="0">
                <a:latin typeface="Times New Roman"/>
                <a:cs typeface="Times New Roman"/>
              </a:rPr>
              <a:t>body </a:t>
            </a:r>
            <a:r>
              <a:rPr sz="2400" dirty="0">
                <a:latin typeface="Times New Roman"/>
                <a:cs typeface="Times New Roman"/>
              </a:rPr>
              <a:t>nearby </a:t>
            </a:r>
            <a:r>
              <a:rPr sz="2400" spc="10" dirty="0">
                <a:latin typeface="Times New Roman"/>
                <a:cs typeface="Times New Roman"/>
              </a:rPr>
              <a:t>and </a:t>
            </a:r>
            <a:r>
              <a:rPr sz="2400" spc="-585" dirty="0">
                <a:latin typeface="Times New Roman"/>
                <a:cs typeface="Times New Roman"/>
              </a:rPr>
              <a:t> </a:t>
            </a:r>
            <a:r>
              <a:rPr sz="2400" spc="10" dirty="0">
                <a:latin typeface="Times New Roman"/>
                <a:cs typeface="Times New Roman"/>
              </a:rPr>
              <a:t>thus </a:t>
            </a:r>
            <a:r>
              <a:rPr sz="2400" dirty="0">
                <a:latin typeface="Times New Roman"/>
                <a:cs typeface="Times New Roman"/>
              </a:rPr>
              <a:t>accomplishes </a:t>
            </a:r>
            <a:r>
              <a:rPr sz="2400" spc="10" dirty="0">
                <a:latin typeface="Times New Roman"/>
                <a:cs typeface="Times New Roman"/>
              </a:rPr>
              <a:t>his </a:t>
            </a:r>
            <a:r>
              <a:rPr sz="2400" dirty="0">
                <a:latin typeface="Times New Roman"/>
                <a:cs typeface="Times New Roman"/>
              </a:rPr>
              <a:t>object, </a:t>
            </a:r>
            <a:r>
              <a:rPr sz="2400" spc="5" dirty="0">
                <a:latin typeface="Times New Roman"/>
                <a:cs typeface="Times New Roman"/>
              </a:rPr>
              <a:t>so a </a:t>
            </a:r>
            <a:r>
              <a:rPr sz="2400" dirty="0">
                <a:latin typeface="Times New Roman"/>
                <a:cs typeface="Times New Roman"/>
              </a:rPr>
              <a:t>physician </a:t>
            </a:r>
            <a:r>
              <a:rPr sz="2400" spc="-10" dirty="0">
                <a:latin typeface="Times New Roman"/>
                <a:cs typeface="Times New Roman"/>
              </a:rPr>
              <a:t>endowed </a:t>
            </a:r>
            <a:r>
              <a:rPr sz="2400" spc="-5" dirty="0">
                <a:latin typeface="Times New Roman"/>
                <a:cs typeface="Times New Roman"/>
              </a:rPr>
              <a:t>with </a:t>
            </a:r>
            <a:r>
              <a:rPr sz="2400" spc="10" dirty="0">
                <a:latin typeface="Times New Roman"/>
                <a:cs typeface="Times New Roman"/>
              </a:rPr>
              <a:t>his </a:t>
            </a:r>
            <a:r>
              <a:rPr sz="2400" spc="-20" dirty="0">
                <a:latin typeface="Times New Roman"/>
                <a:cs typeface="Times New Roman"/>
              </a:rPr>
              <a:t>own </a:t>
            </a:r>
            <a:r>
              <a:rPr sz="2400" dirty="0">
                <a:latin typeface="Times New Roman"/>
                <a:cs typeface="Times New Roman"/>
              </a:rPr>
              <a:t>qualities </a:t>
            </a:r>
            <a:r>
              <a:rPr sz="2400" spc="-585" dirty="0">
                <a:latin typeface="Times New Roman"/>
                <a:cs typeface="Times New Roman"/>
              </a:rPr>
              <a:t> </a:t>
            </a:r>
            <a:r>
              <a:rPr sz="2400" spc="10" dirty="0">
                <a:latin typeface="Times New Roman"/>
                <a:cs typeface="Times New Roman"/>
              </a:rPr>
              <a:t>and </a:t>
            </a:r>
            <a:r>
              <a:rPr sz="2400" spc="-5" dirty="0">
                <a:latin typeface="Times New Roman"/>
                <a:cs typeface="Times New Roman"/>
              </a:rPr>
              <a:t>other accessories </a:t>
            </a:r>
            <a:r>
              <a:rPr sz="2400" dirty="0">
                <a:latin typeface="Times New Roman"/>
                <a:cs typeface="Times New Roman"/>
              </a:rPr>
              <a:t>proceeding </a:t>
            </a:r>
            <a:r>
              <a:rPr sz="2400" spc="-5" dirty="0">
                <a:latin typeface="Times New Roman"/>
                <a:cs typeface="Times New Roman"/>
              </a:rPr>
              <a:t>with </a:t>
            </a:r>
            <a:r>
              <a:rPr sz="2400" spc="10" dirty="0">
                <a:latin typeface="Times New Roman"/>
                <a:cs typeface="Times New Roman"/>
              </a:rPr>
              <a:t>the act </a:t>
            </a:r>
            <a:r>
              <a:rPr sz="2400" spc="-5" dirty="0">
                <a:latin typeface="Times New Roman"/>
                <a:cs typeface="Times New Roman"/>
              </a:rPr>
              <a:t>of </a:t>
            </a:r>
            <a:r>
              <a:rPr sz="2400" dirty="0">
                <a:latin typeface="Times New Roman"/>
                <a:cs typeface="Times New Roman"/>
              </a:rPr>
              <a:t>treatment </a:t>
            </a:r>
            <a:r>
              <a:rPr sz="2400" spc="-5" dirty="0">
                <a:latin typeface="Times New Roman"/>
                <a:cs typeface="Times New Roman"/>
              </a:rPr>
              <a:t>after proper </a:t>
            </a:r>
            <a:r>
              <a:rPr sz="2400" dirty="0">
                <a:latin typeface="Times New Roman"/>
                <a:cs typeface="Times New Roman"/>
              </a:rPr>
              <a:t> examination</a:t>
            </a:r>
            <a:r>
              <a:rPr sz="2400" spc="-120" dirty="0">
                <a:latin typeface="Times New Roman"/>
                <a:cs typeface="Times New Roman"/>
              </a:rPr>
              <a:t> </a:t>
            </a:r>
            <a:r>
              <a:rPr sz="2400" spc="-15" dirty="0">
                <a:latin typeface="Times New Roman"/>
                <a:cs typeface="Times New Roman"/>
              </a:rPr>
              <a:t>will</a:t>
            </a:r>
            <a:r>
              <a:rPr sz="2400" spc="50" dirty="0">
                <a:latin typeface="Times New Roman"/>
                <a:cs typeface="Times New Roman"/>
              </a:rPr>
              <a:t> </a:t>
            </a:r>
            <a:r>
              <a:rPr sz="2400" dirty="0">
                <a:latin typeface="Times New Roman"/>
                <a:cs typeface="Times New Roman"/>
              </a:rPr>
              <a:t>certainly</a:t>
            </a:r>
            <a:r>
              <a:rPr sz="2400" spc="-70" dirty="0">
                <a:latin typeface="Times New Roman"/>
                <a:cs typeface="Times New Roman"/>
              </a:rPr>
              <a:t> </a:t>
            </a:r>
            <a:r>
              <a:rPr sz="2400" spc="5" dirty="0">
                <a:latin typeface="Times New Roman"/>
                <a:cs typeface="Times New Roman"/>
              </a:rPr>
              <a:t>cure</a:t>
            </a:r>
            <a:r>
              <a:rPr sz="2400" spc="-40" dirty="0">
                <a:latin typeface="Times New Roman"/>
                <a:cs typeface="Times New Roman"/>
              </a:rPr>
              <a:t> </a:t>
            </a:r>
            <a:r>
              <a:rPr sz="2400" spc="5" dirty="0">
                <a:latin typeface="Times New Roman"/>
                <a:cs typeface="Times New Roman"/>
              </a:rPr>
              <a:t>a</a:t>
            </a:r>
            <a:r>
              <a:rPr sz="2400" spc="-20" dirty="0">
                <a:latin typeface="Times New Roman"/>
                <a:cs typeface="Times New Roman"/>
              </a:rPr>
              <a:t> </a:t>
            </a:r>
            <a:r>
              <a:rPr sz="2400" dirty="0">
                <a:latin typeface="Times New Roman"/>
                <a:cs typeface="Times New Roman"/>
              </a:rPr>
              <a:t>curable</a:t>
            </a:r>
            <a:r>
              <a:rPr sz="2400" spc="-35" dirty="0">
                <a:latin typeface="Times New Roman"/>
                <a:cs typeface="Times New Roman"/>
              </a:rPr>
              <a:t> </a:t>
            </a:r>
            <a:r>
              <a:rPr sz="2400" spc="5" dirty="0">
                <a:latin typeface="Times New Roman"/>
                <a:cs typeface="Times New Roman"/>
              </a:rPr>
              <a:t>patient</a:t>
            </a:r>
            <a:r>
              <a:rPr sz="2400" spc="-80" dirty="0">
                <a:latin typeface="Times New Roman"/>
                <a:cs typeface="Times New Roman"/>
              </a:rPr>
              <a:t> </a:t>
            </a:r>
            <a:r>
              <a:rPr sz="2400" dirty="0">
                <a:latin typeface="Times New Roman"/>
                <a:cs typeface="Times New Roman"/>
              </a:rPr>
              <a:t>without</a:t>
            </a:r>
            <a:r>
              <a:rPr sz="2400" spc="-45" dirty="0">
                <a:latin typeface="Times New Roman"/>
                <a:cs typeface="Times New Roman"/>
              </a:rPr>
              <a:t> </a:t>
            </a:r>
            <a:r>
              <a:rPr sz="2400" spc="-5" dirty="0">
                <a:latin typeface="Times New Roman"/>
                <a:cs typeface="Times New Roman"/>
              </a:rPr>
              <a:t>fail.</a:t>
            </a:r>
            <a:endParaRPr sz="2400" dirty="0">
              <a:latin typeface="Times New Roman"/>
              <a:cs typeface="Times New Roman"/>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 of Skin</a:t>
            </a:r>
            <a:endParaRPr lang="en-IN" dirty="0"/>
          </a:p>
        </p:txBody>
      </p:sp>
      <p:sp>
        <p:nvSpPr>
          <p:cNvPr id="3" name="Content Placeholder 2"/>
          <p:cNvSpPr>
            <a:spLocks noGrp="1"/>
          </p:cNvSpPr>
          <p:nvPr>
            <p:ph idx="1"/>
          </p:nvPr>
        </p:nvSpPr>
        <p:spPr/>
        <p:txBody>
          <a:bodyPr/>
          <a:lstStyle/>
          <a:p>
            <a:pPr marL="514350" indent="-514350">
              <a:buFont typeface="+mj-lt"/>
              <a:buAutoNum type="arabicPeriod"/>
            </a:pPr>
            <a:r>
              <a:rPr lang="en-IN" dirty="0" smtClean="0"/>
              <a:t>Dry skin:- </a:t>
            </a:r>
            <a:r>
              <a:rPr lang="en-IN" dirty="0" err="1" smtClean="0"/>
              <a:t>Myxedema</a:t>
            </a:r>
            <a:endParaRPr lang="en-IN" dirty="0" smtClean="0"/>
          </a:p>
          <a:p>
            <a:pPr marL="514350" indent="-514350">
              <a:buFont typeface="+mj-lt"/>
              <a:buAutoNum type="arabicPeriod"/>
            </a:pPr>
            <a:r>
              <a:rPr lang="en-IN" dirty="0" smtClean="0"/>
              <a:t>Moist skin:- Profuse perspiration, myocardial infarction, crisis of pneumonia, </a:t>
            </a:r>
            <a:r>
              <a:rPr lang="en-IN" dirty="0" err="1" smtClean="0"/>
              <a:t>thyrotoxicosis</a:t>
            </a:r>
            <a:r>
              <a:rPr lang="en-IN" dirty="0" smtClean="0"/>
              <a:t>.</a:t>
            </a:r>
          </a:p>
          <a:p>
            <a:pPr marL="514350" indent="-514350">
              <a:buFont typeface="+mj-lt"/>
              <a:buAutoNum type="arabicPeriod"/>
            </a:pPr>
            <a:r>
              <a:rPr lang="en-IN" dirty="0" smtClean="0"/>
              <a:t>Thick skin: </a:t>
            </a:r>
            <a:r>
              <a:rPr lang="en-IN" dirty="0" err="1" smtClean="0"/>
              <a:t>Myxedema</a:t>
            </a:r>
            <a:r>
              <a:rPr lang="en-IN" dirty="0" smtClean="0"/>
              <a:t>, </a:t>
            </a:r>
            <a:r>
              <a:rPr lang="en-IN" dirty="0" err="1" smtClean="0"/>
              <a:t>acromegaly</a:t>
            </a:r>
            <a:r>
              <a:rPr lang="en-IN" dirty="0" smtClean="0"/>
              <a:t>, scleroderma.</a:t>
            </a:r>
          </a:p>
          <a:p>
            <a:pPr marL="514350" indent="-514350">
              <a:buFont typeface="+mj-lt"/>
              <a:buAutoNum type="arabicPeriod"/>
            </a:pPr>
            <a:r>
              <a:rPr lang="en-IN" dirty="0" smtClean="0"/>
              <a:t>Thin skin: old people, wasting diseases.</a:t>
            </a:r>
          </a:p>
          <a:p>
            <a:pPr marL="514350" indent="-514350">
              <a:buFont typeface="+mj-lt"/>
              <a:buAutoNum type="arabicPeriod"/>
            </a:pPr>
            <a:r>
              <a:rPr lang="en-IN" dirty="0" smtClean="0"/>
              <a:t>Pinched skin: Suggests dehydration.</a:t>
            </a:r>
            <a:endParaRPr lang="en-IN"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Hair</a:t>
            </a:r>
            <a:endParaRPr lang="en-IN" dirty="0"/>
          </a:p>
        </p:txBody>
      </p:sp>
      <p:sp>
        <p:nvSpPr>
          <p:cNvPr id="3" name="Content Placeholder 2"/>
          <p:cNvSpPr>
            <a:spLocks noGrp="1"/>
          </p:cNvSpPr>
          <p:nvPr>
            <p:ph idx="1"/>
          </p:nvPr>
        </p:nvSpPr>
        <p:spPr/>
        <p:txBody>
          <a:bodyPr/>
          <a:lstStyle/>
          <a:p>
            <a:pPr marL="514350" indent="-514350">
              <a:buFont typeface="+mj-lt"/>
              <a:buAutoNum type="arabicPeriod"/>
            </a:pPr>
            <a:r>
              <a:rPr lang="en-IN" dirty="0" smtClean="0"/>
              <a:t>Falling of hair: Infectious fevers, typhoid.</a:t>
            </a:r>
          </a:p>
          <a:p>
            <a:pPr marL="514350" indent="-514350">
              <a:buFont typeface="+mj-lt"/>
              <a:buAutoNum type="arabicPeriod"/>
            </a:pPr>
            <a:r>
              <a:rPr lang="en-IN" dirty="0" smtClean="0"/>
              <a:t>Patchy hair loss: Alopecia </a:t>
            </a:r>
            <a:r>
              <a:rPr lang="en-IN" dirty="0" err="1" smtClean="0"/>
              <a:t>areata</a:t>
            </a:r>
            <a:r>
              <a:rPr lang="en-IN" dirty="0" smtClean="0"/>
              <a:t>, syphilis</a:t>
            </a:r>
          </a:p>
          <a:p>
            <a:pPr marL="514350" indent="-514350">
              <a:buFont typeface="+mj-lt"/>
              <a:buAutoNum type="arabicPeriod"/>
            </a:pPr>
            <a:r>
              <a:rPr lang="en-IN" dirty="0" smtClean="0"/>
              <a:t>Loss of outer third of the eyebrows: Leprosy, </a:t>
            </a:r>
            <a:r>
              <a:rPr lang="en-IN" dirty="0" err="1" smtClean="0"/>
              <a:t>Myxedema</a:t>
            </a:r>
            <a:r>
              <a:rPr lang="en-IN" dirty="0" smtClean="0"/>
              <a:t>.</a:t>
            </a:r>
          </a:p>
          <a:p>
            <a:pPr marL="514350" indent="-514350">
              <a:buFont typeface="+mj-lt"/>
              <a:buAutoNum type="arabicPeriod"/>
            </a:pPr>
            <a:r>
              <a:rPr lang="en-IN" dirty="0" err="1" smtClean="0"/>
              <a:t>Absemce</a:t>
            </a:r>
            <a:r>
              <a:rPr lang="en-IN" dirty="0" smtClean="0"/>
              <a:t> </a:t>
            </a:r>
            <a:r>
              <a:rPr lang="en-IN" dirty="0" err="1" smtClean="0"/>
              <a:t>pf</a:t>
            </a:r>
            <a:r>
              <a:rPr lang="en-IN" dirty="0" smtClean="0"/>
              <a:t> </a:t>
            </a:r>
            <a:r>
              <a:rPr lang="en-IN" dirty="0" err="1" smtClean="0"/>
              <a:t>axillary</a:t>
            </a:r>
            <a:r>
              <a:rPr lang="en-IN" dirty="0" smtClean="0"/>
              <a:t>, pubic and facial hair: </a:t>
            </a:r>
            <a:r>
              <a:rPr lang="en-IN" dirty="0" err="1" smtClean="0"/>
              <a:t>Hypopituitarism</a:t>
            </a:r>
            <a:r>
              <a:rPr lang="en-IN" dirty="0" smtClean="0"/>
              <a:t>, </a:t>
            </a:r>
            <a:r>
              <a:rPr lang="en-IN" dirty="0" err="1" smtClean="0"/>
              <a:t>hypogonadism</a:t>
            </a:r>
            <a:r>
              <a:rPr lang="en-IN" dirty="0" smtClean="0"/>
              <a:t>.</a:t>
            </a:r>
          </a:p>
          <a:p>
            <a:pPr marL="514350" indent="-514350">
              <a:buFont typeface="+mj-lt"/>
              <a:buAutoNum type="arabicPeriod"/>
            </a:pPr>
            <a:r>
              <a:rPr lang="en-IN" dirty="0" smtClean="0"/>
              <a:t>Excessive hair growth in women: Cushing’s syndrome, </a:t>
            </a:r>
            <a:r>
              <a:rPr lang="en-IN" dirty="0" err="1" smtClean="0"/>
              <a:t>adrenocortical</a:t>
            </a:r>
            <a:r>
              <a:rPr lang="en-IN" dirty="0" smtClean="0"/>
              <a:t> syndrome.</a:t>
            </a:r>
            <a:endParaRPr lang="en-IN"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Nails</a:t>
            </a:r>
            <a:endParaRPr lang="en-IN" dirty="0"/>
          </a:p>
        </p:txBody>
      </p:sp>
      <p:sp>
        <p:nvSpPr>
          <p:cNvPr id="3" name="Content Placeholder 2"/>
          <p:cNvSpPr>
            <a:spLocks noGrp="1"/>
          </p:cNvSpPr>
          <p:nvPr>
            <p:ph idx="1"/>
          </p:nvPr>
        </p:nvSpPr>
        <p:spPr/>
        <p:txBody>
          <a:bodyPr/>
          <a:lstStyle/>
          <a:p>
            <a:pPr marL="514350" indent="-514350">
              <a:buFont typeface="+mj-lt"/>
              <a:buAutoNum type="arabicPeriod"/>
            </a:pPr>
            <a:r>
              <a:rPr lang="en-IN" dirty="0" err="1" smtClean="0"/>
              <a:t>Koilonychia</a:t>
            </a:r>
            <a:r>
              <a:rPr lang="en-IN" dirty="0" smtClean="0"/>
              <a:t>: Spoon-shaped deformity, iron deficiency </a:t>
            </a:r>
            <a:r>
              <a:rPr lang="en-IN" dirty="0" err="1" smtClean="0"/>
              <a:t>anemia</a:t>
            </a:r>
            <a:r>
              <a:rPr lang="en-IN" dirty="0" smtClean="0"/>
              <a:t>.</a:t>
            </a:r>
          </a:p>
          <a:p>
            <a:pPr marL="514350" indent="-514350">
              <a:buFont typeface="+mj-lt"/>
              <a:buAutoNum type="arabicPeriod"/>
            </a:pPr>
            <a:r>
              <a:rPr lang="en-IN" dirty="0" err="1" smtClean="0"/>
              <a:t>Onychia</a:t>
            </a:r>
            <a:r>
              <a:rPr lang="en-IN" dirty="0" smtClean="0"/>
              <a:t>: Deformity the nail </a:t>
            </a:r>
            <a:r>
              <a:rPr lang="en-IN" dirty="0" err="1" smtClean="0"/>
              <a:t>e.g</a:t>
            </a:r>
            <a:r>
              <a:rPr lang="en-IN" dirty="0" smtClean="0"/>
              <a:t> following fungal or </a:t>
            </a:r>
            <a:r>
              <a:rPr lang="en-IN" dirty="0" err="1" smtClean="0"/>
              <a:t>tuberculous</a:t>
            </a:r>
            <a:r>
              <a:rPr lang="en-IN" dirty="0" smtClean="0"/>
              <a:t> infection.</a:t>
            </a:r>
          </a:p>
          <a:p>
            <a:pPr marL="514350" indent="-514350">
              <a:buFont typeface="+mj-lt"/>
              <a:buAutoNum type="arabicPeriod"/>
            </a:pPr>
            <a:r>
              <a:rPr lang="en-IN" dirty="0" smtClean="0"/>
              <a:t>Discoloration: </a:t>
            </a:r>
            <a:r>
              <a:rPr lang="en-IN" dirty="0" err="1" smtClean="0"/>
              <a:t>Raynaud’s</a:t>
            </a:r>
            <a:r>
              <a:rPr lang="en-IN" dirty="0" smtClean="0"/>
              <a:t> disease, silver and mercury poisoning.</a:t>
            </a:r>
          </a:p>
          <a:p>
            <a:pPr marL="514350" indent="-514350">
              <a:buFont typeface="+mj-lt"/>
              <a:buAutoNum type="arabicPeriod"/>
            </a:pPr>
            <a:r>
              <a:rPr lang="en-IN" dirty="0" err="1" smtClean="0"/>
              <a:t>Hemorrhages</a:t>
            </a:r>
            <a:r>
              <a:rPr lang="en-IN" dirty="0" smtClean="0"/>
              <a:t>: Splinter </a:t>
            </a:r>
            <a:r>
              <a:rPr lang="en-IN" dirty="0" err="1" smtClean="0"/>
              <a:t>hemorrhages</a:t>
            </a:r>
            <a:endParaRPr lang="en-IN" dirty="0" smtClean="0"/>
          </a:p>
          <a:p>
            <a:pPr marL="514350" indent="-514350">
              <a:buFont typeface="+mj-lt"/>
              <a:buAutoNum type="arabicPeriod"/>
            </a:pPr>
            <a:r>
              <a:rPr lang="en-IN" dirty="0" err="1" smtClean="0"/>
              <a:t>Trophic</a:t>
            </a:r>
            <a:r>
              <a:rPr lang="en-IN" dirty="0" smtClean="0"/>
              <a:t> changes: Ribbing, brittleness.</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Vertebral Column</a:t>
            </a:r>
            <a:endParaRPr lang="en-IN" dirty="0"/>
          </a:p>
        </p:txBody>
      </p:sp>
      <p:sp>
        <p:nvSpPr>
          <p:cNvPr id="3" name="Content Placeholder 2"/>
          <p:cNvSpPr>
            <a:spLocks noGrp="1"/>
          </p:cNvSpPr>
          <p:nvPr>
            <p:ph idx="1"/>
          </p:nvPr>
        </p:nvSpPr>
        <p:spPr/>
        <p:txBody>
          <a:bodyPr>
            <a:normAutofit fontScale="85000" lnSpcReduction="10000"/>
          </a:bodyPr>
          <a:lstStyle/>
          <a:p>
            <a:r>
              <a:rPr lang="en-IN" dirty="0" smtClean="0"/>
              <a:t>Scoliosis:- an abnormal lateral curvature of the spine.</a:t>
            </a:r>
          </a:p>
          <a:p>
            <a:r>
              <a:rPr lang="en-IN" dirty="0" smtClean="0"/>
              <a:t>Causes:-</a:t>
            </a:r>
          </a:p>
          <a:p>
            <a:pPr>
              <a:buFont typeface="Courier New" pitchFamily="49" charset="0"/>
              <a:buChar char="o"/>
            </a:pPr>
            <a:r>
              <a:rPr lang="en-IN" dirty="0" smtClean="0"/>
              <a:t>Congenital</a:t>
            </a:r>
          </a:p>
          <a:p>
            <a:pPr>
              <a:buFont typeface="Courier New" pitchFamily="49" charset="0"/>
              <a:buChar char="o"/>
            </a:pPr>
            <a:r>
              <a:rPr lang="en-IN" dirty="0" smtClean="0"/>
              <a:t>Postural: Carrying heavy weight in one arm.</a:t>
            </a:r>
          </a:p>
          <a:p>
            <a:pPr>
              <a:buFont typeface="Courier New" pitchFamily="49" charset="0"/>
              <a:buChar char="o"/>
            </a:pPr>
            <a:r>
              <a:rPr lang="en-IN" dirty="0" smtClean="0"/>
              <a:t>Compensatory: Reduced length to one lower limb.</a:t>
            </a:r>
          </a:p>
          <a:p>
            <a:pPr>
              <a:buFont typeface="Courier New" pitchFamily="49" charset="0"/>
              <a:buChar char="o"/>
            </a:pPr>
            <a:r>
              <a:rPr lang="en-IN" dirty="0" smtClean="0"/>
              <a:t>Reflex: To relieve pain as in sciatica or renal colic</a:t>
            </a:r>
          </a:p>
          <a:p>
            <a:pPr>
              <a:buFont typeface="Courier New" pitchFamily="49" charset="0"/>
              <a:buChar char="o"/>
            </a:pPr>
            <a:r>
              <a:rPr lang="en-IN" dirty="0" smtClean="0"/>
              <a:t>Neurological: Poliomyelitis, </a:t>
            </a:r>
            <a:r>
              <a:rPr lang="en-IN" dirty="0" err="1" smtClean="0"/>
              <a:t>syringomyelia</a:t>
            </a:r>
            <a:r>
              <a:rPr lang="en-IN" dirty="0" smtClean="0"/>
              <a:t>, muscular dystrophy, hereditary ataxia.</a:t>
            </a:r>
          </a:p>
          <a:p>
            <a:pPr>
              <a:buFont typeface="Courier New" pitchFamily="49" charset="0"/>
              <a:buChar char="o"/>
            </a:pPr>
            <a:r>
              <a:rPr lang="en-IN" dirty="0" smtClean="0"/>
              <a:t>Rickets</a:t>
            </a:r>
          </a:p>
          <a:p>
            <a:pPr>
              <a:buFont typeface="Courier New" pitchFamily="49" charset="0"/>
              <a:buChar char="o"/>
            </a:pPr>
            <a:r>
              <a:rPr lang="en-IN" dirty="0" smtClean="0"/>
              <a:t>Functional</a:t>
            </a:r>
          </a:p>
          <a:p>
            <a:pPr>
              <a:buFont typeface="Courier New" pitchFamily="49" charset="0"/>
              <a:buChar char="o"/>
            </a:pPr>
            <a:endParaRPr lang="en-IN"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428604"/>
            <a:ext cx="8258204" cy="5697559"/>
          </a:xfrm>
        </p:spPr>
        <p:txBody>
          <a:bodyPr/>
          <a:lstStyle/>
          <a:p>
            <a:r>
              <a:rPr lang="en-IN" dirty="0" err="1" smtClean="0"/>
              <a:t>Kyphosis</a:t>
            </a:r>
            <a:r>
              <a:rPr lang="en-IN" dirty="0" smtClean="0"/>
              <a:t>:- an abnormal </a:t>
            </a:r>
            <a:r>
              <a:rPr lang="en-IN" dirty="0" err="1" smtClean="0"/>
              <a:t>anteroposterior</a:t>
            </a:r>
            <a:r>
              <a:rPr lang="en-IN" dirty="0" smtClean="0"/>
              <a:t> curvature of the spine with forward concavity and dorsal prominence.</a:t>
            </a:r>
          </a:p>
          <a:p>
            <a:r>
              <a:rPr lang="en-IN" dirty="0" err="1" smtClean="0"/>
              <a:t>Lordosis</a:t>
            </a:r>
            <a:r>
              <a:rPr lang="en-IN" dirty="0" smtClean="0"/>
              <a:t>:- abnormal </a:t>
            </a:r>
            <a:r>
              <a:rPr lang="en-IN" dirty="0" err="1" smtClean="0"/>
              <a:t>anteroposteriorcurvature</a:t>
            </a:r>
            <a:r>
              <a:rPr lang="en-IN" dirty="0" smtClean="0"/>
              <a:t> of the spine with forward convexity.</a:t>
            </a:r>
          </a:p>
          <a:p>
            <a:r>
              <a:rPr lang="en-IN" dirty="0" err="1" smtClean="0"/>
              <a:t>Pes</a:t>
            </a:r>
            <a:r>
              <a:rPr lang="en-IN" dirty="0" smtClean="0"/>
              <a:t> </a:t>
            </a:r>
            <a:r>
              <a:rPr lang="en-IN" dirty="0" err="1" smtClean="0"/>
              <a:t>Cavus</a:t>
            </a:r>
            <a:r>
              <a:rPr lang="en-IN" dirty="0" smtClean="0"/>
              <a:t>:- Increased </a:t>
            </a:r>
            <a:r>
              <a:rPr lang="en-IN" dirty="0" err="1" smtClean="0"/>
              <a:t>anteroposterior</a:t>
            </a:r>
            <a:r>
              <a:rPr lang="en-IN" dirty="0" smtClean="0"/>
              <a:t> curvature of the arch of the foot.</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Joints</a:t>
            </a:r>
            <a:endParaRPr lang="en-IN" dirty="0"/>
          </a:p>
        </p:txBody>
      </p:sp>
      <p:sp>
        <p:nvSpPr>
          <p:cNvPr id="3" name="Content Placeholder 2"/>
          <p:cNvSpPr>
            <a:spLocks noGrp="1"/>
          </p:cNvSpPr>
          <p:nvPr>
            <p:ph idx="1"/>
          </p:nvPr>
        </p:nvSpPr>
        <p:spPr/>
        <p:txBody>
          <a:bodyPr>
            <a:normAutofit lnSpcReduction="10000"/>
          </a:bodyPr>
          <a:lstStyle/>
          <a:p>
            <a:pPr>
              <a:buFont typeface="Courier New" pitchFamily="49" charset="0"/>
              <a:buChar char="o"/>
            </a:pPr>
            <a:r>
              <a:rPr lang="en-IN" dirty="0" smtClean="0"/>
              <a:t>History:-</a:t>
            </a:r>
          </a:p>
          <a:p>
            <a:pPr marL="514350" indent="-514350">
              <a:buFont typeface="+mj-lt"/>
              <a:buAutoNum type="arabicPeriod"/>
            </a:pPr>
            <a:r>
              <a:rPr lang="en-IN" dirty="0" smtClean="0"/>
              <a:t>Onset</a:t>
            </a:r>
          </a:p>
          <a:p>
            <a:pPr marL="514350" indent="-514350">
              <a:buFont typeface="+mj-lt"/>
              <a:buAutoNum type="arabicPeriod"/>
            </a:pPr>
            <a:r>
              <a:rPr lang="en-IN" dirty="0" smtClean="0"/>
              <a:t>Pain and swelling in the joint.</a:t>
            </a:r>
          </a:p>
          <a:p>
            <a:pPr marL="514350" indent="-514350">
              <a:buFont typeface="+mj-lt"/>
              <a:buAutoNum type="arabicPeriod"/>
            </a:pPr>
            <a:r>
              <a:rPr lang="en-IN" dirty="0" smtClean="0"/>
              <a:t>History of trauma, tuberculosis, </a:t>
            </a:r>
            <a:r>
              <a:rPr lang="en-IN" dirty="0" err="1" smtClean="0"/>
              <a:t>typhoid,exposure</a:t>
            </a:r>
            <a:r>
              <a:rPr lang="en-IN" dirty="0" smtClean="0"/>
              <a:t> to venereal disease, pneumonia, bacillary dysentery, bleeding tendencies, renal colic.</a:t>
            </a:r>
          </a:p>
          <a:p>
            <a:pPr marL="514350" indent="-514350">
              <a:buFont typeface="+mj-lt"/>
              <a:buAutoNum type="arabicPeriod"/>
            </a:pPr>
            <a:r>
              <a:rPr lang="en-IN" dirty="0" smtClean="0"/>
              <a:t>Family history of </a:t>
            </a:r>
            <a:r>
              <a:rPr lang="en-IN" dirty="0" err="1" smtClean="0"/>
              <a:t>hemophilia</a:t>
            </a:r>
            <a:r>
              <a:rPr lang="en-IN" dirty="0" smtClean="0"/>
              <a:t>, tuberculosis gout, etc.</a:t>
            </a:r>
            <a:endParaRPr lang="en-IN"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428604"/>
            <a:ext cx="8401080" cy="5697559"/>
          </a:xfrm>
        </p:spPr>
        <p:txBody>
          <a:bodyPr>
            <a:normAutofit fontScale="47500" lnSpcReduction="20000"/>
          </a:bodyPr>
          <a:lstStyle/>
          <a:p>
            <a:r>
              <a:rPr lang="en-IN" dirty="0" smtClean="0"/>
              <a:t>Examination of Joints</a:t>
            </a:r>
          </a:p>
          <a:p>
            <a:pPr marL="514350" indent="-514350">
              <a:buNone/>
            </a:pPr>
            <a:r>
              <a:rPr lang="en-IN" dirty="0" smtClean="0"/>
              <a:t>Inspection:-</a:t>
            </a:r>
          </a:p>
          <a:p>
            <a:pPr marL="514350" indent="-514350">
              <a:buFont typeface="Courier New" pitchFamily="49" charset="0"/>
              <a:buChar char="o"/>
            </a:pPr>
            <a:r>
              <a:rPr lang="en-IN" dirty="0" smtClean="0"/>
              <a:t>Joints affected</a:t>
            </a:r>
          </a:p>
          <a:p>
            <a:pPr marL="514350" indent="-514350">
              <a:buFont typeface="Courier New" pitchFamily="49" charset="0"/>
              <a:buChar char="o"/>
            </a:pPr>
            <a:r>
              <a:rPr lang="en-IN" dirty="0" smtClean="0"/>
              <a:t>Position of the joint and fixed deformity</a:t>
            </a:r>
          </a:p>
          <a:p>
            <a:pPr marL="514350" indent="-514350">
              <a:buFont typeface="Courier New" pitchFamily="49" charset="0"/>
              <a:buChar char="o"/>
            </a:pPr>
            <a:r>
              <a:rPr lang="en-IN" dirty="0" smtClean="0"/>
              <a:t>Swelling</a:t>
            </a:r>
          </a:p>
          <a:p>
            <a:pPr marL="514350" indent="-514350">
              <a:buFont typeface="Courier New" pitchFamily="49" charset="0"/>
              <a:buChar char="o"/>
            </a:pPr>
            <a:r>
              <a:rPr lang="en-IN" dirty="0" smtClean="0"/>
              <a:t>Signs of inflammation over the joint </a:t>
            </a:r>
          </a:p>
          <a:p>
            <a:pPr marL="514350" indent="-514350">
              <a:buFont typeface="Courier New" pitchFamily="49" charset="0"/>
              <a:buChar char="o"/>
            </a:pPr>
            <a:r>
              <a:rPr lang="en-IN" dirty="0" smtClean="0"/>
              <a:t>Muscular wasting just above the joint.</a:t>
            </a:r>
          </a:p>
          <a:p>
            <a:pPr marL="514350" indent="-514350">
              <a:buNone/>
            </a:pPr>
            <a:r>
              <a:rPr lang="en-IN" dirty="0" smtClean="0"/>
              <a:t>Palpation:-</a:t>
            </a:r>
          </a:p>
          <a:p>
            <a:pPr marL="514350" indent="-514350">
              <a:buFont typeface="Courier New" pitchFamily="49" charset="0"/>
              <a:buChar char="o"/>
            </a:pPr>
            <a:r>
              <a:rPr lang="en-IN" dirty="0" smtClean="0"/>
              <a:t>Local temperature</a:t>
            </a:r>
          </a:p>
          <a:p>
            <a:pPr marL="514350" indent="-514350">
              <a:buFont typeface="Courier New" pitchFamily="49" charset="0"/>
              <a:buChar char="o"/>
            </a:pPr>
            <a:r>
              <a:rPr lang="en-IN" dirty="0" smtClean="0"/>
              <a:t>Tenderness</a:t>
            </a:r>
          </a:p>
          <a:p>
            <a:pPr marL="514350" indent="-514350">
              <a:buFont typeface="Courier New" pitchFamily="49" charset="0"/>
              <a:buChar char="o"/>
            </a:pPr>
            <a:r>
              <a:rPr lang="en-IN" dirty="0" smtClean="0"/>
              <a:t>Swelling-fluctuant or non-fluctuant</a:t>
            </a:r>
          </a:p>
          <a:p>
            <a:pPr marL="514350" indent="-514350">
              <a:buFont typeface="Courier New" pitchFamily="49" charset="0"/>
              <a:buChar char="o"/>
            </a:pPr>
            <a:r>
              <a:rPr lang="en-IN" dirty="0" smtClean="0"/>
              <a:t>Bony components and its relation to the joint</a:t>
            </a:r>
          </a:p>
          <a:p>
            <a:pPr marL="514350" indent="-514350">
              <a:buNone/>
            </a:pPr>
            <a:r>
              <a:rPr lang="en-IN" dirty="0" smtClean="0"/>
              <a:t>Movements (active and passive):-</a:t>
            </a:r>
          </a:p>
          <a:p>
            <a:pPr marL="514350" indent="-514350">
              <a:buFont typeface="Courier New" pitchFamily="49" charset="0"/>
              <a:buChar char="o"/>
            </a:pPr>
            <a:r>
              <a:rPr lang="en-IN" dirty="0" smtClean="0"/>
              <a:t>Pain on movement</a:t>
            </a:r>
          </a:p>
          <a:p>
            <a:pPr marL="514350" indent="-514350">
              <a:buFont typeface="Courier New" pitchFamily="49" charset="0"/>
              <a:buChar char="o"/>
            </a:pPr>
            <a:r>
              <a:rPr lang="en-IN" dirty="0" smtClean="0"/>
              <a:t>Restriction of movement</a:t>
            </a:r>
          </a:p>
          <a:p>
            <a:pPr marL="514350" indent="-514350">
              <a:buFont typeface="Courier New" pitchFamily="49" charset="0"/>
              <a:buChar char="o"/>
            </a:pPr>
            <a:r>
              <a:rPr lang="en-IN" dirty="0" smtClean="0"/>
              <a:t>Excessive muscular spasms</a:t>
            </a:r>
          </a:p>
          <a:p>
            <a:pPr marL="514350" indent="-514350">
              <a:buFont typeface="Courier New" pitchFamily="49" charset="0"/>
              <a:buChar char="o"/>
            </a:pPr>
            <a:r>
              <a:rPr lang="en-IN" dirty="0" smtClean="0"/>
              <a:t>Grafting on movement</a:t>
            </a:r>
          </a:p>
          <a:p>
            <a:pPr marL="514350" indent="-514350">
              <a:buNone/>
            </a:pPr>
            <a:r>
              <a:rPr lang="en-IN" dirty="0" smtClean="0"/>
              <a:t>Measurements:-</a:t>
            </a:r>
          </a:p>
          <a:p>
            <a:pPr marL="514350" indent="-514350">
              <a:buFont typeface="Courier New" pitchFamily="49" charset="0"/>
              <a:buChar char="o"/>
            </a:pPr>
            <a:r>
              <a:rPr lang="en-IN" dirty="0" smtClean="0"/>
              <a:t>Length of the limb</a:t>
            </a:r>
          </a:p>
          <a:p>
            <a:pPr marL="514350" indent="-514350">
              <a:buFont typeface="Courier New" pitchFamily="49" charset="0"/>
              <a:buChar char="o"/>
            </a:pPr>
            <a:r>
              <a:rPr lang="en-IN" dirty="0" smtClean="0"/>
              <a:t>Circumference  of the limb</a:t>
            </a:r>
          </a:p>
          <a:p>
            <a:pPr marL="514350" indent="-514350">
              <a:buFont typeface="Courier New" pitchFamily="49" charset="0"/>
              <a:buChar char="o"/>
            </a:pPr>
            <a:r>
              <a:rPr lang="en-IN" dirty="0" smtClean="0"/>
              <a:t>Relations of various bony points.</a:t>
            </a:r>
            <a:endParaRPr lang="en-IN"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Causes of Arthritis</a:t>
            </a:r>
            <a:endParaRPr lang="en-IN" dirty="0"/>
          </a:p>
        </p:txBody>
      </p:sp>
      <p:sp>
        <p:nvSpPr>
          <p:cNvPr id="3" name="Content Placeholder 2"/>
          <p:cNvSpPr>
            <a:spLocks noGrp="1"/>
          </p:cNvSpPr>
          <p:nvPr>
            <p:ph idx="1"/>
          </p:nvPr>
        </p:nvSpPr>
        <p:spPr/>
        <p:txBody>
          <a:bodyPr>
            <a:normAutofit fontScale="92500" lnSpcReduction="20000"/>
          </a:bodyPr>
          <a:lstStyle/>
          <a:p>
            <a:pPr>
              <a:buFont typeface="Courier New" pitchFamily="49" charset="0"/>
              <a:buChar char="o"/>
            </a:pPr>
            <a:r>
              <a:rPr lang="en-IN" dirty="0" smtClean="0"/>
              <a:t>Acute Arthritis</a:t>
            </a:r>
          </a:p>
          <a:p>
            <a:pPr>
              <a:buFont typeface="Courier New" pitchFamily="49" charset="0"/>
              <a:buChar char="o"/>
            </a:pPr>
            <a:r>
              <a:rPr lang="en-IN" dirty="0" smtClean="0"/>
              <a:t>Chronic Arthritis</a:t>
            </a:r>
          </a:p>
          <a:p>
            <a:pPr>
              <a:buFont typeface="Courier New" pitchFamily="49" charset="0"/>
              <a:buChar char="o"/>
            </a:pPr>
            <a:r>
              <a:rPr lang="en-IN" dirty="0" smtClean="0"/>
              <a:t>Septic Arthritis</a:t>
            </a:r>
          </a:p>
          <a:p>
            <a:pPr>
              <a:buFont typeface="Courier New" pitchFamily="49" charset="0"/>
              <a:buChar char="o"/>
            </a:pPr>
            <a:r>
              <a:rPr lang="en-IN" dirty="0" err="1" smtClean="0"/>
              <a:t>Tuberculous</a:t>
            </a:r>
            <a:r>
              <a:rPr lang="en-IN" dirty="0" smtClean="0"/>
              <a:t> Arthritis</a:t>
            </a:r>
          </a:p>
          <a:p>
            <a:pPr>
              <a:buFont typeface="Courier New" pitchFamily="49" charset="0"/>
              <a:buChar char="o"/>
            </a:pPr>
            <a:r>
              <a:rPr lang="en-IN" dirty="0" err="1" smtClean="0"/>
              <a:t>Gonococcal</a:t>
            </a:r>
            <a:r>
              <a:rPr lang="en-IN" dirty="0" smtClean="0"/>
              <a:t> Arthritis</a:t>
            </a:r>
          </a:p>
          <a:p>
            <a:pPr>
              <a:buFont typeface="Courier New" pitchFamily="49" charset="0"/>
              <a:buChar char="o"/>
            </a:pPr>
            <a:r>
              <a:rPr lang="en-IN" dirty="0" smtClean="0"/>
              <a:t>Reiter’s Syndrome</a:t>
            </a:r>
          </a:p>
          <a:p>
            <a:pPr>
              <a:buFont typeface="Courier New" pitchFamily="49" charset="0"/>
              <a:buChar char="o"/>
            </a:pPr>
            <a:r>
              <a:rPr lang="en-IN" dirty="0" err="1" smtClean="0"/>
              <a:t>Typhiod</a:t>
            </a:r>
            <a:r>
              <a:rPr lang="en-IN" dirty="0" smtClean="0"/>
              <a:t> Arthritis</a:t>
            </a:r>
          </a:p>
          <a:p>
            <a:pPr>
              <a:buFont typeface="Courier New" pitchFamily="49" charset="0"/>
              <a:buChar char="o"/>
            </a:pPr>
            <a:r>
              <a:rPr lang="en-IN" dirty="0" smtClean="0"/>
              <a:t>Syphilitic Arthritis</a:t>
            </a:r>
          </a:p>
          <a:p>
            <a:pPr>
              <a:buFont typeface="Courier New" pitchFamily="49" charset="0"/>
              <a:buChar char="o"/>
            </a:pPr>
            <a:r>
              <a:rPr lang="en-IN" dirty="0" smtClean="0"/>
              <a:t>Rheumatic Arthritis</a:t>
            </a:r>
            <a:endParaRPr lang="en-IN"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357166"/>
            <a:ext cx="8258204" cy="5768997"/>
          </a:xfrm>
        </p:spPr>
        <p:txBody>
          <a:bodyPr>
            <a:normAutofit fontScale="47500" lnSpcReduction="20000"/>
          </a:bodyPr>
          <a:lstStyle/>
          <a:p>
            <a:pPr>
              <a:buFont typeface="Courier New" pitchFamily="49" charset="0"/>
              <a:buChar char="o"/>
            </a:pPr>
            <a:r>
              <a:rPr lang="en-IN" dirty="0" smtClean="0"/>
              <a:t>Traumatic</a:t>
            </a:r>
          </a:p>
          <a:p>
            <a:pPr>
              <a:buFont typeface="Courier New" pitchFamily="49" charset="0"/>
              <a:buChar char="o"/>
            </a:pPr>
            <a:r>
              <a:rPr lang="en-IN" dirty="0" smtClean="0"/>
              <a:t>Viral infection</a:t>
            </a:r>
          </a:p>
          <a:p>
            <a:pPr>
              <a:buFont typeface="Courier New" pitchFamily="49" charset="0"/>
              <a:buChar char="o"/>
            </a:pPr>
            <a:r>
              <a:rPr lang="en-IN" dirty="0" smtClean="0"/>
              <a:t>Rheumatic arthritis</a:t>
            </a:r>
          </a:p>
          <a:p>
            <a:pPr>
              <a:buFont typeface="Courier New" pitchFamily="49" charset="0"/>
              <a:buChar char="o"/>
            </a:pPr>
            <a:r>
              <a:rPr lang="en-IN" dirty="0" smtClean="0"/>
              <a:t>Reactive arthritis</a:t>
            </a:r>
          </a:p>
          <a:p>
            <a:pPr>
              <a:buFont typeface="Courier New" pitchFamily="49" charset="0"/>
              <a:buChar char="o"/>
            </a:pPr>
            <a:r>
              <a:rPr lang="en-IN" dirty="0" smtClean="0"/>
              <a:t>Endocrine </a:t>
            </a:r>
          </a:p>
          <a:p>
            <a:pPr>
              <a:buFont typeface="Courier New" pitchFamily="49" charset="0"/>
              <a:buChar char="o"/>
            </a:pPr>
            <a:r>
              <a:rPr lang="en-IN" dirty="0" smtClean="0"/>
              <a:t>SLE</a:t>
            </a:r>
          </a:p>
          <a:p>
            <a:pPr>
              <a:buFont typeface="Courier New" pitchFamily="49" charset="0"/>
              <a:buChar char="o"/>
            </a:pPr>
            <a:r>
              <a:rPr lang="en-IN" dirty="0" smtClean="0"/>
              <a:t>Rheumatoid Arthritis</a:t>
            </a:r>
          </a:p>
          <a:p>
            <a:pPr>
              <a:buFont typeface="Courier New" pitchFamily="49" charset="0"/>
              <a:buChar char="o"/>
            </a:pPr>
            <a:r>
              <a:rPr lang="en-IN" dirty="0" err="1" smtClean="0"/>
              <a:t>Hematological</a:t>
            </a:r>
            <a:endParaRPr lang="en-IN" dirty="0" smtClean="0"/>
          </a:p>
          <a:p>
            <a:pPr>
              <a:buFont typeface="Courier New" pitchFamily="49" charset="0"/>
              <a:buChar char="o"/>
            </a:pPr>
            <a:r>
              <a:rPr lang="en-IN" dirty="0" smtClean="0"/>
              <a:t>Metabolic</a:t>
            </a:r>
          </a:p>
          <a:p>
            <a:pPr>
              <a:buFont typeface="Courier New" pitchFamily="49" charset="0"/>
              <a:buChar char="o"/>
            </a:pPr>
            <a:r>
              <a:rPr lang="en-IN" dirty="0" err="1" smtClean="0"/>
              <a:t>Seronegative</a:t>
            </a:r>
            <a:r>
              <a:rPr lang="en-IN" dirty="0" smtClean="0"/>
              <a:t> </a:t>
            </a:r>
            <a:r>
              <a:rPr lang="en-IN" dirty="0" err="1" smtClean="0"/>
              <a:t>Spondyloarthritis</a:t>
            </a:r>
            <a:r>
              <a:rPr lang="en-IN" dirty="0" smtClean="0"/>
              <a:t> </a:t>
            </a:r>
          </a:p>
          <a:p>
            <a:pPr>
              <a:buFont typeface="Courier New" pitchFamily="49" charset="0"/>
              <a:buChar char="o"/>
            </a:pPr>
            <a:r>
              <a:rPr lang="en-IN" dirty="0" smtClean="0"/>
              <a:t>Malignancy</a:t>
            </a:r>
          </a:p>
          <a:p>
            <a:pPr>
              <a:buFont typeface="Courier New" pitchFamily="49" charset="0"/>
              <a:buChar char="o"/>
            </a:pPr>
            <a:r>
              <a:rPr lang="en-IN" dirty="0" smtClean="0"/>
              <a:t>Post- Streptococcal</a:t>
            </a:r>
          </a:p>
          <a:p>
            <a:pPr>
              <a:buFont typeface="Courier New" pitchFamily="49" charset="0"/>
              <a:buChar char="o"/>
            </a:pPr>
            <a:r>
              <a:rPr lang="en-IN" dirty="0" smtClean="0"/>
              <a:t>Secondary syphilis</a:t>
            </a:r>
          </a:p>
          <a:p>
            <a:pPr>
              <a:buFont typeface="Courier New" pitchFamily="49" charset="0"/>
              <a:buChar char="o"/>
            </a:pPr>
            <a:r>
              <a:rPr lang="en-IN" dirty="0" smtClean="0"/>
              <a:t>ENL</a:t>
            </a:r>
          </a:p>
          <a:p>
            <a:pPr>
              <a:buFont typeface="Courier New" pitchFamily="49" charset="0"/>
              <a:buChar char="o"/>
            </a:pPr>
            <a:r>
              <a:rPr lang="en-IN" dirty="0" smtClean="0"/>
              <a:t>Infective </a:t>
            </a:r>
            <a:r>
              <a:rPr lang="en-IN" dirty="0" err="1" smtClean="0"/>
              <a:t>endocarditis</a:t>
            </a:r>
            <a:endParaRPr lang="en-IN" dirty="0" smtClean="0"/>
          </a:p>
          <a:p>
            <a:pPr>
              <a:buFont typeface="Courier New" pitchFamily="49" charset="0"/>
              <a:buChar char="o"/>
            </a:pPr>
            <a:r>
              <a:rPr lang="en-IN" dirty="0" smtClean="0"/>
              <a:t>Psoriatic </a:t>
            </a:r>
            <a:r>
              <a:rPr lang="en-IN" dirty="0" err="1" smtClean="0"/>
              <a:t>arthropathy</a:t>
            </a:r>
            <a:endParaRPr lang="en-IN" dirty="0" smtClean="0"/>
          </a:p>
          <a:p>
            <a:pPr>
              <a:buFont typeface="Courier New" pitchFamily="49" charset="0"/>
              <a:buChar char="o"/>
            </a:pPr>
            <a:r>
              <a:rPr lang="en-IN" dirty="0" smtClean="0"/>
              <a:t>Reiter’s Syndrome </a:t>
            </a:r>
          </a:p>
          <a:p>
            <a:pPr>
              <a:buFont typeface="Courier New" pitchFamily="49" charset="0"/>
              <a:buChar char="o"/>
            </a:pPr>
            <a:r>
              <a:rPr lang="en-IN" dirty="0" err="1" smtClean="0"/>
              <a:t>Postcolitis</a:t>
            </a:r>
            <a:r>
              <a:rPr lang="en-IN" dirty="0" smtClean="0"/>
              <a:t> </a:t>
            </a:r>
            <a:r>
              <a:rPr lang="en-IN" dirty="0" err="1" smtClean="0"/>
              <a:t>Arthropathy</a:t>
            </a:r>
            <a:endParaRPr lang="en-IN" dirty="0" smtClean="0"/>
          </a:p>
          <a:p>
            <a:pPr>
              <a:buFont typeface="Courier New" pitchFamily="49" charset="0"/>
              <a:buChar char="o"/>
            </a:pPr>
            <a:r>
              <a:rPr lang="en-IN" dirty="0" smtClean="0"/>
              <a:t>Juvenile rheumatoid arthritis</a:t>
            </a:r>
          </a:p>
          <a:p>
            <a:pPr>
              <a:buFont typeface="Courier New" pitchFamily="49" charset="0"/>
              <a:buChar char="o"/>
            </a:pPr>
            <a:r>
              <a:rPr lang="en-IN" dirty="0" smtClean="0"/>
              <a:t>Post colitis </a:t>
            </a:r>
            <a:r>
              <a:rPr lang="en-IN" dirty="0" err="1" smtClean="0"/>
              <a:t>arthropathy</a:t>
            </a:r>
            <a:endParaRPr lang="en-IN" dirty="0" smtClean="0"/>
          </a:p>
          <a:p>
            <a:pPr>
              <a:buFont typeface="Courier New" pitchFamily="49" charset="0"/>
              <a:buChar char="o"/>
            </a:pPr>
            <a:r>
              <a:rPr lang="en-IN" dirty="0" err="1" smtClean="0"/>
              <a:t>Ankylosing</a:t>
            </a:r>
            <a:r>
              <a:rPr lang="en-IN" dirty="0" smtClean="0"/>
              <a:t> </a:t>
            </a:r>
            <a:r>
              <a:rPr lang="en-IN" smtClean="0"/>
              <a:t>spondylitis</a:t>
            </a:r>
            <a:endParaRPr lang="en-IN" dirty="0" smtClean="0"/>
          </a:p>
          <a:p>
            <a:pPr>
              <a:buFont typeface="Courier New" pitchFamily="49" charset="0"/>
              <a:buChar char="o"/>
            </a:pPr>
            <a:endParaRPr lang="en-IN" dirty="0" smtClean="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Pulse</a:t>
            </a:r>
            <a:endParaRPr lang="en-IN" dirty="0"/>
          </a:p>
        </p:txBody>
      </p:sp>
      <p:sp>
        <p:nvSpPr>
          <p:cNvPr id="3" name="Content Placeholder 2"/>
          <p:cNvSpPr>
            <a:spLocks noGrp="1"/>
          </p:cNvSpPr>
          <p:nvPr>
            <p:ph idx="1"/>
          </p:nvPr>
        </p:nvSpPr>
        <p:spPr/>
        <p:txBody>
          <a:bodyPr>
            <a:normAutofit fontScale="77500" lnSpcReduction="20000"/>
          </a:bodyPr>
          <a:lstStyle/>
          <a:p>
            <a:r>
              <a:rPr lang="en-IN" dirty="0" smtClean="0"/>
              <a:t>The Normal pulse has a small </a:t>
            </a:r>
            <a:r>
              <a:rPr lang="en-IN" dirty="0" err="1" smtClean="0"/>
              <a:t>anacrotic</a:t>
            </a:r>
            <a:r>
              <a:rPr lang="en-IN" dirty="0" smtClean="0"/>
              <a:t>  wave on the upstroke, which is not felt. This is followed by a big tidal or  percussion wave which is felt by the palpating finger.</a:t>
            </a:r>
          </a:p>
          <a:p>
            <a:r>
              <a:rPr lang="en-IN" dirty="0" smtClean="0"/>
              <a:t>Rate:-</a:t>
            </a:r>
          </a:p>
          <a:p>
            <a:pPr>
              <a:buFont typeface="Courier New" pitchFamily="49" charset="0"/>
              <a:buChar char="o"/>
            </a:pPr>
            <a:r>
              <a:rPr lang="en-IN" dirty="0" smtClean="0"/>
              <a:t>Tachycardia</a:t>
            </a:r>
          </a:p>
          <a:p>
            <a:pPr>
              <a:buFont typeface="Courier New" pitchFamily="49" charset="0"/>
              <a:buChar char="o"/>
            </a:pPr>
            <a:r>
              <a:rPr lang="en-IN" dirty="0" err="1" smtClean="0"/>
              <a:t>Bradycardia</a:t>
            </a:r>
            <a:endParaRPr lang="en-IN" dirty="0" smtClean="0"/>
          </a:p>
          <a:p>
            <a:r>
              <a:rPr lang="en-IN" dirty="0" smtClean="0"/>
              <a:t>Rhythm</a:t>
            </a:r>
          </a:p>
          <a:p>
            <a:r>
              <a:rPr lang="en-IN" dirty="0" smtClean="0"/>
              <a:t>Force, volume.</a:t>
            </a:r>
          </a:p>
          <a:p>
            <a:r>
              <a:rPr lang="en-IN" dirty="0" smtClean="0"/>
              <a:t>Equality</a:t>
            </a:r>
          </a:p>
          <a:p>
            <a:r>
              <a:rPr lang="en-IN" dirty="0" smtClean="0"/>
              <a:t>Peripheral pluses</a:t>
            </a:r>
          </a:p>
          <a:p>
            <a:r>
              <a:rPr lang="en-IN" dirty="0" smtClean="0"/>
              <a:t>Radio-radial delay</a:t>
            </a:r>
          </a:p>
          <a:p>
            <a:r>
              <a:rPr lang="en-IN" dirty="0" smtClean="0"/>
              <a:t>Apex pulse deficit</a:t>
            </a:r>
          </a:p>
          <a:p>
            <a:pPr>
              <a:buNone/>
            </a:pPr>
            <a:endParaRPr lang="en-IN"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0" y="609600"/>
            <a:ext cx="8763000" cy="5184753"/>
          </a:xfrm>
          <a:prstGeom prst="rect">
            <a:avLst/>
          </a:prstGeom>
        </p:spPr>
        <p:txBody>
          <a:bodyPr vert="horz" wrap="square" lIns="0" tIns="13970" rIns="0" bIns="0" rtlCol="0">
            <a:spAutoFit/>
          </a:bodyPr>
          <a:lstStyle/>
          <a:p>
            <a:pPr marL="355600" marR="5080" indent="-342900" algn="just">
              <a:lnSpc>
                <a:spcPct val="100000"/>
              </a:lnSpc>
              <a:spcBef>
                <a:spcPts val="110"/>
              </a:spcBef>
              <a:buFont typeface="Arial" pitchFamily="34" charset="0"/>
              <a:buChar char="•"/>
            </a:pPr>
            <a:r>
              <a:rPr sz="2400" spc="5" dirty="0">
                <a:latin typeface="Times New Roman"/>
                <a:cs typeface="Times New Roman"/>
              </a:rPr>
              <a:t>A </a:t>
            </a:r>
            <a:r>
              <a:rPr sz="2400" dirty="0">
                <a:latin typeface="Times New Roman"/>
                <a:cs typeface="Times New Roman"/>
              </a:rPr>
              <a:t>physician </a:t>
            </a:r>
            <a:r>
              <a:rPr sz="2400" spc="-5" dirty="0">
                <a:latin typeface="Times New Roman"/>
                <a:cs typeface="Times New Roman"/>
              </a:rPr>
              <a:t>who </a:t>
            </a:r>
            <a:r>
              <a:rPr sz="2400" spc="-10" dirty="0">
                <a:latin typeface="Times New Roman"/>
                <a:cs typeface="Times New Roman"/>
              </a:rPr>
              <a:t>initiates </a:t>
            </a:r>
            <a:r>
              <a:rPr sz="2400" spc="-5" dirty="0">
                <a:latin typeface="Times New Roman"/>
                <a:cs typeface="Times New Roman"/>
              </a:rPr>
              <a:t>treatment without proper diagnosis of the </a:t>
            </a:r>
            <a:r>
              <a:rPr sz="2400" dirty="0">
                <a:latin typeface="Times New Roman"/>
                <a:cs typeface="Times New Roman"/>
              </a:rPr>
              <a:t> </a:t>
            </a:r>
            <a:r>
              <a:rPr sz="2400" spc="5" dirty="0">
                <a:latin typeface="Times New Roman"/>
                <a:cs typeface="Times New Roman"/>
              </a:rPr>
              <a:t>disease </a:t>
            </a:r>
            <a:r>
              <a:rPr sz="2400" spc="-5" dirty="0">
                <a:latin typeface="Times New Roman"/>
                <a:cs typeface="Times New Roman"/>
              </a:rPr>
              <a:t>can accomplish the desired </a:t>
            </a:r>
            <a:r>
              <a:rPr sz="2400" spc="-15" dirty="0">
                <a:latin typeface="Times New Roman"/>
                <a:cs typeface="Times New Roman"/>
              </a:rPr>
              <a:t>object only </a:t>
            </a:r>
            <a:r>
              <a:rPr sz="2400" spc="10" dirty="0">
                <a:latin typeface="Times New Roman"/>
                <a:cs typeface="Times New Roman"/>
              </a:rPr>
              <a:t>by </a:t>
            </a:r>
            <a:r>
              <a:rPr sz="2400" spc="5" dirty="0">
                <a:latin typeface="Times New Roman"/>
                <a:cs typeface="Times New Roman"/>
              </a:rPr>
              <a:t>chance </a:t>
            </a:r>
            <a:r>
              <a:rPr sz="2400" spc="-10" dirty="0">
                <a:latin typeface="Times New Roman"/>
                <a:cs typeface="Times New Roman"/>
              </a:rPr>
              <a:t>(that </a:t>
            </a:r>
            <a:r>
              <a:rPr sz="2400" spc="5" dirty="0">
                <a:latin typeface="Times New Roman"/>
                <a:cs typeface="Times New Roman"/>
              </a:rPr>
              <a:t>is </a:t>
            </a:r>
            <a:r>
              <a:rPr sz="2400" spc="10" dirty="0">
                <a:latin typeface="Times New Roman"/>
                <a:cs typeface="Times New Roman"/>
              </a:rPr>
              <a:t>to </a:t>
            </a:r>
            <a:r>
              <a:rPr sz="2400" spc="15" dirty="0">
                <a:latin typeface="Times New Roman"/>
                <a:cs typeface="Times New Roman"/>
              </a:rPr>
              <a:t> </a:t>
            </a:r>
            <a:r>
              <a:rPr sz="2400" spc="5" dirty="0">
                <a:latin typeface="Times New Roman"/>
                <a:cs typeface="Times New Roman"/>
              </a:rPr>
              <a:t>say </a:t>
            </a:r>
            <a:r>
              <a:rPr sz="2400" spc="10" dirty="0">
                <a:latin typeface="Times New Roman"/>
                <a:cs typeface="Times New Roman"/>
              </a:rPr>
              <a:t>he </a:t>
            </a:r>
            <a:r>
              <a:rPr sz="2400" dirty="0">
                <a:latin typeface="Times New Roman"/>
                <a:cs typeface="Times New Roman"/>
              </a:rPr>
              <a:t>cannot</a:t>
            </a:r>
            <a:r>
              <a:rPr sz="2400" spc="5" dirty="0">
                <a:latin typeface="Times New Roman"/>
                <a:cs typeface="Times New Roman"/>
              </a:rPr>
              <a:t> </a:t>
            </a:r>
            <a:r>
              <a:rPr sz="2400" spc="10" dirty="0">
                <a:latin typeface="Times New Roman"/>
                <a:cs typeface="Times New Roman"/>
              </a:rPr>
              <a:t>be </a:t>
            </a:r>
            <a:r>
              <a:rPr sz="2400" spc="-5" dirty="0">
                <a:latin typeface="Times New Roman"/>
                <a:cs typeface="Times New Roman"/>
              </a:rPr>
              <a:t>sure</a:t>
            </a:r>
            <a:r>
              <a:rPr sz="2400" dirty="0">
                <a:latin typeface="Times New Roman"/>
                <a:cs typeface="Times New Roman"/>
              </a:rPr>
              <a:t> </a:t>
            </a:r>
            <a:r>
              <a:rPr sz="2400" spc="-5" dirty="0">
                <a:latin typeface="Times New Roman"/>
                <a:cs typeface="Times New Roman"/>
              </a:rPr>
              <a:t>of</a:t>
            </a:r>
            <a:r>
              <a:rPr sz="2400" dirty="0">
                <a:latin typeface="Times New Roman"/>
                <a:cs typeface="Times New Roman"/>
              </a:rPr>
              <a:t> </a:t>
            </a:r>
            <a:r>
              <a:rPr sz="2400" spc="10" dirty="0">
                <a:latin typeface="Times New Roman"/>
                <a:cs typeface="Times New Roman"/>
              </a:rPr>
              <a:t>his</a:t>
            </a:r>
            <a:r>
              <a:rPr sz="2400" spc="15" dirty="0">
                <a:latin typeface="Times New Roman"/>
                <a:cs typeface="Times New Roman"/>
              </a:rPr>
              <a:t> </a:t>
            </a:r>
            <a:r>
              <a:rPr sz="2400" spc="-5" dirty="0">
                <a:latin typeface="Times New Roman"/>
                <a:cs typeface="Times New Roman"/>
              </a:rPr>
              <a:t>success);</a:t>
            </a:r>
            <a:r>
              <a:rPr sz="2400" dirty="0">
                <a:latin typeface="Times New Roman"/>
                <a:cs typeface="Times New Roman"/>
              </a:rPr>
              <a:t> the</a:t>
            </a:r>
            <a:r>
              <a:rPr sz="2400" spc="5" dirty="0">
                <a:latin typeface="Times New Roman"/>
                <a:cs typeface="Times New Roman"/>
              </a:rPr>
              <a:t> </a:t>
            </a:r>
            <a:r>
              <a:rPr sz="2400" spc="-5" dirty="0">
                <a:latin typeface="Times New Roman"/>
                <a:cs typeface="Times New Roman"/>
              </a:rPr>
              <a:t>fact</a:t>
            </a:r>
            <a:r>
              <a:rPr sz="2400" dirty="0">
                <a:latin typeface="Times New Roman"/>
                <a:cs typeface="Times New Roman"/>
              </a:rPr>
              <a:t> that</a:t>
            </a:r>
            <a:r>
              <a:rPr sz="2400" spc="5" dirty="0">
                <a:latin typeface="Times New Roman"/>
                <a:cs typeface="Times New Roman"/>
              </a:rPr>
              <a:t> </a:t>
            </a:r>
            <a:r>
              <a:rPr sz="2400" spc="10" dirty="0">
                <a:latin typeface="Times New Roman"/>
                <a:cs typeface="Times New Roman"/>
              </a:rPr>
              <a:t>he is</a:t>
            </a:r>
            <a:r>
              <a:rPr sz="2400" spc="15" dirty="0">
                <a:latin typeface="Times New Roman"/>
                <a:cs typeface="Times New Roman"/>
              </a:rPr>
              <a:t> </a:t>
            </a:r>
            <a:r>
              <a:rPr sz="2400" spc="-15" dirty="0">
                <a:latin typeface="Times New Roman"/>
                <a:cs typeface="Times New Roman"/>
              </a:rPr>
              <a:t>well- </a:t>
            </a:r>
            <a:r>
              <a:rPr sz="2400" spc="-10" dirty="0">
                <a:latin typeface="Times New Roman"/>
                <a:cs typeface="Times New Roman"/>
              </a:rPr>
              <a:t> </a:t>
            </a:r>
            <a:r>
              <a:rPr sz="2400" spc="-5" dirty="0">
                <a:latin typeface="Times New Roman"/>
                <a:cs typeface="Times New Roman"/>
              </a:rPr>
              <a:t>acquainted with </a:t>
            </a:r>
            <a:r>
              <a:rPr sz="2400" spc="10" dirty="0">
                <a:latin typeface="Times New Roman"/>
                <a:cs typeface="Times New Roman"/>
              </a:rPr>
              <a:t>the </a:t>
            </a:r>
            <a:r>
              <a:rPr sz="2400" spc="-5" dirty="0">
                <a:latin typeface="Times New Roman"/>
                <a:cs typeface="Times New Roman"/>
              </a:rPr>
              <a:t>knowledge of </a:t>
            </a:r>
            <a:r>
              <a:rPr sz="2400" dirty="0">
                <a:latin typeface="Times New Roman"/>
                <a:cs typeface="Times New Roman"/>
              </a:rPr>
              <a:t>application </a:t>
            </a:r>
            <a:r>
              <a:rPr sz="2400" spc="-5" dirty="0">
                <a:latin typeface="Times New Roman"/>
                <a:cs typeface="Times New Roman"/>
              </a:rPr>
              <a:t>of medicine does </a:t>
            </a:r>
            <a:r>
              <a:rPr sz="2400" spc="-15" dirty="0">
                <a:latin typeface="Times New Roman"/>
                <a:cs typeface="Times New Roman"/>
              </a:rPr>
              <a:t>not </a:t>
            </a:r>
            <a:r>
              <a:rPr sz="2400" spc="-10" dirty="0">
                <a:latin typeface="Times New Roman"/>
                <a:cs typeface="Times New Roman"/>
              </a:rPr>
              <a:t> </a:t>
            </a:r>
            <a:r>
              <a:rPr sz="2400" dirty="0">
                <a:latin typeface="Times New Roman"/>
                <a:cs typeface="Times New Roman"/>
              </a:rPr>
              <a:t>necessarily</a:t>
            </a:r>
            <a:r>
              <a:rPr sz="2400" spc="-55" dirty="0">
                <a:latin typeface="Times New Roman"/>
                <a:cs typeface="Times New Roman"/>
              </a:rPr>
              <a:t> </a:t>
            </a:r>
            <a:r>
              <a:rPr sz="2400" dirty="0">
                <a:latin typeface="Times New Roman"/>
                <a:cs typeface="Times New Roman"/>
              </a:rPr>
              <a:t>guarantee</a:t>
            </a:r>
            <a:r>
              <a:rPr sz="2400" spc="-35" dirty="0">
                <a:latin typeface="Times New Roman"/>
                <a:cs typeface="Times New Roman"/>
              </a:rPr>
              <a:t> </a:t>
            </a:r>
            <a:r>
              <a:rPr sz="2400" spc="10" dirty="0">
                <a:latin typeface="Times New Roman"/>
                <a:cs typeface="Times New Roman"/>
              </a:rPr>
              <a:t>his</a:t>
            </a:r>
            <a:r>
              <a:rPr sz="2400" spc="-60" dirty="0">
                <a:latin typeface="Times New Roman"/>
                <a:cs typeface="Times New Roman"/>
              </a:rPr>
              <a:t> </a:t>
            </a:r>
            <a:r>
              <a:rPr sz="2400" spc="5" dirty="0">
                <a:latin typeface="Times New Roman"/>
                <a:cs typeface="Times New Roman"/>
              </a:rPr>
              <a:t>success.</a:t>
            </a:r>
            <a:endParaRPr sz="2400" dirty="0">
              <a:latin typeface="Times New Roman"/>
              <a:cs typeface="Times New Roman"/>
            </a:endParaRPr>
          </a:p>
          <a:p>
            <a:pPr marL="355600" marR="5080" indent="-342900" algn="just">
              <a:lnSpc>
                <a:spcPct val="100000"/>
              </a:lnSpc>
              <a:spcBef>
                <a:spcPts val="2265"/>
              </a:spcBef>
              <a:buFont typeface="Arial" pitchFamily="34" charset="0"/>
              <a:buChar char="•"/>
            </a:pPr>
            <a:r>
              <a:rPr sz="2400" dirty="0">
                <a:latin typeface="Times New Roman"/>
                <a:cs typeface="Times New Roman"/>
              </a:rPr>
              <a:t>On the </a:t>
            </a:r>
            <a:r>
              <a:rPr sz="2400" spc="-5" dirty="0">
                <a:latin typeface="Times New Roman"/>
                <a:cs typeface="Times New Roman"/>
              </a:rPr>
              <a:t>other </a:t>
            </a:r>
            <a:r>
              <a:rPr sz="2400" dirty="0">
                <a:latin typeface="Times New Roman"/>
                <a:cs typeface="Times New Roman"/>
              </a:rPr>
              <a:t>hand, the </a:t>
            </a:r>
            <a:r>
              <a:rPr sz="2400" spc="-5" dirty="0">
                <a:latin typeface="Times New Roman"/>
                <a:cs typeface="Times New Roman"/>
              </a:rPr>
              <a:t>physician </a:t>
            </a:r>
            <a:r>
              <a:rPr sz="2400" spc="-20" dirty="0">
                <a:latin typeface="Times New Roman"/>
                <a:cs typeface="Times New Roman"/>
              </a:rPr>
              <a:t>who </a:t>
            </a:r>
            <a:r>
              <a:rPr sz="2400" spc="5" dirty="0">
                <a:latin typeface="Times New Roman"/>
                <a:cs typeface="Times New Roman"/>
              </a:rPr>
              <a:t>is </a:t>
            </a:r>
            <a:r>
              <a:rPr sz="2400" spc="-10" dirty="0">
                <a:latin typeface="Times New Roman"/>
                <a:cs typeface="Times New Roman"/>
              </a:rPr>
              <a:t>well-versed </a:t>
            </a:r>
            <a:r>
              <a:rPr sz="2400" spc="10" dirty="0">
                <a:latin typeface="Times New Roman"/>
                <a:cs typeface="Times New Roman"/>
              </a:rPr>
              <a:t>in </a:t>
            </a:r>
            <a:r>
              <a:rPr sz="2400" spc="-5" dirty="0">
                <a:latin typeface="Times New Roman"/>
                <a:cs typeface="Times New Roman"/>
              </a:rPr>
              <a:t>diagnosing </a:t>
            </a:r>
            <a:r>
              <a:rPr sz="2400" dirty="0">
                <a:latin typeface="Times New Roman"/>
                <a:cs typeface="Times New Roman"/>
              </a:rPr>
              <a:t> diseases, </a:t>
            </a:r>
            <a:r>
              <a:rPr sz="2400" spc="-10" dirty="0">
                <a:latin typeface="Times New Roman"/>
                <a:cs typeface="Times New Roman"/>
              </a:rPr>
              <a:t>who </a:t>
            </a:r>
            <a:r>
              <a:rPr sz="2400" spc="5" dirty="0">
                <a:latin typeface="Times New Roman"/>
                <a:cs typeface="Times New Roman"/>
              </a:rPr>
              <a:t>is </a:t>
            </a:r>
            <a:r>
              <a:rPr sz="2400" spc="-5" dirty="0">
                <a:latin typeface="Times New Roman"/>
                <a:cs typeface="Times New Roman"/>
              </a:rPr>
              <a:t>proficient </a:t>
            </a:r>
            <a:r>
              <a:rPr sz="2400" spc="-10" dirty="0">
                <a:latin typeface="Times New Roman"/>
                <a:cs typeface="Times New Roman"/>
              </a:rPr>
              <a:t>in </a:t>
            </a:r>
            <a:r>
              <a:rPr sz="2400" dirty="0">
                <a:latin typeface="Times New Roman"/>
                <a:cs typeface="Times New Roman"/>
              </a:rPr>
              <a:t>the </a:t>
            </a:r>
            <a:r>
              <a:rPr sz="2400" spc="-5" dirty="0">
                <a:latin typeface="Times New Roman"/>
                <a:cs typeface="Times New Roman"/>
              </a:rPr>
              <a:t>administration of medicines </a:t>
            </a:r>
            <a:r>
              <a:rPr sz="2400" spc="-10" dirty="0">
                <a:latin typeface="Times New Roman"/>
                <a:cs typeface="Times New Roman"/>
              </a:rPr>
              <a:t>and </a:t>
            </a:r>
            <a:r>
              <a:rPr sz="2400" spc="-5" dirty="0">
                <a:latin typeface="Times New Roman"/>
                <a:cs typeface="Times New Roman"/>
              </a:rPr>
              <a:t> who knows about </a:t>
            </a:r>
            <a:r>
              <a:rPr sz="2400" spc="10" dirty="0">
                <a:latin typeface="Times New Roman"/>
                <a:cs typeface="Times New Roman"/>
              </a:rPr>
              <a:t>the </a:t>
            </a:r>
            <a:r>
              <a:rPr sz="2400" dirty="0">
                <a:latin typeface="Times New Roman"/>
                <a:cs typeface="Times New Roman"/>
              </a:rPr>
              <a:t>dosage </a:t>
            </a:r>
            <a:r>
              <a:rPr sz="2400" spc="-5" dirty="0">
                <a:latin typeface="Times New Roman"/>
                <a:cs typeface="Times New Roman"/>
              </a:rPr>
              <a:t>of the </a:t>
            </a:r>
            <a:r>
              <a:rPr sz="2400" spc="-10" dirty="0">
                <a:latin typeface="Times New Roman"/>
                <a:cs typeface="Times New Roman"/>
              </a:rPr>
              <a:t>therapy </a:t>
            </a:r>
            <a:r>
              <a:rPr sz="2400" dirty="0">
                <a:latin typeface="Times New Roman"/>
                <a:cs typeface="Times New Roman"/>
              </a:rPr>
              <a:t>that </a:t>
            </a:r>
            <a:r>
              <a:rPr sz="2400" spc="-5" dirty="0">
                <a:latin typeface="Times New Roman"/>
                <a:cs typeface="Times New Roman"/>
              </a:rPr>
              <a:t>varies </a:t>
            </a:r>
            <a:r>
              <a:rPr sz="2400" spc="-10" dirty="0">
                <a:latin typeface="Times New Roman"/>
                <a:cs typeface="Times New Roman"/>
              </a:rPr>
              <a:t>from </a:t>
            </a:r>
            <a:r>
              <a:rPr sz="2400" spc="-5" dirty="0">
                <a:latin typeface="Times New Roman"/>
                <a:cs typeface="Times New Roman"/>
              </a:rPr>
              <a:t>place </a:t>
            </a:r>
            <a:r>
              <a:rPr sz="2400" spc="10" dirty="0">
                <a:latin typeface="Times New Roman"/>
                <a:cs typeface="Times New Roman"/>
              </a:rPr>
              <a:t>to </a:t>
            </a:r>
            <a:r>
              <a:rPr sz="2400" spc="-585" dirty="0">
                <a:latin typeface="Times New Roman"/>
                <a:cs typeface="Times New Roman"/>
              </a:rPr>
              <a:t> </a:t>
            </a:r>
            <a:r>
              <a:rPr sz="2400" spc="5" dirty="0">
                <a:latin typeface="Times New Roman"/>
                <a:cs typeface="Times New Roman"/>
              </a:rPr>
              <a:t>palce</a:t>
            </a:r>
            <a:r>
              <a:rPr sz="2400" spc="-50" dirty="0">
                <a:latin typeface="Times New Roman"/>
                <a:cs typeface="Times New Roman"/>
              </a:rPr>
              <a:t> </a:t>
            </a:r>
            <a:r>
              <a:rPr sz="2400" spc="10" dirty="0">
                <a:latin typeface="Times New Roman"/>
                <a:cs typeface="Times New Roman"/>
              </a:rPr>
              <a:t>and</a:t>
            </a:r>
            <a:r>
              <a:rPr sz="2400" spc="-30" dirty="0">
                <a:latin typeface="Times New Roman"/>
                <a:cs typeface="Times New Roman"/>
              </a:rPr>
              <a:t> </a:t>
            </a:r>
            <a:r>
              <a:rPr sz="2400" spc="-5" dirty="0">
                <a:latin typeface="Times New Roman"/>
                <a:cs typeface="Times New Roman"/>
              </a:rPr>
              <a:t>season</a:t>
            </a:r>
            <a:r>
              <a:rPr sz="2400" dirty="0">
                <a:latin typeface="Times New Roman"/>
                <a:cs typeface="Times New Roman"/>
              </a:rPr>
              <a:t> </a:t>
            </a:r>
            <a:r>
              <a:rPr sz="2400" spc="5" dirty="0">
                <a:latin typeface="Times New Roman"/>
                <a:cs typeface="Times New Roman"/>
              </a:rPr>
              <a:t>to</a:t>
            </a:r>
            <a:r>
              <a:rPr sz="2400" spc="-5" dirty="0">
                <a:latin typeface="Times New Roman"/>
                <a:cs typeface="Times New Roman"/>
              </a:rPr>
              <a:t> </a:t>
            </a:r>
            <a:r>
              <a:rPr sz="2400" dirty="0">
                <a:latin typeface="Times New Roman"/>
                <a:cs typeface="Times New Roman"/>
              </a:rPr>
              <a:t>season,</a:t>
            </a:r>
            <a:r>
              <a:rPr sz="2400" spc="-10" dirty="0">
                <a:latin typeface="Times New Roman"/>
                <a:cs typeface="Times New Roman"/>
              </a:rPr>
              <a:t> </a:t>
            </a:r>
            <a:r>
              <a:rPr sz="2400" spc="5" dirty="0">
                <a:latin typeface="Times New Roman"/>
                <a:cs typeface="Times New Roman"/>
              </a:rPr>
              <a:t>is</a:t>
            </a:r>
            <a:r>
              <a:rPr sz="2400" spc="-25" dirty="0">
                <a:latin typeface="Times New Roman"/>
                <a:cs typeface="Times New Roman"/>
              </a:rPr>
              <a:t> </a:t>
            </a:r>
            <a:r>
              <a:rPr sz="2400" dirty="0">
                <a:latin typeface="Times New Roman"/>
                <a:cs typeface="Times New Roman"/>
              </a:rPr>
              <a:t>sure</a:t>
            </a:r>
            <a:r>
              <a:rPr sz="2400" spc="-10" dirty="0">
                <a:latin typeface="Times New Roman"/>
                <a:cs typeface="Times New Roman"/>
              </a:rPr>
              <a:t> </a:t>
            </a:r>
            <a:r>
              <a:rPr sz="2400" spc="5" dirty="0">
                <a:latin typeface="Times New Roman"/>
                <a:cs typeface="Times New Roman"/>
              </a:rPr>
              <a:t>to</a:t>
            </a:r>
            <a:r>
              <a:rPr sz="2400" spc="-40" dirty="0">
                <a:latin typeface="Times New Roman"/>
                <a:cs typeface="Times New Roman"/>
              </a:rPr>
              <a:t> </a:t>
            </a:r>
            <a:r>
              <a:rPr sz="2400" dirty="0">
                <a:latin typeface="Times New Roman"/>
                <a:cs typeface="Times New Roman"/>
              </a:rPr>
              <a:t>accomplish</a:t>
            </a:r>
            <a:r>
              <a:rPr sz="2400" spc="-65" dirty="0">
                <a:latin typeface="Times New Roman"/>
                <a:cs typeface="Times New Roman"/>
              </a:rPr>
              <a:t> </a:t>
            </a:r>
            <a:r>
              <a:rPr sz="2400" spc="10" dirty="0">
                <a:latin typeface="Times New Roman"/>
                <a:cs typeface="Times New Roman"/>
              </a:rPr>
              <a:t>the</a:t>
            </a:r>
            <a:r>
              <a:rPr sz="2400" spc="-45" dirty="0">
                <a:latin typeface="Times New Roman"/>
                <a:cs typeface="Times New Roman"/>
              </a:rPr>
              <a:t> </a:t>
            </a:r>
            <a:r>
              <a:rPr sz="2400" spc="-5" dirty="0">
                <a:latin typeface="Times New Roman"/>
                <a:cs typeface="Times New Roman"/>
              </a:rPr>
              <a:t>desired</a:t>
            </a:r>
            <a:r>
              <a:rPr sz="2400" spc="5" dirty="0">
                <a:latin typeface="Times New Roman"/>
                <a:cs typeface="Times New Roman"/>
              </a:rPr>
              <a:t> </a:t>
            </a:r>
            <a:r>
              <a:rPr sz="2400" dirty="0">
                <a:latin typeface="Times New Roman"/>
                <a:cs typeface="Times New Roman"/>
              </a:rPr>
              <a:t>object.</a:t>
            </a:r>
          </a:p>
          <a:p>
            <a:pPr marL="457200" indent="-457200">
              <a:lnSpc>
                <a:spcPct val="100000"/>
              </a:lnSpc>
              <a:spcBef>
                <a:spcPts val="50"/>
              </a:spcBef>
              <a:buFont typeface="Arial" pitchFamily="34" charset="0"/>
              <a:buChar char="•"/>
            </a:pPr>
            <a:endParaRPr sz="2800" dirty="0">
              <a:latin typeface="Times New Roman"/>
              <a:cs typeface="Times New Roman"/>
            </a:endParaRPr>
          </a:p>
          <a:p>
            <a:pPr marL="355600" marR="10795" indent="-342900" algn="just">
              <a:lnSpc>
                <a:spcPct val="100000"/>
              </a:lnSpc>
              <a:spcBef>
                <a:spcPts val="5"/>
              </a:spcBef>
              <a:buFont typeface="Arial" pitchFamily="34" charset="0"/>
              <a:buChar char="•"/>
            </a:pPr>
            <a:r>
              <a:rPr sz="2400" spc="10" dirty="0">
                <a:latin typeface="Times New Roman"/>
                <a:cs typeface="Times New Roman"/>
              </a:rPr>
              <a:t>A </a:t>
            </a:r>
            <a:r>
              <a:rPr sz="2400" dirty="0">
                <a:latin typeface="Times New Roman"/>
                <a:cs typeface="Times New Roman"/>
              </a:rPr>
              <a:t>physician </a:t>
            </a:r>
            <a:r>
              <a:rPr sz="2400" spc="-5" dirty="0">
                <a:latin typeface="Times New Roman"/>
                <a:cs typeface="Times New Roman"/>
              </a:rPr>
              <a:t>who </a:t>
            </a:r>
            <a:r>
              <a:rPr sz="2400" spc="5" dirty="0">
                <a:latin typeface="Times New Roman"/>
                <a:cs typeface="Times New Roman"/>
              </a:rPr>
              <a:t>is </a:t>
            </a:r>
            <a:r>
              <a:rPr sz="2400" spc="-15" dirty="0">
                <a:latin typeface="Times New Roman"/>
                <a:cs typeface="Times New Roman"/>
              </a:rPr>
              <a:t>well </a:t>
            </a:r>
            <a:r>
              <a:rPr sz="2400" spc="-5" dirty="0">
                <a:latin typeface="Times New Roman"/>
                <a:cs typeface="Times New Roman"/>
              </a:rPr>
              <a:t>acquainted with all </a:t>
            </a:r>
            <a:r>
              <a:rPr sz="2400" dirty="0">
                <a:latin typeface="Times New Roman"/>
                <a:cs typeface="Times New Roman"/>
              </a:rPr>
              <a:t>aspects </a:t>
            </a:r>
            <a:r>
              <a:rPr sz="2400" spc="-5" dirty="0">
                <a:latin typeface="Times New Roman"/>
                <a:cs typeface="Times New Roman"/>
              </a:rPr>
              <a:t>of </a:t>
            </a:r>
            <a:r>
              <a:rPr sz="2400" spc="10" dirty="0">
                <a:latin typeface="Times New Roman"/>
                <a:cs typeface="Times New Roman"/>
              </a:rPr>
              <a:t>the </a:t>
            </a:r>
            <a:r>
              <a:rPr sz="2400" spc="-5" dirty="0">
                <a:latin typeface="Times New Roman"/>
                <a:cs typeface="Times New Roman"/>
              </a:rPr>
              <a:t>entire </a:t>
            </a:r>
            <a:r>
              <a:rPr sz="2400" dirty="0">
                <a:latin typeface="Times New Roman"/>
                <a:cs typeface="Times New Roman"/>
              </a:rPr>
              <a:t> </a:t>
            </a:r>
            <a:r>
              <a:rPr sz="2400" spc="5" dirty="0">
                <a:latin typeface="Times New Roman"/>
                <a:cs typeface="Times New Roman"/>
              </a:rPr>
              <a:t>body </a:t>
            </a:r>
            <a:r>
              <a:rPr sz="2400" dirty="0">
                <a:latin typeface="Times New Roman"/>
                <a:cs typeface="Times New Roman"/>
              </a:rPr>
              <a:t>and </a:t>
            </a:r>
            <a:r>
              <a:rPr sz="2400" spc="-5" dirty="0">
                <a:latin typeface="Times New Roman"/>
                <a:cs typeface="Times New Roman"/>
              </a:rPr>
              <a:t>all </a:t>
            </a:r>
            <a:r>
              <a:rPr sz="2400" dirty="0">
                <a:latin typeface="Times New Roman"/>
                <a:cs typeface="Times New Roman"/>
              </a:rPr>
              <a:t>the </a:t>
            </a:r>
            <a:r>
              <a:rPr sz="2400" spc="-5" dirty="0">
                <a:latin typeface="Times New Roman"/>
                <a:cs typeface="Times New Roman"/>
              </a:rPr>
              <a:t>diseases manifested </a:t>
            </a:r>
            <a:r>
              <a:rPr sz="2400" spc="-10" dirty="0">
                <a:latin typeface="Times New Roman"/>
                <a:cs typeface="Times New Roman"/>
              </a:rPr>
              <a:t>there </a:t>
            </a:r>
            <a:r>
              <a:rPr sz="2400" spc="10" dirty="0">
                <a:latin typeface="Times New Roman"/>
                <a:cs typeface="Times New Roman"/>
              </a:rPr>
              <a:t>in </a:t>
            </a:r>
            <a:r>
              <a:rPr sz="2400" spc="-15" dirty="0">
                <a:latin typeface="Times New Roman"/>
                <a:cs typeface="Times New Roman"/>
              </a:rPr>
              <a:t>will </a:t>
            </a:r>
            <a:r>
              <a:rPr sz="2400" spc="-5" dirty="0">
                <a:latin typeface="Times New Roman"/>
                <a:cs typeface="Times New Roman"/>
              </a:rPr>
              <a:t>seldom commit </a:t>
            </a:r>
            <a:r>
              <a:rPr sz="2400" dirty="0">
                <a:latin typeface="Times New Roman"/>
                <a:cs typeface="Times New Roman"/>
              </a:rPr>
              <a:t> </a:t>
            </a:r>
            <a:r>
              <a:rPr sz="2400" spc="10" dirty="0">
                <a:latin typeface="Times New Roman"/>
                <a:cs typeface="Times New Roman"/>
              </a:rPr>
              <a:t>mistake</a:t>
            </a:r>
            <a:r>
              <a:rPr sz="2400" spc="-95" dirty="0">
                <a:latin typeface="Times New Roman"/>
                <a:cs typeface="Times New Roman"/>
              </a:rPr>
              <a:t> </a:t>
            </a:r>
            <a:r>
              <a:rPr sz="2400" spc="5" dirty="0">
                <a:latin typeface="Times New Roman"/>
                <a:cs typeface="Times New Roman"/>
              </a:rPr>
              <a:t>in</a:t>
            </a:r>
            <a:r>
              <a:rPr sz="2400" spc="-45" dirty="0">
                <a:latin typeface="Times New Roman"/>
                <a:cs typeface="Times New Roman"/>
              </a:rPr>
              <a:t> </a:t>
            </a:r>
            <a:r>
              <a:rPr sz="2400" dirty="0">
                <a:latin typeface="Times New Roman"/>
                <a:cs typeface="Times New Roman"/>
              </a:rPr>
              <a:t>treatment.</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85728"/>
            <a:ext cx="8186766" cy="5840435"/>
          </a:xfrm>
        </p:spPr>
        <p:txBody>
          <a:bodyPr>
            <a:normAutofit fontScale="92500" lnSpcReduction="20000"/>
          </a:bodyPr>
          <a:lstStyle/>
          <a:p>
            <a:r>
              <a:rPr lang="en-IN" dirty="0" err="1" smtClean="0"/>
              <a:t>Anacrotic</a:t>
            </a:r>
            <a:r>
              <a:rPr lang="en-IN" dirty="0" smtClean="0"/>
              <a:t> </a:t>
            </a:r>
            <a:r>
              <a:rPr lang="en-IN" dirty="0" err="1" smtClean="0"/>
              <a:t>Pluse</a:t>
            </a:r>
            <a:r>
              <a:rPr lang="en-IN" dirty="0" smtClean="0"/>
              <a:t>:-is a slow rising, twice beating pulse where both the waves are felt during systole.</a:t>
            </a:r>
          </a:p>
          <a:p>
            <a:r>
              <a:rPr lang="en-IN" dirty="0" err="1" smtClean="0"/>
              <a:t>Pulsus</a:t>
            </a:r>
            <a:r>
              <a:rPr lang="en-IN" dirty="0" smtClean="0"/>
              <a:t> </a:t>
            </a:r>
            <a:r>
              <a:rPr lang="en-IN" dirty="0" err="1" smtClean="0"/>
              <a:t>Bisferiens</a:t>
            </a:r>
            <a:r>
              <a:rPr lang="en-IN" dirty="0" smtClean="0"/>
              <a:t>:- is  a rapid rising, twice beating pulse where both the waves are felt during systole.</a:t>
            </a:r>
          </a:p>
          <a:p>
            <a:r>
              <a:rPr lang="en-IN" dirty="0" err="1" smtClean="0"/>
              <a:t>Dicrotic</a:t>
            </a:r>
            <a:r>
              <a:rPr lang="en-IN" dirty="0" smtClean="0"/>
              <a:t> Pulse:- is a twice-beating pulse where the first percussion wave is felt during systole and the second </a:t>
            </a:r>
            <a:r>
              <a:rPr lang="en-IN" dirty="0" err="1" smtClean="0"/>
              <a:t>dicrotic</a:t>
            </a:r>
            <a:r>
              <a:rPr lang="en-IN" dirty="0" smtClean="0"/>
              <a:t> wave is felt  during diastole</a:t>
            </a:r>
          </a:p>
          <a:p>
            <a:r>
              <a:rPr lang="en-IN" dirty="0" err="1" smtClean="0"/>
              <a:t>Pulsus</a:t>
            </a:r>
            <a:r>
              <a:rPr lang="en-IN" dirty="0" smtClean="0"/>
              <a:t> </a:t>
            </a:r>
            <a:r>
              <a:rPr lang="en-IN" dirty="0" err="1" smtClean="0"/>
              <a:t>Parvus</a:t>
            </a:r>
            <a:r>
              <a:rPr lang="en-IN" dirty="0" smtClean="0"/>
              <a:t> ET </a:t>
            </a:r>
            <a:r>
              <a:rPr lang="en-IN" dirty="0" err="1" smtClean="0"/>
              <a:t>Tardus</a:t>
            </a:r>
            <a:r>
              <a:rPr lang="en-IN" dirty="0" smtClean="0"/>
              <a:t>:- is a slow rising pulse like the </a:t>
            </a:r>
            <a:r>
              <a:rPr lang="en-IN" dirty="0" err="1" smtClean="0"/>
              <a:t>anacrotic</a:t>
            </a:r>
            <a:r>
              <a:rPr lang="en-IN" dirty="0" smtClean="0"/>
              <a:t> pulse but the </a:t>
            </a:r>
            <a:r>
              <a:rPr lang="en-IN" dirty="0" err="1" smtClean="0"/>
              <a:t>anacrotic</a:t>
            </a:r>
            <a:r>
              <a:rPr lang="en-IN" dirty="0" smtClean="0"/>
              <a:t> </a:t>
            </a:r>
            <a:r>
              <a:rPr lang="en-IN" dirty="0" err="1" smtClean="0"/>
              <a:t>wabe</a:t>
            </a:r>
            <a:r>
              <a:rPr lang="en-IN" dirty="0" smtClean="0"/>
              <a:t> is not felt.</a:t>
            </a:r>
          </a:p>
          <a:p>
            <a:r>
              <a:rPr lang="en-IN" dirty="0" err="1" smtClean="0"/>
              <a:t>Pulsus</a:t>
            </a:r>
            <a:r>
              <a:rPr lang="en-IN" dirty="0" smtClean="0"/>
              <a:t> </a:t>
            </a:r>
            <a:r>
              <a:rPr lang="en-IN" dirty="0" err="1" smtClean="0"/>
              <a:t>Alternans</a:t>
            </a:r>
            <a:r>
              <a:rPr lang="en-IN" dirty="0" smtClean="0"/>
              <a:t>:- is characterized by a strong and weak beat occurring alternately. </a:t>
            </a:r>
            <a:endParaRPr lang="en-IN"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14290"/>
            <a:ext cx="8258204" cy="5911873"/>
          </a:xfrm>
        </p:spPr>
        <p:txBody>
          <a:bodyPr/>
          <a:lstStyle/>
          <a:p>
            <a:r>
              <a:rPr lang="en-IN" dirty="0" smtClean="0"/>
              <a:t>Causes</a:t>
            </a:r>
          </a:p>
          <a:p>
            <a:pPr marL="514350" indent="-514350">
              <a:buFont typeface="+mj-lt"/>
              <a:buAutoNum type="alphaUcPeriod"/>
            </a:pPr>
            <a:r>
              <a:rPr lang="en-IN" dirty="0" smtClean="0"/>
              <a:t>Left ventricular failure </a:t>
            </a:r>
          </a:p>
          <a:p>
            <a:pPr marL="514350" indent="-514350">
              <a:buFont typeface="+mj-lt"/>
              <a:buAutoNum type="alphaUcPeriod"/>
            </a:pPr>
            <a:r>
              <a:rPr lang="en-IN" dirty="0" smtClean="0"/>
              <a:t>Toxic </a:t>
            </a:r>
            <a:r>
              <a:rPr lang="en-IN" dirty="0" err="1" smtClean="0"/>
              <a:t>myocarditis</a:t>
            </a:r>
            <a:endParaRPr lang="en-IN" dirty="0" smtClean="0"/>
          </a:p>
          <a:p>
            <a:pPr marL="514350" indent="-514350">
              <a:buFont typeface="+mj-lt"/>
              <a:buAutoNum type="alphaUcPeriod"/>
            </a:pPr>
            <a:r>
              <a:rPr lang="en-IN" dirty="0" smtClean="0"/>
              <a:t>Paroxysmal </a:t>
            </a:r>
            <a:r>
              <a:rPr lang="en-IN" dirty="0" err="1" smtClean="0"/>
              <a:t>tachycardias</a:t>
            </a:r>
            <a:endParaRPr lang="en-IN" dirty="0" smtClean="0"/>
          </a:p>
          <a:p>
            <a:pPr marL="514350" indent="-514350">
              <a:buFont typeface="+mj-lt"/>
              <a:buAutoNum type="alphaUcPeriod"/>
            </a:pPr>
            <a:r>
              <a:rPr lang="en-IN" dirty="0" smtClean="0"/>
              <a:t>For several beats following a premature beat </a:t>
            </a:r>
            <a:endParaRPr lang="en-IN"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357166"/>
            <a:ext cx="8186766" cy="5768997"/>
          </a:xfrm>
        </p:spPr>
        <p:txBody>
          <a:bodyPr>
            <a:normAutofit fontScale="70000" lnSpcReduction="20000"/>
          </a:bodyPr>
          <a:lstStyle/>
          <a:p>
            <a:r>
              <a:rPr lang="en-IN" dirty="0" err="1" smtClean="0"/>
              <a:t>Pulsus</a:t>
            </a:r>
            <a:r>
              <a:rPr lang="en-IN" dirty="0" smtClean="0"/>
              <a:t> </a:t>
            </a:r>
            <a:r>
              <a:rPr lang="en-IN" dirty="0" err="1" smtClean="0"/>
              <a:t>Paradoxus</a:t>
            </a:r>
            <a:r>
              <a:rPr lang="en-IN" dirty="0" smtClean="0"/>
              <a:t>:-</a:t>
            </a:r>
          </a:p>
          <a:p>
            <a:pPr>
              <a:buNone/>
            </a:pPr>
            <a:r>
              <a:rPr lang="en-IN" dirty="0" smtClean="0"/>
              <a:t>    Normal systolic blood pressure falls by 3-10  mm. During inspiration. This is because though there is increased  venous return to the right to the side of the heart there of the blood in the pulmonary.</a:t>
            </a:r>
          </a:p>
          <a:p>
            <a:r>
              <a:rPr lang="en-IN" dirty="0" smtClean="0"/>
              <a:t>Causes:-</a:t>
            </a:r>
          </a:p>
          <a:p>
            <a:pPr marL="514350" indent="-514350"/>
            <a:r>
              <a:rPr lang="en-IN" dirty="0" smtClean="0"/>
              <a:t>Superior vena cava </a:t>
            </a:r>
            <a:r>
              <a:rPr lang="en-IN" dirty="0" err="1" smtClean="0"/>
              <a:t>obsruction</a:t>
            </a:r>
            <a:r>
              <a:rPr lang="en-IN" dirty="0" smtClean="0"/>
              <a:t>.</a:t>
            </a:r>
          </a:p>
          <a:p>
            <a:pPr marL="514350" indent="-514350"/>
            <a:r>
              <a:rPr lang="en-IN" dirty="0" smtClean="0"/>
              <a:t>Lung condition.</a:t>
            </a:r>
          </a:p>
          <a:p>
            <a:pPr marL="514350" indent="-514350">
              <a:buFont typeface="Courier New" pitchFamily="49" charset="0"/>
              <a:buChar char="o"/>
            </a:pPr>
            <a:r>
              <a:rPr lang="en-IN" dirty="0" smtClean="0"/>
              <a:t>Asthma</a:t>
            </a:r>
          </a:p>
          <a:p>
            <a:pPr marL="514350" indent="-514350">
              <a:buFont typeface="Courier New" pitchFamily="49" charset="0"/>
              <a:buChar char="o"/>
            </a:pPr>
            <a:r>
              <a:rPr lang="en-IN" dirty="0" smtClean="0"/>
              <a:t>Emphysema</a:t>
            </a:r>
          </a:p>
          <a:p>
            <a:pPr marL="514350" indent="-514350">
              <a:buFont typeface="Courier New" pitchFamily="49" charset="0"/>
              <a:buChar char="o"/>
            </a:pPr>
            <a:r>
              <a:rPr lang="en-IN" dirty="0" smtClean="0"/>
              <a:t>Airway obstruction</a:t>
            </a:r>
          </a:p>
          <a:p>
            <a:pPr marL="514350" indent="-514350"/>
            <a:r>
              <a:rPr lang="en-IN" dirty="0" smtClean="0"/>
              <a:t>Cardiac</a:t>
            </a:r>
          </a:p>
          <a:p>
            <a:pPr marL="514350" indent="-514350">
              <a:buFont typeface="Courier New" pitchFamily="49" charset="0"/>
              <a:buChar char="o"/>
            </a:pPr>
            <a:r>
              <a:rPr lang="en-IN" dirty="0" smtClean="0"/>
              <a:t>Pericardial effusion </a:t>
            </a:r>
          </a:p>
          <a:p>
            <a:pPr marL="514350" indent="-514350">
              <a:buFont typeface="Courier New" pitchFamily="49" charset="0"/>
              <a:buChar char="o"/>
            </a:pPr>
            <a:r>
              <a:rPr lang="en-IN" dirty="0" smtClean="0"/>
              <a:t>Constrictive </a:t>
            </a:r>
            <a:r>
              <a:rPr lang="en-IN" dirty="0" err="1" smtClean="0"/>
              <a:t>pericarditis</a:t>
            </a:r>
            <a:endParaRPr lang="en-IN" dirty="0" smtClean="0"/>
          </a:p>
          <a:p>
            <a:pPr marL="514350" indent="-514350">
              <a:buFont typeface="Courier New" pitchFamily="49" charset="0"/>
              <a:buChar char="o"/>
            </a:pPr>
            <a:r>
              <a:rPr lang="en-IN" dirty="0" smtClean="0"/>
              <a:t>Severe congestive  cardiac failure</a:t>
            </a:r>
          </a:p>
          <a:p>
            <a:pPr marL="514350" indent="-514350">
              <a:buNone/>
            </a:pPr>
            <a:r>
              <a:rPr lang="en-IN" dirty="0" smtClean="0"/>
              <a:t>NB: If the thoracic cage is  immobile as in </a:t>
            </a:r>
            <a:r>
              <a:rPr lang="en-IN" dirty="0" err="1" smtClean="0"/>
              <a:t>ankylosing</a:t>
            </a:r>
            <a:r>
              <a:rPr lang="en-IN" dirty="0" smtClean="0"/>
              <a:t> </a:t>
            </a:r>
            <a:r>
              <a:rPr lang="en-IN" dirty="0" err="1" smtClean="0"/>
              <a:t>spondylitis</a:t>
            </a:r>
            <a:r>
              <a:rPr lang="en-IN" dirty="0" smtClean="0"/>
              <a:t>, </a:t>
            </a:r>
            <a:r>
              <a:rPr lang="en-IN" dirty="0" err="1" smtClean="0"/>
              <a:t>pulsus</a:t>
            </a:r>
            <a:r>
              <a:rPr lang="en-IN" dirty="0" smtClean="0"/>
              <a:t> </a:t>
            </a:r>
            <a:r>
              <a:rPr lang="en-IN" dirty="0" err="1" smtClean="0"/>
              <a:t>paradoxus</a:t>
            </a:r>
            <a:r>
              <a:rPr lang="en-IN" dirty="0" smtClean="0"/>
              <a:t> does not occur.</a:t>
            </a:r>
          </a:p>
          <a:p>
            <a:pPr marL="514350" indent="-514350">
              <a:buNone/>
            </a:pPr>
            <a:endParaRPr lang="en-IN" dirty="0" smtClean="0"/>
          </a:p>
          <a:p>
            <a:pPr marL="514350" indent="-514350">
              <a:buNone/>
            </a:pPr>
            <a:endParaRPr lang="en-IN" dirty="0" smtClean="0"/>
          </a:p>
          <a:p>
            <a:endParaRPr lang="en-IN"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472518" cy="5840435"/>
          </a:xfrm>
        </p:spPr>
        <p:txBody>
          <a:bodyPr>
            <a:normAutofit lnSpcReduction="10000"/>
          </a:bodyPr>
          <a:lstStyle/>
          <a:p>
            <a:r>
              <a:rPr lang="en-IN" dirty="0" err="1" smtClean="0"/>
              <a:t>Pulsus</a:t>
            </a:r>
            <a:r>
              <a:rPr lang="en-IN" dirty="0" smtClean="0"/>
              <a:t> </a:t>
            </a:r>
            <a:r>
              <a:rPr lang="en-IN" dirty="0" err="1" smtClean="0"/>
              <a:t>Bigeminus</a:t>
            </a:r>
            <a:r>
              <a:rPr lang="en-IN" dirty="0" smtClean="0"/>
              <a:t> (</a:t>
            </a:r>
            <a:r>
              <a:rPr lang="en-IN" dirty="0" err="1" smtClean="0"/>
              <a:t>Cupling</a:t>
            </a:r>
            <a:r>
              <a:rPr lang="en-IN" dirty="0" smtClean="0"/>
              <a:t>):-  is coupling of the pulse waves in pairs, followed by a pause.</a:t>
            </a:r>
          </a:p>
          <a:p>
            <a:r>
              <a:rPr lang="en-IN" dirty="0" err="1" smtClean="0"/>
              <a:t>Thready</a:t>
            </a:r>
            <a:r>
              <a:rPr lang="en-IN" dirty="0" smtClean="0"/>
              <a:t> Pulse:</a:t>
            </a:r>
          </a:p>
          <a:p>
            <a:pPr>
              <a:buNone/>
            </a:pPr>
            <a:r>
              <a:rPr lang="en-IN" dirty="0" smtClean="0"/>
              <a:t>    The pulse rate is rapid  and the pulse wave is small and disappears quickly.</a:t>
            </a:r>
          </a:p>
          <a:p>
            <a:r>
              <a:rPr lang="en-IN" dirty="0" err="1" smtClean="0"/>
              <a:t>Waterhammer</a:t>
            </a:r>
            <a:r>
              <a:rPr lang="en-IN" dirty="0" smtClean="0"/>
              <a:t> Pulse:- </a:t>
            </a:r>
          </a:p>
          <a:p>
            <a:pPr>
              <a:buNone/>
            </a:pPr>
            <a:r>
              <a:rPr lang="en-IN" dirty="0" smtClean="0"/>
              <a:t>    Is a Large bounding pulse associated with increased stroke </a:t>
            </a:r>
            <a:r>
              <a:rPr lang="en-IN" dirty="0" err="1" smtClean="0"/>
              <a:t>voulme</a:t>
            </a:r>
            <a:r>
              <a:rPr lang="en-IN" dirty="0" smtClean="0"/>
              <a:t> of the left ventricle and decrease in the peripheral resistance. Leading to a wide pulse pressure.</a:t>
            </a:r>
          </a:p>
          <a:p>
            <a:pPr>
              <a:buNone/>
            </a:pPr>
            <a:r>
              <a:rPr lang="en-IN" dirty="0" smtClean="0"/>
              <a:t>  </a:t>
            </a:r>
            <a:endParaRPr lang="en-IN"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14290"/>
            <a:ext cx="8258204" cy="5911873"/>
          </a:xfrm>
        </p:spPr>
        <p:txBody>
          <a:bodyPr>
            <a:normAutofit fontScale="55000" lnSpcReduction="20000"/>
          </a:bodyPr>
          <a:lstStyle/>
          <a:p>
            <a:r>
              <a:rPr lang="en-IN" dirty="0" smtClean="0"/>
              <a:t>Causes:-</a:t>
            </a:r>
          </a:p>
          <a:p>
            <a:r>
              <a:rPr lang="en-IN" dirty="0" smtClean="0"/>
              <a:t>Physiological</a:t>
            </a:r>
          </a:p>
          <a:p>
            <a:pPr>
              <a:buFont typeface="Courier New" pitchFamily="49" charset="0"/>
              <a:buChar char="o"/>
            </a:pPr>
            <a:r>
              <a:rPr lang="en-IN" dirty="0" smtClean="0"/>
              <a:t>Fever</a:t>
            </a:r>
          </a:p>
          <a:p>
            <a:pPr>
              <a:buFont typeface="Courier New" pitchFamily="49" charset="0"/>
              <a:buChar char="o"/>
            </a:pPr>
            <a:r>
              <a:rPr lang="en-IN" dirty="0" smtClean="0"/>
              <a:t>Chronic alcoholism</a:t>
            </a:r>
          </a:p>
          <a:p>
            <a:pPr>
              <a:buFont typeface="Courier New" pitchFamily="49" charset="0"/>
              <a:buChar char="o"/>
            </a:pPr>
            <a:r>
              <a:rPr lang="en-IN" dirty="0" smtClean="0"/>
              <a:t>Pregnancy</a:t>
            </a:r>
          </a:p>
          <a:p>
            <a:r>
              <a:rPr lang="en-IN" dirty="0" smtClean="0"/>
              <a:t>High output states or syndromes </a:t>
            </a:r>
          </a:p>
          <a:p>
            <a:pPr>
              <a:buFont typeface="Courier New" pitchFamily="49" charset="0"/>
              <a:buChar char="o"/>
            </a:pPr>
            <a:r>
              <a:rPr lang="en-IN" dirty="0" err="1" smtClean="0"/>
              <a:t>Anemia</a:t>
            </a:r>
            <a:endParaRPr lang="en-IN" dirty="0" smtClean="0"/>
          </a:p>
          <a:p>
            <a:pPr>
              <a:buFont typeface="Courier New" pitchFamily="49" charset="0"/>
              <a:buChar char="o"/>
            </a:pPr>
            <a:r>
              <a:rPr lang="en-IN" dirty="0" smtClean="0"/>
              <a:t>Beriberi</a:t>
            </a:r>
          </a:p>
          <a:p>
            <a:pPr>
              <a:buFont typeface="Courier New" pitchFamily="49" charset="0"/>
              <a:buChar char="o"/>
            </a:pPr>
            <a:r>
              <a:rPr lang="en-IN" dirty="0" err="1" smtClean="0"/>
              <a:t>Cor</a:t>
            </a:r>
            <a:r>
              <a:rPr lang="en-IN" dirty="0" smtClean="0"/>
              <a:t> </a:t>
            </a:r>
            <a:r>
              <a:rPr lang="en-IN" dirty="0" err="1" smtClean="0"/>
              <a:t>pulmonale</a:t>
            </a:r>
            <a:endParaRPr lang="en-IN" dirty="0" smtClean="0"/>
          </a:p>
          <a:p>
            <a:pPr>
              <a:buFont typeface="Courier New" pitchFamily="49" charset="0"/>
              <a:buChar char="o"/>
            </a:pPr>
            <a:r>
              <a:rPr lang="en-IN" dirty="0" smtClean="0"/>
              <a:t>Cirrhosis of liver</a:t>
            </a:r>
          </a:p>
          <a:p>
            <a:pPr>
              <a:buFont typeface="Courier New" pitchFamily="49" charset="0"/>
              <a:buChar char="o"/>
            </a:pPr>
            <a:r>
              <a:rPr lang="en-IN" dirty="0" smtClean="0"/>
              <a:t>Paget’s disease</a:t>
            </a:r>
          </a:p>
          <a:p>
            <a:pPr>
              <a:buFont typeface="Courier New" pitchFamily="49" charset="0"/>
              <a:buChar char="o"/>
            </a:pPr>
            <a:r>
              <a:rPr lang="en-IN" dirty="0" err="1" smtClean="0"/>
              <a:t>Arteriovenous</a:t>
            </a:r>
            <a:r>
              <a:rPr lang="en-IN" dirty="0" smtClean="0"/>
              <a:t> fistula</a:t>
            </a:r>
          </a:p>
          <a:p>
            <a:pPr>
              <a:buFont typeface="Courier New" pitchFamily="49" charset="0"/>
              <a:buChar char="o"/>
            </a:pPr>
            <a:r>
              <a:rPr lang="en-IN" dirty="0" err="1" smtClean="0"/>
              <a:t>Thyrotoxicosis</a:t>
            </a:r>
            <a:endParaRPr lang="en-IN" dirty="0" smtClean="0"/>
          </a:p>
          <a:p>
            <a:r>
              <a:rPr lang="en-IN" dirty="0" smtClean="0"/>
              <a:t>Cardiac lesions</a:t>
            </a:r>
          </a:p>
          <a:p>
            <a:pPr>
              <a:buFont typeface="Courier New" pitchFamily="49" charset="0"/>
              <a:buChar char="o"/>
            </a:pPr>
            <a:r>
              <a:rPr lang="en-IN" dirty="0" smtClean="0"/>
              <a:t>Aortic regurgitation </a:t>
            </a:r>
          </a:p>
          <a:p>
            <a:pPr>
              <a:buFont typeface="Courier New" pitchFamily="49" charset="0"/>
              <a:buChar char="o"/>
            </a:pPr>
            <a:r>
              <a:rPr lang="en-IN" dirty="0" smtClean="0"/>
              <a:t>Rupture of sinus of </a:t>
            </a:r>
            <a:r>
              <a:rPr lang="en-IN" dirty="0" err="1" smtClean="0"/>
              <a:t>Valsava</a:t>
            </a:r>
            <a:r>
              <a:rPr lang="en-IN" dirty="0" smtClean="0"/>
              <a:t> into the heart chambers </a:t>
            </a:r>
          </a:p>
          <a:p>
            <a:pPr>
              <a:buFont typeface="Courier New" pitchFamily="49" charset="0"/>
              <a:buChar char="o"/>
            </a:pPr>
            <a:r>
              <a:rPr lang="en-IN" dirty="0" smtClean="0"/>
              <a:t>Patent </a:t>
            </a:r>
            <a:r>
              <a:rPr lang="en-IN" dirty="0" err="1" smtClean="0"/>
              <a:t>ductus</a:t>
            </a:r>
            <a:r>
              <a:rPr lang="en-IN" dirty="0" smtClean="0"/>
              <a:t> </a:t>
            </a:r>
            <a:r>
              <a:rPr lang="en-IN" dirty="0" err="1" smtClean="0"/>
              <a:t>arteriosus</a:t>
            </a:r>
            <a:endParaRPr lang="en-IN" dirty="0" smtClean="0"/>
          </a:p>
          <a:p>
            <a:pPr>
              <a:buFont typeface="Courier New" pitchFamily="49" charset="0"/>
              <a:buChar char="o"/>
            </a:pPr>
            <a:r>
              <a:rPr lang="en-IN" dirty="0" err="1" smtClean="0"/>
              <a:t>Aortopulmonary</a:t>
            </a:r>
            <a:r>
              <a:rPr lang="en-IN" dirty="0" smtClean="0"/>
              <a:t> window</a:t>
            </a:r>
          </a:p>
          <a:p>
            <a:pPr>
              <a:buFont typeface="Courier New" pitchFamily="49" charset="0"/>
              <a:buChar char="o"/>
            </a:pPr>
            <a:r>
              <a:rPr lang="en-IN" dirty="0" err="1" smtClean="0"/>
              <a:t>Bradycardia</a:t>
            </a:r>
            <a:endParaRPr lang="en-IN" dirty="0" smtClean="0"/>
          </a:p>
          <a:p>
            <a:pPr>
              <a:buFont typeface="Courier New" pitchFamily="49" charset="0"/>
              <a:buChar char="o"/>
            </a:pPr>
            <a:r>
              <a:rPr lang="en-IN" dirty="0" smtClean="0"/>
              <a:t>Systolic hypertension</a:t>
            </a:r>
          </a:p>
          <a:p>
            <a:endParaRPr lang="en-IN"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Hypertension</a:t>
            </a:r>
            <a:endParaRPr lang="en-IN" dirty="0"/>
          </a:p>
        </p:txBody>
      </p:sp>
      <p:sp>
        <p:nvSpPr>
          <p:cNvPr id="3" name="Content Placeholder 2"/>
          <p:cNvSpPr>
            <a:spLocks noGrp="1"/>
          </p:cNvSpPr>
          <p:nvPr>
            <p:ph idx="1"/>
          </p:nvPr>
        </p:nvSpPr>
        <p:spPr/>
        <p:txBody>
          <a:bodyPr/>
          <a:lstStyle/>
          <a:p>
            <a:r>
              <a:rPr lang="en-IN" dirty="0" smtClean="0"/>
              <a:t>JNC VII Criteria for Classification of Blood Pressure</a:t>
            </a:r>
          </a:p>
          <a:p>
            <a:pPr>
              <a:buNone/>
            </a:pPr>
            <a:endParaRPr lang="en-IN" dirty="0" smtClean="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214290"/>
            <a:ext cx="8258204" cy="5911873"/>
          </a:xfrm>
        </p:spPr>
        <p:txBody>
          <a:bodyPr>
            <a:normAutofit fontScale="70000" lnSpcReduction="20000"/>
          </a:bodyPr>
          <a:lstStyle/>
          <a:p>
            <a:pPr marL="514350" indent="-514350">
              <a:buFont typeface="+mj-lt"/>
              <a:buAutoNum type="arabicPeriod"/>
            </a:pPr>
            <a:r>
              <a:rPr lang="en-IN" dirty="0" smtClean="0"/>
              <a:t>Target BP is &lt; 140 mmHg systolic and &lt; mmHg.</a:t>
            </a:r>
          </a:p>
          <a:p>
            <a:pPr marL="514350" indent="-514350">
              <a:buFont typeface="+mj-lt"/>
              <a:buAutoNum type="arabicPeriod"/>
            </a:pPr>
            <a:r>
              <a:rPr lang="en-IN" dirty="0" smtClean="0"/>
              <a:t>Hypertensive emergencies :- Severe elevation in BP (&gt; 180/120 mmHg) (</a:t>
            </a:r>
            <a:r>
              <a:rPr lang="en-IN" dirty="0" err="1" smtClean="0"/>
              <a:t>pappiledema</a:t>
            </a:r>
            <a:r>
              <a:rPr lang="en-IN" dirty="0" smtClean="0"/>
              <a:t>, retinal  exudates, retinal </a:t>
            </a:r>
            <a:r>
              <a:rPr lang="en-IN" dirty="0" err="1" smtClean="0"/>
              <a:t>hemorrhages</a:t>
            </a:r>
            <a:r>
              <a:rPr lang="en-IN" dirty="0" smtClean="0"/>
              <a:t>, nephropathy, </a:t>
            </a:r>
            <a:r>
              <a:rPr lang="en-IN" dirty="0" err="1" smtClean="0"/>
              <a:t>intracerebral</a:t>
            </a:r>
            <a:r>
              <a:rPr lang="en-IN" dirty="0" smtClean="0"/>
              <a:t> </a:t>
            </a:r>
            <a:r>
              <a:rPr lang="en-IN" dirty="0" err="1" smtClean="0"/>
              <a:t>hemorrhage</a:t>
            </a:r>
            <a:r>
              <a:rPr lang="en-IN" dirty="0" smtClean="0"/>
              <a:t>, acute, left ventricular failure with pulmonary </a:t>
            </a:r>
            <a:r>
              <a:rPr lang="en-IN" dirty="0" err="1" smtClean="0"/>
              <a:t>edema</a:t>
            </a:r>
            <a:r>
              <a:rPr lang="en-IN" dirty="0" smtClean="0"/>
              <a:t>, unstable angina pectoris, dissecting aortic aneurysm, </a:t>
            </a:r>
            <a:r>
              <a:rPr lang="en-IN" dirty="0" err="1" smtClean="0"/>
              <a:t>eclampsia</a:t>
            </a:r>
            <a:r>
              <a:rPr lang="en-IN" dirty="0" smtClean="0"/>
              <a:t>).</a:t>
            </a:r>
          </a:p>
          <a:p>
            <a:pPr marL="514350" indent="-514350">
              <a:buFont typeface="+mj-lt"/>
              <a:buAutoNum type="arabicPeriod"/>
            </a:pPr>
            <a:r>
              <a:rPr lang="en-IN" dirty="0" smtClean="0"/>
              <a:t>Hypertensive urgencies:-hypertension associated with severe headache , shortness of breath, </a:t>
            </a:r>
            <a:r>
              <a:rPr lang="en-IN" dirty="0" err="1" smtClean="0"/>
              <a:t>epistaxis</a:t>
            </a:r>
            <a:r>
              <a:rPr lang="en-IN" dirty="0" smtClean="0"/>
              <a:t>. Retinal damage.</a:t>
            </a:r>
          </a:p>
          <a:p>
            <a:pPr marL="514350" indent="-514350">
              <a:buFont typeface="+mj-lt"/>
              <a:buAutoNum type="arabicPeriod"/>
            </a:pPr>
            <a:r>
              <a:rPr lang="en-IN" dirty="0" smtClean="0"/>
              <a:t>Isolated systolic hypertension:- BP&gt;140 mmHg and diastolic BP &lt;90 mmHg.</a:t>
            </a:r>
          </a:p>
          <a:p>
            <a:pPr marL="514350" indent="-514350">
              <a:buFont typeface="+mj-lt"/>
              <a:buAutoNum type="arabicPeriod"/>
            </a:pPr>
            <a:r>
              <a:rPr lang="en-IN" dirty="0" smtClean="0"/>
              <a:t>Pulse pressure=SBP – DBP</a:t>
            </a:r>
          </a:p>
          <a:p>
            <a:pPr marL="514350" indent="-514350">
              <a:buFont typeface="+mj-lt"/>
              <a:buAutoNum type="arabicPeriod"/>
            </a:pPr>
            <a:r>
              <a:rPr lang="en-IN" dirty="0" smtClean="0"/>
              <a:t>Mean BP=2/3 DBP+1/3  SBP</a:t>
            </a:r>
          </a:p>
          <a:p>
            <a:pPr marL="514350" indent="-514350">
              <a:buFont typeface="Courier New" pitchFamily="49" charset="0"/>
              <a:buChar char="o"/>
            </a:pPr>
            <a:r>
              <a:rPr lang="en-IN" dirty="0" smtClean="0"/>
              <a:t>Labile hypertension:-</a:t>
            </a:r>
          </a:p>
          <a:p>
            <a:pPr marL="514350" indent="-514350">
              <a:buNone/>
            </a:pPr>
            <a:r>
              <a:rPr lang="en-IN" dirty="0" smtClean="0"/>
              <a:t>        The patient is hypertensive at one time and </a:t>
            </a:r>
            <a:r>
              <a:rPr lang="en-IN" dirty="0" err="1" smtClean="0"/>
              <a:t>normotensive</a:t>
            </a:r>
            <a:r>
              <a:rPr lang="en-IN" dirty="0" smtClean="0"/>
              <a:t> at another  time.</a:t>
            </a:r>
          </a:p>
          <a:p>
            <a:pPr marL="514350" indent="-514350">
              <a:buFont typeface="Courier New" pitchFamily="49" charset="0"/>
              <a:buChar char="o"/>
            </a:pPr>
            <a:r>
              <a:rPr lang="en-IN" dirty="0" smtClean="0"/>
              <a:t>White Coat Hypertension:-</a:t>
            </a:r>
          </a:p>
          <a:p>
            <a:pPr marL="514350" indent="-514350">
              <a:buNone/>
            </a:pPr>
            <a:r>
              <a:rPr lang="en-IN" dirty="0" smtClean="0"/>
              <a:t>         The patient’s BP is high when measured by professional but is normal when measured in casual circumstances .</a:t>
            </a:r>
          </a:p>
          <a:p>
            <a:pPr marL="514350" indent="-514350">
              <a:buFont typeface="Courier New" pitchFamily="49" charset="0"/>
              <a:buChar char="o"/>
            </a:pPr>
            <a:endParaRPr lang="en-IN"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85728"/>
            <a:ext cx="8186766" cy="5840435"/>
          </a:xfrm>
        </p:spPr>
        <p:txBody>
          <a:bodyPr/>
          <a:lstStyle/>
          <a:p>
            <a:pPr>
              <a:buNone/>
            </a:pPr>
            <a:r>
              <a:rPr lang="en-IN" dirty="0" smtClean="0"/>
              <a:t>Causes</a:t>
            </a:r>
          </a:p>
          <a:p>
            <a:r>
              <a:rPr lang="en-IN" dirty="0" smtClean="0"/>
              <a:t>Essential Hypertension</a:t>
            </a:r>
          </a:p>
          <a:p>
            <a:r>
              <a:rPr lang="en-IN" dirty="0" smtClean="0"/>
              <a:t>Renal</a:t>
            </a:r>
          </a:p>
          <a:p>
            <a:r>
              <a:rPr lang="en-IN" dirty="0" smtClean="0"/>
              <a:t>Endocrine</a:t>
            </a:r>
          </a:p>
          <a:p>
            <a:r>
              <a:rPr lang="en-IN" dirty="0" smtClean="0"/>
              <a:t>Neurological</a:t>
            </a:r>
          </a:p>
          <a:p>
            <a:r>
              <a:rPr lang="en-IN" dirty="0" smtClean="0"/>
              <a:t>Pregnancy induced HT</a:t>
            </a:r>
          </a:p>
          <a:p>
            <a:r>
              <a:rPr lang="en-IN" dirty="0" smtClean="0"/>
              <a:t>Cardiovascular HT</a:t>
            </a:r>
          </a:p>
          <a:p>
            <a:r>
              <a:rPr lang="en-IN" dirty="0" smtClean="0"/>
              <a:t>Drugs</a:t>
            </a:r>
          </a:p>
          <a:p>
            <a:r>
              <a:rPr lang="en-IN" dirty="0" err="1" smtClean="0"/>
              <a:t>Miscelleaneous</a:t>
            </a:r>
            <a:endParaRPr lang="en-IN"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357166"/>
            <a:ext cx="8186766" cy="5768997"/>
          </a:xfrm>
        </p:spPr>
        <p:txBody>
          <a:bodyPr>
            <a:normAutofit fontScale="92500" lnSpcReduction="10000"/>
          </a:bodyPr>
          <a:lstStyle/>
          <a:p>
            <a:r>
              <a:rPr lang="en-IN" dirty="0" smtClean="0"/>
              <a:t>Effects of Hypertension</a:t>
            </a:r>
          </a:p>
          <a:p>
            <a:pPr>
              <a:buFont typeface="Courier New" pitchFamily="49" charset="0"/>
              <a:buChar char="o"/>
            </a:pPr>
            <a:r>
              <a:rPr lang="en-IN" dirty="0" smtClean="0"/>
              <a:t>CVS:- Hypertrophy of left ventricle, angina pectoris and accelerated coronary artery disease.</a:t>
            </a:r>
          </a:p>
          <a:p>
            <a:pPr>
              <a:buFont typeface="Courier New" pitchFamily="49" charset="0"/>
              <a:buChar char="o"/>
            </a:pPr>
            <a:r>
              <a:rPr lang="en-IN" dirty="0" smtClean="0"/>
              <a:t>Kidneys:- Compromise in renal function, shrinkage of kidney, </a:t>
            </a:r>
            <a:r>
              <a:rPr lang="en-IN" dirty="0" err="1" smtClean="0"/>
              <a:t>proteinuria</a:t>
            </a:r>
            <a:r>
              <a:rPr lang="en-IN" dirty="0" smtClean="0"/>
              <a:t>.</a:t>
            </a:r>
          </a:p>
          <a:p>
            <a:pPr>
              <a:buFont typeface="Courier New" pitchFamily="49" charset="0"/>
              <a:buChar char="o"/>
            </a:pPr>
            <a:r>
              <a:rPr lang="en-IN" dirty="0" smtClean="0"/>
              <a:t>CNS:- Charcot-Bouchard aneurysms cause </a:t>
            </a:r>
            <a:r>
              <a:rPr lang="en-IN" dirty="0" err="1" smtClean="0"/>
              <a:t>carebral</a:t>
            </a:r>
            <a:r>
              <a:rPr lang="en-IN" dirty="0" smtClean="0"/>
              <a:t> </a:t>
            </a:r>
            <a:r>
              <a:rPr lang="en-IN" dirty="0" err="1" smtClean="0"/>
              <a:t>hemorrhage</a:t>
            </a:r>
            <a:r>
              <a:rPr lang="en-IN" dirty="0" smtClean="0"/>
              <a:t>. Accelerated atherosclerosis </a:t>
            </a:r>
            <a:r>
              <a:rPr lang="en-IN" dirty="0" err="1" smtClean="0"/>
              <a:t>thrombosis,embolism</a:t>
            </a:r>
            <a:r>
              <a:rPr lang="en-IN" dirty="0" smtClean="0"/>
              <a:t> and infarction hypertensive encephalopathy. Sites of hypertensive bleed are: cerebellum, thalamus basal ganglia (</a:t>
            </a:r>
            <a:r>
              <a:rPr lang="en-IN" dirty="0" err="1" smtClean="0"/>
              <a:t>putamen</a:t>
            </a:r>
            <a:r>
              <a:rPr lang="en-IN" dirty="0" smtClean="0"/>
              <a:t>),</a:t>
            </a:r>
            <a:r>
              <a:rPr lang="en-IN" dirty="0" err="1" smtClean="0"/>
              <a:t>pons</a:t>
            </a:r>
            <a:r>
              <a:rPr lang="en-IN" dirty="0" smtClean="0"/>
              <a:t>.</a:t>
            </a:r>
          </a:p>
          <a:p>
            <a:pPr>
              <a:buFont typeface="Courier New" pitchFamily="49" charset="0"/>
              <a:buChar char="o"/>
            </a:pPr>
            <a:r>
              <a:rPr lang="en-IN" dirty="0" err="1" smtClean="0"/>
              <a:t>Fundus</a:t>
            </a:r>
            <a:r>
              <a:rPr lang="en-IN" dirty="0" smtClean="0"/>
              <a:t>:- Keith Wagner Classification</a:t>
            </a:r>
            <a:endParaRPr lang="en-IN"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85728"/>
            <a:ext cx="8186766" cy="5840435"/>
          </a:xfrm>
        </p:spPr>
        <p:txBody>
          <a:bodyPr/>
          <a:lstStyle/>
          <a:p>
            <a:r>
              <a:rPr lang="en-IN" dirty="0" smtClean="0"/>
              <a:t>Symptoms due to hypertension</a:t>
            </a:r>
          </a:p>
          <a:p>
            <a:pPr>
              <a:buFont typeface="Courier New" pitchFamily="49" charset="0"/>
              <a:buChar char="o"/>
            </a:pPr>
            <a:r>
              <a:rPr lang="en-IN" dirty="0" smtClean="0"/>
              <a:t>Headache</a:t>
            </a:r>
          </a:p>
          <a:p>
            <a:pPr>
              <a:buFont typeface="Courier New" pitchFamily="49" charset="0"/>
              <a:buChar char="o"/>
            </a:pPr>
            <a:r>
              <a:rPr lang="en-IN" dirty="0" smtClean="0"/>
              <a:t>Dizziness</a:t>
            </a:r>
          </a:p>
          <a:p>
            <a:pPr>
              <a:buFont typeface="Courier New" pitchFamily="49" charset="0"/>
              <a:buChar char="o"/>
            </a:pPr>
            <a:r>
              <a:rPr lang="en-IN" dirty="0" err="1" smtClean="0"/>
              <a:t>Epistaxis</a:t>
            </a:r>
            <a:endParaRPr lang="en-IN" dirty="0" smtClean="0"/>
          </a:p>
          <a:p>
            <a:r>
              <a:rPr lang="en-IN" dirty="0" smtClean="0"/>
              <a:t>Symptoms due to Affection of Target  Organs</a:t>
            </a:r>
          </a:p>
          <a:p>
            <a:r>
              <a:rPr lang="en-IN" dirty="0" smtClean="0"/>
              <a:t>CVS:-</a:t>
            </a:r>
          </a:p>
          <a:p>
            <a:pPr marL="514350" indent="-514350">
              <a:buFont typeface="+mj-lt"/>
              <a:buAutoNum type="alphaLcPeriod"/>
            </a:pPr>
            <a:r>
              <a:rPr lang="en-IN" dirty="0" err="1" smtClean="0"/>
              <a:t>Dyspnea</a:t>
            </a:r>
            <a:r>
              <a:rPr lang="en-IN" dirty="0" smtClean="0"/>
              <a:t> on exertion (incipient LVF)</a:t>
            </a:r>
          </a:p>
          <a:p>
            <a:pPr marL="514350" indent="-514350">
              <a:buFont typeface="+mj-lt"/>
              <a:buAutoNum type="alphaLcPeriod"/>
            </a:pPr>
            <a:r>
              <a:rPr lang="en-IN" dirty="0" err="1" smtClean="0"/>
              <a:t>Anginal</a:t>
            </a:r>
            <a:r>
              <a:rPr lang="en-IN" dirty="0" smtClean="0"/>
              <a:t> chest pain (IHD)</a:t>
            </a:r>
          </a:p>
          <a:p>
            <a:pPr marL="514350" indent="-514350">
              <a:buFont typeface="+mj-lt"/>
              <a:buAutoNum type="alphaLcPeriod"/>
            </a:pPr>
            <a:r>
              <a:rPr lang="en-IN" dirty="0" smtClean="0"/>
              <a:t>Palpitations</a:t>
            </a:r>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latin typeface="Kruti Dev 055" pitchFamily="2" charset="0"/>
              </a:rPr>
              <a:t>f=</a:t>
            </a:r>
            <a:r>
              <a:rPr lang="en-US" b="1" dirty="0" err="1" smtClean="0">
                <a:latin typeface="Kruti Dev 055" pitchFamily="2" charset="0"/>
              </a:rPr>
              <a:t>fo</a:t>
            </a:r>
            <a:r>
              <a:rPr lang="en-US" b="1" dirty="0" smtClean="0">
                <a:latin typeface="Kruti Dev 055" pitchFamily="2" charset="0"/>
              </a:rPr>
              <a:t>/k </a:t>
            </a:r>
            <a:r>
              <a:rPr lang="en-US" b="1" dirty="0" err="1" smtClean="0">
                <a:latin typeface="Kruti Dev 055" pitchFamily="2" charset="0"/>
              </a:rPr>
              <a:t>jksxh</a:t>
            </a:r>
            <a:r>
              <a:rPr lang="en-US" b="1" dirty="0" smtClean="0">
                <a:latin typeface="Kruti Dev 055" pitchFamily="2" charset="0"/>
              </a:rPr>
              <a:t> </a:t>
            </a:r>
            <a:r>
              <a:rPr lang="en-US" b="1" dirty="0" err="1" smtClean="0">
                <a:latin typeface="Kruti Dev 055" pitchFamily="2" charset="0"/>
              </a:rPr>
              <a:t>ifj</a:t>
            </a:r>
            <a:r>
              <a:rPr lang="en-US" b="1" dirty="0" smtClean="0">
                <a:latin typeface="Kruti Dev 055" pitchFamily="2" charset="0"/>
              </a:rPr>
              <a:t>{</a:t>
            </a:r>
            <a:r>
              <a:rPr lang="en-US" b="1" dirty="0" err="1" smtClean="0">
                <a:latin typeface="Kruti Dev 055" pitchFamily="2" charset="0"/>
              </a:rPr>
              <a:t>kk</a:t>
            </a:r>
            <a:r>
              <a:rPr lang="en-US" b="1" dirty="0" smtClean="0">
                <a:latin typeface="Kruti Dev 055" pitchFamily="2" charset="0"/>
              </a:rPr>
              <a:t> </a:t>
            </a:r>
            <a:endParaRPr lang="en-US" dirty="0"/>
          </a:p>
        </p:txBody>
      </p:sp>
      <p:sp>
        <p:nvSpPr>
          <p:cNvPr id="3" name="Content Placeholder 2"/>
          <p:cNvSpPr>
            <a:spLocks noGrp="1"/>
          </p:cNvSpPr>
          <p:nvPr>
            <p:ph idx="1"/>
          </p:nvPr>
        </p:nvSpPr>
        <p:spPr>
          <a:xfrm>
            <a:off x="457200" y="1066800"/>
            <a:ext cx="8458200" cy="5410200"/>
          </a:xfrm>
        </p:spPr>
        <p:txBody>
          <a:bodyPr>
            <a:normAutofit fontScale="77500" lnSpcReduction="20000"/>
          </a:bodyPr>
          <a:lstStyle/>
          <a:p>
            <a:pPr>
              <a:buNone/>
            </a:pPr>
            <a:r>
              <a:rPr lang="en-US" dirty="0" smtClean="0">
                <a:latin typeface="Kruti Dev 055" pitchFamily="2" charset="0"/>
              </a:rPr>
              <a:t>		</a:t>
            </a:r>
            <a:r>
              <a:rPr lang="en-US" b="1" dirty="0" smtClean="0">
                <a:latin typeface="Kruti Dev 055" pitchFamily="2" charset="0"/>
              </a:rPr>
              <a:t>^</a:t>
            </a:r>
            <a:r>
              <a:rPr lang="en-US" b="1" dirty="0" err="1" smtClean="0">
                <a:latin typeface="Kruti Dev 055" pitchFamily="2" charset="0"/>
              </a:rPr>
              <a:t>n’kZukfn</a:t>
            </a:r>
            <a:r>
              <a:rPr lang="en-US" b="1" dirty="0" smtClean="0">
                <a:latin typeface="Kruti Dev 055" pitchFamily="2" charset="0"/>
              </a:rPr>
              <a:t> f=</a:t>
            </a:r>
            <a:r>
              <a:rPr lang="en-US" b="1" dirty="0" err="1" smtClean="0">
                <a:latin typeface="Kruti Dev 055" pitchFamily="2" charset="0"/>
              </a:rPr>
              <a:t>fo</a:t>
            </a:r>
            <a:r>
              <a:rPr lang="en-US" b="1" dirty="0" smtClean="0">
                <a:latin typeface="Kruti Dev 055" pitchFamily="2" charset="0"/>
              </a:rPr>
              <a:t>/k </a:t>
            </a:r>
            <a:r>
              <a:rPr lang="en-US" b="1" dirty="0" err="1" smtClean="0">
                <a:latin typeface="Kruti Dev 055" pitchFamily="2" charset="0"/>
              </a:rPr>
              <a:t>ijh</a:t>
            </a:r>
            <a:r>
              <a:rPr lang="en-US" b="1" dirty="0" smtClean="0">
                <a:latin typeface="Kruti Dev 055" pitchFamily="2" charset="0"/>
              </a:rPr>
              <a:t>{</a:t>
            </a:r>
            <a:r>
              <a:rPr lang="en-US" b="1" dirty="0" err="1" smtClean="0">
                <a:latin typeface="Kruti Dev 055" pitchFamily="2" charset="0"/>
              </a:rPr>
              <a:t>kk</a:t>
            </a:r>
            <a:r>
              <a:rPr lang="en-US" b="1" dirty="0" smtClean="0">
                <a:latin typeface="Kruti Dev 055" pitchFamily="2" charset="0"/>
              </a:rPr>
              <a:t> </a:t>
            </a:r>
            <a:r>
              <a:rPr lang="en-US" b="1" dirty="0" err="1" smtClean="0">
                <a:latin typeface="Kruti Dev 055" pitchFamily="2" charset="0"/>
              </a:rPr>
              <a:t>n’kZue</a:t>
            </a:r>
            <a:r>
              <a:rPr lang="en-US" b="1" dirty="0" smtClean="0">
                <a:latin typeface="Kruti Dev 055" pitchFamily="2" charset="0"/>
              </a:rPr>
              <a:t>~ </a:t>
            </a:r>
            <a:r>
              <a:rPr lang="en-US" b="1" dirty="0" err="1" smtClean="0">
                <a:latin typeface="Kruti Dev 055" pitchFamily="2" charset="0"/>
              </a:rPr>
              <a:t>Li’kZue</a:t>
            </a:r>
            <a:r>
              <a:rPr lang="en-US" b="1" dirty="0" smtClean="0">
                <a:latin typeface="Kruti Dev 055" pitchFamily="2" charset="0"/>
              </a:rPr>
              <a:t>~ </a:t>
            </a:r>
            <a:r>
              <a:rPr lang="en-US" b="1" dirty="0" err="1" smtClean="0">
                <a:latin typeface="Kruti Dev 055" pitchFamily="2" charset="0"/>
              </a:rPr>
              <a:t>iz’ue</a:t>
            </a:r>
            <a:r>
              <a:rPr lang="en-US" b="1" dirty="0" smtClean="0">
                <a:latin typeface="Kruti Dev 055" pitchFamily="2" charset="0"/>
              </a:rPr>
              <a:t>~ p AA*</a:t>
            </a:r>
          </a:p>
          <a:p>
            <a:pPr>
              <a:buNone/>
            </a:pPr>
            <a:r>
              <a:rPr lang="en-US" b="1" dirty="0" smtClean="0">
                <a:latin typeface="Kruti Dev 055" pitchFamily="2" charset="0"/>
              </a:rPr>
              <a:t>^f=</a:t>
            </a:r>
            <a:r>
              <a:rPr lang="en-US" b="1" dirty="0" err="1" smtClean="0">
                <a:latin typeface="Kruti Dev 055" pitchFamily="2" charset="0"/>
              </a:rPr>
              <a:t>fo</a:t>
            </a:r>
            <a:r>
              <a:rPr lang="en-US" b="1" dirty="0" smtClean="0">
                <a:latin typeface="Kruti Dev 055" pitchFamily="2" charset="0"/>
              </a:rPr>
              <a:t>/ka [</a:t>
            </a:r>
            <a:r>
              <a:rPr lang="en-US" b="1" dirty="0" err="1" smtClean="0">
                <a:latin typeface="Kruti Dev 055" pitchFamily="2" charset="0"/>
              </a:rPr>
              <a:t>kyq</a:t>
            </a:r>
            <a:r>
              <a:rPr lang="en-US" b="1" dirty="0" smtClean="0">
                <a:latin typeface="Kruti Dev 055" pitchFamily="2" charset="0"/>
              </a:rPr>
              <a:t> </a:t>
            </a:r>
            <a:r>
              <a:rPr lang="en-US" b="1" dirty="0" err="1" smtClean="0">
                <a:latin typeface="Kruti Dev 055" pitchFamily="2" charset="0"/>
              </a:rPr>
              <a:t>jksx</a:t>
            </a:r>
            <a:r>
              <a:rPr lang="en-US" b="1" dirty="0" smtClean="0">
                <a:latin typeface="Kruti Dev 055" pitchFamily="2" charset="0"/>
              </a:rPr>
              <a:t> </a:t>
            </a:r>
            <a:r>
              <a:rPr lang="en-US" b="1" dirty="0" err="1" smtClean="0">
                <a:latin typeface="Kruti Dev 055" pitchFamily="2" charset="0"/>
              </a:rPr>
              <a:t>fo’ks”k</a:t>
            </a:r>
            <a:r>
              <a:rPr lang="en-US" b="1" dirty="0" smtClean="0">
                <a:latin typeface="Kruti Dev 055" pitchFamily="2" charset="0"/>
              </a:rPr>
              <a:t> </a:t>
            </a:r>
            <a:r>
              <a:rPr lang="en-US" b="1" dirty="0" err="1" smtClean="0">
                <a:latin typeface="Kruti Dev 055" pitchFamily="2" charset="0"/>
              </a:rPr>
              <a:t>foKkua</a:t>
            </a:r>
            <a:r>
              <a:rPr lang="en-US" b="1" dirty="0" smtClean="0">
                <a:latin typeface="Kruti Dev 055" pitchFamily="2" charset="0"/>
              </a:rPr>
              <a:t> </a:t>
            </a:r>
            <a:r>
              <a:rPr lang="en-US" b="1" dirty="0" err="1" smtClean="0">
                <a:latin typeface="Kruti Dev 055" pitchFamily="2" charset="0"/>
              </a:rPr>
              <a:t>Hkofr</a:t>
            </a:r>
            <a:r>
              <a:rPr lang="en-US" b="1" dirty="0" smtClean="0">
                <a:latin typeface="Kruti Dev 055" pitchFamily="2" charset="0"/>
              </a:rPr>
              <a:t>% </a:t>
            </a:r>
            <a:r>
              <a:rPr lang="en-US" b="1" dirty="0" err="1" smtClean="0">
                <a:latin typeface="Kruti Dev 055" pitchFamily="2" charset="0"/>
              </a:rPr>
              <a:t>r|Fkk</a:t>
            </a:r>
            <a:r>
              <a:rPr lang="en-US" b="1" dirty="0" smtClean="0">
                <a:latin typeface="Kruti Dev 055" pitchFamily="2" charset="0"/>
              </a:rPr>
              <a:t> </a:t>
            </a:r>
            <a:r>
              <a:rPr lang="en-US" b="1" dirty="0" err="1" smtClean="0">
                <a:latin typeface="Kruti Dev 055" pitchFamily="2" charset="0"/>
              </a:rPr>
              <a:t>vkIrksins’k</a:t>
            </a:r>
            <a:r>
              <a:rPr lang="en-US" b="1" dirty="0" smtClean="0">
                <a:latin typeface="Kruti Dev 055" pitchFamily="2" charset="0"/>
              </a:rPr>
              <a:t>% </a:t>
            </a:r>
            <a:r>
              <a:rPr lang="en-US" b="1" dirty="0" err="1" smtClean="0">
                <a:latin typeface="Kruti Dev 055" pitchFamily="2" charset="0"/>
              </a:rPr>
              <a:t>izR</a:t>
            </a:r>
            <a:r>
              <a:rPr lang="en-US" b="1" dirty="0" smtClean="0">
                <a:latin typeface="Kruti Dev 055" pitchFamily="2" charset="0"/>
              </a:rPr>
              <a:t>;{</a:t>
            </a:r>
            <a:r>
              <a:rPr lang="en-US" b="1" dirty="0" err="1" smtClean="0">
                <a:latin typeface="Kruti Dev 055" pitchFamily="2" charset="0"/>
              </a:rPr>
              <a:t>ke</a:t>
            </a:r>
            <a:r>
              <a:rPr lang="en-US" b="1" dirty="0" smtClean="0">
                <a:latin typeface="Kruti Dev 055" pitchFamily="2" charset="0"/>
              </a:rPr>
              <a:t>~ </a:t>
            </a:r>
            <a:r>
              <a:rPr lang="en-US" b="1" dirty="0" err="1" smtClean="0">
                <a:latin typeface="Kruti Dev 055" pitchFamily="2" charset="0"/>
              </a:rPr>
              <a:t>vuqekua</a:t>
            </a:r>
            <a:r>
              <a:rPr lang="en-US" b="1" dirty="0" smtClean="0">
                <a:latin typeface="Kruti Dev 055" pitchFamily="2" charset="0"/>
              </a:rPr>
              <a:t> </a:t>
            </a:r>
            <a:r>
              <a:rPr lang="en-US" b="1" dirty="0" err="1" smtClean="0">
                <a:latin typeface="Kruti Dev 055" pitchFamily="2" charset="0"/>
              </a:rPr>
              <a:t>psfr</a:t>
            </a:r>
            <a:r>
              <a:rPr lang="en-US" b="1" dirty="0" smtClean="0">
                <a:latin typeface="Kruti Dev 055" pitchFamily="2" charset="0"/>
              </a:rPr>
              <a:t>^ </a:t>
            </a:r>
          </a:p>
          <a:p>
            <a:pPr lvl="0">
              <a:buNone/>
            </a:pPr>
            <a:r>
              <a:rPr lang="en-US" b="1" u="sng" dirty="0" err="1" smtClean="0">
                <a:latin typeface="Kruti Dev 055" pitchFamily="2" charset="0"/>
              </a:rPr>
              <a:t>n’kZu</a:t>
            </a:r>
            <a:r>
              <a:rPr lang="en-US" b="1" u="sng" dirty="0" smtClean="0">
                <a:latin typeface="Kruti Dev 055" pitchFamily="2" charset="0"/>
              </a:rPr>
              <a:t> </a:t>
            </a:r>
            <a:r>
              <a:rPr lang="en-US" b="1" u="sng" dirty="0" err="1" smtClean="0">
                <a:latin typeface="Kruti Dev 055" pitchFamily="2" charset="0"/>
              </a:rPr>
              <a:t>ifj</a:t>
            </a:r>
            <a:r>
              <a:rPr lang="en-US" b="1" u="sng" dirty="0" smtClean="0">
                <a:latin typeface="Kruti Dev 055" pitchFamily="2" charset="0"/>
              </a:rPr>
              <a:t>{</a:t>
            </a:r>
            <a:r>
              <a:rPr lang="en-US" b="1" u="sng" dirty="0" err="1" smtClean="0">
                <a:latin typeface="Kruti Dev 055" pitchFamily="2" charset="0"/>
              </a:rPr>
              <a:t>kk</a:t>
            </a:r>
            <a:r>
              <a:rPr lang="en-US" b="1" u="sng" dirty="0" smtClean="0">
                <a:latin typeface="Kruti Dev 055" pitchFamily="2" charset="0"/>
              </a:rPr>
              <a:t> </a:t>
            </a:r>
            <a:r>
              <a:rPr lang="en-US" b="1" dirty="0" smtClean="0">
                <a:latin typeface="Kruti Dev 055" pitchFamily="2" charset="0"/>
              </a:rPr>
              <a:t>%</a:t>
            </a:r>
            <a:endParaRPr lang="en-US" dirty="0" smtClean="0">
              <a:latin typeface="Kruti Dev 055" pitchFamily="2" charset="0"/>
            </a:endParaRPr>
          </a:p>
          <a:p>
            <a:r>
              <a:rPr lang="en-US" dirty="0" smtClean="0">
                <a:latin typeface="Kruti Dev 055" pitchFamily="2" charset="0"/>
              </a:rPr>
              <a:t>;k </a:t>
            </a:r>
            <a:r>
              <a:rPr lang="en-US" dirty="0" err="1" smtClean="0">
                <a:latin typeface="Kruti Dev 055" pitchFamily="2" charset="0"/>
              </a:rPr>
              <a:t>ifj</a:t>
            </a:r>
            <a:r>
              <a:rPr lang="en-US" dirty="0" smtClean="0">
                <a:latin typeface="Kruti Dev 055" pitchFamily="2" charset="0"/>
              </a:rPr>
              <a:t>{</a:t>
            </a:r>
            <a:r>
              <a:rPr lang="en-US" dirty="0" err="1" smtClean="0">
                <a:latin typeface="Kruti Dev 055" pitchFamily="2" charset="0"/>
              </a:rPr>
              <a:t>k.kkus</a:t>
            </a:r>
            <a:r>
              <a:rPr lang="en-US" dirty="0" smtClean="0">
                <a:latin typeface="Kruti Dev 055" pitchFamily="2" charset="0"/>
              </a:rPr>
              <a:t> :</a:t>
            </a:r>
            <a:r>
              <a:rPr lang="en-US" dirty="0" err="1" smtClean="0">
                <a:latin typeface="Kruti Dev 055" pitchFamily="2" charset="0"/>
              </a:rPr>
              <a:t>X.kkP;k</a:t>
            </a:r>
            <a:r>
              <a:rPr lang="en-US" dirty="0" smtClean="0">
                <a:latin typeface="Kruti Dev 055" pitchFamily="2" charset="0"/>
              </a:rPr>
              <a:t> </a:t>
            </a:r>
            <a:r>
              <a:rPr lang="en-US" dirty="0" err="1" smtClean="0">
                <a:latin typeface="Kruti Dev 055" pitchFamily="2" charset="0"/>
              </a:rPr>
              <a:t>Ropsojhy</a:t>
            </a:r>
            <a:r>
              <a:rPr lang="en-US" dirty="0" smtClean="0">
                <a:latin typeface="Kruti Dev 055" pitchFamily="2" charset="0"/>
              </a:rPr>
              <a:t> </a:t>
            </a:r>
            <a:r>
              <a:rPr lang="en-US" dirty="0" err="1" smtClean="0">
                <a:latin typeface="Kruti Dev 055" pitchFamily="2" charset="0"/>
              </a:rPr>
              <a:t>oSo.;Z</a:t>
            </a:r>
            <a:r>
              <a:rPr lang="en-US" dirty="0" smtClean="0">
                <a:latin typeface="Kruti Dev 055" pitchFamily="2" charset="0"/>
              </a:rPr>
              <a:t>] u[</a:t>
            </a:r>
            <a:r>
              <a:rPr lang="en-US" dirty="0" err="1" smtClean="0">
                <a:latin typeface="Kruti Dev 055" pitchFamily="2" charset="0"/>
              </a:rPr>
              <a:t>ks</a:t>
            </a:r>
            <a:r>
              <a:rPr lang="en-US" dirty="0" smtClean="0">
                <a:latin typeface="Kruti Dev 055" pitchFamily="2" charset="0"/>
              </a:rPr>
              <a:t> o </a:t>
            </a:r>
            <a:r>
              <a:rPr lang="en-US" dirty="0" err="1" smtClean="0">
                <a:latin typeface="Kruti Dev 055" pitchFamily="2" charset="0"/>
              </a:rPr>
              <a:t>Ropsph</a:t>
            </a:r>
            <a:r>
              <a:rPr lang="en-US" dirty="0" smtClean="0">
                <a:latin typeface="Kruti Dev 055" pitchFamily="2" charset="0"/>
              </a:rPr>
              <a:t> </a:t>
            </a:r>
            <a:r>
              <a:rPr lang="en-US" dirty="0" err="1" smtClean="0">
                <a:latin typeface="Kruti Dev 055" pitchFamily="2" charset="0"/>
              </a:rPr>
              <a:t>ifrrk</a:t>
            </a:r>
            <a:r>
              <a:rPr lang="en-US" dirty="0" smtClean="0">
                <a:latin typeface="Kruti Dev 055" pitchFamily="2" charset="0"/>
              </a:rPr>
              <a:t>] </a:t>
            </a:r>
            <a:r>
              <a:rPr lang="en-US" dirty="0" err="1" smtClean="0">
                <a:latin typeface="Kruti Dev 055" pitchFamily="2" charset="0"/>
              </a:rPr>
              <a:t>ikaMqeqGs</a:t>
            </a:r>
            <a:r>
              <a:rPr lang="en-US" dirty="0" smtClean="0">
                <a:latin typeface="Kruti Dev 055" pitchFamily="2" charset="0"/>
              </a:rPr>
              <a:t> u[</a:t>
            </a:r>
            <a:r>
              <a:rPr lang="en-US" dirty="0" err="1" smtClean="0">
                <a:latin typeface="Kruti Dev 055" pitchFamily="2" charset="0"/>
              </a:rPr>
              <a:t>ks</a:t>
            </a:r>
            <a:r>
              <a:rPr lang="en-US" dirty="0" smtClean="0">
                <a:latin typeface="Kruti Dev 055" pitchFamily="2" charset="0"/>
              </a:rPr>
              <a:t> </a:t>
            </a:r>
            <a:r>
              <a:rPr lang="en-US" dirty="0" err="1" smtClean="0">
                <a:latin typeface="Kruti Dev 055" pitchFamily="2" charset="0"/>
              </a:rPr>
              <a:t>Ropk</a:t>
            </a:r>
            <a:r>
              <a:rPr lang="en-US" dirty="0" smtClean="0">
                <a:latin typeface="Kruti Dev 055" pitchFamily="2" charset="0"/>
              </a:rPr>
              <a:t> o </a:t>
            </a:r>
            <a:r>
              <a:rPr lang="en-US" dirty="0" err="1" smtClean="0">
                <a:latin typeface="Kruti Dev 055" pitchFamily="2" charset="0"/>
              </a:rPr>
              <a:t>iki.khpk</a:t>
            </a:r>
            <a:r>
              <a:rPr lang="en-US" dirty="0" smtClean="0">
                <a:latin typeface="Kruti Dev 055" pitchFamily="2" charset="0"/>
              </a:rPr>
              <a:t> </a:t>
            </a:r>
            <a:r>
              <a:rPr lang="en-US" dirty="0" err="1" smtClean="0">
                <a:latin typeface="Kruti Dev 055" pitchFamily="2" charset="0"/>
              </a:rPr>
              <a:t>vkrhy</a:t>
            </a:r>
            <a:r>
              <a:rPr lang="en-US" dirty="0" smtClean="0">
                <a:latin typeface="Kruti Dev 055" pitchFamily="2" charset="0"/>
              </a:rPr>
              <a:t> </a:t>
            </a:r>
            <a:r>
              <a:rPr lang="en-US" dirty="0" err="1" smtClean="0">
                <a:latin typeface="Kruti Dev 055" pitchFamily="2" charset="0"/>
              </a:rPr>
              <a:t>Hkkxkr</a:t>
            </a:r>
            <a:r>
              <a:rPr lang="en-US" dirty="0" smtClean="0">
                <a:latin typeface="Kruti Dev 055" pitchFamily="2" charset="0"/>
              </a:rPr>
              <a:t> </a:t>
            </a:r>
            <a:r>
              <a:rPr lang="en-US" dirty="0" err="1" smtClean="0">
                <a:latin typeface="Kruti Dev 055" pitchFamily="2" charset="0"/>
              </a:rPr>
              <a:t>fQdsi.kk</a:t>
            </a:r>
            <a:r>
              <a:rPr lang="en-US" dirty="0" smtClean="0">
                <a:latin typeface="Kruti Dev 055" pitchFamily="2" charset="0"/>
              </a:rPr>
              <a:t> </a:t>
            </a:r>
            <a:r>
              <a:rPr lang="en-US" dirty="0" err="1" smtClean="0">
                <a:latin typeface="Kruti Dev 055" pitchFamily="2" charset="0"/>
              </a:rPr>
              <a:t>letrks</a:t>
            </a:r>
            <a:r>
              <a:rPr lang="en-US" dirty="0" smtClean="0">
                <a:latin typeface="Kruti Dev 055" pitchFamily="2" charset="0"/>
              </a:rPr>
              <a:t>-</a:t>
            </a:r>
          </a:p>
          <a:p>
            <a:pPr>
              <a:buNone/>
            </a:pPr>
            <a:r>
              <a:rPr lang="en-US" dirty="0" smtClean="0">
                <a:latin typeface="Kruti Dev 055" pitchFamily="2" charset="0"/>
              </a:rPr>
              <a:t>1- </a:t>
            </a:r>
            <a:r>
              <a:rPr lang="en-US" b="1" dirty="0" err="1" smtClean="0">
                <a:latin typeface="Kruti Dev 055" pitchFamily="2" charset="0"/>
              </a:rPr>
              <a:t>vkd`rh</a:t>
            </a:r>
            <a:r>
              <a:rPr lang="en-US" b="1" dirty="0" smtClean="0">
                <a:latin typeface="Kruti Dev 055" pitchFamily="2" charset="0"/>
              </a:rPr>
              <a:t> ,</a:t>
            </a:r>
            <a:r>
              <a:rPr lang="en-US" b="1" dirty="0" err="1" smtClean="0">
                <a:latin typeface="Kruti Dev 055" pitchFamily="2" charset="0"/>
              </a:rPr>
              <a:t>ao</a:t>
            </a:r>
            <a:r>
              <a:rPr lang="en-US" b="1" dirty="0" smtClean="0">
                <a:latin typeface="Kruti Dev 055" pitchFamily="2" charset="0"/>
              </a:rPr>
              <a:t> </a:t>
            </a:r>
            <a:r>
              <a:rPr lang="en-US" b="1" dirty="0" err="1" smtClean="0">
                <a:latin typeface="Kruti Dev 055" pitchFamily="2" charset="0"/>
              </a:rPr>
              <a:t>lguu</a:t>
            </a:r>
            <a:endParaRPr lang="en-US" b="1" dirty="0" smtClean="0">
              <a:latin typeface="Kruti Dev 055" pitchFamily="2" charset="0"/>
            </a:endParaRPr>
          </a:p>
          <a:p>
            <a:pPr>
              <a:buNone/>
            </a:pPr>
            <a:r>
              <a:rPr lang="en-US" dirty="0" smtClean="0">
                <a:latin typeface="Kruti Dev 055" pitchFamily="2" charset="0"/>
              </a:rPr>
              <a:t>	‘</a:t>
            </a:r>
            <a:r>
              <a:rPr lang="en-US" dirty="0" err="1" smtClean="0">
                <a:latin typeface="Kruti Dev 055" pitchFamily="2" charset="0"/>
              </a:rPr>
              <a:t>kjhj</a:t>
            </a:r>
            <a:r>
              <a:rPr lang="en-US" dirty="0" smtClean="0">
                <a:latin typeface="Kruti Dev 055" pitchFamily="2" charset="0"/>
              </a:rPr>
              <a:t> dh </a:t>
            </a:r>
            <a:r>
              <a:rPr lang="en-US" dirty="0" err="1" smtClean="0">
                <a:latin typeface="Kruti Dev 055" pitchFamily="2" charset="0"/>
              </a:rPr>
              <a:t>jpuk</a:t>
            </a:r>
            <a:r>
              <a:rPr lang="en-US" dirty="0" smtClean="0">
                <a:latin typeface="Kruti Dev 055" pitchFamily="2" charset="0"/>
              </a:rPr>
              <a:t>] </a:t>
            </a:r>
            <a:r>
              <a:rPr lang="en-US" dirty="0" err="1" smtClean="0">
                <a:latin typeface="Kruti Dev 055" pitchFamily="2" charset="0"/>
              </a:rPr>
              <a:t>fLFkrh</a:t>
            </a:r>
            <a:r>
              <a:rPr lang="en-US" dirty="0" smtClean="0">
                <a:latin typeface="Kruti Dev 055" pitchFamily="2" charset="0"/>
              </a:rPr>
              <a:t>] </a:t>
            </a:r>
            <a:r>
              <a:rPr lang="en-US" dirty="0" err="1" smtClean="0">
                <a:latin typeface="Kruti Dev 055" pitchFamily="2" charset="0"/>
              </a:rPr>
              <a:t>jksxh</a:t>
            </a:r>
            <a:r>
              <a:rPr lang="en-US" dirty="0" smtClean="0">
                <a:latin typeface="Kruti Dev 055" pitchFamily="2" charset="0"/>
              </a:rPr>
              <a:t> dh </a:t>
            </a:r>
            <a:r>
              <a:rPr lang="en-US" dirty="0" err="1" smtClean="0">
                <a:latin typeface="Kruti Dev 055" pitchFamily="2" charset="0"/>
              </a:rPr>
              <a:t>n’kk</a:t>
            </a:r>
            <a:r>
              <a:rPr lang="en-US" dirty="0" smtClean="0">
                <a:latin typeface="Kruti Dev 055" pitchFamily="2" charset="0"/>
              </a:rPr>
              <a:t>] </a:t>
            </a:r>
            <a:r>
              <a:rPr lang="en-US" dirty="0" err="1" smtClean="0">
                <a:latin typeface="Kruti Dev 055" pitchFamily="2" charset="0"/>
              </a:rPr>
              <a:t>mip</a:t>
            </a:r>
            <a:r>
              <a:rPr lang="en-US" dirty="0" smtClean="0">
                <a:latin typeface="Kruti Dev 055" pitchFamily="2" charset="0"/>
              </a:rPr>
              <a:t>;] </a:t>
            </a:r>
            <a:r>
              <a:rPr lang="en-US" dirty="0" err="1" smtClean="0">
                <a:latin typeface="Kruti Dev 055" pitchFamily="2" charset="0"/>
              </a:rPr>
              <a:t>vaxks</a:t>
            </a:r>
            <a:r>
              <a:rPr lang="en-US" dirty="0" smtClean="0">
                <a:latin typeface="Kruti Dev 055" pitchFamily="2" charset="0"/>
              </a:rPr>
              <a:t> </a:t>
            </a:r>
            <a:r>
              <a:rPr lang="en-US" dirty="0" err="1" smtClean="0">
                <a:latin typeface="Kruti Dev 055" pitchFamily="2" charset="0"/>
              </a:rPr>
              <a:t>dk</a:t>
            </a:r>
            <a:r>
              <a:rPr lang="en-US" dirty="0" smtClean="0">
                <a:latin typeface="Kruti Dev 055" pitchFamily="2" charset="0"/>
              </a:rPr>
              <a:t> </a:t>
            </a:r>
            <a:r>
              <a:rPr lang="en-US" dirty="0" err="1" smtClean="0">
                <a:latin typeface="Kruti Dev 055" pitchFamily="2" charset="0"/>
              </a:rPr>
              <a:t>iks”k.k</a:t>
            </a:r>
            <a:r>
              <a:rPr lang="en-US" dirty="0" smtClean="0">
                <a:latin typeface="Kruti Dev 055" pitchFamily="2" charset="0"/>
              </a:rPr>
              <a:t>] ‘</a:t>
            </a:r>
            <a:r>
              <a:rPr lang="en-US" dirty="0" err="1" smtClean="0">
                <a:latin typeface="Kruti Dev 055" pitchFamily="2" charset="0"/>
              </a:rPr>
              <a:t>kjhj</a:t>
            </a:r>
            <a:r>
              <a:rPr lang="en-US" dirty="0" smtClean="0">
                <a:latin typeface="Kruti Dev 055" pitchFamily="2" charset="0"/>
              </a:rPr>
              <a:t> </a:t>
            </a:r>
            <a:r>
              <a:rPr lang="en-US" dirty="0" err="1" smtClean="0">
                <a:latin typeface="Kruti Dev 055" pitchFamily="2" charset="0"/>
              </a:rPr>
              <a:t>eqnzk</a:t>
            </a:r>
            <a:r>
              <a:rPr lang="en-US" dirty="0" smtClean="0">
                <a:latin typeface="Kruti Dev 055" pitchFamily="2" charset="0"/>
              </a:rPr>
              <a:t> </a:t>
            </a:r>
            <a:r>
              <a:rPr lang="en-US" dirty="0" err="1" smtClean="0">
                <a:latin typeface="Kruti Dev 055" pitchFamily="2" charset="0"/>
              </a:rPr>
              <a:t>vklhu</a:t>
            </a:r>
            <a:r>
              <a:rPr lang="en-US" dirty="0" smtClean="0">
                <a:latin typeface="Kruti Dev 055" pitchFamily="2" charset="0"/>
              </a:rPr>
              <a:t> </a:t>
            </a:r>
            <a:r>
              <a:rPr lang="en-US" dirty="0" err="1" smtClean="0">
                <a:latin typeface="Kruti Dev 055" pitchFamily="2" charset="0"/>
              </a:rPr>
              <a:t>fLFkrh</a:t>
            </a:r>
            <a:r>
              <a:rPr lang="en-US" dirty="0" smtClean="0">
                <a:latin typeface="Kruti Dev 055" pitchFamily="2" charset="0"/>
              </a:rPr>
              <a:t>] ‘</a:t>
            </a:r>
            <a:r>
              <a:rPr lang="en-US" dirty="0" err="1" smtClean="0">
                <a:latin typeface="Kruti Dev 055" pitchFamily="2" charset="0"/>
              </a:rPr>
              <a:t>kksFk</a:t>
            </a:r>
            <a:r>
              <a:rPr lang="en-US" dirty="0" smtClean="0">
                <a:latin typeface="Kruti Dev 055" pitchFamily="2" charset="0"/>
              </a:rPr>
              <a:t> </a:t>
            </a:r>
            <a:r>
              <a:rPr lang="en-US" dirty="0" err="1" smtClean="0">
                <a:latin typeface="Kruti Dev 055" pitchFamily="2" charset="0"/>
              </a:rPr>
              <a:t>mnk</a:t>
            </a:r>
            <a:r>
              <a:rPr lang="en-US" dirty="0" smtClean="0">
                <a:latin typeface="Kruti Dev 055" pitchFamily="2" charset="0"/>
              </a:rPr>
              <a:t>- /</a:t>
            </a:r>
            <a:r>
              <a:rPr lang="en-US" dirty="0" err="1" smtClean="0">
                <a:latin typeface="Kruti Dev 055" pitchFamily="2" charset="0"/>
              </a:rPr>
              <a:t>kuqLrHka</a:t>
            </a:r>
            <a:r>
              <a:rPr lang="en-US" dirty="0" smtClean="0">
                <a:latin typeface="Kruti Dev 055" pitchFamily="2" charset="0"/>
              </a:rPr>
              <a:t>] </a:t>
            </a:r>
            <a:r>
              <a:rPr lang="en-US" dirty="0" err="1" smtClean="0">
                <a:latin typeface="Kruti Dev 055" pitchFamily="2" charset="0"/>
              </a:rPr>
              <a:t>eU;kLraHk</a:t>
            </a:r>
            <a:r>
              <a:rPr lang="en-US" dirty="0" smtClean="0">
                <a:latin typeface="Kruti Dev 055" pitchFamily="2" charset="0"/>
              </a:rPr>
              <a:t>] </a:t>
            </a:r>
            <a:r>
              <a:rPr lang="en-US" dirty="0" err="1" smtClean="0">
                <a:latin typeface="Kruti Dev 055" pitchFamily="2" charset="0"/>
              </a:rPr>
              <a:t>guqxzg</a:t>
            </a:r>
            <a:r>
              <a:rPr lang="en-US" dirty="0" smtClean="0">
                <a:latin typeface="Kruti Dev 055" pitchFamily="2" charset="0"/>
              </a:rPr>
              <a:t> b- </a:t>
            </a:r>
          </a:p>
          <a:p>
            <a:pPr>
              <a:buNone/>
            </a:pPr>
            <a:r>
              <a:rPr lang="en-US" dirty="0" smtClean="0">
                <a:latin typeface="Kruti Dev 055" pitchFamily="2" charset="0"/>
              </a:rPr>
              <a:t>2- </a:t>
            </a:r>
            <a:r>
              <a:rPr lang="en-US" b="1" dirty="0" smtClean="0">
                <a:latin typeface="Kruti Dev 055" pitchFamily="2" charset="0"/>
              </a:rPr>
              <a:t>Rod~ </a:t>
            </a:r>
          </a:p>
          <a:p>
            <a:pPr>
              <a:buNone/>
            </a:pPr>
            <a:r>
              <a:rPr lang="en-US" dirty="0" smtClean="0">
                <a:latin typeface="Kruti Dev 055" pitchFamily="2" charset="0"/>
              </a:rPr>
              <a:t>	</a:t>
            </a:r>
            <a:r>
              <a:rPr lang="en-US" dirty="0" err="1" smtClean="0">
                <a:latin typeface="Kruti Dev 055" pitchFamily="2" charset="0"/>
              </a:rPr>
              <a:t>d`”.k</a:t>
            </a:r>
            <a:r>
              <a:rPr lang="en-US" dirty="0" smtClean="0">
                <a:latin typeface="Kruti Dev 055" pitchFamily="2" charset="0"/>
              </a:rPr>
              <a:t>] ‘;</a:t>
            </a:r>
            <a:r>
              <a:rPr lang="en-US" dirty="0" err="1" smtClean="0">
                <a:latin typeface="Kruti Dev 055" pitchFamily="2" charset="0"/>
              </a:rPr>
              <a:t>ke</a:t>
            </a:r>
            <a:r>
              <a:rPr lang="en-US" dirty="0" smtClean="0">
                <a:latin typeface="Kruti Dev 055" pitchFamily="2" charset="0"/>
              </a:rPr>
              <a:t>] ‘;</a:t>
            </a:r>
            <a:r>
              <a:rPr lang="en-US" dirty="0" err="1" smtClean="0">
                <a:latin typeface="Kruti Dev 055" pitchFamily="2" charset="0"/>
              </a:rPr>
              <a:t>keonkr</a:t>
            </a:r>
            <a:r>
              <a:rPr lang="en-US" dirty="0" smtClean="0">
                <a:latin typeface="Kruti Dev 055" pitchFamily="2" charset="0"/>
              </a:rPr>
              <a:t> </a:t>
            </a:r>
            <a:r>
              <a:rPr lang="en-US" dirty="0" err="1" smtClean="0">
                <a:latin typeface="Kruti Dev 055" pitchFamily="2" charset="0"/>
              </a:rPr>
              <a:t>vonkr</a:t>
            </a:r>
            <a:r>
              <a:rPr lang="en-US" dirty="0" smtClean="0">
                <a:latin typeface="Kruti Dev 055" pitchFamily="2" charset="0"/>
              </a:rPr>
              <a:t> </a:t>
            </a:r>
            <a:r>
              <a:rPr lang="en-US" dirty="0" err="1" smtClean="0">
                <a:latin typeface="Kruti Dev 055" pitchFamily="2" charset="0"/>
              </a:rPr>
              <a:t>fdaok</a:t>
            </a:r>
            <a:r>
              <a:rPr lang="en-US" dirty="0" smtClean="0">
                <a:latin typeface="Kruti Dev 055" pitchFamily="2" charset="0"/>
              </a:rPr>
              <a:t> </a:t>
            </a:r>
            <a:r>
              <a:rPr lang="en-US" dirty="0" err="1" smtClean="0">
                <a:latin typeface="Kruti Dev 055" pitchFamily="2" charset="0"/>
              </a:rPr>
              <a:t>oSdkfjd</a:t>
            </a:r>
            <a:r>
              <a:rPr lang="en-US" dirty="0" smtClean="0">
                <a:latin typeface="Kruti Dev 055" pitchFamily="2" charset="0"/>
              </a:rPr>
              <a:t> </a:t>
            </a:r>
            <a:r>
              <a:rPr lang="en-US" dirty="0" err="1" smtClean="0">
                <a:latin typeface="Kruti Dev 055" pitchFamily="2" charset="0"/>
              </a:rPr>
              <a:t>o.kZ</a:t>
            </a:r>
            <a:r>
              <a:rPr lang="en-US" dirty="0" smtClean="0">
                <a:latin typeface="Kruti Dev 055" pitchFamily="2" charset="0"/>
              </a:rPr>
              <a:t> &amp; </a:t>
            </a:r>
            <a:r>
              <a:rPr lang="en-US" dirty="0" err="1" smtClean="0">
                <a:latin typeface="Kruti Dev 055" pitchFamily="2" charset="0"/>
              </a:rPr>
              <a:t>uhy</a:t>
            </a:r>
            <a:r>
              <a:rPr lang="en-US" dirty="0" smtClean="0">
                <a:latin typeface="Kruti Dev 055" pitchFamily="2" charset="0"/>
              </a:rPr>
              <a:t>] ‘;</a:t>
            </a:r>
            <a:r>
              <a:rPr lang="en-US" dirty="0" err="1" smtClean="0">
                <a:latin typeface="Kruti Dev 055" pitchFamily="2" charset="0"/>
              </a:rPr>
              <a:t>ko</a:t>
            </a:r>
            <a:r>
              <a:rPr lang="en-US" dirty="0" smtClean="0">
                <a:latin typeface="Kruti Dev 055" pitchFamily="2" charset="0"/>
              </a:rPr>
              <a:t>] </a:t>
            </a:r>
            <a:r>
              <a:rPr lang="en-US" dirty="0" err="1" smtClean="0">
                <a:latin typeface="Kruti Dev 055" pitchFamily="2" charset="0"/>
              </a:rPr>
              <a:t>rke</a:t>
            </a:r>
            <a:r>
              <a:rPr lang="en-US" dirty="0" smtClean="0">
                <a:latin typeface="Kruti Dev 055" pitchFamily="2" charset="0"/>
              </a:rPr>
              <a:t>] </a:t>
            </a:r>
            <a:r>
              <a:rPr lang="en-US" dirty="0" err="1" smtClean="0">
                <a:latin typeface="Kruti Dev 055" pitchFamily="2" charset="0"/>
              </a:rPr>
              <a:t>gfjr</a:t>
            </a:r>
            <a:r>
              <a:rPr lang="en-US" dirty="0" smtClean="0">
                <a:latin typeface="Kruti Dev 055" pitchFamily="2" charset="0"/>
              </a:rPr>
              <a:t>] ‘</a:t>
            </a:r>
            <a:r>
              <a:rPr lang="en-US" dirty="0" err="1" smtClean="0">
                <a:latin typeface="Kruti Dev 055" pitchFamily="2" charset="0"/>
              </a:rPr>
              <a:t>kqDy</a:t>
            </a:r>
            <a:r>
              <a:rPr lang="en-US" dirty="0" smtClean="0">
                <a:latin typeface="Kruti Dev 055" pitchFamily="2" charset="0"/>
              </a:rPr>
              <a:t> </a:t>
            </a:r>
            <a:r>
              <a:rPr lang="en-US" dirty="0" err="1" smtClean="0">
                <a:latin typeface="Kruti Dev 055" pitchFamily="2" charset="0"/>
              </a:rPr>
              <a:t>mnk</a:t>
            </a:r>
            <a:r>
              <a:rPr lang="en-US" dirty="0" smtClean="0">
                <a:latin typeface="Kruti Dev 055" pitchFamily="2" charset="0"/>
              </a:rPr>
              <a:t>- </a:t>
            </a:r>
            <a:r>
              <a:rPr lang="en-US" dirty="0" err="1" smtClean="0">
                <a:latin typeface="Kruti Dev 055" pitchFamily="2" charset="0"/>
              </a:rPr>
              <a:t>oz.k</a:t>
            </a:r>
            <a:r>
              <a:rPr lang="en-US" dirty="0" smtClean="0">
                <a:latin typeface="Kruti Dev 055" pitchFamily="2" charset="0"/>
              </a:rPr>
              <a:t>] </a:t>
            </a:r>
            <a:r>
              <a:rPr lang="en-US" dirty="0" err="1" smtClean="0">
                <a:latin typeface="Kruti Dev 055" pitchFamily="2" charset="0"/>
              </a:rPr>
              <a:t>foliZ</a:t>
            </a:r>
            <a:r>
              <a:rPr lang="en-US" dirty="0" smtClean="0">
                <a:latin typeface="Kruti Dev 055" pitchFamily="2" charset="0"/>
              </a:rPr>
              <a:t>] </a:t>
            </a:r>
            <a:r>
              <a:rPr lang="en-US" dirty="0" err="1" smtClean="0">
                <a:latin typeface="Kruti Dev 055" pitchFamily="2" charset="0"/>
              </a:rPr>
              <a:t>fljkty</a:t>
            </a:r>
            <a:r>
              <a:rPr lang="en-US" dirty="0" smtClean="0">
                <a:latin typeface="Kruti Dev 055" pitchFamily="2" charset="0"/>
              </a:rPr>
              <a:t> b- </a:t>
            </a:r>
          </a:p>
          <a:p>
            <a:pPr>
              <a:buNone/>
            </a:pPr>
            <a:r>
              <a:rPr lang="en-US" dirty="0" smtClean="0">
                <a:latin typeface="Kruti Dev 055" pitchFamily="2" charset="0"/>
              </a:rPr>
              <a:t>3- </a:t>
            </a:r>
            <a:r>
              <a:rPr lang="en-US" b="1" dirty="0" err="1" smtClean="0">
                <a:latin typeface="Kruti Dev 055" pitchFamily="2" charset="0"/>
              </a:rPr>
              <a:t>mRrekaxf’kj</a:t>
            </a:r>
            <a:r>
              <a:rPr lang="en-US" dirty="0" smtClean="0">
                <a:latin typeface="Kruti Dev 055" pitchFamily="2" charset="0"/>
              </a:rPr>
              <a:t> </a:t>
            </a:r>
          </a:p>
          <a:p>
            <a:pPr>
              <a:buNone/>
            </a:pPr>
            <a:r>
              <a:rPr lang="en-US" dirty="0" smtClean="0">
                <a:latin typeface="Kruti Dev 055" pitchFamily="2" charset="0"/>
              </a:rPr>
              <a:t>	</a:t>
            </a:r>
            <a:r>
              <a:rPr lang="en-US" dirty="0" err="1" smtClean="0">
                <a:latin typeface="Kruti Dev 055" pitchFamily="2" charset="0"/>
              </a:rPr>
              <a:t>f’kjkd`fr</a:t>
            </a:r>
            <a:r>
              <a:rPr lang="en-US" dirty="0" smtClean="0">
                <a:latin typeface="Kruti Dev 055" pitchFamily="2" charset="0"/>
              </a:rPr>
              <a:t>] </a:t>
            </a:r>
            <a:r>
              <a:rPr lang="en-US" dirty="0" err="1" smtClean="0">
                <a:latin typeface="Kruti Dev 055" pitchFamily="2" charset="0"/>
              </a:rPr>
              <a:t>ds’kfoU;kl</a:t>
            </a:r>
            <a:r>
              <a:rPr lang="en-US" dirty="0" smtClean="0">
                <a:latin typeface="Kruti Dev 055" pitchFamily="2" charset="0"/>
              </a:rPr>
              <a:t>] [</a:t>
            </a:r>
            <a:r>
              <a:rPr lang="en-US" dirty="0" err="1" smtClean="0">
                <a:latin typeface="Kruti Dev 055" pitchFamily="2" charset="0"/>
              </a:rPr>
              <a:t>kkfyR</a:t>
            </a:r>
            <a:r>
              <a:rPr lang="en-US" dirty="0" smtClean="0">
                <a:latin typeface="Kruti Dev 055" pitchFamily="2" charset="0"/>
              </a:rPr>
              <a:t>;] </a:t>
            </a:r>
            <a:r>
              <a:rPr lang="en-US" dirty="0" err="1" smtClean="0">
                <a:latin typeface="Kruti Dev 055" pitchFamily="2" charset="0"/>
              </a:rPr>
              <a:t>ikfyR</a:t>
            </a:r>
            <a:r>
              <a:rPr lang="en-US" dirty="0" smtClean="0">
                <a:latin typeface="Kruti Dev 055" pitchFamily="2" charset="0"/>
              </a:rPr>
              <a:t>;] </a:t>
            </a:r>
            <a:r>
              <a:rPr lang="en-US" dirty="0" err="1" smtClean="0">
                <a:latin typeface="Kruti Dev 055" pitchFamily="2" charset="0"/>
              </a:rPr>
              <a:t>d`fe</a:t>
            </a:r>
            <a:r>
              <a:rPr lang="en-US" dirty="0" smtClean="0">
                <a:latin typeface="Kruti Dev 055" pitchFamily="2" charset="0"/>
              </a:rPr>
              <a:t>] us=L=</a:t>
            </a:r>
            <a:r>
              <a:rPr lang="en-US" dirty="0" err="1" smtClean="0">
                <a:latin typeface="Kruti Dev 055" pitchFamily="2" charset="0"/>
              </a:rPr>
              <a:t>ko</a:t>
            </a:r>
            <a:r>
              <a:rPr lang="en-US" dirty="0" smtClean="0">
                <a:latin typeface="Kruti Dev 055" pitchFamily="2" charset="0"/>
              </a:rPr>
              <a:t> </a:t>
            </a:r>
            <a:r>
              <a:rPr lang="en-US" dirty="0" err="1" smtClean="0">
                <a:latin typeface="Kruti Dev 055" pitchFamily="2" charset="0"/>
              </a:rPr>
              <a:t>o.kZ</a:t>
            </a:r>
            <a:r>
              <a:rPr lang="en-US" dirty="0" smtClean="0">
                <a:latin typeface="Kruti Dev 055" pitchFamily="2" charset="0"/>
              </a:rPr>
              <a:t>] </a:t>
            </a:r>
            <a:r>
              <a:rPr lang="en-US" dirty="0" err="1" smtClean="0">
                <a:latin typeface="Kruti Dev 055" pitchFamily="2" charset="0"/>
              </a:rPr>
              <a:t>duhfudk</a:t>
            </a:r>
            <a:r>
              <a:rPr lang="en-US" dirty="0" smtClean="0">
                <a:latin typeface="Kruti Dev 055" pitchFamily="2" charset="0"/>
              </a:rPr>
              <a:t>] </a:t>
            </a:r>
            <a:r>
              <a:rPr lang="en-US" dirty="0" err="1" smtClean="0">
                <a:latin typeface="Kruti Dev 055" pitchFamily="2" charset="0"/>
              </a:rPr>
              <a:t>rkjke.My</a:t>
            </a:r>
            <a:r>
              <a:rPr lang="en-US" dirty="0" smtClean="0">
                <a:latin typeface="Kruti Dev 055" pitchFamily="2" charset="0"/>
              </a:rPr>
              <a:t>] </a:t>
            </a:r>
            <a:r>
              <a:rPr lang="en-US" dirty="0" err="1" smtClean="0">
                <a:latin typeface="Kruti Dev 055" pitchFamily="2" charset="0"/>
              </a:rPr>
              <a:t>vk?kkr</a:t>
            </a:r>
            <a:r>
              <a:rPr lang="en-US" dirty="0" smtClean="0">
                <a:latin typeface="Kruti Dev 055" pitchFamily="2" charset="0"/>
              </a:rPr>
              <a:t>~] </a:t>
            </a:r>
            <a:r>
              <a:rPr lang="en-US" dirty="0" err="1" smtClean="0">
                <a:latin typeface="Kruti Dev 055" pitchFamily="2" charset="0"/>
              </a:rPr>
              <a:t>ukfldk</a:t>
            </a:r>
            <a:r>
              <a:rPr lang="en-US" dirty="0" smtClean="0">
                <a:latin typeface="Kruti Dev 055" pitchFamily="2" charset="0"/>
              </a:rPr>
              <a:t>] </a:t>
            </a:r>
            <a:r>
              <a:rPr lang="en-US" dirty="0" err="1" smtClean="0">
                <a:latin typeface="Kruti Dev 055" pitchFamily="2" charset="0"/>
              </a:rPr>
              <a:t>vkd`fr</a:t>
            </a:r>
            <a:r>
              <a:rPr lang="en-US" dirty="0" smtClean="0">
                <a:latin typeface="Kruti Dev 055" pitchFamily="2" charset="0"/>
              </a:rPr>
              <a:t>] </a:t>
            </a:r>
            <a:r>
              <a:rPr lang="en-US" dirty="0" err="1" smtClean="0">
                <a:latin typeface="Kruti Dev 055" pitchFamily="2" charset="0"/>
              </a:rPr>
              <a:t>uklkL</a:t>
            </a:r>
            <a:r>
              <a:rPr lang="en-US" dirty="0" smtClean="0">
                <a:latin typeface="Kruti Dev 055" pitchFamily="2" charset="0"/>
              </a:rPr>
              <a:t>=</a:t>
            </a:r>
            <a:r>
              <a:rPr lang="en-US" dirty="0" err="1" smtClean="0">
                <a:latin typeface="Kruti Dev 055" pitchFamily="2" charset="0"/>
              </a:rPr>
              <a:t>ko</a:t>
            </a:r>
            <a:r>
              <a:rPr lang="en-US" dirty="0" smtClean="0">
                <a:latin typeface="Kruti Dev 055" pitchFamily="2" charset="0"/>
              </a:rPr>
              <a:t>] </a:t>
            </a:r>
            <a:r>
              <a:rPr lang="en-US" dirty="0" err="1" smtClean="0">
                <a:latin typeface="Kruti Dev 055" pitchFamily="2" charset="0"/>
              </a:rPr>
              <a:t>xyx.M</a:t>
            </a:r>
            <a:r>
              <a:rPr lang="en-US" dirty="0" smtClean="0">
                <a:latin typeface="Kruti Dev 055" pitchFamily="2" charset="0"/>
              </a:rPr>
              <a:t> </a:t>
            </a:r>
            <a:r>
              <a:rPr lang="en-US" dirty="0" err="1" smtClean="0">
                <a:latin typeface="Kruti Dev 055" pitchFamily="2" charset="0"/>
              </a:rPr>
              <a:t>vkfn</a:t>
            </a:r>
            <a:endParaRPr lang="en-US" dirty="0" smtClean="0">
              <a:latin typeface="Kruti Dev 055" pitchFamily="2"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0"/>
            <a:ext cx="8429684" cy="6440526"/>
          </a:xfrm>
        </p:spPr>
        <p:txBody>
          <a:bodyPr/>
          <a:lstStyle/>
          <a:p>
            <a:r>
              <a:rPr lang="en-IN" dirty="0" smtClean="0"/>
              <a:t>Kidneys : </a:t>
            </a:r>
            <a:r>
              <a:rPr lang="en-IN" dirty="0" err="1" smtClean="0"/>
              <a:t>Hematuria</a:t>
            </a:r>
            <a:r>
              <a:rPr lang="en-IN" dirty="0" smtClean="0"/>
              <a:t>, </a:t>
            </a:r>
            <a:r>
              <a:rPr lang="en-IN" dirty="0" err="1" smtClean="0"/>
              <a:t>nocturia</a:t>
            </a:r>
            <a:r>
              <a:rPr lang="en-IN" dirty="0" smtClean="0"/>
              <a:t>, </a:t>
            </a:r>
            <a:r>
              <a:rPr lang="en-IN" dirty="0" err="1" smtClean="0"/>
              <a:t>polyuria</a:t>
            </a:r>
            <a:endParaRPr lang="en-IN" dirty="0" smtClean="0"/>
          </a:p>
          <a:p>
            <a:r>
              <a:rPr lang="en-IN" dirty="0" smtClean="0"/>
              <a:t>CNS : </a:t>
            </a:r>
          </a:p>
          <a:p>
            <a:pPr marL="971550" lvl="1" indent="-514350">
              <a:buFont typeface="+mj-lt"/>
              <a:buAutoNum type="alphaLcPeriod"/>
            </a:pPr>
            <a:r>
              <a:rPr lang="en-IN" dirty="0" smtClean="0"/>
              <a:t>Transient ischemic Attacks (TIA or stroke) with focal neurological deficit. </a:t>
            </a:r>
          </a:p>
          <a:p>
            <a:pPr marL="971550" lvl="1" indent="-514350">
              <a:buFont typeface="+mj-lt"/>
              <a:buAutoNum type="alphaLcPeriod"/>
            </a:pPr>
            <a:r>
              <a:rPr lang="en-IN" dirty="0" smtClean="0"/>
              <a:t>Hypertensive encephalopathy (headache, vomiting, convulsions, unconsciousness, focal neurological deficit) </a:t>
            </a:r>
          </a:p>
          <a:p>
            <a:pPr marL="971550" lvl="1" indent="-514350">
              <a:buFont typeface="+mj-lt"/>
              <a:buAutoNum type="alphaLcPeriod"/>
            </a:pPr>
            <a:r>
              <a:rPr lang="en-IN" dirty="0" smtClean="0"/>
              <a:t>Dizziness, tinnitus and syncope</a:t>
            </a:r>
          </a:p>
          <a:p>
            <a:r>
              <a:rPr lang="en-IN" dirty="0" smtClean="0"/>
              <a:t> Retina : Blurred vision or sudden blindness </a:t>
            </a:r>
            <a:endParaRPr lang="en-IN"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Symptoms due to underlying Diseases </a:t>
            </a:r>
            <a:endParaRPr lang="en-IN" dirty="0"/>
          </a:p>
        </p:txBody>
      </p:sp>
      <p:sp>
        <p:nvSpPr>
          <p:cNvPr id="3" name="Content Placeholder 2"/>
          <p:cNvSpPr>
            <a:spLocks noGrp="1"/>
          </p:cNvSpPr>
          <p:nvPr>
            <p:ph idx="1"/>
          </p:nvPr>
        </p:nvSpPr>
        <p:spPr>
          <a:xfrm>
            <a:off x="214282" y="1428736"/>
            <a:ext cx="8572560" cy="5000660"/>
          </a:xfrm>
        </p:spPr>
        <p:txBody>
          <a:bodyPr/>
          <a:lstStyle/>
          <a:p>
            <a:r>
              <a:rPr lang="en-IN" dirty="0" err="1" smtClean="0"/>
              <a:t>Edema</a:t>
            </a:r>
            <a:r>
              <a:rPr lang="en-IN" dirty="0" smtClean="0"/>
              <a:t> and puffy face – acute nephritis </a:t>
            </a:r>
          </a:p>
          <a:p>
            <a:r>
              <a:rPr lang="en-IN" dirty="0" err="1" smtClean="0"/>
              <a:t>Weignt</a:t>
            </a:r>
            <a:r>
              <a:rPr lang="en-IN" dirty="0" smtClean="0"/>
              <a:t> gain, </a:t>
            </a:r>
            <a:r>
              <a:rPr lang="en-IN" dirty="0" err="1" smtClean="0"/>
              <a:t>hirsutism</a:t>
            </a:r>
            <a:r>
              <a:rPr lang="en-IN" dirty="0" smtClean="0"/>
              <a:t> and </a:t>
            </a:r>
            <a:r>
              <a:rPr lang="en-IN" dirty="0" err="1" smtClean="0"/>
              <a:t>stria</a:t>
            </a:r>
            <a:r>
              <a:rPr lang="en-IN" dirty="0" smtClean="0"/>
              <a:t> – </a:t>
            </a:r>
            <a:r>
              <a:rPr lang="en-IN" dirty="0" err="1" smtClean="0"/>
              <a:t>cusing’s</a:t>
            </a:r>
            <a:r>
              <a:rPr lang="en-IN" dirty="0" smtClean="0"/>
              <a:t> syndrome. </a:t>
            </a:r>
          </a:p>
          <a:p>
            <a:r>
              <a:rPr lang="en-IN" dirty="0" smtClean="0"/>
              <a:t>weight, loss, tremors, palpitations and sweating – hyperthyroidism / </a:t>
            </a:r>
            <a:r>
              <a:rPr lang="en-IN" dirty="0" err="1" smtClean="0"/>
              <a:t>pheochromocytoma</a:t>
            </a:r>
            <a:r>
              <a:rPr lang="en-IN" dirty="0" smtClean="0"/>
              <a:t> </a:t>
            </a:r>
          </a:p>
          <a:p>
            <a:r>
              <a:rPr lang="en-IN" dirty="0" smtClean="0"/>
              <a:t>Weakness – primary </a:t>
            </a:r>
            <a:r>
              <a:rPr lang="en-IN" dirty="0" err="1" smtClean="0"/>
              <a:t>hyperaldosteronism</a:t>
            </a:r>
            <a:r>
              <a:rPr lang="en-IN" dirty="0" smtClean="0"/>
              <a:t> </a:t>
            </a:r>
          </a:p>
          <a:p>
            <a:r>
              <a:rPr lang="en-IN" dirty="0" smtClean="0"/>
              <a:t>Joint pains, </a:t>
            </a:r>
            <a:r>
              <a:rPr lang="en-IN" dirty="0" err="1" smtClean="0"/>
              <a:t>bronchospasm</a:t>
            </a:r>
            <a:r>
              <a:rPr lang="en-IN" dirty="0" smtClean="0"/>
              <a:t> &amp; peripheral vascular disease symptoms – </a:t>
            </a:r>
            <a:r>
              <a:rPr lang="en-IN" dirty="0" err="1" smtClean="0"/>
              <a:t>polyarteritis</a:t>
            </a:r>
            <a:r>
              <a:rPr lang="en-IN" dirty="0" smtClean="0"/>
              <a:t> </a:t>
            </a:r>
            <a:r>
              <a:rPr lang="en-IN" dirty="0" err="1" smtClean="0"/>
              <a:t>nodose</a:t>
            </a:r>
            <a:r>
              <a:rPr lang="en-IN" dirty="0" smtClean="0"/>
              <a:t>.  </a:t>
            </a:r>
            <a:endParaRPr lang="en-IN"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143932" cy="736568"/>
          </a:xfrm>
        </p:spPr>
        <p:txBody>
          <a:bodyPr>
            <a:normAutofit fontScale="90000"/>
          </a:bodyPr>
          <a:lstStyle/>
          <a:p>
            <a:r>
              <a:rPr lang="en-IN" dirty="0" smtClean="0"/>
              <a:t>Signs </a:t>
            </a:r>
            <a:endParaRPr lang="en-IN" dirty="0"/>
          </a:p>
        </p:txBody>
      </p:sp>
      <p:sp>
        <p:nvSpPr>
          <p:cNvPr id="3" name="Content Placeholder 2"/>
          <p:cNvSpPr>
            <a:spLocks noGrp="1"/>
          </p:cNvSpPr>
          <p:nvPr>
            <p:ph idx="1"/>
          </p:nvPr>
        </p:nvSpPr>
        <p:spPr>
          <a:xfrm>
            <a:off x="214282" y="1071546"/>
            <a:ext cx="8572560" cy="5500726"/>
          </a:xfrm>
        </p:spPr>
        <p:txBody>
          <a:bodyPr>
            <a:normAutofit fontScale="92500" lnSpcReduction="10000"/>
          </a:bodyPr>
          <a:lstStyle/>
          <a:p>
            <a:r>
              <a:rPr lang="en-IN" dirty="0" smtClean="0"/>
              <a:t>General Examination </a:t>
            </a:r>
          </a:p>
          <a:p>
            <a:pPr lvl="1">
              <a:buFont typeface="Courier New" pitchFamily="49" charset="0"/>
              <a:buChar char="o"/>
            </a:pPr>
            <a:r>
              <a:rPr lang="en-IN" dirty="0" smtClean="0"/>
              <a:t>Moon face – buffalo hump and </a:t>
            </a:r>
            <a:r>
              <a:rPr lang="en-IN" dirty="0" err="1" smtClean="0"/>
              <a:t>truncal</a:t>
            </a:r>
            <a:r>
              <a:rPr lang="en-IN" dirty="0" smtClean="0"/>
              <a:t> obesity, </a:t>
            </a:r>
            <a:r>
              <a:rPr lang="en-IN" dirty="0" err="1" smtClean="0"/>
              <a:t>cushiung’s</a:t>
            </a:r>
            <a:r>
              <a:rPr lang="en-IN" dirty="0" smtClean="0"/>
              <a:t> syndrome. </a:t>
            </a:r>
          </a:p>
          <a:p>
            <a:pPr lvl="1">
              <a:buFont typeface="Courier New" pitchFamily="49" charset="0"/>
              <a:buChar char="o"/>
            </a:pPr>
            <a:r>
              <a:rPr lang="en-IN" dirty="0" smtClean="0"/>
              <a:t>Puffy face, rough skin, obesity – </a:t>
            </a:r>
            <a:r>
              <a:rPr lang="en-IN" dirty="0" err="1" smtClean="0"/>
              <a:t>Myxedema</a:t>
            </a:r>
            <a:r>
              <a:rPr lang="en-IN" dirty="0" smtClean="0"/>
              <a:t> </a:t>
            </a:r>
          </a:p>
          <a:p>
            <a:pPr lvl="1">
              <a:buFont typeface="Courier New" pitchFamily="49" charset="0"/>
              <a:buChar char="o"/>
            </a:pPr>
            <a:r>
              <a:rPr lang="en-IN" dirty="0" smtClean="0"/>
              <a:t>Tremors, tachycardia, </a:t>
            </a:r>
            <a:r>
              <a:rPr lang="en-IN" dirty="0" err="1" smtClean="0"/>
              <a:t>exophthalmos</a:t>
            </a:r>
            <a:r>
              <a:rPr lang="en-IN" dirty="0" smtClean="0"/>
              <a:t>, thyroid </a:t>
            </a:r>
            <a:r>
              <a:rPr lang="en-IN" dirty="0" err="1" smtClean="0"/>
              <a:t>dermopathy</a:t>
            </a:r>
            <a:r>
              <a:rPr lang="en-IN" dirty="0" smtClean="0"/>
              <a:t> and goitre – </a:t>
            </a:r>
            <a:r>
              <a:rPr lang="en-IN" dirty="0" err="1" smtClean="0"/>
              <a:t>Hyperthyriodism</a:t>
            </a:r>
            <a:r>
              <a:rPr lang="en-IN" dirty="0" smtClean="0"/>
              <a:t> </a:t>
            </a:r>
          </a:p>
          <a:p>
            <a:pPr lvl="1">
              <a:buFont typeface="Courier New" pitchFamily="49" charset="0"/>
              <a:buChar char="o"/>
            </a:pPr>
            <a:r>
              <a:rPr lang="en-IN" dirty="0" err="1" smtClean="0"/>
              <a:t>Prognathism,clubbed</a:t>
            </a:r>
            <a:r>
              <a:rPr lang="en-IN" dirty="0" smtClean="0"/>
              <a:t> hand, coarse features </a:t>
            </a:r>
            <a:r>
              <a:rPr lang="en-IN" dirty="0" err="1" smtClean="0"/>
              <a:t>Acromegaly</a:t>
            </a:r>
            <a:endParaRPr lang="en-IN" dirty="0" smtClean="0"/>
          </a:p>
          <a:p>
            <a:pPr lvl="1">
              <a:buFont typeface="Courier New" pitchFamily="49" charset="0"/>
              <a:buChar char="o"/>
            </a:pPr>
            <a:r>
              <a:rPr lang="en-IN" dirty="0" smtClean="0"/>
              <a:t>Pigmentation – Neurofibromatosis</a:t>
            </a:r>
          </a:p>
          <a:p>
            <a:pPr lvl="1">
              <a:buFont typeface="Courier New" pitchFamily="49" charset="0"/>
              <a:buChar char="o"/>
            </a:pPr>
            <a:r>
              <a:rPr lang="en-IN" dirty="0" smtClean="0"/>
              <a:t>Radio femoral delay and collateral vessels over the chest wall – </a:t>
            </a:r>
            <a:r>
              <a:rPr lang="en-IN" dirty="0" err="1" smtClean="0"/>
              <a:t>Coarctation</a:t>
            </a:r>
            <a:r>
              <a:rPr lang="en-IN" dirty="0" smtClean="0"/>
              <a:t> of aorta</a:t>
            </a:r>
          </a:p>
          <a:p>
            <a:pPr lvl="1">
              <a:buFont typeface="Courier New" pitchFamily="49" charset="0"/>
              <a:buChar char="o"/>
            </a:pPr>
            <a:r>
              <a:rPr lang="en-IN" dirty="0" smtClean="0"/>
              <a:t>Weaker left radial – </a:t>
            </a:r>
            <a:r>
              <a:rPr lang="en-IN" dirty="0" err="1" smtClean="0"/>
              <a:t>Preductal</a:t>
            </a:r>
            <a:r>
              <a:rPr lang="en-IN" dirty="0" smtClean="0"/>
              <a:t> </a:t>
            </a:r>
            <a:r>
              <a:rPr lang="en-IN" dirty="0" err="1" smtClean="0"/>
              <a:t>coarctation</a:t>
            </a:r>
            <a:endParaRPr lang="en-IN" dirty="0" smtClean="0"/>
          </a:p>
          <a:p>
            <a:pPr lvl="1">
              <a:buFont typeface="Courier New" pitchFamily="49" charset="0"/>
              <a:buChar char="o"/>
            </a:pPr>
            <a:r>
              <a:rPr lang="en-IN" dirty="0" err="1" smtClean="0"/>
              <a:t>Waterhammer</a:t>
            </a:r>
            <a:r>
              <a:rPr lang="en-IN" dirty="0" smtClean="0"/>
              <a:t> </a:t>
            </a:r>
            <a:r>
              <a:rPr lang="en-IN" dirty="0" err="1" smtClean="0"/>
              <a:t>pilse</a:t>
            </a:r>
            <a:r>
              <a:rPr lang="en-IN" dirty="0" smtClean="0"/>
              <a:t> _ Aortic incompetence</a:t>
            </a:r>
          </a:p>
          <a:p>
            <a:pPr lvl="1">
              <a:buFont typeface="Courier New" pitchFamily="49" charset="0"/>
              <a:buChar char="o"/>
            </a:pPr>
            <a:endParaRPr lang="en-IN" dirty="0" smtClean="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472518" cy="5911873"/>
          </a:xfrm>
        </p:spPr>
        <p:txBody>
          <a:bodyPr>
            <a:normAutofit fontScale="85000" lnSpcReduction="10000"/>
          </a:bodyPr>
          <a:lstStyle/>
          <a:p>
            <a:r>
              <a:rPr lang="en-IN" dirty="0" smtClean="0"/>
              <a:t> Cardiovascular System</a:t>
            </a:r>
          </a:p>
          <a:p>
            <a:pPr>
              <a:buFont typeface="Courier New" pitchFamily="49" charset="0"/>
              <a:buChar char="o"/>
            </a:pPr>
            <a:r>
              <a:rPr lang="en-IN" dirty="0" err="1" smtClean="0"/>
              <a:t>Cardiomegaly</a:t>
            </a:r>
            <a:endParaRPr lang="en-IN" dirty="0" smtClean="0"/>
          </a:p>
          <a:p>
            <a:pPr>
              <a:buFont typeface="Courier New" pitchFamily="49" charset="0"/>
              <a:buChar char="o"/>
            </a:pPr>
            <a:r>
              <a:rPr lang="en-IN" dirty="0" smtClean="0"/>
              <a:t>Third and fourth heart sound gallop</a:t>
            </a:r>
          </a:p>
          <a:p>
            <a:pPr>
              <a:buFont typeface="Courier New" pitchFamily="49" charset="0"/>
              <a:buChar char="o"/>
            </a:pPr>
            <a:r>
              <a:rPr lang="en-IN" dirty="0" smtClean="0"/>
              <a:t>Loud second heart sound</a:t>
            </a:r>
          </a:p>
          <a:p>
            <a:pPr>
              <a:buFont typeface="Courier New" pitchFamily="49" charset="0"/>
              <a:buChar char="o"/>
            </a:pPr>
            <a:r>
              <a:rPr lang="en-IN" dirty="0" smtClean="0"/>
              <a:t>Early diastolic murmur – due to AI </a:t>
            </a:r>
          </a:p>
          <a:p>
            <a:pPr>
              <a:buFont typeface="Courier New" pitchFamily="49" charset="0"/>
              <a:buChar char="o"/>
            </a:pPr>
            <a:endParaRPr lang="en-IN" dirty="0" smtClean="0"/>
          </a:p>
          <a:p>
            <a:r>
              <a:rPr lang="en-IN" dirty="0" smtClean="0"/>
              <a:t>Respiratory System</a:t>
            </a:r>
          </a:p>
          <a:p>
            <a:pPr>
              <a:buFont typeface="Courier New" pitchFamily="49" charset="0"/>
              <a:buChar char="o"/>
            </a:pPr>
            <a:r>
              <a:rPr lang="en-IN" dirty="0" smtClean="0"/>
              <a:t>Basal </a:t>
            </a:r>
            <a:r>
              <a:rPr lang="en-IN" dirty="0" err="1" smtClean="0"/>
              <a:t>crepitations</a:t>
            </a:r>
            <a:r>
              <a:rPr lang="en-IN" dirty="0" smtClean="0"/>
              <a:t> – LVF </a:t>
            </a:r>
          </a:p>
          <a:p>
            <a:pPr>
              <a:buFont typeface="Courier New" pitchFamily="49" charset="0"/>
              <a:buChar char="o"/>
            </a:pPr>
            <a:r>
              <a:rPr lang="en-IN" dirty="0" err="1" smtClean="0"/>
              <a:t>Rhonchi</a:t>
            </a:r>
            <a:r>
              <a:rPr lang="en-IN" dirty="0" smtClean="0"/>
              <a:t> – LVF, </a:t>
            </a:r>
            <a:r>
              <a:rPr lang="en-IN" dirty="0" err="1" smtClean="0"/>
              <a:t>Polyarteritis</a:t>
            </a:r>
            <a:r>
              <a:rPr lang="en-IN" dirty="0" smtClean="0"/>
              <a:t> </a:t>
            </a:r>
            <a:r>
              <a:rPr lang="en-IN" dirty="0" err="1" smtClean="0"/>
              <a:t>nodosa</a:t>
            </a:r>
            <a:endParaRPr lang="en-IN" dirty="0" smtClean="0"/>
          </a:p>
          <a:p>
            <a:pPr>
              <a:buFont typeface="Courier New" pitchFamily="49" charset="0"/>
              <a:buChar char="o"/>
            </a:pPr>
            <a:endParaRPr lang="en-IN" dirty="0" smtClean="0"/>
          </a:p>
          <a:p>
            <a:r>
              <a:rPr lang="en-IN" dirty="0" smtClean="0"/>
              <a:t>Abdomen</a:t>
            </a:r>
          </a:p>
          <a:p>
            <a:pPr>
              <a:buFont typeface="Courier New" pitchFamily="49" charset="0"/>
              <a:buChar char="o"/>
            </a:pPr>
            <a:r>
              <a:rPr lang="en-IN" dirty="0" err="1" smtClean="0"/>
              <a:t>Hepatomegaly</a:t>
            </a:r>
            <a:r>
              <a:rPr lang="en-IN" dirty="0" smtClean="0"/>
              <a:t> – Cardiac failure</a:t>
            </a:r>
          </a:p>
          <a:p>
            <a:pPr>
              <a:buFont typeface="Courier New" pitchFamily="49" charset="0"/>
              <a:buChar char="o"/>
            </a:pPr>
            <a:r>
              <a:rPr lang="en-IN" smtClean="0"/>
              <a:t>Palpable Kidney</a:t>
            </a:r>
            <a:endParaRPr lang="en-IN" dirty="0" smtClean="0"/>
          </a:p>
          <a:p>
            <a:pPr>
              <a:buNone/>
            </a:pPr>
            <a:endParaRPr lang="en-IN" dirty="0" smtClean="0"/>
          </a:p>
          <a:p>
            <a:pPr>
              <a:buFont typeface="Courier New" pitchFamily="49" charset="0"/>
              <a:buChar char="o"/>
            </a:pPr>
            <a:endParaRPr lang="en-IN"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a:buNone/>
            </a:pPr>
            <a:r>
              <a:rPr lang="en-US" sz="8800" smtClean="0"/>
              <a:t>…….Thanks</a:t>
            </a:r>
            <a:endParaRPr lang="en-IN" sz="8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304800"/>
            <a:ext cx="3436143" cy="691855"/>
          </a:xfrm>
          <a:prstGeom prst="rect">
            <a:avLst/>
          </a:prstGeom>
        </p:spPr>
        <p:txBody>
          <a:bodyPr vert="horz" wrap="square" lIns="0" tIns="14604" rIns="0" bIns="0" rtlCol="0">
            <a:spAutoFit/>
          </a:bodyPr>
          <a:lstStyle/>
          <a:p>
            <a:pPr marL="12700">
              <a:lnSpc>
                <a:spcPct val="100000"/>
              </a:lnSpc>
              <a:spcBef>
                <a:spcPts val="114"/>
              </a:spcBef>
            </a:pPr>
            <a:r>
              <a:rPr u="heavy" spc="-400" dirty="0">
                <a:uFill>
                  <a:solidFill>
                    <a:srgbClr val="DE7D17"/>
                  </a:solidFill>
                </a:uFill>
              </a:rPr>
              <a:t>I</a:t>
            </a:r>
            <a:r>
              <a:rPr u="heavy" spc="-65" dirty="0">
                <a:uFill>
                  <a:solidFill>
                    <a:srgbClr val="DE7D17"/>
                  </a:solidFill>
                </a:uFill>
              </a:rPr>
              <a:t>n</a:t>
            </a:r>
            <a:r>
              <a:rPr u="heavy" spc="-135" dirty="0">
                <a:uFill>
                  <a:solidFill>
                    <a:srgbClr val="DE7D17"/>
                  </a:solidFill>
                </a:uFill>
              </a:rPr>
              <a:t>s</a:t>
            </a:r>
            <a:r>
              <a:rPr u="heavy" spc="140" dirty="0">
                <a:uFill>
                  <a:solidFill>
                    <a:srgbClr val="DE7D17"/>
                  </a:solidFill>
                </a:uFill>
              </a:rPr>
              <a:t>pe</a:t>
            </a:r>
            <a:r>
              <a:rPr u="heavy" spc="130" dirty="0">
                <a:uFill>
                  <a:solidFill>
                    <a:srgbClr val="DE7D17"/>
                  </a:solidFill>
                </a:uFill>
              </a:rPr>
              <a:t>c</a:t>
            </a:r>
            <a:r>
              <a:rPr u="heavy" spc="-229" dirty="0">
                <a:uFill>
                  <a:solidFill>
                    <a:srgbClr val="DE7D17"/>
                  </a:solidFill>
                </a:uFill>
              </a:rPr>
              <a:t>t</a:t>
            </a:r>
            <a:r>
              <a:rPr u="heavy" spc="-140" dirty="0">
                <a:uFill>
                  <a:solidFill>
                    <a:srgbClr val="DE7D17"/>
                  </a:solidFill>
                </a:uFill>
              </a:rPr>
              <a:t>i</a:t>
            </a:r>
            <a:r>
              <a:rPr u="heavy" spc="20" dirty="0">
                <a:uFill>
                  <a:solidFill>
                    <a:srgbClr val="DE7D17"/>
                  </a:solidFill>
                </a:uFill>
              </a:rPr>
              <a:t>o</a:t>
            </a:r>
            <a:r>
              <a:rPr u="heavy" spc="-70" dirty="0">
                <a:uFill>
                  <a:solidFill>
                    <a:srgbClr val="DE7D17"/>
                  </a:solidFill>
                </a:uFill>
              </a:rPr>
              <a:t>n</a:t>
            </a:r>
            <a:r>
              <a:rPr u="heavy" spc="-125" dirty="0">
                <a:uFill>
                  <a:solidFill>
                    <a:srgbClr val="DE7D17"/>
                  </a:solidFill>
                </a:uFill>
              </a:rPr>
              <a:t> </a:t>
            </a:r>
            <a:r>
              <a:rPr u="heavy" spc="-265" dirty="0">
                <a:uFill>
                  <a:solidFill>
                    <a:srgbClr val="DE7D17"/>
                  </a:solidFill>
                </a:uFill>
              </a:rPr>
              <a:t>–</a:t>
            </a:r>
          </a:p>
        </p:txBody>
      </p:sp>
      <p:sp>
        <p:nvSpPr>
          <p:cNvPr id="3" name="object 3"/>
          <p:cNvSpPr txBox="1"/>
          <p:nvPr/>
        </p:nvSpPr>
        <p:spPr>
          <a:xfrm>
            <a:off x="1288256" y="1196467"/>
            <a:ext cx="3277553" cy="1674817"/>
          </a:xfrm>
          <a:prstGeom prst="rect">
            <a:avLst/>
          </a:prstGeom>
        </p:spPr>
        <p:txBody>
          <a:bodyPr vert="horz" wrap="square" lIns="0" tIns="12700" rIns="0" bIns="0" rtlCol="0">
            <a:spAutoFit/>
          </a:bodyPr>
          <a:lstStyle/>
          <a:p>
            <a:pPr marL="300355" indent="-288290">
              <a:lnSpc>
                <a:spcPct val="100000"/>
              </a:lnSpc>
              <a:spcBef>
                <a:spcPts val="100"/>
              </a:spcBef>
              <a:buFont typeface="Wingdings"/>
              <a:buChar char=""/>
              <a:tabLst>
                <a:tab pos="300990" algn="l"/>
              </a:tabLst>
            </a:pPr>
            <a:r>
              <a:rPr sz="1800" spc="-10" dirty="0">
                <a:latin typeface="Times New Roman" pitchFamily="18" charset="0"/>
                <a:cs typeface="Times New Roman" pitchFamily="18" charset="0"/>
              </a:rPr>
              <a:t>Shape</a:t>
            </a:r>
            <a:r>
              <a:rPr sz="1800" spc="-20" dirty="0">
                <a:latin typeface="Times New Roman" pitchFamily="18" charset="0"/>
                <a:cs typeface="Times New Roman" pitchFamily="18" charset="0"/>
              </a:rPr>
              <a:t> </a:t>
            </a:r>
            <a:r>
              <a:rPr sz="1800" spc="-75" dirty="0">
                <a:latin typeface="Times New Roman" pitchFamily="18" charset="0"/>
                <a:cs typeface="Times New Roman" pitchFamily="18" charset="0"/>
              </a:rPr>
              <a:t>of</a:t>
            </a:r>
            <a:r>
              <a:rPr sz="1800" spc="-55" dirty="0">
                <a:latin typeface="Times New Roman" pitchFamily="18" charset="0"/>
                <a:cs typeface="Times New Roman" pitchFamily="18" charset="0"/>
              </a:rPr>
              <a:t> </a:t>
            </a:r>
            <a:r>
              <a:rPr sz="1800" spc="-30" dirty="0">
                <a:latin typeface="Times New Roman" pitchFamily="18" charset="0"/>
                <a:cs typeface="Times New Roman" pitchFamily="18" charset="0"/>
              </a:rPr>
              <a:t>chest</a:t>
            </a:r>
            <a:endParaRPr sz="1800">
              <a:latin typeface="Times New Roman" pitchFamily="18" charset="0"/>
              <a:cs typeface="Times New Roman" pitchFamily="18" charset="0"/>
            </a:endParaRPr>
          </a:p>
          <a:p>
            <a:pPr marL="300355" indent="-288290">
              <a:lnSpc>
                <a:spcPct val="100000"/>
              </a:lnSpc>
              <a:buFont typeface="Wingdings"/>
              <a:buChar char=""/>
              <a:tabLst>
                <a:tab pos="300990" algn="l"/>
              </a:tabLst>
            </a:pPr>
            <a:r>
              <a:rPr sz="1800" spc="-75" dirty="0">
                <a:latin typeface="Times New Roman" pitchFamily="18" charset="0"/>
                <a:cs typeface="Times New Roman" pitchFamily="18" charset="0"/>
              </a:rPr>
              <a:t>Respiratory</a:t>
            </a:r>
            <a:r>
              <a:rPr sz="1800" spc="-25" dirty="0">
                <a:latin typeface="Times New Roman" pitchFamily="18" charset="0"/>
                <a:cs typeface="Times New Roman" pitchFamily="18" charset="0"/>
              </a:rPr>
              <a:t> </a:t>
            </a:r>
            <a:r>
              <a:rPr sz="1800" spc="-35" dirty="0">
                <a:latin typeface="Times New Roman" pitchFamily="18" charset="0"/>
                <a:cs typeface="Times New Roman" pitchFamily="18" charset="0"/>
              </a:rPr>
              <a:t>movements</a:t>
            </a:r>
            <a:r>
              <a:rPr sz="1800" spc="-55" dirty="0">
                <a:latin typeface="Times New Roman" pitchFamily="18" charset="0"/>
                <a:cs typeface="Times New Roman" pitchFamily="18" charset="0"/>
              </a:rPr>
              <a:t> </a:t>
            </a:r>
            <a:r>
              <a:rPr sz="1800" spc="-180" dirty="0">
                <a:latin typeface="Times New Roman" pitchFamily="18" charset="0"/>
                <a:cs typeface="Times New Roman" pitchFamily="18" charset="0"/>
              </a:rPr>
              <a:t>(RR,</a:t>
            </a:r>
            <a:r>
              <a:rPr sz="1800" spc="-25" dirty="0">
                <a:latin typeface="Times New Roman" pitchFamily="18" charset="0"/>
                <a:cs typeface="Times New Roman" pitchFamily="18" charset="0"/>
              </a:rPr>
              <a:t> </a:t>
            </a:r>
            <a:r>
              <a:rPr sz="1800" spc="-110" dirty="0">
                <a:latin typeface="Times New Roman" pitchFamily="18" charset="0"/>
                <a:cs typeface="Times New Roman" pitchFamily="18" charset="0"/>
              </a:rPr>
              <a:t>Rhythm)</a:t>
            </a:r>
            <a:endParaRPr sz="1800">
              <a:latin typeface="Times New Roman" pitchFamily="18" charset="0"/>
              <a:cs typeface="Times New Roman" pitchFamily="18" charset="0"/>
            </a:endParaRPr>
          </a:p>
          <a:p>
            <a:pPr marL="300355" indent="-288290">
              <a:lnSpc>
                <a:spcPct val="100000"/>
              </a:lnSpc>
              <a:buFont typeface="Wingdings"/>
              <a:buChar char=""/>
              <a:tabLst>
                <a:tab pos="300990" algn="l"/>
              </a:tabLst>
            </a:pPr>
            <a:r>
              <a:rPr sz="1800" spc="-45" dirty="0">
                <a:latin typeface="Times New Roman" pitchFamily="18" charset="0"/>
                <a:cs typeface="Times New Roman" pitchFamily="18" charset="0"/>
              </a:rPr>
              <a:t>Mediastinum</a:t>
            </a:r>
            <a:r>
              <a:rPr sz="1800" spc="-20" dirty="0">
                <a:latin typeface="Times New Roman" pitchFamily="18" charset="0"/>
                <a:cs typeface="Times New Roman" pitchFamily="18" charset="0"/>
              </a:rPr>
              <a:t> </a:t>
            </a:r>
            <a:r>
              <a:rPr sz="1800" spc="-114" dirty="0">
                <a:latin typeface="Times New Roman" pitchFamily="18" charset="0"/>
                <a:cs typeface="Times New Roman" pitchFamily="18" charset="0"/>
              </a:rPr>
              <a:t>(trails</a:t>
            </a:r>
            <a:r>
              <a:rPr sz="1800" spc="-20" dirty="0">
                <a:latin typeface="Times New Roman" pitchFamily="18" charset="0"/>
                <a:cs typeface="Times New Roman" pitchFamily="18" charset="0"/>
              </a:rPr>
              <a:t> </a:t>
            </a:r>
            <a:r>
              <a:rPr sz="1800" spc="-80" dirty="0">
                <a:latin typeface="Times New Roman" pitchFamily="18" charset="0"/>
                <a:cs typeface="Times New Roman" pitchFamily="18" charset="0"/>
              </a:rPr>
              <a:t>sign)</a:t>
            </a:r>
            <a:endParaRPr sz="1800">
              <a:latin typeface="Times New Roman" pitchFamily="18" charset="0"/>
              <a:cs typeface="Times New Roman" pitchFamily="18" charset="0"/>
            </a:endParaRPr>
          </a:p>
          <a:p>
            <a:pPr marL="300355" indent="-288290">
              <a:lnSpc>
                <a:spcPct val="100000"/>
              </a:lnSpc>
              <a:buFont typeface="Wingdings"/>
              <a:buChar char=""/>
              <a:tabLst>
                <a:tab pos="300990" algn="l"/>
              </a:tabLst>
            </a:pPr>
            <a:r>
              <a:rPr sz="1800" spc="-10" dirty="0">
                <a:latin typeface="Times New Roman" pitchFamily="18" charset="0"/>
                <a:cs typeface="Times New Roman" pitchFamily="18" charset="0"/>
              </a:rPr>
              <a:t>Misce</a:t>
            </a:r>
            <a:r>
              <a:rPr sz="1800" dirty="0">
                <a:latin typeface="Times New Roman" pitchFamily="18" charset="0"/>
                <a:cs typeface="Times New Roman" pitchFamily="18" charset="0"/>
              </a:rPr>
              <a:t>l</a:t>
            </a:r>
            <a:r>
              <a:rPr sz="1800" spc="-5" dirty="0">
                <a:latin typeface="Times New Roman" pitchFamily="18" charset="0"/>
                <a:cs typeface="Times New Roman" pitchFamily="18" charset="0"/>
              </a:rPr>
              <a:t>laneou</a:t>
            </a:r>
            <a:r>
              <a:rPr sz="1800" spc="-135" dirty="0">
                <a:latin typeface="Times New Roman" pitchFamily="18" charset="0"/>
                <a:cs typeface="Times New Roman" pitchFamily="18" charset="0"/>
              </a:rPr>
              <a:t>s</a:t>
            </a:r>
            <a:r>
              <a:rPr sz="1800" spc="-50" dirty="0">
                <a:latin typeface="Times New Roman" pitchFamily="18" charset="0"/>
                <a:cs typeface="Times New Roman" pitchFamily="18" charset="0"/>
              </a:rPr>
              <a:t> </a:t>
            </a:r>
            <a:r>
              <a:rPr sz="1800" spc="-245" dirty="0">
                <a:latin typeface="Times New Roman" pitchFamily="18" charset="0"/>
                <a:cs typeface="Times New Roman" pitchFamily="18" charset="0"/>
              </a:rPr>
              <a:t>–</a:t>
            </a:r>
            <a:r>
              <a:rPr sz="1800" spc="-35" dirty="0">
                <a:latin typeface="Times New Roman" pitchFamily="18" charset="0"/>
                <a:cs typeface="Times New Roman" pitchFamily="18" charset="0"/>
              </a:rPr>
              <a:t>puls</a:t>
            </a:r>
            <a:r>
              <a:rPr sz="1800" spc="-45" dirty="0">
                <a:latin typeface="Times New Roman" pitchFamily="18" charset="0"/>
                <a:cs typeface="Times New Roman" pitchFamily="18" charset="0"/>
              </a:rPr>
              <a:t>a</a:t>
            </a:r>
            <a:r>
              <a:rPr sz="1800" spc="-90" dirty="0">
                <a:latin typeface="Times New Roman" pitchFamily="18" charset="0"/>
                <a:cs typeface="Times New Roman" pitchFamily="18" charset="0"/>
              </a:rPr>
              <a:t>tions,</a:t>
            </a:r>
            <a:r>
              <a:rPr sz="1800" spc="-65" dirty="0">
                <a:latin typeface="Times New Roman" pitchFamily="18" charset="0"/>
                <a:cs typeface="Times New Roman" pitchFamily="18" charset="0"/>
              </a:rPr>
              <a:t> </a:t>
            </a:r>
            <a:r>
              <a:rPr sz="1800" spc="-35" dirty="0">
                <a:latin typeface="Times New Roman" pitchFamily="18" charset="0"/>
                <a:cs typeface="Times New Roman" pitchFamily="18" charset="0"/>
              </a:rPr>
              <a:t>dilat</a:t>
            </a:r>
            <a:r>
              <a:rPr sz="1800" spc="-50" dirty="0">
                <a:latin typeface="Times New Roman" pitchFamily="18" charset="0"/>
                <a:cs typeface="Times New Roman" pitchFamily="18" charset="0"/>
              </a:rPr>
              <a:t>e</a:t>
            </a:r>
            <a:r>
              <a:rPr sz="1800" spc="55" dirty="0">
                <a:latin typeface="Times New Roman" pitchFamily="18" charset="0"/>
                <a:cs typeface="Times New Roman" pitchFamily="18" charset="0"/>
              </a:rPr>
              <a:t>d</a:t>
            </a:r>
            <a:endParaRPr sz="1800">
              <a:latin typeface="Times New Roman" pitchFamily="18" charset="0"/>
              <a:cs typeface="Times New Roman" pitchFamily="18" charset="0"/>
            </a:endParaRPr>
          </a:p>
          <a:p>
            <a:pPr marL="300355">
              <a:lnSpc>
                <a:spcPct val="100000"/>
              </a:lnSpc>
              <a:spcBef>
                <a:spcPts val="5"/>
              </a:spcBef>
            </a:pPr>
            <a:r>
              <a:rPr sz="1800" spc="-55" dirty="0">
                <a:latin typeface="Times New Roman" pitchFamily="18" charset="0"/>
                <a:cs typeface="Times New Roman" pitchFamily="18" charset="0"/>
              </a:rPr>
              <a:t>veins</a:t>
            </a:r>
            <a:endParaRPr sz="1800">
              <a:latin typeface="Times New Roman" pitchFamily="18" charset="0"/>
              <a:cs typeface="Times New Roman" pitchFamily="18" charset="0"/>
            </a:endParaRPr>
          </a:p>
        </p:txBody>
      </p:sp>
      <p:sp>
        <p:nvSpPr>
          <p:cNvPr id="4" name="object 4"/>
          <p:cNvSpPr txBox="1"/>
          <p:nvPr/>
        </p:nvSpPr>
        <p:spPr>
          <a:xfrm>
            <a:off x="5071110" y="587452"/>
            <a:ext cx="1038225" cy="630300"/>
          </a:xfrm>
          <a:prstGeom prst="rect">
            <a:avLst/>
          </a:prstGeom>
        </p:spPr>
        <p:txBody>
          <a:bodyPr vert="horz" wrap="square" lIns="0" tIns="14604" rIns="0" bIns="0" rtlCol="0">
            <a:spAutoFit/>
          </a:bodyPr>
          <a:lstStyle/>
          <a:p>
            <a:pPr marL="12700">
              <a:lnSpc>
                <a:spcPct val="100000"/>
              </a:lnSpc>
              <a:spcBef>
                <a:spcPts val="114"/>
              </a:spcBef>
            </a:pPr>
            <a:r>
              <a:rPr sz="2000" b="1" u="heavy" spc="-200" dirty="0">
                <a:solidFill>
                  <a:srgbClr val="DE7D17"/>
                </a:solidFill>
                <a:uFill>
                  <a:solidFill>
                    <a:srgbClr val="DE7D17"/>
                  </a:solidFill>
                </a:uFill>
                <a:latin typeface="Tahoma"/>
                <a:cs typeface="Tahoma"/>
              </a:rPr>
              <a:t>P</a:t>
            </a:r>
            <a:r>
              <a:rPr sz="2000" b="1" u="heavy" spc="5" dirty="0">
                <a:solidFill>
                  <a:srgbClr val="DE7D17"/>
                </a:solidFill>
                <a:uFill>
                  <a:solidFill>
                    <a:srgbClr val="DE7D17"/>
                  </a:solidFill>
                </a:uFill>
                <a:latin typeface="Tahoma"/>
                <a:cs typeface="Tahoma"/>
              </a:rPr>
              <a:t>a</a:t>
            </a:r>
            <a:r>
              <a:rPr sz="2000" b="1" u="heavy" spc="-15" dirty="0">
                <a:solidFill>
                  <a:srgbClr val="DE7D17"/>
                </a:solidFill>
                <a:uFill>
                  <a:solidFill>
                    <a:srgbClr val="DE7D17"/>
                  </a:solidFill>
                </a:uFill>
                <a:latin typeface="Tahoma"/>
                <a:cs typeface="Tahoma"/>
              </a:rPr>
              <a:t>lpa</a:t>
            </a:r>
            <a:r>
              <a:rPr sz="2000" b="1" u="heavy" spc="-5" dirty="0">
                <a:solidFill>
                  <a:srgbClr val="DE7D17"/>
                </a:solidFill>
                <a:uFill>
                  <a:solidFill>
                    <a:srgbClr val="DE7D17"/>
                  </a:solidFill>
                </a:uFill>
                <a:latin typeface="Tahoma"/>
                <a:cs typeface="Tahoma"/>
              </a:rPr>
              <a:t>t</a:t>
            </a:r>
            <a:r>
              <a:rPr sz="2000" b="1" u="heavy" spc="-140" dirty="0">
                <a:solidFill>
                  <a:srgbClr val="DE7D17"/>
                </a:solidFill>
                <a:uFill>
                  <a:solidFill>
                    <a:srgbClr val="DE7D17"/>
                  </a:solidFill>
                </a:uFill>
                <a:latin typeface="Tahoma"/>
                <a:cs typeface="Tahoma"/>
              </a:rPr>
              <a:t>i</a:t>
            </a:r>
            <a:r>
              <a:rPr sz="2000" b="1" u="heavy" spc="50" dirty="0">
                <a:solidFill>
                  <a:srgbClr val="DE7D17"/>
                </a:solidFill>
                <a:uFill>
                  <a:solidFill>
                    <a:srgbClr val="DE7D17"/>
                  </a:solidFill>
                </a:uFill>
                <a:latin typeface="Tahoma"/>
                <a:cs typeface="Tahoma"/>
              </a:rPr>
              <a:t>o</a:t>
            </a:r>
            <a:r>
              <a:rPr sz="2000" b="1" u="heavy" spc="-70" dirty="0">
                <a:solidFill>
                  <a:srgbClr val="DE7D17"/>
                </a:solidFill>
                <a:uFill>
                  <a:solidFill>
                    <a:srgbClr val="DE7D17"/>
                  </a:solidFill>
                </a:uFill>
                <a:latin typeface="Tahoma"/>
                <a:cs typeface="Tahoma"/>
              </a:rPr>
              <a:t>n</a:t>
            </a:r>
            <a:r>
              <a:rPr sz="2000" b="1" u="heavy" spc="-65" dirty="0">
                <a:solidFill>
                  <a:srgbClr val="DE7D17"/>
                </a:solidFill>
                <a:uFill>
                  <a:solidFill>
                    <a:srgbClr val="DE7D17"/>
                  </a:solidFill>
                </a:uFill>
                <a:latin typeface="Tahoma"/>
                <a:cs typeface="Tahoma"/>
              </a:rPr>
              <a:t> </a:t>
            </a:r>
            <a:r>
              <a:rPr sz="2000" b="1" u="heavy" spc="-265" dirty="0">
                <a:solidFill>
                  <a:srgbClr val="DE7D17"/>
                </a:solidFill>
                <a:uFill>
                  <a:solidFill>
                    <a:srgbClr val="DE7D17"/>
                  </a:solidFill>
                </a:uFill>
                <a:latin typeface="Tahoma"/>
                <a:cs typeface="Tahoma"/>
              </a:rPr>
              <a:t>–</a:t>
            </a:r>
            <a:endParaRPr sz="2000">
              <a:latin typeface="Tahoma"/>
              <a:cs typeface="Tahoma"/>
            </a:endParaRPr>
          </a:p>
        </p:txBody>
      </p:sp>
      <p:sp>
        <p:nvSpPr>
          <p:cNvPr id="5" name="object 5"/>
          <p:cNvSpPr txBox="1"/>
          <p:nvPr/>
        </p:nvSpPr>
        <p:spPr>
          <a:xfrm>
            <a:off x="5071111" y="1168349"/>
            <a:ext cx="3096101" cy="1674817"/>
          </a:xfrm>
          <a:prstGeom prst="rect">
            <a:avLst/>
          </a:prstGeom>
        </p:spPr>
        <p:txBody>
          <a:bodyPr vert="horz" wrap="square" lIns="0" tIns="12700" rIns="0" bIns="0" rtlCol="0">
            <a:spAutoFit/>
          </a:bodyPr>
          <a:lstStyle/>
          <a:p>
            <a:pPr marL="300355" indent="-288290">
              <a:lnSpc>
                <a:spcPct val="100000"/>
              </a:lnSpc>
              <a:spcBef>
                <a:spcPts val="100"/>
              </a:spcBef>
              <a:buFont typeface="Wingdings"/>
              <a:buChar char=""/>
              <a:tabLst>
                <a:tab pos="300990" algn="l"/>
              </a:tabLst>
            </a:pPr>
            <a:r>
              <a:rPr sz="1800" spc="-80" dirty="0">
                <a:latin typeface="Times New Roman" pitchFamily="18" charset="0"/>
                <a:cs typeface="Times New Roman" pitchFamily="18" charset="0"/>
              </a:rPr>
              <a:t>Finding</a:t>
            </a:r>
            <a:r>
              <a:rPr sz="1800" spc="-70" dirty="0">
                <a:latin typeface="Times New Roman" pitchFamily="18" charset="0"/>
                <a:cs typeface="Times New Roman" pitchFamily="18" charset="0"/>
              </a:rPr>
              <a:t>s</a:t>
            </a:r>
            <a:r>
              <a:rPr sz="1800" spc="-25" dirty="0">
                <a:latin typeface="Times New Roman" pitchFamily="18" charset="0"/>
                <a:cs typeface="Times New Roman" pitchFamily="18" charset="0"/>
              </a:rPr>
              <a:t> </a:t>
            </a:r>
            <a:r>
              <a:rPr sz="1800" spc="-95" dirty="0">
                <a:latin typeface="Times New Roman" pitchFamily="18" charset="0"/>
                <a:cs typeface="Times New Roman" pitchFamily="18" charset="0"/>
              </a:rPr>
              <a:t>o</a:t>
            </a:r>
            <a:r>
              <a:rPr sz="1800" spc="-55" dirty="0">
                <a:latin typeface="Times New Roman" pitchFamily="18" charset="0"/>
                <a:cs typeface="Times New Roman" pitchFamily="18" charset="0"/>
              </a:rPr>
              <a:t>f</a:t>
            </a:r>
            <a:r>
              <a:rPr sz="1800" spc="-60" dirty="0">
                <a:latin typeface="Times New Roman" pitchFamily="18" charset="0"/>
                <a:cs typeface="Times New Roman" pitchFamily="18" charset="0"/>
              </a:rPr>
              <a:t> </a:t>
            </a:r>
            <a:r>
              <a:rPr sz="1800" spc="-40" dirty="0">
                <a:latin typeface="Times New Roman" pitchFamily="18" charset="0"/>
                <a:cs typeface="Times New Roman" pitchFamily="18" charset="0"/>
              </a:rPr>
              <a:t>inspection</a:t>
            </a:r>
            <a:r>
              <a:rPr sz="1800" spc="-25" dirty="0">
                <a:latin typeface="Times New Roman" pitchFamily="18" charset="0"/>
                <a:cs typeface="Times New Roman" pitchFamily="18" charset="0"/>
              </a:rPr>
              <a:t> </a:t>
            </a:r>
            <a:r>
              <a:rPr sz="1800" spc="-30" dirty="0">
                <a:latin typeface="Times New Roman" pitchFamily="18" charset="0"/>
                <a:cs typeface="Times New Roman" pitchFamily="18" charset="0"/>
              </a:rPr>
              <a:t>confirmed</a:t>
            </a:r>
            <a:endParaRPr sz="1800">
              <a:latin typeface="Times New Roman" pitchFamily="18" charset="0"/>
              <a:cs typeface="Times New Roman" pitchFamily="18" charset="0"/>
            </a:endParaRPr>
          </a:p>
          <a:p>
            <a:pPr marL="300355" indent="-288290">
              <a:lnSpc>
                <a:spcPct val="100000"/>
              </a:lnSpc>
              <a:spcBef>
                <a:spcPts val="5"/>
              </a:spcBef>
              <a:buFont typeface="Wingdings"/>
              <a:buChar char=""/>
              <a:tabLst>
                <a:tab pos="300990" algn="l"/>
              </a:tabLst>
            </a:pPr>
            <a:r>
              <a:rPr sz="1800" spc="-45" dirty="0">
                <a:latin typeface="Times New Roman" pitchFamily="18" charset="0"/>
                <a:cs typeface="Times New Roman" pitchFamily="18" charset="0"/>
              </a:rPr>
              <a:t>Mediastinum</a:t>
            </a:r>
            <a:r>
              <a:rPr sz="1800" spc="-35" dirty="0">
                <a:latin typeface="Times New Roman" pitchFamily="18" charset="0"/>
                <a:cs typeface="Times New Roman" pitchFamily="18" charset="0"/>
              </a:rPr>
              <a:t> </a:t>
            </a:r>
            <a:r>
              <a:rPr sz="1800" spc="-25" dirty="0">
                <a:latin typeface="Times New Roman" pitchFamily="18" charset="0"/>
                <a:cs typeface="Times New Roman" pitchFamily="18" charset="0"/>
              </a:rPr>
              <a:t>(trachea,</a:t>
            </a:r>
            <a:r>
              <a:rPr sz="1800" spc="-75" dirty="0">
                <a:latin typeface="Times New Roman" pitchFamily="18" charset="0"/>
                <a:cs typeface="Times New Roman" pitchFamily="18" charset="0"/>
              </a:rPr>
              <a:t> </a:t>
            </a:r>
            <a:r>
              <a:rPr sz="1800" spc="40" dirty="0">
                <a:latin typeface="Times New Roman" pitchFamily="18" charset="0"/>
                <a:cs typeface="Times New Roman" pitchFamily="18" charset="0"/>
              </a:rPr>
              <a:t>apex</a:t>
            </a:r>
            <a:r>
              <a:rPr sz="1800" spc="-35" dirty="0">
                <a:latin typeface="Times New Roman" pitchFamily="18" charset="0"/>
                <a:cs typeface="Times New Roman" pitchFamily="18" charset="0"/>
              </a:rPr>
              <a:t> </a:t>
            </a:r>
            <a:r>
              <a:rPr sz="1800" spc="-25" dirty="0">
                <a:latin typeface="Times New Roman" pitchFamily="18" charset="0"/>
                <a:cs typeface="Times New Roman" pitchFamily="18" charset="0"/>
              </a:rPr>
              <a:t>beat)</a:t>
            </a:r>
            <a:endParaRPr sz="1800">
              <a:latin typeface="Times New Roman" pitchFamily="18" charset="0"/>
              <a:cs typeface="Times New Roman" pitchFamily="18" charset="0"/>
            </a:endParaRPr>
          </a:p>
          <a:p>
            <a:pPr marL="300355" indent="-288290">
              <a:lnSpc>
                <a:spcPct val="100000"/>
              </a:lnSpc>
              <a:buFont typeface="Wingdings"/>
              <a:buChar char=""/>
              <a:tabLst>
                <a:tab pos="300990" algn="l"/>
              </a:tabLst>
            </a:pPr>
            <a:r>
              <a:rPr sz="1800" spc="-80" dirty="0">
                <a:latin typeface="Times New Roman" pitchFamily="18" charset="0"/>
                <a:cs typeface="Times New Roman" pitchFamily="18" charset="0"/>
              </a:rPr>
              <a:t>TVF(tactile</a:t>
            </a:r>
            <a:r>
              <a:rPr sz="1800" spc="-35" dirty="0">
                <a:latin typeface="Times New Roman" pitchFamily="18" charset="0"/>
                <a:cs typeface="Times New Roman" pitchFamily="18" charset="0"/>
              </a:rPr>
              <a:t> </a:t>
            </a:r>
            <a:r>
              <a:rPr sz="1800" spc="35" dirty="0">
                <a:latin typeface="Times New Roman" pitchFamily="18" charset="0"/>
                <a:cs typeface="Times New Roman" pitchFamily="18" charset="0"/>
              </a:rPr>
              <a:t>vocal</a:t>
            </a:r>
            <a:r>
              <a:rPr sz="1800" spc="-30" dirty="0">
                <a:latin typeface="Times New Roman" pitchFamily="18" charset="0"/>
                <a:cs typeface="Times New Roman" pitchFamily="18" charset="0"/>
              </a:rPr>
              <a:t> </a:t>
            </a:r>
            <a:r>
              <a:rPr sz="1800" spc="-114" dirty="0">
                <a:latin typeface="Times New Roman" pitchFamily="18" charset="0"/>
                <a:cs typeface="Times New Roman" pitchFamily="18" charset="0"/>
              </a:rPr>
              <a:t>fremitus)</a:t>
            </a:r>
            <a:endParaRPr sz="1800">
              <a:latin typeface="Times New Roman" pitchFamily="18" charset="0"/>
              <a:cs typeface="Times New Roman" pitchFamily="18" charset="0"/>
            </a:endParaRPr>
          </a:p>
          <a:p>
            <a:pPr marL="300355" indent="-288290">
              <a:lnSpc>
                <a:spcPct val="100000"/>
              </a:lnSpc>
              <a:buFont typeface="Wingdings"/>
              <a:buChar char=""/>
              <a:tabLst>
                <a:tab pos="300990" algn="l"/>
              </a:tabLst>
            </a:pPr>
            <a:r>
              <a:rPr sz="1800" spc="-70" dirty="0">
                <a:latin typeface="Times New Roman" pitchFamily="18" charset="0"/>
                <a:cs typeface="Times New Roman" pitchFamily="18" charset="0"/>
              </a:rPr>
              <a:t>Tenderness</a:t>
            </a:r>
            <a:endParaRPr sz="1800">
              <a:latin typeface="Times New Roman" pitchFamily="18" charset="0"/>
              <a:cs typeface="Times New Roman" pitchFamily="18" charset="0"/>
            </a:endParaRPr>
          </a:p>
        </p:txBody>
      </p:sp>
      <p:sp>
        <p:nvSpPr>
          <p:cNvPr id="6" name="object 6"/>
          <p:cNvSpPr txBox="1"/>
          <p:nvPr/>
        </p:nvSpPr>
        <p:spPr>
          <a:xfrm>
            <a:off x="1219200" y="3124200"/>
            <a:ext cx="3057049" cy="3115595"/>
          </a:xfrm>
          <a:prstGeom prst="rect">
            <a:avLst/>
          </a:prstGeom>
        </p:spPr>
        <p:txBody>
          <a:bodyPr vert="horz" wrap="square" lIns="0" tIns="14604" rIns="0" bIns="0" rtlCol="0">
            <a:spAutoFit/>
          </a:bodyPr>
          <a:lstStyle/>
          <a:p>
            <a:pPr marL="12700">
              <a:lnSpc>
                <a:spcPct val="100000"/>
              </a:lnSpc>
              <a:spcBef>
                <a:spcPts val="114"/>
              </a:spcBef>
            </a:pPr>
            <a:r>
              <a:rPr sz="2000" u="heavy" spc="-200" dirty="0">
                <a:uFill>
                  <a:solidFill>
                    <a:srgbClr val="000000"/>
                  </a:solidFill>
                </a:uFill>
                <a:latin typeface="Times New Roman" pitchFamily="18" charset="0"/>
                <a:cs typeface="Times New Roman" pitchFamily="18" charset="0"/>
              </a:rPr>
              <a:t>P</a:t>
            </a:r>
            <a:r>
              <a:rPr sz="2000" u="heavy" spc="100" dirty="0">
                <a:uFill>
                  <a:solidFill>
                    <a:srgbClr val="000000"/>
                  </a:solidFill>
                </a:uFill>
                <a:latin typeface="Times New Roman" pitchFamily="18" charset="0"/>
                <a:cs typeface="Times New Roman" pitchFamily="18" charset="0"/>
              </a:rPr>
              <a:t>e</a:t>
            </a:r>
            <a:r>
              <a:rPr sz="2000" u="heavy" spc="5" dirty="0">
                <a:uFill>
                  <a:solidFill>
                    <a:srgbClr val="000000"/>
                  </a:solidFill>
                </a:uFill>
                <a:latin typeface="Times New Roman" pitchFamily="18" charset="0"/>
                <a:cs typeface="Times New Roman" pitchFamily="18" charset="0"/>
              </a:rPr>
              <a:t>r</a:t>
            </a:r>
            <a:r>
              <a:rPr sz="2000" u="heavy" spc="10" dirty="0">
                <a:uFill>
                  <a:solidFill>
                    <a:srgbClr val="000000"/>
                  </a:solidFill>
                </a:uFill>
                <a:latin typeface="Times New Roman" pitchFamily="18" charset="0"/>
                <a:cs typeface="Times New Roman" pitchFamily="18" charset="0"/>
              </a:rPr>
              <a:t>c</a:t>
            </a:r>
            <a:r>
              <a:rPr sz="2000" u="heavy" spc="-60" dirty="0">
                <a:uFill>
                  <a:solidFill>
                    <a:srgbClr val="000000"/>
                  </a:solidFill>
                </a:uFill>
                <a:latin typeface="Times New Roman" pitchFamily="18" charset="0"/>
                <a:cs typeface="Times New Roman" pitchFamily="18" charset="0"/>
              </a:rPr>
              <a:t>u</a:t>
            </a:r>
            <a:r>
              <a:rPr sz="2000" u="heavy" spc="-135" dirty="0">
                <a:uFill>
                  <a:solidFill>
                    <a:srgbClr val="000000"/>
                  </a:solidFill>
                </a:uFill>
                <a:latin typeface="Times New Roman" pitchFamily="18" charset="0"/>
                <a:cs typeface="Times New Roman" pitchFamily="18" charset="0"/>
              </a:rPr>
              <a:t>ss</a:t>
            </a:r>
            <a:r>
              <a:rPr sz="2000" u="heavy" spc="-140" dirty="0">
                <a:uFill>
                  <a:solidFill>
                    <a:srgbClr val="000000"/>
                  </a:solidFill>
                </a:uFill>
                <a:latin typeface="Times New Roman" pitchFamily="18" charset="0"/>
                <a:cs typeface="Times New Roman" pitchFamily="18" charset="0"/>
              </a:rPr>
              <a:t>i</a:t>
            </a:r>
            <a:r>
              <a:rPr sz="2000" u="heavy" spc="20" dirty="0">
                <a:uFill>
                  <a:solidFill>
                    <a:srgbClr val="000000"/>
                  </a:solidFill>
                </a:uFill>
                <a:latin typeface="Times New Roman" pitchFamily="18" charset="0"/>
                <a:cs typeface="Times New Roman" pitchFamily="18" charset="0"/>
              </a:rPr>
              <a:t>o</a:t>
            </a:r>
            <a:r>
              <a:rPr sz="2000" u="heavy" spc="-70" dirty="0">
                <a:uFill>
                  <a:solidFill>
                    <a:srgbClr val="000000"/>
                  </a:solidFill>
                </a:uFill>
                <a:latin typeface="Times New Roman" pitchFamily="18" charset="0"/>
                <a:cs typeface="Times New Roman" pitchFamily="18" charset="0"/>
              </a:rPr>
              <a:t>n</a:t>
            </a:r>
            <a:r>
              <a:rPr sz="2000" u="heavy" spc="-140" dirty="0">
                <a:uFill>
                  <a:solidFill>
                    <a:srgbClr val="000000"/>
                  </a:solidFill>
                </a:uFill>
                <a:latin typeface="Times New Roman" pitchFamily="18" charset="0"/>
                <a:cs typeface="Times New Roman" pitchFamily="18" charset="0"/>
              </a:rPr>
              <a:t> </a:t>
            </a:r>
            <a:r>
              <a:rPr sz="2000" u="heavy" spc="-265" dirty="0">
                <a:uFill>
                  <a:solidFill>
                    <a:srgbClr val="000000"/>
                  </a:solidFill>
                </a:uFill>
                <a:latin typeface="Times New Roman" pitchFamily="18" charset="0"/>
                <a:cs typeface="Times New Roman" pitchFamily="18" charset="0"/>
              </a:rPr>
              <a:t>–</a:t>
            </a:r>
            <a:endParaRPr sz="2000">
              <a:latin typeface="Times New Roman" pitchFamily="18" charset="0"/>
              <a:cs typeface="Times New Roman" pitchFamily="18" charset="0"/>
            </a:endParaRPr>
          </a:p>
          <a:p>
            <a:pPr>
              <a:lnSpc>
                <a:spcPct val="100000"/>
              </a:lnSpc>
              <a:spcBef>
                <a:spcPts val="20"/>
              </a:spcBef>
            </a:pPr>
            <a:endParaRPr sz="1950">
              <a:latin typeface="Times New Roman" pitchFamily="18" charset="0"/>
              <a:cs typeface="Times New Roman" pitchFamily="18" charset="0"/>
            </a:endParaRPr>
          </a:p>
          <a:p>
            <a:pPr marL="355600" indent="-343535">
              <a:lnSpc>
                <a:spcPct val="100000"/>
              </a:lnSpc>
              <a:buFont typeface="Arial MT"/>
              <a:buChar char="•"/>
              <a:tabLst>
                <a:tab pos="355600" algn="l"/>
                <a:tab pos="356235" algn="l"/>
              </a:tabLst>
            </a:pPr>
            <a:r>
              <a:rPr sz="1800" u="heavy" spc="-25" dirty="0">
                <a:uFill>
                  <a:solidFill>
                    <a:srgbClr val="000000"/>
                  </a:solidFill>
                </a:uFill>
                <a:latin typeface="Times New Roman" pitchFamily="18" charset="0"/>
                <a:cs typeface="Times New Roman" pitchFamily="18" charset="0"/>
              </a:rPr>
              <a:t>Ant</a:t>
            </a:r>
            <a:r>
              <a:rPr sz="1800" u="heavy" spc="-30" dirty="0">
                <a:uFill>
                  <a:solidFill>
                    <a:srgbClr val="000000"/>
                  </a:solidFill>
                </a:uFill>
                <a:latin typeface="Times New Roman" pitchFamily="18" charset="0"/>
                <a:cs typeface="Times New Roman" pitchFamily="18" charset="0"/>
              </a:rPr>
              <a:t>e</a:t>
            </a:r>
            <a:r>
              <a:rPr sz="1800" u="heavy" spc="-100" dirty="0">
                <a:uFill>
                  <a:solidFill>
                    <a:srgbClr val="000000"/>
                  </a:solidFill>
                </a:uFill>
                <a:latin typeface="Times New Roman" pitchFamily="18" charset="0"/>
                <a:cs typeface="Times New Roman" pitchFamily="18" charset="0"/>
              </a:rPr>
              <a:t>riorly</a:t>
            </a:r>
            <a:r>
              <a:rPr sz="1800" spc="-30" dirty="0">
                <a:latin typeface="Times New Roman" pitchFamily="18" charset="0"/>
                <a:cs typeface="Times New Roman" pitchFamily="18" charset="0"/>
              </a:rPr>
              <a:t> </a:t>
            </a:r>
            <a:r>
              <a:rPr sz="1800" spc="-245" dirty="0">
                <a:latin typeface="Times New Roman" pitchFamily="18" charset="0"/>
                <a:cs typeface="Times New Roman" pitchFamily="18" charset="0"/>
              </a:rPr>
              <a:t>–</a:t>
            </a:r>
            <a:r>
              <a:rPr sz="1800" spc="-130" dirty="0">
                <a:latin typeface="Times New Roman" pitchFamily="18" charset="0"/>
                <a:cs typeface="Times New Roman" pitchFamily="18" charset="0"/>
              </a:rPr>
              <a:t> </a:t>
            </a:r>
            <a:r>
              <a:rPr sz="1800" spc="-300" dirty="0">
                <a:latin typeface="Times New Roman" pitchFamily="18" charset="0"/>
                <a:cs typeface="Times New Roman" pitchFamily="18" charset="0"/>
              </a:rPr>
              <a:t>I</a:t>
            </a:r>
            <a:r>
              <a:rPr sz="1800" spc="-25" dirty="0">
                <a:latin typeface="Times New Roman" pitchFamily="18" charset="0"/>
                <a:cs typeface="Times New Roman" pitchFamily="18" charset="0"/>
              </a:rPr>
              <a:t>n</a:t>
            </a:r>
            <a:r>
              <a:rPr sz="1800" dirty="0">
                <a:latin typeface="Times New Roman" pitchFamily="18" charset="0"/>
                <a:cs typeface="Times New Roman" pitchFamily="18" charset="0"/>
              </a:rPr>
              <a:t>t</a:t>
            </a:r>
            <a:r>
              <a:rPr sz="1800" spc="15" dirty="0">
                <a:latin typeface="Times New Roman" pitchFamily="18" charset="0"/>
                <a:cs typeface="Times New Roman" pitchFamily="18" charset="0"/>
              </a:rPr>
              <a:t>e</a:t>
            </a:r>
            <a:r>
              <a:rPr sz="1800" dirty="0">
                <a:latin typeface="Times New Roman" pitchFamily="18" charset="0"/>
                <a:cs typeface="Times New Roman" pitchFamily="18" charset="0"/>
              </a:rPr>
              <a:t>r</a:t>
            </a:r>
            <a:r>
              <a:rPr sz="1800" spc="-15" dirty="0">
                <a:latin typeface="Times New Roman" pitchFamily="18" charset="0"/>
                <a:cs typeface="Times New Roman" pitchFamily="18" charset="0"/>
              </a:rPr>
              <a:t>c</a:t>
            </a:r>
            <a:r>
              <a:rPr sz="1800" spc="90" dirty="0">
                <a:latin typeface="Times New Roman" pitchFamily="18" charset="0"/>
                <a:cs typeface="Times New Roman" pitchFamily="18" charset="0"/>
              </a:rPr>
              <a:t>o</a:t>
            </a:r>
            <a:r>
              <a:rPr sz="1800" spc="-260" dirty="0">
                <a:latin typeface="Times New Roman" pitchFamily="18" charset="0"/>
                <a:cs typeface="Times New Roman" pitchFamily="18" charset="0"/>
              </a:rPr>
              <a:t>s</a:t>
            </a:r>
            <a:r>
              <a:rPr sz="1800" spc="-30" dirty="0">
                <a:latin typeface="Times New Roman" pitchFamily="18" charset="0"/>
                <a:cs typeface="Times New Roman" pitchFamily="18" charset="0"/>
              </a:rPr>
              <a:t>tal</a:t>
            </a:r>
            <a:r>
              <a:rPr sz="1800" spc="-210" dirty="0">
                <a:latin typeface="Times New Roman" pitchFamily="18" charset="0"/>
                <a:cs typeface="Times New Roman" pitchFamily="18" charset="0"/>
              </a:rPr>
              <a:t> </a:t>
            </a:r>
            <a:r>
              <a:rPr sz="1800" spc="-55" dirty="0">
                <a:latin typeface="Times New Roman" pitchFamily="18" charset="0"/>
                <a:cs typeface="Times New Roman" pitchFamily="18" charset="0"/>
              </a:rPr>
              <a:t>r</a:t>
            </a:r>
            <a:r>
              <a:rPr sz="1800" spc="-65" dirty="0">
                <a:latin typeface="Times New Roman" pitchFamily="18" charset="0"/>
                <a:cs typeface="Times New Roman" pitchFamily="18" charset="0"/>
              </a:rPr>
              <a:t>e</a:t>
            </a:r>
            <a:r>
              <a:rPr sz="1800" spc="-260" dirty="0">
                <a:latin typeface="Times New Roman" pitchFamily="18" charset="0"/>
                <a:cs typeface="Times New Roman" pitchFamily="18" charset="0"/>
              </a:rPr>
              <a:t>s</a:t>
            </a:r>
            <a:r>
              <a:rPr sz="1800" spc="90" dirty="0">
                <a:latin typeface="Times New Roman" pitchFamily="18" charset="0"/>
                <a:cs typeface="Times New Roman" pitchFamily="18" charset="0"/>
              </a:rPr>
              <a:t>o</a:t>
            </a:r>
            <a:r>
              <a:rPr sz="1800" spc="-25" dirty="0">
                <a:latin typeface="Times New Roman" pitchFamily="18" charset="0"/>
                <a:cs typeface="Times New Roman" pitchFamily="18" charset="0"/>
              </a:rPr>
              <a:t>n</a:t>
            </a:r>
            <a:r>
              <a:rPr sz="1800" spc="45" dirty="0">
                <a:latin typeface="Times New Roman" pitchFamily="18" charset="0"/>
                <a:cs typeface="Times New Roman" pitchFamily="18" charset="0"/>
              </a:rPr>
              <a:t>a</a:t>
            </a:r>
            <a:r>
              <a:rPr sz="1800" spc="65" dirty="0">
                <a:latin typeface="Times New Roman" pitchFamily="18" charset="0"/>
                <a:cs typeface="Times New Roman" pitchFamily="18" charset="0"/>
              </a:rPr>
              <a:t>n</a:t>
            </a:r>
            <a:r>
              <a:rPr sz="1800" spc="210" dirty="0">
                <a:latin typeface="Times New Roman" pitchFamily="18" charset="0"/>
                <a:cs typeface="Times New Roman" pitchFamily="18" charset="0"/>
              </a:rPr>
              <a:t>c</a:t>
            </a:r>
            <a:r>
              <a:rPr sz="1800" spc="95" dirty="0">
                <a:latin typeface="Times New Roman" pitchFamily="18" charset="0"/>
                <a:cs typeface="Times New Roman" pitchFamily="18" charset="0"/>
              </a:rPr>
              <a:t>e</a:t>
            </a:r>
            <a:endParaRPr sz="1800">
              <a:latin typeface="Times New Roman" pitchFamily="18" charset="0"/>
              <a:cs typeface="Times New Roman" pitchFamily="18" charset="0"/>
            </a:endParaRPr>
          </a:p>
          <a:p>
            <a:pPr marL="364490" indent="-352425">
              <a:lnSpc>
                <a:spcPct val="100000"/>
              </a:lnSpc>
              <a:spcBef>
                <a:spcPts val="5"/>
              </a:spcBef>
              <a:buFont typeface="Arial MT"/>
              <a:buChar char="•"/>
              <a:tabLst>
                <a:tab pos="364490" algn="l"/>
                <a:tab pos="365125" algn="l"/>
              </a:tabLst>
            </a:pPr>
            <a:r>
              <a:rPr sz="1800" spc="210" dirty="0">
                <a:latin typeface="Times New Roman" pitchFamily="18" charset="0"/>
                <a:cs typeface="Times New Roman" pitchFamily="18" charset="0"/>
              </a:rPr>
              <a:t>c</a:t>
            </a:r>
            <a:r>
              <a:rPr sz="1800" spc="-105" dirty="0">
                <a:latin typeface="Times New Roman" pitchFamily="18" charset="0"/>
                <a:cs typeface="Times New Roman" pitchFamily="18" charset="0"/>
              </a:rPr>
              <a:t>l</a:t>
            </a:r>
            <a:r>
              <a:rPr sz="1800" spc="135" dirty="0">
                <a:latin typeface="Times New Roman" pitchFamily="18" charset="0"/>
                <a:cs typeface="Times New Roman" pitchFamily="18" charset="0"/>
              </a:rPr>
              <a:t>a</a:t>
            </a:r>
            <a:r>
              <a:rPr sz="1800" spc="-65" dirty="0">
                <a:latin typeface="Times New Roman" pitchFamily="18" charset="0"/>
                <a:cs typeface="Times New Roman" pitchFamily="18" charset="0"/>
              </a:rPr>
              <a:t>v</a:t>
            </a:r>
            <a:r>
              <a:rPr sz="1800" spc="-175" dirty="0">
                <a:latin typeface="Times New Roman" pitchFamily="18" charset="0"/>
                <a:cs typeface="Times New Roman" pitchFamily="18" charset="0"/>
              </a:rPr>
              <a:t>i</a:t>
            </a:r>
            <a:r>
              <a:rPr sz="1800" spc="210" dirty="0">
                <a:latin typeface="Times New Roman" pitchFamily="18" charset="0"/>
                <a:cs typeface="Times New Roman" pitchFamily="18" charset="0"/>
              </a:rPr>
              <a:t>c</a:t>
            </a:r>
            <a:r>
              <a:rPr sz="1800" spc="-60" dirty="0">
                <a:latin typeface="Times New Roman" pitchFamily="18" charset="0"/>
                <a:cs typeface="Times New Roman" pitchFamily="18" charset="0"/>
              </a:rPr>
              <a:t>u</a:t>
            </a:r>
            <a:r>
              <a:rPr sz="1800" spc="-105" dirty="0">
                <a:latin typeface="Times New Roman" pitchFamily="18" charset="0"/>
                <a:cs typeface="Times New Roman" pitchFamily="18" charset="0"/>
              </a:rPr>
              <a:t>l</a:t>
            </a:r>
            <a:r>
              <a:rPr sz="1800" spc="135" dirty="0">
                <a:latin typeface="Times New Roman" pitchFamily="18" charset="0"/>
                <a:cs typeface="Times New Roman" pitchFamily="18" charset="0"/>
              </a:rPr>
              <a:t>a</a:t>
            </a:r>
            <a:r>
              <a:rPr sz="1800" spc="-229" dirty="0">
                <a:latin typeface="Times New Roman" pitchFamily="18" charset="0"/>
                <a:cs typeface="Times New Roman" pitchFamily="18" charset="0"/>
              </a:rPr>
              <a:t>r</a:t>
            </a:r>
            <a:r>
              <a:rPr sz="1800" spc="-125" dirty="0">
                <a:latin typeface="Times New Roman" pitchFamily="18" charset="0"/>
                <a:cs typeface="Times New Roman" pitchFamily="18" charset="0"/>
              </a:rPr>
              <a:t> </a:t>
            </a:r>
            <a:r>
              <a:rPr sz="1800" spc="95" dirty="0">
                <a:latin typeface="Times New Roman" pitchFamily="18" charset="0"/>
                <a:cs typeface="Times New Roman" pitchFamily="18" charset="0"/>
              </a:rPr>
              <a:t>p</a:t>
            </a:r>
            <a:r>
              <a:rPr sz="1800" spc="105" dirty="0">
                <a:latin typeface="Times New Roman" pitchFamily="18" charset="0"/>
                <a:cs typeface="Times New Roman" pitchFamily="18" charset="0"/>
              </a:rPr>
              <a:t>e</a:t>
            </a:r>
            <a:r>
              <a:rPr sz="1800" dirty="0">
                <a:latin typeface="Times New Roman" pitchFamily="18" charset="0"/>
                <a:cs typeface="Times New Roman" pitchFamily="18" charset="0"/>
              </a:rPr>
              <a:t>r</a:t>
            </a:r>
            <a:r>
              <a:rPr sz="1800" spc="-15" dirty="0">
                <a:latin typeface="Times New Roman" pitchFamily="18" charset="0"/>
                <a:cs typeface="Times New Roman" pitchFamily="18" charset="0"/>
              </a:rPr>
              <a:t>c</a:t>
            </a:r>
            <a:r>
              <a:rPr sz="1800" spc="-60" dirty="0">
                <a:latin typeface="Times New Roman" pitchFamily="18" charset="0"/>
                <a:cs typeface="Times New Roman" pitchFamily="18" charset="0"/>
              </a:rPr>
              <a:t>u</a:t>
            </a:r>
            <a:r>
              <a:rPr sz="1800" spc="-254" dirty="0">
                <a:latin typeface="Times New Roman" pitchFamily="18" charset="0"/>
                <a:cs typeface="Times New Roman" pitchFamily="18" charset="0"/>
              </a:rPr>
              <a:t>ss</a:t>
            </a:r>
            <a:r>
              <a:rPr sz="1800" spc="-175" dirty="0">
                <a:latin typeface="Times New Roman" pitchFamily="18" charset="0"/>
                <a:cs typeface="Times New Roman" pitchFamily="18" charset="0"/>
              </a:rPr>
              <a:t>i</a:t>
            </a:r>
            <a:r>
              <a:rPr sz="1800" spc="90" dirty="0">
                <a:latin typeface="Times New Roman" pitchFamily="18" charset="0"/>
                <a:cs typeface="Times New Roman" pitchFamily="18" charset="0"/>
              </a:rPr>
              <a:t>o</a:t>
            </a:r>
            <a:r>
              <a:rPr sz="1800" spc="-45" dirty="0">
                <a:latin typeface="Times New Roman" pitchFamily="18" charset="0"/>
                <a:cs typeface="Times New Roman" pitchFamily="18" charset="0"/>
              </a:rPr>
              <a:t>n</a:t>
            </a:r>
            <a:endParaRPr sz="1800">
              <a:latin typeface="Times New Roman" pitchFamily="18" charset="0"/>
              <a:cs typeface="Times New Roman" pitchFamily="18" charset="0"/>
            </a:endParaRPr>
          </a:p>
          <a:p>
            <a:pPr marL="300990" indent="-288290">
              <a:lnSpc>
                <a:spcPct val="100000"/>
              </a:lnSpc>
              <a:buFont typeface="Arial MT"/>
              <a:buChar char="•"/>
              <a:tabLst>
                <a:tab pos="300355" algn="l"/>
                <a:tab pos="300990" algn="l"/>
              </a:tabLst>
            </a:pPr>
            <a:r>
              <a:rPr sz="1800" spc="-204" dirty="0">
                <a:latin typeface="Times New Roman" pitchFamily="18" charset="0"/>
                <a:cs typeface="Times New Roman" pitchFamily="18" charset="0"/>
              </a:rPr>
              <a:t>L</a:t>
            </a:r>
            <a:r>
              <a:rPr sz="1800" spc="-145" dirty="0">
                <a:latin typeface="Times New Roman" pitchFamily="18" charset="0"/>
                <a:cs typeface="Times New Roman" pitchFamily="18" charset="0"/>
              </a:rPr>
              <a:t>i</a:t>
            </a:r>
            <a:r>
              <a:rPr sz="1800" spc="-65" dirty="0">
                <a:latin typeface="Times New Roman" pitchFamily="18" charset="0"/>
                <a:cs typeface="Times New Roman" pitchFamily="18" charset="0"/>
              </a:rPr>
              <a:t>v</a:t>
            </a:r>
            <a:r>
              <a:rPr sz="1800" spc="105" dirty="0">
                <a:latin typeface="Times New Roman" pitchFamily="18" charset="0"/>
                <a:cs typeface="Times New Roman" pitchFamily="18" charset="0"/>
              </a:rPr>
              <a:t>e</a:t>
            </a:r>
            <a:r>
              <a:rPr sz="1800" spc="-229" dirty="0">
                <a:latin typeface="Times New Roman" pitchFamily="18" charset="0"/>
                <a:cs typeface="Times New Roman" pitchFamily="18" charset="0"/>
              </a:rPr>
              <a:t>r</a:t>
            </a:r>
            <a:r>
              <a:rPr sz="1800" spc="-100" dirty="0">
                <a:latin typeface="Times New Roman" pitchFamily="18" charset="0"/>
                <a:cs typeface="Times New Roman" pitchFamily="18" charset="0"/>
              </a:rPr>
              <a:t> </a:t>
            </a:r>
            <a:r>
              <a:rPr sz="1800" spc="95" dirty="0">
                <a:latin typeface="Times New Roman" pitchFamily="18" charset="0"/>
                <a:cs typeface="Times New Roman" pitchFamily="18" charset="0"/>
              </a:rPr>
              <a:t>d</a:t>
            </a:r>
            <a:r>
              <a:rPr sz="1800" spc="-65" dirty="0">
                <a:latin typeface="Times New Roman" pitchFamily="18" charset="0"/>
                <a:cs typeface="Times New Roman" pitchFamily="18" charset="0"/>
              </a:rPr>
              <a:t>u</a:t>
            </a:r>
            <a:r>
              <a:rPr sz="1800" spc="-105" dirty="0">
                <a:latin typeface="Times New Roman" pitchFamily="18" charset="0"/>
                <a:cs typeface="Times New Roman" pitchFamily="18" charset="0"/>
              </a:rPr>
              <a:t>ll</a:t>
            </a:r>
            <a:r>
              <a:rPr sz="1800" spc="-30" dirty="0">
                <a:latin typeface="Times New Roman" pitchFamily="18" charset="0"/>
                <a:cs typeface="Times New Roman" pitchFamily="18" charset="0"/>
              </a:rPr>
              <a:t>n</a:t>
            </a:r>
            <a:r>
              <a:rPr sz="1800" spc="105" dirty="0">
                <a:latin typeface="Times New Roman" pitchFamily="18" charset="0"/>
                <a:cs typeface="Times New Roman" pitchFamily="18" charset="0"/>
              </a:rPr>
              <a:t>e</a:t>
            </a:r>
            <a:r>
              <a:rPr sz="1800" spc="-260" dirty="0">
                <a:latin typeface="Times New Roman" pitchFamily="18" charset="0"/>
                <a:cs typeface="Times New Roman" pitchFamily="18" charset="0"/>
              </a:rPr>
              <a:t>s</a:t>
            </a:r>
            <a:r>
              <a:rPr sz="1800" spc="-240" dirty="0">
                <a:latin typeface="Times New Roman" pitchFamily="18" charset="0"/>
                <a:cs typeface="Times New Roman" pitchFamily="18" charset="0"/>
              </a:rPr>
              <a:t>s</a:t>
            </a:r>
            <a:endParaRPr sz="1800">
              <a:latin typeface="Times New Roman" pitchFamily="18" charset="0"/>
              <a:cs typeface="Times New Roman" pitchFamily="18" charset="0"/>
            </a:endParaRPr>
          </a:p>
          <a:p>
            <a:pPr marL="300990" indent="-288290">
              <a:lnSpc>
                <a:spcPct val="100000"/>
              </a:lnSpc>
              <a:buFont typeface="Arial MT"/>
              <a:buChar char="•"/>
              <a:tabLst>
                <a:tab pos="300355" algn="l"/>
                <a:tab pos="300990" algn="l"/>
              </a:tabLst>
            </a:pPr>
            <a:r>
              <a:rPr sz="1800" spc="-200" dirty="0">
                <a:latin typeface="Times New Roman" pitchFamily="18" charset="0"/>
                <a:cs typeface="Times New Roman" pitchFamily="18" charset="0"/>
              </a:rPr>
              <a:t>S</a:t>
            </a:r>
            <a:r>
              <a:rPr sz="1800" spc="-165" dirty="0">
                <a:latin typeface="Times New Roman" pitchFamily="18" charset="0"/>
                <a:cs typeface="Times New Roman" pitchFamily="18" charset="0"/>
              </a:rPr>
              <a:t>h</a:t>
            </a:r>
            <a:r>
              <a:rPr sz="1800" spc="-175" dirty="0">
                <a:latin typeface="Times New Roman" pitchFamily="18" charset="0"/>
                <a:cs typeface="Times New Roman" pitchFamily="18" charset="0"/>
              </a:rPr>
              <a:t>i</a:t>
            </a:r>
            <a:r>
              <a:rPr sz="1800" spc="-65" dirty="0">
                <a:latin typeface="Times New Roman" pitchFamily="18" charset="0"/>
                <a:cs typeface="Times New Roman" pitchFamily="18" charset="0"/>
              </a:rPr>
              <a:t>f</a:t>
            </a:r>
            <a:r>
              <a:rPr sz="1800" spc="-140" dirty="0">
                <a:latin typeface="Times New Roman" pitchFamily="18" charset="0"/>
                <a:cs typeface="Times New Roman" pitchFamily="18" charset="0"/>
              </a:rPr>
              <a:t>ti</a:t>
            </a:r>
            <a:r>
              <a:rPr sz="1800" spc="-30" dirty="0">
                <a:latin typeface="Times New Roman" pitchFamily="18" charset="0"/>
                <a:cs typeface="Times New Roman" pitchFamily="18" charset="0"/>
              </a:rPr>
              <a:t>n</a:t>
            </a:r>
            <a:r>
              <a:rPr sz="1800" spc="90" dirty="0">
                <a:latin typeface="Times New Roman" pitchFamily="18" charset="0"/>
                <a:cs typeface="Times New Roman" pitchFamily="18" charset="0"/>
              </a:rPr>
              <a:t>g</a:t>
            </a:r>
            <a:r>
              <a:rPr sz="1800" spc="-125" dirty="0">
                <a:latin typeface="Times New Roman" pitchFamily="18" charset="0"/>
                <a:cs typeface="Times New Roman" pitchFamily="18" charset="0"/>
              </a:rPr>
              <a:t> </a:t>
            </a:r>
            <a:r>
              <a:rPr sz="1800" spc="100" dirty="0">
                <a:latin typeface="Times New Roman" pitchFamily="18" charset="0"/>
                <a:cs typeface="Times New Roman" pitchFamily="18" charset="0"/>
              </a:rPr>
              <a:t>d</a:t>
            </a:r>
            <a:r>
              <a:rPr sz="1800" spc="-65" dirty="0">
                <a:latin typeface="Times New Roman" pitchFamily="18" charset="0"/>
                <a:cs typeface="Times New Roman" pitchFamily="18" charset="0"/>
              </a:rPr>
              <a:t>u</a:t>
            </a:r>
            <a:r>
              <a:rPr sz="1800" spc="-105" dirty="0">
                <a:latin typeface="Times New Roman" pitchFamily="18" charset="0"/>
                <a:cs typeface="Times New Roman" pitchFamily="18" charset="0"/>
              </a:rPr>
              <a:t>ll</a:t>
            </a:r>
            <a:r>
              <a:rPr sz="1800" spc="-30" dirty="0">
                <a:latin typeface="Times New Roman" pitchFamily="18" charset="0"/>
                <a:cs typeface="Times New Roman" pitchFamily="18" charset="0"/>
              </a:rPr>
              <a:t>n</a:t>
            </a:r>
            <a:r>
              <a:rPr sz="1800" spc="105" dirty="0">
                <a:latin typeface="Times New Roman" pitchFamily="18" charset="0"/>
                <a:cs typeface="Times New Roman" pitchFamily="18" charset="0"/>
              </a:rPr>
              <a:t>e</a:t>
            </a:r>
            <a:r>
              <a:rPr sz="1800" spc="-260" dirty="0">
                <a:latin typeface="Times New Roman" pitchFamily="18" charset="0"/>
                <a:cs typeface="Times New Roman" pitchFamily="18" charset="0"/>
              </a:rPr>
              <a:t>s</a:t>
            </a:r>
            <a:r>
              <a:rPr sz="1800" spc="-240" dirty="0">
                <a:latin typeface="Times New Roman" pitchFamily="18" charset="0"/>
                <a:cs typeface="Times New Roman" pitchFamily="18" charset="0"/>
              </a:rPr>
              <a:t>s</a:t>
            </a:r>
            <a:endParaRPr sz="1800">
              <a:latin typeface="Times New Roman" pitchFamily="18" charset="0"/>
              <a:cs typeface="Times New Roman" pitchFamily="18" charset="0"/>
            </a:endParaRPr>
          </a:p>
          <a:p>
            <a:pPr marL="300990" indent="-288290">
              <a:lnSpc>
                <a:spcPct val="100000"/>
              </a:lnSpc>
              <a:spcBef>
                <a:spcPts val="5"/>
              </a:spcBef>
              <a:buFont typeface="Arial MT"/>
              <a:buChar char="•"/>
              <a:tabLst>
                <a:tab pos="300355" algn="l"/>
                <a:tab pos="300990" algn="l"/>
              </a:tabLst>
            </a:pPr>
            <a:r>
              <a:rPr sz="1800" u="heavy" spc="-200" dirty="0">
                <a:uFill>
                  <a:solidFill>
                    <a:srgbClr val="000000"/>
                  </a:solidFill>
                </a:uFill>
                <a:latin typeface="Times New Roman" pitchFamily="18" charset="0"/>
                <a:cs typeface="Times New Roman" pitchFamily="18" charset="0"/>
              </a:rPr>
              <a:t>B</a:t>
            </a:r>
            <a:r>
              <a:rPr sz="1800" u="heavy" spc="-60" dirty="0">
                <a:uFill>
                  <a:solidFill>
                    <a:srgbClr val="000000"/>
                  </a:solidFill>
                </a:uFill>
                <a:latin typeface="Times New Roman" pitchFamily="18" charset="0"/>
                <a:cs typeface="Times New Roman" pitchFamily="18" charset="0"/>
              </a:rPr>
              <a:t>.</a:t>
            </a:r>
            <a:r>
              <a:rPr sz="1800" u="heavy" spc="-25" dirty="0">
                <a:uFill>
                  <a:solidFill>
                    <a:srgbClr val="000000"/>
                  </a:solidFill>
                </a:uFill>
                <a:latin typeface="Times New Roman" pitchFamily="18" charset="0"/>
                <a:cs typeface="Times New Roman" pitchFamily="18" charset="0"/>
              </a:rPr>
              <a:t> </a:t>
            </a:r>
            <a:r>
              <a:rPr sz="1800" u="heavy" spc="-105" dirty="0">
                <a:uFill>
                  <a:solidFill>
                    <a:srgbClr val="000000"/>
                  </a:solidFill>
                </a:uFill>
                <a:latin typeface="Times New Roman" pitchFamily="18" charset="0"/>
                <a:cs typeface="Times New Roman" pitchFamily="18" charset="0"/>
              </a:rPr>
              <a:t>Posteriorl</a:t>
            </a:r>
            <a:r>
              <a:rPr sz="1800" u="heavy" spc="5" dirty="0">
                <a:uFill>
                  <a:solidFill>
                    <a:srgbClr val="000000"/>
                  </a:solidFill>
                </a:uFill>
                <a:latin typeface="Times New Roman" pitchFamily="18" charset="0"/>
                <a:cs typeface="Times New Roman" pitchFamily="18" charset="0"/>
              </a:rPr>
              <a:t>y</a:t>
            </a:r>
            <a:r>
              <a:rPr sz="1800" u="heavy" spc="-30" dirty="0">
                <a:uFill>
                  <a:solidFill>
                    <a:srgbClr val="000000"/>
                  </a:solidFill>
                </a:uFill>
                <a:latin typeface="Times New Roman" pitchFamily="18" charset="0"/>
                <a:cs typeface="Times New Roman" pitchFamily="18" charset="0"/>
              </a:rPr>
              <a:t> </a:t>
            </a:r>
            <a:r>
              <a:rPr sz="1800" spc="-245" dirty="0">
                <a:latin typeface="Times New Roman" pitchFamily="18" charset="0"/>
                <a:cs typeface="Times New Roman" pitchFamily="18" charset="0"/>
              </a:rPr>
              <a:t>–</a:t>
            </a:r>
            <a:r>
              <a:rPr sz="1800" spc="-130" dirty="0">
                <a:latin typeface="Times New Roman" pitchFamily="18" charset="0"/>
                <a:cs typeface="Times New Roman" pitchFamily="18" charset="0"/>
              </a:rPr>
              <a:t> </a:t>
            </a:r>
            <a:r>
              <a:rPr sz="1800" spc="-254" dirty="0">
                <a:latin typeface="Times New Roman" pitchFamily="18" charset="0"/>
                <a:cs typeface="Times New Roman" pitchFamily="18" charset="0"/>
              </a:rPr>
              <a:t>s</a:t>
            </a:r>
            <a:r>
              <a:rPr sz="1800" spc="-60" dirty="0">
                <a:latin typeface="Times New Roman" pitchFamily="18" charset="0"/>
                <a:cs typeface="Times New Roman" pitchFamily="18" charset="0"/>
              </a:rPr>
              <a:t>u</a:t>
            </a:r>
            <a:r>
              <a:rPr sz="1800" dirty="0">
                <a:latin typeface="Times New Roman" pitchFamily="18" charset="0"/>
                <a:cs typeface="Times New Roman" pitchFamily="18" charset="0"/>
              </a:rPr>
              <a:t>pr</a:t>
            </a:r>
            <a:r>
              <a:rPr sz="1800" spc="10" dirty="0">
                <a:latin typeface="Times New Roman" pitchFamily="18" charset="0"/>
                <a:cs typeface="Times New Roman" pitchFamily="18" charset="0"/>
              </a:rPr>
              <a:t>a</a:t>
            </a:r>
            <a:r>
              <a:rPr sz="1800" spc="-110" dirty="0">
                <a:latin typeface="Times New Roman" pitchFamily="18" charset="0"/>
                <a:cs typeface="Times New Roman" pitchFamily="18" charset="0"/>
              </a:rPr>
              <a:t> </a:t>
            </a:r>
            <a:r>
              <a:rPr sz="1800" spc="-254" dirty="0">
                <a:latin typeface="Times New Roman" pitchFamily="18" charset="0"/>
                <a:cs typeface="Times New Roman" pitchFamily="18" charset="0"/>
              </a:rPr>
              <a:t>s</a:t>
            </a:r>
            <a:r>
              <a:rPr sz="1800" spc="210" dirty="0">
                <a:latin typeface="Times New Roman" pitchFamily="18" charset="0"/>
                <a:cs typeface="Times New Roman" pitchFamily="18" charset="0"/>
              </a:rPr>
              <a:t>c</a:t>
            </a:r>
            <a:r>
              <a:rPr sz="1800" spc="135" dirty="0">
                <a:latin typeface="Times New Roman" pitchFamily="18" charset="0"/>
                <a:cs typeface="Times New Roman" pitchFamily="18" charset="0"/>
              </a:rPr>
              <a:t>a</a:t>
            </a:r>
            <a:r>
              <a:rPr sz="1800" spc="25" dirty="0">
                <a:latin typeface="Times New Roman" pitchFamily="18" charset="0"/>
                <a:cs typeface="Times New Roman" pitchFamily="18" charset="0"/>
              </a:rPr>
              <a:t>p</a:t>
            </a:r>
            <a:r>
              <a:rPr sz="1800" spc="10" dirty="0">
                <a:latin typeface="Times New Roman" pitchFamily="18" charset="0"/>
                <a:cs typeface="Times New Roman" pitchFamily="18" charset="0"/>
              </a:rPr>
              <a:t>u</a:t>
            </a:r>
            <a:r>
              <a:rPr sz="1800" spc="-105" dirty="0">
                <a:latin typeface="Times New Roman" pitchFamily="18" charset="0"/>
                <a:cs typeface="Times New Roman" pitchFamily="18" charset="0"/>
              </a:rPr>
              <a:t>l</a:t>
            </a:r>
            <a:r>
              <a:rPr sz="1800" spc="135" dirty="0">
                <a:latin typeface="Times New Roman" pitchFamily="18" charset="0"/>
                <a:cs typeface="Times New Roman" pitchFamily="18" charset="0"/>
              </a:rPr>
              <a:t>a</a:t>
            </a:r>
            <a:r>
              <a:rPr sz="1800" spc="-229" dirty="0">
                <a:latin typeface="Times New Roman" pitchFamily="18" charset="0"/>
                <a:cs typeface="Times New Roman" pitchFamily="18" charset="0"/>
              </a:rPr>
              <a:t>r</a:t>
            </a:r>
            <a:endParaRPr sz="1800">
              <a:latin typeface="Times New Roman" pitchFamily="18" charset="0"/>
              <a:cs typeface="Times New Roman" pitchFamily="18" charset="0"/>
            </a:endParaRPr>
          </a:p>
          <a:p>
            <a:pPr marL="680085" indent="-668020">
              <a:lnSpc>
                <a:spcPct val="100000"/>
              </a:lnSpc>
              <a:buFont typeface="Arial MT"/>
              <a:buChar char="•"/>
              <a:tabLst>
                <a:tab pos="680085" algn="l"/>
                <a:tab pos="680720" algn="l"/>
              </a:tabLst>
            </a:pPr>
            <a:r>
              <a:rPr sz="1800" spc="-175" dirty="0">
                <a:latin typeface="Times New Roman" pitchFamily="18" charset="0"/>
                <a:cs typeface="Times New Roman" pitchFamily="18" charset="0"/>
              </a:rPr>
              <a:t>i</a:t>
            </a:r>
            <a:r>
              <a:rPr sz="1800" spc="-30" dirty="0">
                <a:latin typeface="Times New Roman" pitchFamily="18" charset="0"/>
                <a:cs typeface="Times New Roman" pitchFamily="18" charset="0"/>
              </a:rPr>
              <a:t>n</a:t>
            </a:r>
            <a:r>
              <a:rPr sz="1800" dirty="0">
                <a:latin typeface="Times New Roman" pitchFamily="18" charset="0"/>
                <a:cs typeface="Times New Roman" pitchFamily="18" charset="0"/>
              </a:rPr>
              <a:t>t</a:t>
            </a:r>
            <a:r>
              <a:rPr sz="1800" spc="15" dirty="0">
                <a:latin typeface="Times New Roman" pitchFamily="18" charset="0"/>
                <a:cs typeface="Times New Roman" pitchFamily="18" charset="0"/>
              </a:rPr>
              <a:t>e</a:t>
            </a:r>
            <a:r>
              <a:rPr sz="1800" spc="-229" dirty="0">
                <a:latin typeface="Times New Roman" pitchFamily="18" charset="0"/>
                <a:cs typeface="Times New Roman" pitchFamily="18" charset="0"/>
              </a:rPr>
              <a:t>r</a:t>
            </a:r>
            <a:r>
              <a:rPr sz="1800" spc="-135" dirty="0">
                <a:latin typeface="Times New Roman" pitchFamily="18" charset="0"/>
                <a:cs typeface="Times New Roman" pitchFamily="18" charset="0"/>
              </a:rPr>
              <a:t> </a:t>
            </a:r>
            <a:r>
              <a:rPr sz="1800" spc="-254" dirty="0">
                <a:latin typeface="Times New Roman" pitchFamily="18" charset="0"/>
                <a:cs typeface="Times New Roman" pitchFamily="18" charset="0"/>
              </a:rPr>
              <a:t>s</a:t>
            </a:r>
            <a:r>
              <a:rPr sz="1800" spc="210" dirty="0">
                <a:latin typeface="Times New Roman" pitchFamily="18" charset="0"/>
                <a:cs typeface="Times New Roman" pitchFamily="18" charset="0"/>
              </a:rPr>
              <a:t>c</a:t>
            </a:r>
            <a:r>
              <a:rPr sz="1800" spc="140" dirty="0">
                <a:latin typeface="Times New Roman" pitchFamily="18" charset="0"/>
                <a:cs typeface="Times New Roman" pitchFamily="18" charset="0"/>
              </a:rPr>
              <a:t>a</a:t>
            </a:r>
            <a:r>
              <a:rPr sz="1800" spc="25" dirty="0">
                <a:latin typeface="Times New Roman" pitchFamily="18" charset="0"/>
                <a:cs typeface="Times New Roman" pitchFamily="18" charset="0"/>
              </a:rPr>
              <a:t>p</a:t>
            </a:r>
            <a:r>
              <a:rPr sz="1800" spc="5" dirty="0">
                <a:latin typeface="Times New Roman" pitchFamily="18" charset="0"/>
                <a:cs typeface="Times New Roman" pitchFamily="18" charset="0"/>
              </a:rPr>
              <a:t>u</a:t>
            </a:r>
            <a:r>
              <a:rPr sz="1800" spc="-105" dirty="0">
                <a:latin typeface="Times New Roman" pitchFamily="18" charset="0"/>
                <a:cs typeface="Times New Roman" pitchFamily="18" charset="0"/>
              </a:rPr>
              <a:t>l</a:t>
            </a:r>
            <a:r>
              <a:rPr sz="1800" spc="140" dirty="0">
                <a:latin typeface="Times New Roman" pitchFamily="18" charset="0"/>
                <a:cs typeface="Times New Roman" pitchFamily="18" charset="0"/>
              </a:rPr>
              <a:t>a</a:t>
            </a:r>
            <a:r>
              <a:rPr sz="1800" spc="-229" dirty="0">
                <a:latin typeface="Times New Roman" pitchFamily="18" charset="0"/>
                <a:cs typeface="Times New Roman" pitchFamily="18" charset="0"/>
              </a:rPr>
              <a:t>r</a:t>
            </a:r>
            <a:endParaRPr sz="1800">
              <a:latin typeface="Times New Roman" pitchFamily="18" charset="0"/>
              <a:cs typeface="Times New Roman" pitchFamily="18" charset="0"/>
            </a:endParaRPr>
          </a:p>
          <a:p>
            <a:pPr marL="744220" indent="-732155">
              <a:lnSpc>
                <a:spcPct val="100000"/>
              </a:lnSpc>
              <a:buFont typeface="Arial MT"/>
              <a:buChar char="•"/>
              <a:tabLst>
                <a:tab pos="744220" algn="l"/>
                <a:tab pos="744855" algn="l"/>
              </a:tabLst>
            </a:pPr>
            <a:r>
              <a:rPr sz="1800" spc="-175" dirty="0">
                <a:latin typeface="Times New Roman" pitchFamily="18" charset="0"/>
                <a:cs typeface="Times New Roman" pitchFamily="18" charset="0"/>
              </a:rPr>
              <a:t>i</a:t>
            </a:r>
            <a:r>
              <a:rPr sz="1800" spc="-30" dirty="0">
                <a:latin typeface="Times New Roman" pitchFamily="18" charset="0"/>
                <a:cs typeface="Times New Roman" pitchFamily="18" charset="0"/>
              </a:rPr>
              <a:t>n</a:t>
            </a:r>
            <a:r>
              <a:rPr sz="1800" spc="-65" dirty="0">
                <a:latin typeface="Times New Roman" pitchFamily="18" charset="0"/>
                <a:cs typeface="Times New Roman" pitchFamily="18" charset="0"/>
              </a:rPr>
              <a:t>f</a:t>
            </a:r>
            <a:r>
              <a:rPr sz="1800" spc="-40" dirty="0">
                <a:latin typeface="Times New Roman" pitchFamily="18" charset="0"/>
                <a:cs typeface="Times New Roman" pitchFamily="18" charset="0"/>
              </a:rPr>
              <a:t>ra</a:t>
            </a:r>
            <a:r>
              <a:rPr sz="1800" spc="-145" dirty="0">
                <a:latin typeface="Times New Roman" pitchFamily="18" charset="0"/>
                <a:cs typeface="Times New Roman" pitchFamily="18" charset="0"/>
              </a:rPr>
              <a:t> </a:t>
            </a:r>
            <a:r>
              <a:rPr sz="1800" spc="-250" dirty="0">
                <a:latin typeface="Times New Roman" pitchFamily="18" charset="0"/>
                <a:cs typeface="Times New Roman" pitchFamily="18" charset="0"/>
              </a:rPr>
              <a:t>s</a:t>
            </a:r>
            <a:r>
              <a:rPr sz="1800" spc="210" dirty="0">
                <a:latin typeface="Times New Roman" pitchFamily="18" charset="0"/>
                <a:cs typeface="Times New Roman" pitchFamily="18" charset="0"/>
              </a:rPr>
              <a:t>c</a:t>
            </a:r>
            <a:r>
              <a:rPr sz="1800" spc="135" dirty="0">
                <a:latin typeface="Times New Roman" pitchFamily="18" charset="0"/>
                <a:cs typeface="Times New Roman" pitchFamily="18" charset="0"/>
              </a:rPr>
              <a:t>a</a:t>
            </a:r>
            <a:r>
              <a:rPr sz="1800" spc="25" dirty="0">
                <a:latin typeface="Times New Roman" pitchFamily="18" charset="0"/>
                <a:cs typeface="Times New Roman" pitchFamily="18" charset="0"/>
              </a:rPr>
              <a:t>p</a:t>
            </a:r>
            <a:r>
              <a:rPr sz="1800" spc="10" dirty="0">
                <a:latin typeface="Times New Roman" pitchFamily="18" charset="0"/>
                <a:cs typeface="Times New Roman" pitchFamily="18" charset="0"/>
              </a:rPr>
              <a:t>u</a:t>
            </a:r>
            <a:r>
              <a:rPr sz="1800" spc="-105" dirty="0">
                <a:latin typeface="Times New Roman" pitchFamily="18" charset="0"/>
                <a:cs typeface="Times New Roman" pitchFamily="18" charset="0"/>
              </a:rPr>
              <a:t>l</a:t>
            </a:r>
            <a:r>
              <a:rPr sz="1800" spc="135" dirty="0">
                <a:latin typeface="Times New Roman" pitchFamily="18" charset="0"/>
                <a:cs typeface="Times New Roman" pitchFamily="18" charset="0"/>
              </a:rPr>
              <a:t>a</a:t>
            </a:r>
            <a:r>
              <a:rPr sz="1800" spc="-229" dirty="0">
                <a:latin typeface="Times New Roman" pitchFamily="18" charset="0"/>
                <a:cs typeface="Times New Roman" pitchFamily="18" charset="0"/>
              </a:rPr>
              <a:t>r</a:t>
            </a:r>
            <a:endParaRPr sz="1800">
              <a:latin typeface="Times New Roman" pitchFamily="18" charset="0"/>
              <a:cs typeface="Times New Roman" pitchFamily="18" charset="0"/>
            </a:endParaRPr>
          </a:p>
          <a:p>
            <a:pPr marL="300990" indent="-288290">
              <a:lnSpc>
                <a:spcPct val="100000"/>
              </a:lnSpc>
              <a:buFont typeface="Arial MT"/>
              <a:buChar char="•"/>
              <a:tabLst>
                <a:tab pos="300355" algn="l"/>
                <a:tab pos="300990" algn="l"/>
              </a:tabLst>
            </a:pPr>
            <a:r>
              <a:rPr sz="1800" u="heavy" spc="200" dirty="0">
                <a:uFill>
                  <a:solidFill>
                    <a:srgbClr val="000000"/>
                  </a:solidFill>
                </a:uFill>
                <a:latin typeface="Times New Roman" pitchFamily="18" charset="0"/>
                <a:cs typeface="Times New Roman" pitchFamily="18" charset="0"/>
              </a:rPr>
              <a:t>C</a:t>
            </a:r>
            <a:r>
              <a:rPr sz="1800" u="heavy" spc="-60" dirty="0">
                <a:uFill>
                  <a:solidFill>
                    <a:srgbClr val="000000"/>
                  </a:solidFill>
                </a:uFill>
                <a:latin typeface="Times New Roman" pitchFamily="18" charset="0"/>
                <a:cs typeface="Times New Roman" pitchFamily="18" charset="0"/>
              </a:rPr>
              <a:t>.</a:t>
            </a:r>
            <a:r>
              <a:rPr sz="1800" u="heavy" spc="-25" dirty="0">
                <a:uFill>
                  <a:solidFill>
                    <a:srgbClr val="000000"/>
                  </a:solidFill>
                </a:uFill>
                <a:latin typeface="Times New Roman" pitchFamily="18" charset="0"/>
                <a:cs typeface="Times New Roman" pitchFamily="18" charset="0"/>
              </a:rPr>
              <a:t> </a:t>
            </a:r>
            <a:r>
              <a:rPr sz="1800" u="heavy" spc="-370" dirty="0">
                <a:uFill>
                  <a:solidFill>
                    <a:srgbClr val="000000"/>
                  </a:solidFill>
                </a:uFill>
                <a:latin typeface="Times New Roman" pitchFamily="18" charset="0"/>
                <a:cs typeface="Times New Roman" pitchFamily="18" charset="0"/>
              </a:rPr>
              <a:t>I</a:t>
            </a:r>
            <a:r>
              <a:rPr sz="1800" u="heavy" spc="-75" dirty="0">
                <a:uFill>
                  <a:solidFill>
                    <a:srgbClr val="000000"/>
                  </a:solidFill>
                </a:uFill>
                <a:latin typeface="Times New Roman" pitchFamily="18" charset="0"/>
                <a:cs typeface="Times New Roman" pitchFamily="18" charset="0"/>
              </a:rPr>
              <a:t>n</a:t>
            </a:r>
            <a:r>
              <a:rPr sz="1800" u="heavy" spc="-65" dirty="0">
                <a:uFill>
                  <a:solidFill>
                    <a:srgbClr val="000000"/>
                  </a:solidFill>
                </a:uFill>
                <a:latin typeface="Times New Roman" pitchFamily="18" charset="0"/>
                <a:cs typeface="Times New Roman" pitchFamily="18" charset="0"/>
              </a:rPr>
              <a:t> </a:t>
            </a:r>
            <a:r>
              <a:rPr sz="1800" u="heavy" spc="-40" dirty="0">
                <a:uFill>
                  <a:solidFill>
                    <a:srgbClr val="000000"/>
                  </a:solidFill>
                </a:uFill>
                <a:latin typeface="Times New Roman" pitchFamily="18" charset="0"/>
                <a:cs typeface="Times New Roman" pitchFamily="18" charset="0"/>
              </a:rPr>
              <a:t>axilla</a:t>
            </a:r>
            <a:endParaRPr sz="1800">
              <a:latin typeface="Times New Roman" pitchFamily="18" charset="0"/>
              <a:cs typeface="Times New Roman" pitchFamily="18" charset="0"/>
            </a:endParaRPr>
          </a:p>
        </p:txBody>
      </p:sp>
      <p:sp>
        <p:nvSpPr>
          <p:cNvPr id="7" name="object 7"/>
          <p:cNvSpPr txBox="1"/>
          <p:nvPr/>
        </p:nvSpPr>
        <p:spPr>
          <a:xfrm>
            <a:off x="4953000" y="3276600"/>
            <a:ext cx="2251710" cy="2007600"/>
          </a:xfrm>
          <a:prstGeom prst="rect">
            <a:avLst/>
          </a:prstGeom>
        </p:spPr>
        <p:txBody>
          <a:bodyPr vert="horz" wrap="square" lIns="0" tIns="14604" rIns="0" bIns="0" rtlCol="0">
            <a:spAutoFit/>
          </a:bodyPr>
          <a:lstStyle/>
          <a:p>
            <a:pPr marL="12700">
              <a:lnSpc>
                <a:spcPct val="100000"/>
              </a:lnSpc>
              <a:spcBef>
                <a:spcPts val="114"/>
              </a:spcBef>
            </a:pPr>
            <a:r>
              <a:rPr sz="2000" u="heavy" spc="100" dirty="0">
                <a:uFill>
                  <a:solidFill>
                    <a:srgbClr val="000000"/>
                  </a:solidFill>
                </a:uFill>
                <a:latin typeface="Times New Roman" pitchFamily="18" charset="0"/>
                <a:cs typeface="Times New Roman" pitchFamily="18" charset="0"/>
              </a:rPr>
              <a:t>A</a:t>
            </a:r>
            <a:r>
              <a:rPr sz="2000" u="heavy" spc="-65" dirty="0">
                <a:uFill>
                  <a:solidFill>
                    <a:srgbClr val="000000"/>
                  </a:solidFill>
                </a:uFill>
                <a:latin typeface="Times New Roman" pitchFamily="18" charset="0"/>
                <a:cs typeface="Times New Roman" pitchFamily="18" charset="0"/>
              </a:rPr>
              <a:t>u</a:t>
            </a:r>
            <a:r>
              <a:rPr sz="2000" u="heavy" spc="-135" dirty="0">
                <a:uFill>
                  <a:solidFill>
                    <a:srgbClr val="000000"/>
                  </a:solidFill>
                </a:uFill>
                <a:latin typeface="Times New Roman" pitchFamily="18" charset="0"/>
                <a:cs typeface="Times New Roman" pitchFamily="18" charset="0"/>
              </a:rPr>
              <a:t>s</a:t>
            </a:r>
            <a:r>
              <a:rPr sz="2000" u="heavy" spc="70" dirty="0">
                <a:uFill>
                  <a:solidFill>
                    <a:srgbClr val="000000"/>
                  </a:solidFill>
                </a:uFill>
                <a:latin typeface="Times New Roman" pitchFamily="18" charset="0"/>
                <a:cs typeface="Times New Roman" pitchFamily="18" charset="0"/>
              </a:rPr>
              <a:t>c</a:t>
            </a:r>
            <a:r>
              <a:rPr sz="2000" u="heavy" spc="105" dirty="0">
                <a:uFill>
                  <a:solidFill>
                    <a:srgbClr val="000000"/>
                  </a:solidFill>
                </a:uFill>
                <a:latin typeface="Times New Roman" pitchFamily="18" charset="0"/>
                <a:cs typeface="Times New Roman" pitchFamily="18" charset="0"/>
              </a:rPr>
              <a:t>u</a:t>
            </a:r>
            <a:r>
              <a:rPr sz="2000" u="heavy" spc="-140" dirty="0">
                <a:uFill>
                  <a:solidFill>
                    <a:srgbClr val="000000"/>
                  </a:solidFill>
                </a:uFill>
                <a:latin typeface="Times New Roman" pitchFamily="18" charset="0"/>
                <a:cs typeface="Times New Roman" pitchFamily="18" charset="0"/>
              </a:rPr>
              <a:t>l</a:t>
            </a:r>
            <a:r>
              <a:rPr sz="2000" u="heavy" spc="-60" dirty="0">
                <a:uFill>
                  <a:solidFill>
                    <a:srgbClr val="000000"/>
                  </a:solidFill>
                </a:uFill>
                <a:latin typeface="Times New Roman" pitchFamily="18" charset="0"/>
                <a:cs typeface="Times New Roman" pitchFamily="18" charset="0"/>
              </a:rPr>
              <a:t>a</a:t>
            </a:r>
            <a:r>
              <a:rPr sz="2000" u="heavy" spc="-40" dirty="0">
                <a:uFill>
                  <a:solidFill>
                    <a:srgbClr val="000000"/>
                  </a:solidFill>
                </a:uFill>
                <a:latin typeface="Times New Roman" pitchFamily="18" charset="0"/>
                <a:cs typeface="Times New Roman" pitchFamily="18" charset="0"/>
              </a:rPr>
              <a:t>t</a:t>
            </a:r>
            <a:r>
              <a:rPr sz="2000" u="heavy" spc="-60" dirty="0">
                <a:uFill>
                  <a:solidFill>
                    <a:srgbClr val="000000"/>
                  </a:solidFill>
                </a:uFill>
                <a:latin typeface="Times New Roman" pitchFamily="18" charset="0"/>
                <a:cs typeface="Times New Roman" pitchFamily="18" charset="0"/>
              </a:rPr>
              <a:t>a</a:t>
            </a:r>
            <a:r>
              <a:rPr sz="2000" u="heavy" spc="-75" dirty="0">
                <a:uFill>
                  <a:solidFill>
                    <a:srgbClr val="000000"/>
                  </a:solidFill>
                </a:uFill>
                <a:latin typeface="Times New Roman" pitchFamily="18" charset="0"/>
                <a:cs typeface="Times New Roman" pitchFamily="18" charset="0"/>
              </a:rPr>
              <a:t>t</a:t>
            </a:r>
            <a:r>
              <a:rPr sz="2000" u="heavy" spc="-140" dirty="0">
                <a:uFill>
                  <a:solidFill>
                    <a:srgbClr val="000000"/>
                  </a:solidFill>
                </a:uFill>
                <a:latin typeface="Times New Roman" pitchFamily="18" charset="0"/>
                <a:cs typeface="Times New Roman" pitchFamily="18" charset="0"/>
              </a:rPr>
              <a:t>i</a:t>
            </a:r>
            <a:r>
              <a:rPr sz="2000" u="heavy" spc="50" dirty="0">
                <a:uFill>
                  <a:solidFill>
                    <a:srgbClr val="000000"/>
                  </a:solidFill>
                </a:uFill>
                <a:latin typeface="Times New Roman" pitchFamily="18" charset="0"/>
                <a:cs typeface="Times New Roman" pitchFamily="18" charset="0"/>
              </a:rPr>
              <a:t>o</a:t>
            </a:r>
            <a:r>
              <a:rPr sz="2000" u="heavy" spc="-70" dirty="0">
                <a:uFill>
                  <a:solidFill>
                    <a:srgbClr val="000000"/>
                  </a:solidFill>
                </a:uFill>
                <a:latin typeface="Times New Roman" pitchFamily="18" charset="0"/>
                <a:cs typeface="Times New Roman" pitchFamily="18" charset="0"/>
              </a:rPr>
              <a:t>n</a:t>
            </a:r>
            <a:r>
              <a:rPr sz="2000" u="heavy" spc="-125" dirty="0">
                <a:uFill>
                  <a:solidFill>
                    <a:srgbClr val="000000"/>
                  </a:solidFill>
                </a:uFill>
                <a:latin typeface="Times New Roman" pitchFamily="18" charset="0"/>
                <a:cs typeface="Times New Roman" pitchFamily="18" charset="0"/>
              </a:rPr>
              <a:t> </a:t>
            </a:r>
            <a:r>
              <a:rPr sz="2000" u="heavy" spc="-265" dirty="0">
                <a:uFill>
                  <a:solidFill>
                    <a:srgbClr val="000000"/>
                  </a:solidFill>
                </a:uFill>
                <a:latin typeface="Times New Roman" pitchFamily="18" charset="0"/>
                <a:cs typeface="Times New Roman" pitchFamily="18" charset="0"/>
              </a:rPr>
              <a:t>–</a:t>
            </a:r>
            <a:endParaRPr sz="2000">
              <a:latin typeface="Times New Roman" pitchFamily="18" charset="0"/>
              <a:cs typeface="Times New Roman" pitchFamily="18" charset="0"/>
            </a:endParaRPr>
          </a:p>
          <a:p>
            <a:pPr>
              <a:lnSpc>
                <a:spcPct val="100000"/>
              </a:lnSpc>
              <a:spcBef>
                <a:spcPts val="20"/>
              </a:spcBef>
            </a:pPr>
            <a:endParaRPr sz="1950">
              <a:latin typeface="Times New Roman" pitchFamily="18" charset="0"/>
              <a:cs typeface="Times New Roman" pitchFamily="18" charset="0"/>
            </a:endParaRPr>
          </a:p>
          <a:p>
            <a:pPr marL="300355" indent="-288290">
              <a:lnSpc>
                <a:spcPct val="100000"/>
              </a:lnSpc>
              <a:buFont typeface="Wingdings"/>
              <a:buChar char=""/>
              <a:tabLst>
                <a:tab pos="300990" algn="l"/>
              </a:tabLst>
            </a:pPr>
            <a:r>
              <a:rPr sz="1800" spc="-85">
                <a:latin typeface="Times New Roman" pitchFamily="18" charset="0"/>
                <a:cs typeface="Times New Roman" pitchFamily="18" charset="0"/>
              </a:rPr>
              <a:t>Breat</a:t>
            </a:r>
            <a:r>
              <a:rPr sz="1800" spc="-95">
                <a:latin typeface="Times New Roman" pitchFamily="18" charset="0"/>
                <a:cs typeface="Times New Roman" pitchFamily="18" charset="0"/>
              </a:rPr>
              <a:t>h</a:t>
            </a:r>
            <a:r>
              <a:rPr sz="1800" spc="-30">
                <a:latin typeface="Times New Roman" pitchFamily="18" charset="0"/>
                <a:cs typeface="Times New Roman" pitchFamily="18" charset="0"/>
              </a:rPr>
              <a:t> </a:t>
            </a:r>
            <a:r>
              <a:rPr sz="1800" spc="-65" smtClean="0">
                <a:latin typeface="Times New Roman" pitchFamily="18" charset="0"/>
                <a:cs typeface="Times New Roman" pitchFamily="18" charset="0"/>
              </a:rPr>
              <a:t>sounds</a:t>
            </a:r>
            <a:r>
              <a:rPr lang="en-US" sz="1800" spc="-65" dirty="0" smtClean="0">
                <a:latin typeface="Times New Roman" pitchFamily="18" charset="0"/>
                <a:cs typeface="Times New Roman" pitchFamily="18" charset="0"/>
              </a:rPr>
              <a:t> </a:t>
            </a:r>
            <a:r>
              <a:rPr sz="1800" spc="-65" smtClean="0">
                <a:latin typeface="Times New Roman" pitchFamily="18" charset="0"/>
                <a:cs typeface="Times New Roman" pitchFamily="18" charset="0"/>
              </a:rPr>
              <a:t>(</a:t>
            </a:r>
            <a:r>
              <a:rPr sz="1800" spc="-65">
                <a:latin typeface="Times New Roman" pitchFamily="18" charset="0"/>
                <a:cs typeface="Times New Roman" pitchFamily="18" charset="0"/>
              </a:rPr>
              <a:t>norma</a:t>
            </a:r>
            <a:r>
              <a:rPr sz="1800" spc="-30">
                <a:latin typeface="Times New Roman" pitchFamily="18" charset="0"/>
                <a:cs typeface="Times New Roman" pitchFamily="18" charset="0"/>
              </a:rPr>
              <a:t>l</a:t>
            </a:r>
            <a:r>
              <a:rPr sz="1800" spc="-60">
                <a:latin typeface="Times New Roman" pitchFamily="18" charset="0"/>
                <a:cs typeface="Times New Roman" pitchFamily="18" charset="0"/>
              </a:rPr>
              <a:t> </a:t>
            </a:r>
            <a:r>
              <a:rPr sz="1800" spc="-90" smtClean="0">
                <a:latin typeface="Times New Roman" pitchFamily="18" charset="0"/>
                <a:cs typeface="Times New Roman" pitchFamily="18" charset="0"/>
              </a:rPr>
              <a:t>or</a:t>
            </a:r>
            <a:r>
              <a:rPr lang="en-US" sz="1800" spc="-90" dirty="0" smtClean="0">
                <a:latin typeface="Times New Roman" pitchFamily="18" charset="0"/>
                <a:cs typeface="Times New Roman" pitchFamily="18" charset="0"/>
              </a:rPr>
              <a:t> </a:t>
            </a:r>
            <a:r>
              <a:rPr sz="1800" spc="-60" smtClean="0">
                <a:latin typeface="Times New Roman" pitchFamily="18" charset="0"/>
                <a:cs typeface="Times New Roman" pitchFamily="18" charset="0"/>
              </a:rPr>
              <a:t>diminished</a:t>
            </a:r>
            <a:r>
              <a:rPr sz="1800" spc="-60" dirty="0">
                <a:latin typeface="Times New Roman" pitchFamily="18" charset="0"/>
                <a:cs typeface="Times New Roman" pitchFamily="18" charset="0"/>
              </a:rPr>
              <a:t>)</a:t>
            </a:r>
            <a:endParaRPr sz="1800">
              <a:latin typeface="Times New Roman" pitchFamily="18" charset="0"/>
              <a:cs typeface="Times New Roman" pitchFamily="18" charset="0"/>
            </a:endParaRPr>
          </a:p>
          <a:p>
            <a:pPr marL="300355" indent="-288290">
              <a:lnSpc>
                <a:spcPct val="100000"/>
              </a:lnSpc>
              <a:buFont typeface="Wingdings"/>
              <a:buChar char=""/>
              <a:tabLst>
                <a:tab pos="300990" algn="l"/>
              </a:tabLst>
            </a:pPr>
            <a:r>
              <a:rPr sz="1800" spc="-60" dirty="0">
                <a:latin typeface="Times New Roman" pitchFamily="18" charset="0"/>
                <a:cs typeface="Times New Roman" pitchFamily="18" charset="0"/>
              </a:rPr>
              <a:t>Foreign</a:t>
            </a:r>
            <a:r>
              <a:rPr sz="1800" spc="-70" dirty="0">
                <a:latin typeface="Times New Roman" pitchFamily="18" charset="0"/>
                <a:cs typeface="Times New Roman" pitchFamily="18" charset="0"/>
              </a:rPr>
              <a:t> </a:t>
            </a:r>
            <a:r>
              <a:rPr sz="1800" spc="-40" dirty="0">
                <a:latin typeface="Times New Roman" pitchFamily="18" charset="0"/>
                <a:cs typeface="Times New Roman" pitchFamily="18" charset="0"/>
              </a:rPr>
              <a:t>sound</a:t>
            </a:r>
            <a:endParaRPr sz="1800">
              <a:latin typeface="Times New Roman" pitchFamily="18" charset="0"/>
              <a:cs typeface="Times New Roman" pitchFamily="18" charset="0"/>
            </a:endParaRPr>
          </a:p>
          <a:p>
            <a:pPr marL="300355" indent="-288290">
              <a:lnSpc>
                <a:spcPct val="100000"/>
              </a:lnSpc>
              <a:buFont typeface="Wingdings"/>
              <a:buChar char=""/>
              <a:tabLst>
                <a:tab pos="300990" algn="l"/>
              </a:tabLst>
            </a:pPr>
            <a:r>
              <a:rPr sz="1800" spc="50" dirty="0">
                <a:latin typeface="Times New Roman" pitchFamily="18" charset="0"/>
                <a:cs typeface="Times New Roman" pitchFamily="18" charset="0"/>
              </a:rPr>
              <a:t>Vocal</a:t>
            </a:r>
            <a:r>
              <a:rPr sz="1800" spc="-55" dirty="0">
                <a:latin typeface="Times New Roman" pitchFamily="18" charset="0"/>
                <a:cs typeface="Times New Roman" pitchFamily="18" charset="0"/>
              </a:rPr>
              <a:t> </a:t>
            </a:r>
            <a:r>
              <a:rPr sz="1800" dirty="0">
                <a:latin typeface="Times New Roman" pitchFamily="18" charset="0"/>
                <a:cs typeface="Times New Roman" pitchFamily="18" charset="0"/>
              </a:rPr>
              <a:t>resonance</a:t>
            </a:r>
            <a:endParaRPr sz="1800">
              <a:latin typeface="Times New Roman" pitchFamily="18" charset="0"/>
              <a:cs typeface="Times New Roman" pitchFamily="18" charset="0"/>
            </a:endParaRPr>
          </a:p>
          <a:p>
            <a:pPr marL="300355" indent="-288290">
              <a:lnSpc>
                <a:spcPct val="100000"/>
              </a:lnSpc>
              <a:spcBef>
                <a:spcPts val="5"/>
              </a:spcBef>
              <a:buFont typeface="Wingdings"/>
              <a:buChar char=""/>
              <a:tabLst>
                <a:tab pos="300990" algn="l"/>
              </a:tabLst>
            </a:pPr>
            <a:r>
              <a:rPr sz="1800" spc="-25" dirty="0">
                <a:latin typeface="Times New Roman" pitchFamily="18" charset="0"/>
                <a:cs typeface="Times New Roman" pitchFamily="18" charset="0"/>
              </a:rPr>
              <a:t>Bronchophony,etc</a:t>
            </a:r>
            <a:endParaRPr sz="1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000250" y="304800"/>
            <a:ext cx="3181350" cy="384080"/>
          </a:xfrm>
          <a:prstGeom prst="rect">
            <a:avLst/>
          </a:prstGeom>
        </p:spPr>
        <p:txBody>
          <a:bodyPr vert="horz" wrap="square" lIns="0" tIns="14605" rIns="0" bIns="0" rtlCol="0">
            <a:spAutoFit/>
          </a:bodyPr>
          <a:lstStyle/>
          <a:p>
            <a:pPr marL="12700">
              <a:lnSpc>
                <a:spcPct val="100000"/>
              </a:lnSpc>
              <a:spcBef>
                <a:spcPts val="115"/>
              </a:spcBef>
            </a:pPr>
            <a:r>
              <a:rPr sz="2400" spc="5" dirty="0">
                <a:latin typeface="Times New Roman"/>
                <a:cs typeface="Times New Roman"/>
              </a:rPr>
              <a:t>Rogi</a:t>
            </a:r>
            <a:r>
              <a:rPr sz="2400" spc="-90" dirty="0">
                <a:latin typeface="Times New Roman"/>
                <a:cs typeface="Times New Roman"/>
              </a:rPr>
              <a:t> </a:t>
            </a:r>
            <a:r>
              <a:rPr sz="2400" spc="-5" dirty="0">
                <a:solidFill>
                  <a:srgbClr val="000000"/>
                </a:solidFill>
                <a:latin typeface="Times New Roman"/>
                <a:cs typeface="Times New Roman"/>
              </a:rPr>
              <a:t>Pariksha</a:t>
            </a:r>
            <a:endParaRPr sz="2400">
              <a:latin typeface="Times New Roman"/>
              <a:cs typeface="Times New Roman"/>
            </a:endParaRPr>
          </a:p>
        </p:txBody>
      </p:sp>
      <p:sp>
        <p:nvSpPr>
          <p:cNvPr id="7" name="object 7"/>
          <p:cNvSpPr txBox="1"/>
          <p:nvPr/>
        </p:nvSpPr>
        <p:spPr>
          <a:xfrm>
            <a:off x="1428750" y="1371601"/>
            <a:ext cx="4743450" cy="384080"/>
          </a:xfrm>
          <a:prstGeom prst="rect">
            <a:avLst/>
          </a:prstGeom>
        </p:spPr>
        <p:txBody>
          <a:bodyPr vert="horz" wrap="square" lIns="0" tIns="14605" rIns="0" bIns="0" rtlCol="0">
            <a:spAutoFit/>
          </a:bodyPr>
          <a:lstStyle/>
          <a:p>
            <a:pPr marL="355600" indent="-343535">
              <a:lnSpc>
                <a:spcPct val="100000"/>
              </a:lnSpc>
              <a:spcBef>
                <a:spcPts val="115"/>
              </a:spcBef>
              <a:buFont typeface="Arial MT"/>
              <a:buChar char="•"/>
              <a:tabLst>
                <a:tab pos="355600" algn="l"/>
                <a:tab pos="356235" algn="l"/>
              </a:tabLst>
            </a:pPr>
            <a:r>
              <a:rPr sz="2400" b="1" spc="-425" dirty="0">
                <a:solidFill>
                  <a:srgbClr val="6F2F9F"/>
                </a:solidFill>
                <a:latin typeface="Tahoma"/>
                <a:cs typeface="Tahoma"/>
              </a:rPr>
              <a:t>T</a:t>
            </a:r>
            <a:r>
              <a:rPr sz="2400" b="1" spc="-330" dirty="0">
                <a:solidFill>
                  <a:srgbClr val="6F2F9F"/>
                </a:solidFill>
                <a:latin typeface="Tahoma"/>
                <a:cs typeface="Tahoma"/>
              </a:rPr>
              <a:t>r</a:t>
            </a:r>
            <a:r>
              <a:rPr sz="2400" b="1" spc="-65" dirty="0">
                <a:solidFill>
                  <a:srgbClr val="6F2F9F"/>
                </a:solidFill>
                <a:latin typeface="Tahoma"/>
                <a:cs typeface="Tahoma"/>
              </a:rPr>
              <a:t>i</a:t>
            </a:r>
            <a:r>
              <a:rPr sz="2400" b="1" spc="-110" dirty="0">
                <a:solidFill>
                  <a:srgbClr val="6F2F9F"/>
                </a:solidFill>
                <a:latin typeface="Tahoma"/>
                <a:cs typeface="Tahoma"/>
              </a:rPr>
              <a:t>v</a:t>
            </a:r>
            <a:r>
              <a:rPr sz="2400" b="1" spc="-25" dirty="0">
                <a:solidFill>
                  <a:srgbClr val="6F2F9F"/>
                </a:solidFill>
                <a:latin typeface="Tahoma"/>
                <a:cs typeface="Tahoma"/>
              </a:rPr>
              <a:t>i</a:t>
            </a:r>
            <a:r>
              <a:rPr sz="2400" b="1" spc="-60" dirty="0">
                <a:solidFill>
                  <a:srgbClr val="6F2F9F"/>
                </a:solidFill>
                <a:latin typeface="Tahoma"/>
                <a:cs typeface="Tahoma"/>
              </a:rPr>
              <a:t>d</a:t>
            </a:r>
            <a:r>
              <a:rPr sz="2400" b="1" spc="-90" dirty="0">
                <a:solidFill>
                  <a:srgbClr val="6F2F9F"/>
                </a:solidFill>
                <a:latin typeface="Tahoma"/>
                <a:cs typeface="Tahoma"/>
              </a:rPr>
              <a:t>h</a:t>
            </a:r>
            <a:r>
              <a:rPr sz="2400" b="1" spc="-30" dirty="0">
                <a:solidFill>
                  <a:srgbClr val="6F2F9F"/>
                </a:solidFill>
                <a:latin typeface="Tahoma"/>
                <a:cs typeface="Tahoma"/>
              </a:rPr>
              <a:t> </a:t>
            </a:r>
            <a:r>
              <a:rPr sz="2400" b="1" spc="70" dirty="0">
                <a:solidFill>
                  <a:srgbClr val="6F2F9F"/>
                </a:solidFill>
                <a:latin typeface="Tahoma"/>
                <a:cs typeface="Tahoma"/>
              </a:rPr>
              <a:t>p</a:t>
            </a:r>
            <a:r>
              <a:rPr sz="2400" b="1" spc="145" dirty="0">
                <a:solidFill>
                  <a:srgbClr val="6F2F9F"/>
                </a:solidFill>
                <a:latin typeface="Tahoma"/>
                <a:cs typeface="Tahoma"/>
              </a:rPr>
              <a:t>a</a:t>
            </a:r>
            <a:r>
              <a:rPr sz="2400" b="1" spc="-290" dirty="0">
                <a:solidFill>
                  <a:srgbClr val="6F2F9F"/>
                </a:solidFill>
                <a:latin typeface="Tahoma"/>
                <a:cs typeface="Tahoma"/>
              </a:rPr>
              <a:t>r</a:t>
            </a:r>
            <a:r>
              <a:rPr sz="2400" b="1" spc="-120" dirty="0">
                <a:solidFill>
                  <a:srgbClr val="6F2F9F"/>
                </a:solidFill>
                <a:latin typeface="Tahoma"/>
                <a:cs typeface="Tahoma"/>
              </a:rPr>
              <a:t>ik</a:t>
            </a:r>
            <a:r>
              <a:rPr sz="2400" b="1" spc="-155" dirty="0">
                <a:solidFill>
                  <a:srgbClr val="6F2F9F"/>
                </a:solidFill>
                <a:latin typeface="Tahoma"/>
                <a:cs typeface="Tahoma"/>
              </a:rPr>
              <a:t>s</a:t>
            </a:r>
            <a:r>
              <a:rPr sz="2400" b="1" spc="-100" dirty="0">
                <a:solidFill>
                  <a:srgbClr val="6F2F9F"/>
                </a:solidFill>
                <a:latin typeface="Tahoma"/>
                <a:cs typeface="Tahoma"/>
              </a:rPr>
              <a:t>h</a:t>
            </a:r>
            <a:r>
              <a:rPr sz="2400" b="1" spc="155" dirty="0">
                <a:solidFill>
                  <a:srgbClr val="6F2F9F"/>
                </a:solidFill>
                <a:latin typeface="Tahoma"/>
                <a:cs typeface="Tahoma"/>
              </a:rPr>
              <a:t>a</a:t>
            </a:r>
            <a:endParaRPr sz="2400">
              <a:latin typeface="Tahoma"/>
              <a:cs typeface="Tahoma"/>
            </a:endParaRPr>
          </a:p>
        </p:txBody>
      </p:sp>
      <p:sp>
        <p:nvSpPr>
          <p:cNvPr id="9" name="object 9"/>
          <p:cNvSpPr txBox="1"/>
          <p:nvPr/>
        </p:nvSpPr>
        <p:spPr>
          <a:xfrm>
            <a:off x="1885950" y="3962400"/>
            <a:ext cx="1600200" cy="630300"/>
          </a:xfrm>
          <a:prstGeom prst="rect">
            <a:avLst/>
          </a:prstGeom>
        </p:spPr>
        <p:txBody>
          <a:bodyPr vert="horz" wrap="square" lIns="0" tIns="14604" rIns="0" bIns="0" rtlCol="0">
            <a:spAutoFit/>
          </a:bodyPr>
          <a:lstStyle/>
          <a:p>
            <a:pPr marL="12700">
              <a:lnSpc>
                <a:spcPct val="100000"/>
              </a:lnSpc>
              <a:spcBef>
                <a:spcPts val="114"/>
              </a:spcBef>
            </a:pPr>
            <a:r>
              <a:rPr sz="2000" b="1" spc="-10" dirty="0">
                <a:latin typeface="Times New Roman"/>
                <a:cs typeface="Times New Roman"/>
              </a:rPr>
              <a:t>D</a:t>
            </a:r>
            <a:r>
              <a:rPr sz="2000" b="1" spc="5" dirty="0">
                <a:latin typeface="Times New Roman"/>
                <a:cs typeface="Times New Roman"/>
              </a:rPr>
              <a:t>ar</a:t>
            </a:r>
            <a:r>
              <a:rPr sz="2000" b="1" spc="15" dirty="0">
                <a:latin typeface="Times New Roman"/>
                <a:cs typeface="Times New Roman"/>
              </a:rPr>
              <a:t>s</a:t>
            </a:r>
            <a:r>
              <a:rPr sz="2000" b="1" spc="5" dirty="0">
                <a:latin typeface="Times New Roman"/>
                <a:cs typeface="Times New Roman"/>
              </a:rPr>
              <a:t>ha</a:t>
            </a:r>
            <a:r>
              <a:rPr sz="2000" b="1" spc="-10" dirty="0">
                <a:latin typeface="Times New Roman"/>
                <a:cs typeface="Times New Roman"/>
              </a:rPr>
              <a:t>n</a:t>
            </a:r>
            <a:r>
              <a:rPr sz="2000" b="1" spc="5" dirty="0">
                <a:latin typeface="Times New Roman"/>
                <a:cs typeface="Times New Roman"/>
              </a:rPr>
              <a:t>a</a:t>
            </a:r>
            <a:r>
              <a:rPr sz="2000" b="1" spc="-65" dirty="0">
                <a:latin typeface="Times New Roman"/>
                <a:cs typeface="Times New Roman"/>
              </a:rPr>
              <a:t> </a:t>
            </a:r>
            <a:r>
              <a:rPr sz="2000" b="1" spc="30" dirty="0">
                <a:latin typeface="Times New Roman"/>
                <a:cs typeface="Times New Roman"/>
              </a:rPr>
              <a:t>P</a:t>
            </a:r>
            <a:r>
              <a:rPr sz="2000" b="1" spc="5" dirty="0">
                <a:latin typeface="Times New Roman"/>
                <a:cs typeface="Times New Roman"/>
              </a:rPr>
              <a:t>ar</a:t>
            </a:r>
            <a:r>
              <a:rPr sz="2000" b="1" spc="15" dirty="0">
                <a:latin typeface="Times New Roman"/>
                <a:cs typeface="Times New Roman"/>
              </a:rPr>
              <a:t>i</a:t>
            </a:r>
            <a:r>
              <a:rPr sz="2000" b="1" spc="5" dirty="0">
                <a:latin typeface="Times New Roman"/>
                <a:cs typeface="Times New Roman"/>
              </a:rPr>
              <a:t>ksha</a:t>
            </a:r>
            <a:endParaRPr sz="2000">
              <a:latin typeface="Times New Roman"/>
              <a:cs typeface="Times New Roman"/>
            </a:endParaRPr>
          </a:p>
        </p:txBody>
      </p:sp>
      <p:sp>
        <p:nvSpPr>
          <p:cNvPr id="10" name="object 10"/>
          <p:cNvSpPr txBox="1"/>
          <p:nvPr/>
        </p:nvSpPr>
        <p:spPr>
          <a:xfrm>
            <a:off x="1828800" y="4724400"/>
            <a:ext cx="1580198" cy="630300"/>
          </a:xfrm>
          <a:prstGeom prst="rect">
            <a:avLst/>
          </a:prstGeom>
        </p:spPr>
        <p:txBody>
          <a:bodyPr vert="horz" wrap="square" lIns="0" tIns="14604" rIns="0" bIns="0" rtlCol="0">
            <a:spAutoFit/>
          </a:bodyPr>
          <a:lstStyle/>
          <a:p>
            <a:pPr marL="12700">
              <a:lnSpc>
                <a:spcPct val="100000"/>
              </a:lnSpc>
              <a:spcBef>
                <a:spcPts val="114"/>
              </a:spcBef>
            </a:pPr>
            <a:r>
              <a:rPr sz="2000" b="1" spc="5" dirty="0">
                <a:latin typeface="Times New Roman"/>
                <a:cs typeface="Times New Roman"/>
              </a:rPr>
              <a:t>Sparshan</a:t>
            </a:r>
            <a:r>
              <a:rPr sz="2000" b="1" spc="-125" dirty="0">
                <a:latin typeface="Times New Roman"/>
                <a:cs typeface="Times New Roman"/>
              </a:rPr>
              <a:t> </a:t>
            </a:r>
            <a:r>
              <a:rPr sz="2000" b="1" spc="10" dirty="0">
                <a:latin typeface="Times New Roman"/>
                <a:cs typeface="Times New Roman"/>
              </a:rPr>
              <a:t>Pariksha</a:t>
            </a:r>
            <a:endParaRPr sz="2000">
              <a:latin typeface="Times New Roman"/>
              <a:cs typeface="Times New Roman"/>
            </a:endParaRPr>
          </a:p>
        </p:txBody>
      </p:sp>
      <p:sp>
        <p:nvSpPr>
          <p:cNvPr id="11" name="object 11"/>
          <p:cNvSpPr txBox="1"/>
          <p:nvPr/>
        </p:nvSpPr>
        <p:spPr>
          <a:xfrm>
            <a:off x="1869758" y="5562600"/>
            <a:ext cx="1483042" cy="630300"/>
          </a:xfrm>
          <a:prstGeom prst="rect">
            <a:avLst/>
          </a:prstGeom>
        </p:spPr>
        <p:txBody>
          <a:bodyPr vert="horz" wrap="square" lIns="0" tIns="14604" rIns="0" bIns="0" rtlCol="0">
            <a:spAutoFit/>
          </a:bodyPr>
          <a:lstStyle/>
          <a:p>
            <a:pPr marL="12700">
              <a:lnSpc>
                <a:spcPct val="100000"/>
              </a:lnSpc>
              <a:spcBef>
                <a:spcPts val="114"/>
              </a:spcBef>
            </a:pPr>
            <a:r>
              <a:rPr sz="2000" b="1" spc="30" dirty="0">
                <a:latin typeface="Times New Roman"/>
                <a:cs typeface="Times New Roman"/>
              </a:rPr>
              <a:t>P</a:t>
            </a:r>
            <a:r>
              <a:rPr sz="2000" b="1" spc="5" dirty="0">
                <a:latin typeface="Times New Roman"/>
                <a:cs typeface="Times New Roman"/>
              </a:rPr>
              <a:t>ra</a:t>
            </a:r>
            <a:r>
              <a:rPr sz="2000" b="1" spc="10" dirty="0">
                <a:latin typeface="Times New Roman"/>
                <a:cs typeface="Times New Roman"/>
              </a:rPr>
              <a:t>s</a:t>
            </a:r>
            <a:r>
              <a:rPr sz="2000" b="1" spc="-5" dirty="0">
                <a:latin typeface="Times New Roman"/>
                <a:cs typeface="Times New Roman"/>
              </a:rPr>
              <a:t>hn</a:t>
            </a:r>
            <a:r>
              <a:rPr sz="2000" b="1" spc="5" dirty="0">
                <a:latin typeface="Times New Roman"/>
                <a:cs typeface="Times New Roman"/>
              </a:rPr>
              <a:t>a</a:t>
            </a:r>
            <a:r>
              <a:rPr sz="2000" b="1" spc="-100" dirty="0">
                <a:latin typeface="Times New Roman"/>
                <a:cs typeface="Times New Roman"/>
              </a:rPr>
              <a:t> </a:t>
            </a:r>
            <a:r>
              <a:rPr sz="2000" b="1" spc="30" dirty="0">
                <a:latin typeface="Times New Roman"/>
                <a:cs typeface="Times New Roman"/>
              </a:rPr>
              <a:t>P</a:t>
            </a:r>
            <a:r>
              <a:rPr sz="2000" b="1" spc="5" dirty="0">
                <a:latin typeface="Times New Roman"/>
                <a:cs typeface="Times New Roman"/>
              </a:rPr>
              <a:t>ar</a:t>
            </a:r>
            <a:r>
              <a:rPr sz="2000" b="1" spc="20" dirty="0">
                <a:latin typeface="Times New Roman"/>
                <a:cs typeface="Times New Roman"/>
              </a:rPr>
              <a:t>i</a:t>
            </a:r>
            <a:r>
              <a:rPr sz="2000" b="1" spc="-5" dirty="0">
                <a:latin typeface="Times New Roman"/>
                <a:cs typeface="Times New Roman"/>
              </a:rPr>
              <a:t>k</a:t>
            </a:r>
            <a:r>
              <a:rPr sz="2000" b="1" spc="5" dirty="0">
                <a:latin typeface="Times New Roman"/>
                <a:cs typeface="Times New Roman"/>
              </a:rPr>
              <a:t>s</a:t>
            </a:r>
            <a:r>
              <a:rPr sz="2000" b="1" spc="-5" dirty="0">
                <a:latin typeface="Times New Roman"/>
                <a:cs typeface="Times New Roman"/>
              </a:rPr>
              <a:t>h</a:t>
            </a:r>
            <a:r>
              <a:rPr sz="2000" b="1" spc="5" dirty="0">
                <a:latin typeface="Times New Roman"/>
                <a:cs typeface="Times New Roman"/>
              </a:rPr>
              <a:t>a</a:t>
            </a:r>
            <a:endParaRPr sz="2000">
              <a:latin typeface="Times New Roman"/>
              <a:cs typeface="Times New Roman"/>
            </a:endParaRPr>
          </a:p>
        </p:txBody>
      </p:sp>
      <p:sp>
        <p:nvSpPr>
          <p:cNvPr id="12" name="object 12"/>
          <p:cNvSpPr txBox="1"/>
          <p:nvPr/>
        </p:nvSpPr>
        <p:spPr>
          <a:xfrm>
            <a:off x="2101595" y="3023742"/>
            <a:ext cx="1854518" cy="566822"/>
          </a:xfrm>
          <a:prstGeom prst="rect">
            <a:avLst/>
          </a:prstGeom>
        </p:spPr>
        <p:txBody>
          <a:bodyPr vert="horz" wrap="square" lIns="0" tIns="12700" rIns="0" bIns="0" rtlCol="0">
            <a:spAutoFit/>
          </a:bodyPr>
          <a:lstStyle/>
          <a:p>
            <a:pPr marL="12700">
              <a:lnSpc>
                <a:spcPct val="100000"/>
              </a:lnSpc>
              <a:spcBef>
                <a:spcPts val="100"/>
              </a:spcBef>
            </a:pPr>
            <a:r>
              <a:rPr sz="1800" b="1" spc="-140" dirty="0">
                <a:latin typeface="Tahoma"/>
                <a:cs typeface="Tahoma"/>
              </a:rPr>
              <a:t>1</a:t>
            </a:r>
            <a:r>
              <a:rPr sz="1800" b="1" spc="-65" dirty="0">
                <a:latin typeface="Tahoma"/>
                <a:cs typeface="Tahoma"/>
              </a:rPr>
              <a:t>.</a:t>
            </a:r>
            <a:r>
              <a:rPr sz="1800" b="1" spc="-25" dirty="0">
                <a:latin typeface="Tahoma"/>
                <a:cs typeface="Tahoma"/>
              </a:rPr>
              <a:t> </a:t>
            </a:r>
            <a:r>
              <a:rPr sz="1800" b="1" spc="-40" dirty="0">
                <a:latin typeface="Tahoma"/>
                <a:cs typeface="Tahoma"/>
              </a:rPr>
              <a:t>Darshanad</a:t>
            </a:r>
            <a:r>
              <a:rPr sz="1800" b="1" spc="-20" dirty="0">
                <a:latin typeface="Tahoma"/>
                <a:cs typeface="Tahoma"/>
              </a:rPr>
              <a:t>i </a:t>
            </a:r>
            <a:r>
              <a:rPr sz="1800" b="1" spc="-100" dirty="0">
                <a:latin typeface="Tahoma"/>
                <a:cs typeface="Tahoma"/>
              </a:rPr>
              <a:t>trividh</a:t>
            </a:r>
            <a:r>
              <a:rPr sz="1800" b="1" spc="-25" dirty="0">
                <a:latin typeface="Tahoma"/>
                <a:cs typeface="Tahoma"/>
              </a:rPr>
              <a:t> </a:t>
            </a:r>
            <a:r>
              <a:rPr sz="1800" b="1" spc="-175" dirty="0">
                <a:latin typeface="Tahoma"/>
                <a:cs typeface="Tahoma"/>
              </a:rPr>
              <a:t>P</a:t>
            </a:r>
            <a:endParaRPr sz="1800">
              <a:latin typeface="Tahoma"/>
              <a:cs typeface="Tahoma"/>
            </a:endParaRPr>
          </a:p>
        </p:txBody>
      </p:sp>
      <p:sp>
        <p:nvSpPr>
          <p:cNvPr id="13" name="object 13"/>
          <p:cNvSpPr txBox="1"/>
          <p:nvPr/>
        </p:nvSpPr>
        <p:spPr>
          <a:xfrm>
            <a:off x="5689664" y="3023742"/>
            <a:ext cx="2462689" cy="630300"/>
          </a:xfrm>
          <a:prstGeom prst="rect">
            <a:avLst/>
          </a:prstGeom>
        </p:spPr>
        <p:txBody>
          <a:bodyPr vert="horz" wrap="square" lIns="0" tIns="14604" rIns="0" bIns="0" rtlCol="0">
            <a:spAutoFit/>
          </a:bodyPr>
          <a:lstStyle/>
          <a:p>
            <a:pPr marL="12700">
              <a:lnSpc>
                <a:spcPct val="100000"/>
              </a:lnSpc>
              <a:spcBef>
                <a:spcPts val="114"/>
              </a:spcBef>
            </a:pPr>
            <a:r>
              <a:rPr sz="2000" b="1" spc="-160" dirty="0">
                <a:latin typeface="Tahoma"/>
                <a:cs typeface="Tahoma"/>
              </a:rPr>
              <a:t>2</a:t>
            </a:r>
            <a:r>
              <a:rPr sz="2000" b="1" spc="-55" dirty="0">
                <a:latin typeface="Tahoma"/>
                <a:cs typeface="Tahoma"/>
              </a:rPr>
              <a:t>.</a:t>
            </a:r>
            <a:r>
              <a:rPr sz="2000" b="1" spc="100" dirty="0">
                <a:latin typeface="Tahoma"/>
                <a:cs typeface="Tahoma"/>
              </a:rPr>
              <a:t>A</a:t>
            </a:r>
            <a:r>
              <a:rPr sz="2000" b="1" spc="-100" dirty="0">
                <a:latin typeface="Tahoma"/>
                <a:cs typeface="Tahoma"/>
              </a:rPr>
              <a:t>p</a:t>
            </a:r>
            <a:r>
              <a:rPr sz="2000" b="1" spc="-60" dirty="0">
                <a:latin typeface="Tahoma"/>
                <a:cs typeface="Tahoma"/>
              </a:rPr>
              <a:t>t</a:t>
            </a:r>
            <a:r>
              <a:rPr sz="2000" b="1" spc="-15" dirty="0">
                <a:latin typeface="Tahoma"/>
                <a:cs typeface="Tahoma"/>
              </a:rPr>
              <a:t>o</a:t>
            </a:r>
            <a:r>
              <a:rPr sz="2000" b="1" spc="5" dirty="0">
                <a:latin typeface="Tahoma"/>
                <a:cs typeface="Tahoma"/>
              </a:rPr>
              <a:t>u</a:t>
            </a:r>
            <a:r>
              <a:rPr sz="2000" b="1" spc="90" dirty="0">
                <a:latin typeface="Tahoma"/>
                <a:cs typeface="Tahoma"/>
              </a:rPr>
              <a:t>pad</a:t>
            </a:r>
            <a:r>
              <a:rPr sz="2000" b="1" spc="95" dirty="0">
                <a:latin typeface="Tahoma"/>
                <a:cs typeface="Tahoma"/>
              </a:rPr>
              <a:t>e</a:t>
            </a:r>
            <a:r>
              <a:rPr sz="2000" b="1" spc="-170" dirty="0">
                <a:latin typeface="Tahoma"/>
                <a:cs typeface="Tahoma"/>
              </a:rPr>
              <a:t>s</a:t>
            </a:r>
            <a:r>
              <a:rPr sz="2000" b="1" spc="-65" dirty="0">
                <a:latin typeface="Tahoma"/>
                <a:cs typeface="Tahoma"/>
              </a:rPr>
              <a:t>h</a:t>
            </a:r>
            <a:r>
              <a:rPr sz="2000" b="1" spc="95" dirty="0">
                <a:latin typeface="Tahoma"/>
                <a:cs typeface="Tahoma"/>
              </a:rPr>
              <a:t>a</a:t>
            </a:r>
            <a:r>
              <a:rPr sz="2000" b="1" spc="-40" dirty="0">
                <a:latin typeface="Tahoma"/>
                <a:cs typeface="Tahoma"/>
              </a:rPr>
              <a:t>d</a:t>
            </a:r>
            <a:r>
              <a:rPr sz="2000" b="1" spc="-20" dirty="0">
                <a:latin typeface="Tahoma"/>
                <a:cs typeface="Tahoma"/>
              </a:rPr>
              <a:t>i</a:t>
            </a:r>
            <a:r>
              <a:rPr sz="2000" b="1" spc="-114" dirty="0">
                <a:latin typeface="Tahoma"/>
                <a:cs typeface="Tahoma"/>
              </a:rPr>
              <a:t> </a:t>
            </a:r>
            <a:r>
              <a:rPr sz="2000" b="1" spc="-225" dirty="0">
                <a:latin typeface="Tahoma"/>
                <a:cs typeface="Tahoma"/>
              </a:rPr>
              <a:t>t</a:t>
            </a:r>
            <a:r>
              <a:rPr sz="2000" b="1" spc="-204" dirty="0">
                <a:latin typeface="Tahoma"/>
                <a:cs typeface="Tahoma"/>
              </a:rPr>
              <a:t>r</a:t>
            </a:r>
            <a:r>
              <a:rPr sz="2000" b="1" spc="-160" dirty="0">
                <a:latin typeface="Tahoma"/>
                <a:cs typeface="Tahoma"/>
              </a:rPr>
              <a:t>i</a:t>
            </a:r>
            <a:r>
              <a:rPr sz="2000" b="1" spc="-45" dirty="0">
                <a:latin typeface="Tahoma"/>
                <a:cs typeface="Tahoma"/>
              </a:rPr>
              <a:t>v</a:t>
            </a:r>
            <a:r>
              <a:rPr sz="2000" b="1" spc="-5" dirty="0">
                <a:latin typeface="Tahoma"/>
                <a:cs typeface="Tahoma"/>
              </a:rPr>
              <a:t>d</a:t>
            </a:r>
            <a:r>
              <a:rPr sz="2000" b="1" dirty="0">
                <a:latin typeface="Tahoma"/>
                <a:cs typeface="Tahoma"/>
              </a:rPr>
              <a:t>h</a:t>
            </a:r>
            <a:r>
              <a:rPr sz="2000" b="1" spc="-35" dirty="0">
                <a:latin typeface="Tahoma"/>
                <a:cs typeface="Tahoma"/>
              </a:rPr>
              <a:t> </a:t>
            </a:r>
            <a:r>
              <a:rPr sz="2000" b="1" spc="-190" dirty="0">
                <a:latin typeface="Tahoma"/>
                <a:cs typeface="Tahoma"/>
              </a:rPr>
              <a:t>P</a:t>
            </a:r>
            <a:endParaRPr sz="2000">
              <a:latin typeface="Tahoma"/>
              <a:cs typeface="Tahoma"/>
            </a:endParaRPr>
          </a:p>
        </p:txBody>
      </p:sp>
      <p:grpSp>
        <p:nvGrpSpPr>
          <p:cNvPr id="2" name="object 14"/>
          <p:cNvGrpSpPr/>
          <p:nvPr/>
        </p:nvGrpSpPr>
        <p:grpSpPr>
          <a:xfrm>
            <a:off x="3031235" y="3442715"/>
            <a:ext cx="154305" cy="325120"/>
            <a:chOff x="4041647" y="3442715"/>
            <a:chExt cx="205740" cy="325120"/>
          </a:xfrm>
        </p:grpSpPr>
        <p:sp>
          <p:nvSpPr>
            <p:cNvPr id="15" name="object 15"/>
            <p:cNvSpPr/>
            <p:nvPr/>
          </p:nvSpPr>
          <p:spPr>
            <a:xfrm>
              <a:off x="4048505" y="3449573"/>
              <a:ext cx="192405" cy="311150"/>
            </a:xfrm>
            <a:custGeom>
              <a:avLst/>
              <a:gdLst/>
              <a:ahLst/>
              <a:cxnLst/>
              <a:rect l="l" t="t" r="r" b="b"/>
              <a:pathLst>
                <a:path w="192404" h="311150">
                  <a:moveTo>
                    <a:pt x="144018" y="0"/>
                  </a:moveTo>
                  <a:lnTo>
                    <a:pt x="48006" y="0"/>
                  </a:lnTo>
                  <a:lnTo>
                    <a:pt x="48006" y="214883"/>
                  </a:lnTo>
                  <a:lnTo>
                    <a:pt x="0" y="214883"/>
                  </a:lnTo>
                  <a:lnTo>
                    <a:pt x="96012" y="310895"/>
                  </a:lnTo>
                  <a:lnTo>
                    <a:pt x="192024" y="214883"/>
                  </a:lnTo>
                  <a:lnTo>
                    <a:pt x="144018" y="214883"/>
                  </a:lnTo>
                  <a:lnTo>
                    <a:pt x="144018" y="0"/>
                  </a:lnTo>
                  <a:close/>
                </a:path>
              </a:pathLst>
            </a:custGeom>
            <a:solidFill>
              <a:srgbClr val="A42F0F"/>
            </a:solidFill>
          </p:spPr>
          <p:txBody>
            <a:bodyPr wrap="square" lIns="0" tIns="0" rIns="0" bIns="0" rtlCol="0"/>
            <a:lstStyle/>
            <a:p>
              <a:endParaRPr/>
            </a:p>
          </p:txBody>
        </p:sp>
        <p:sp>
          <p:nvSpPr>
            <p:cNvPr id="16" name="object 16"/>
            <p:cNvSpPr/>
            <p:nvPr/>
          </p:nvSpPr>
          <p:spPr>
            <a:xfrm>
              <a:off x="4048505" y="3449573"/>
              <a:ext cx="192405" cy="311150"/>
            </a:xfrm>
            <a:custGeom>
              <a:avLst/>
              <a:gdLst/>
              <a:ahLst/>
              <a:cxnLst/>
              <a:rect l="l" t="t" r="r" b="b"/>
              <a:pathLst>
                <a:path w="192404" h="311150">
                  <a:moveTo>
                    <a:pt x="0" y="214883"/>
                  </a:moveTo>
                  <a:lnTo>
                    <a:pt x="48006" y="214883"/>
                  </a:lnTo>
                  <a:lnTo>
                    <a:pt x="48006" y="0"/>
                  </a:lnTo>
                  <a:lnTo>
                    <a:pt x="144018" y="0"/>
                  </a:lnTo>
                  <a:lnTo>
                    <a:pt x="144018" y="214883"/>
                  </a:lnTo>
                  <a:lnTo>
                    <a:pt x="192024" y="214883"/>
                  </a:lnTo>
                  <a:lnTo>
                    <a:pt x="96012" y="310895"/>
                  </a:lnTo>
                  <a:lnTo>
                    <a:pt x="0" y="214883"/>
                  </a:lnTo>
                  <a:close/>
                </a:path>
              </a:pathLst>
            </a:custGeom>
            <a:ln w="13716">
              <a:solidFill>
                <a:srgbClr val="781F09"/>
              </a:solidFill>
            </a:ln>
          </p:spPr>
          <p:txBody>
            <a:bodyPr wrap="square" lIns="0" tIns="0" rIns="0" bIns="0" rtlCol="0"/>
            <a:lstStyle/>
            <a:p>
              <a:endParaRPr/>
            </a:p>
          </p:txBody>
        </p:sp>
      </p:grpSp>
      <p:grpSp>
        <p:nvGrpSpPr>
          <p:cNvPr id="4" name="object 17"/>
          <p:cNvGrpSpPr/>
          <p:nvPr/>
        </p:nvGrpSpPr>
        <p:grpSpPr>
          <a:xfrm>
            <a:off x="6679692" y="3355847"/>
            <a:ext cx="140970" cy="370840"/>
            <a:chOff x="8906256" y="3355847"/>
            <a:chExt cx="187960" cy="370840"/>
          </a:xfrm>
        </p:grpSpPr>
        <p:sp>
          <p:nvSpPr>
            <p:cNvPr id="18" name="object 18"/>
            <p:cNvSpPr/>
            <p:nvPr/>
          </p:nvSpPr>
          <p:spPr>
            <a:xfrm>
              <a:off x="8913114" y="3362705"/>
              <a:ext cx="173990" cy="356870"/>
            </a:xfrm>
            <a:custGeom>
              <a:avLst/>
              <a:gdLst/>
              <a:ahLst/>
              <a:cxnLst/>
              <a:rect l="l" t="t" r="r" b="b"/>
              <a:pathLst>
                <a:path w="173990" h="356870">
                  <a:moveTo>
                    <a:pt x="130301" y="0"/>
                  </a:moveTo>
                  <a:lnTo>
                    <a:pt x="43433" y="0"/>
                  </a:lnTo>
                  <a:lnTo>
                    <a:pt x="43433" y="269748"/>
                  </a:lnTo>
                  <a:lnTo>
                    <a:pt x="0" y="269748"/>
                  </a:lnTo>
                  <a:lnTo>
                    <a:pt x="86867" y="356616"/>
                  </a:lnTo>
                  <a:lnTo>
                    <a:pt x="173735" y="269748"/>
                  </a:lnTo>
                  <a:lnTo>
                    <a:pt x="130301" y="269748"/>
                  </a:lnTo>
                  <a:lnTo>
                    <a:pt x="130301" y="0"/>
                  </a:lnTo>
                  <a:close/>
                </a:path>
              </a:pathLst>
            </a:custGeom>
            <a:solidFill>
              <a:srgbClr val="A42F0F"/>
            </a:solidFill>
          </p:spPr>
          <p:txBody>
            <a:bodyPr wrap="square" lIns="0" tIns="0" rIns="0" bIns="0" rtlCol="0"/>
            <a:lstStyle/>
            <a:p>
              <a:endParaRPr/>
            </a:p>
          </p:txBody>
        </p:sp>
        <p:sp>
          <p:nvSpPr>
            <p:cNvPr id="19" name="object 19"/>
            <p:cNvSpPr/>
            <p:nvPr/>
          </p:nvSpPr>
          <p:spPr>
            <a:xfrm>
              <a:off x="8913114" y="3362705"/>
              <a:ext cx="173990" cy="356870"/>
            </a:xfrm>
            <a:custGeom>
              <a:avLst/>
              <a:gdLst/>
              <a:ahLst/>
              <a:cxnLst/>
              <a:rect l="l" t="t" r="r" b="b"/>
              <a:pathLst>
                <a:path w="173990" h="356870">
                  <a:moveTo>
                    <a:pt x="0" y="269748"/>
                  </a:moveTo>
                  <a:lnTo>
                    <a:pt x="43433" y="269748"/>
                  </a:lnTo>
                  <a:lnTo>
                    <a:pt x="43433" y="0"/>
                  </a:lnTo>
                  <a:lnTo>
                    <a:pt x="130301" y="0"/>
                  </a:lnTo>
                  <a:lnTo>
                    <a:pt x="130301" y="269748"/>
                  </a:lnTo>
                  <a:lnTo>
                    <a:pt x="173735" y="269748"/>
                  </a:lnTo>
                  <a:lnTo>
                    <a:pt x="86867" y="356616"/>
                  </a:lnTo>
                  <a:lnTo>
                    <a:pt x="0" y="269748"/>
                  </a:lnTo>
                  <a:close/>
                </a:path>
              </a:pathLst>
            </a:custGeom>
            <a:ln w="13716">
              <a:solidFill>
                <a:srgbClr val="781F09"/>
              </a:solidFill>
            </a:ln>
          </p:spPr>
          <p:txBody>
            <a:bodyPr wrap="square" lIns="0" tIns="0" rIns="0" bIns="0" rtlCol="0"/>
            <a:lstStyle/>
            <a:p>
              <a:endParaRPr/>
            </a:p>
          </p:txBody>
        </p:sp>
      </p:grpSp>
      <p:sp>
        <p:nvSpPr>
          <p:cNvPr id="21" name="object 21"/>
          <p:cNvSpPr txBox="1"/>
          <p:nvPr/>
        </p:nvSpPr>
        <p:spPr>
          <a:xfrm>
            <a:off x="6317170" y="3958844"/>
            <a:ext cx="1047274" cy="630300"/>
          </a:xfrm>
          <a:prstGeom prst="rect">
            <a:avLst/>
          </a:prstGeom>
        </p:spPr>
        <p:txBody>
          <a:bodyPr vert="horz" wrap="square" lIns="0" tIns="14604" rIns="0" bIns="0" rtlCol="0">
            <a:spAutoFit/>
          </a:bodyPr>
          <a:lstStyle/>
          <a:p>
            <a:pPr marL="12700">
              <a:lnSpc>
                <a:spcPct val="100000"/>
              </a:lnSpc>
              <a:spcBef>
                <a:spcPts val="114"/>
              </a:spcBef>
            </a:pPr>
            <a:r>
              <a:rPr sz="2000" b="1" spc="-204" dirty="0">
                <a:latin typeface="Tahoma"/>
                <a:cs typeface="Tahoma"/>
              </a:rPr>
              <a:t>P</a:t>
            </a:r>
            <a:r>
              <a:rPr sz="2000" b="1" spc="-114" dirty="0">
                <a:latin typeface="Tahoma"/>
                <a:cs typeface="Tahoma"/>
              </a:rPr>
              <a:t>ra</a:t>
            </a:r>
            <a:r>
              <a:rPr sz="2000" b="1" spc="-85" dirty="0">
                <a:latin typeface="Tahoma"/>
                <a:cs typeface="Tahoma"/>
              </a:rPr>
              <a:t>t</a:t>
            </a:r>
            <a:r>
              <a:rPr sz="2000" b="1" spc="-5" dirty="0">
                <a:latin typeface="Tahoma"/>
                <a:cs typeface="Tahoma"/>
              </a:rPr>
              <a:t>y</a:t>
            </a:r>
            <a:r>
              <a:rPr sz="2000" b="1" spc="40" dirty="0">
                <a:latin typeface="Tahoma"/>
                <a:cs typeface="Tahoma"/>
              </a:rPr>
              <a:t>a</a:t>
            </a:r>
            <a:r>
              <a:rPr sz="2000" b="1" spc="25" dirty="0">
                <a:latin typeface="Tahoma"/>
                <a:cs typeface="Tahoma"/>
              </a:rPr>
              <a:t>k</a:t>
            </a:r>
            <a:r>
              <a:rPr sz="2000" b="1" spc="-135" dirty="0">
                <a:latin typeface="Tahoma"/>
                <a:cs typeface="Tahoma"/>
              </a:rPr>
              <a:t>s</a:t>
            </a:r>
            <a:r>
              <a:rPr sz="2000" b="1" spc="-65" dirty="0">
                <a:latin typeface="Tahoma"/>
                <a:cs typeface="Tahoma"/>
              </a:rPr>
              <a:t>h</a:t>
            </a:r>
            <a:r>
              <a:rPr sz="2000" b="1" spc="130" dirty="0">
                <a:latin typeface="Tahoma"/>
                <a:cs typeface="Tahoma"/>
              </a:rPr>
              <a:t>a</a:t>
            </a:r>
            <a:endParaRPr sz="2000">
              <a:latin typeface="Tahoma"/>
              <a:cs typeface="Tahoma"/>
            </a:endParaRPr>
          </a:p>
        </p:txBody>
      </p:sp>
      <p:sp>
        <p:nvSpPr>
          <p:cNvPr id="23" name="object 23"/>
          <p:cNvSpPr txBox="1"/>
          <p:nvPr/>
        </p:nvSpPr>
        <p:spPr>
          <a:xfrm>
            <a:off x="6324600" y="4724400"/>
            <a:ext cx="943928" cy="630300"/>
          </a:xfrm>
          <a:prstGeom prst="rect">
            <a:avLst/>
          </a:prstGeom>
        </p:spPr>
        <p:txBody>
          <a:bodyPr vert="horz" wrap="square" lIns="0" tIns="14604" rIns="0" bIns="0" rtlCol="0">
            <a:spAutoFit/>
          </a:bodyPr>
          <a:lstStyle/>
          <a:p>
            <a:pPr marL="12700">
              <a:lnSpc>
                <a:spcPct val="100000"/>
              </a:lnSpc>
              <a:spcBef>
                <a:spcPts val="114"/>
              </a:spcBef>
            </a:pPr>
            <a:r>
              <a:rPr sz="2000" b="1" spc="20" dirty="0">
                <a:latin typeface="Tahoma"/>
                <a:cs typeface="Tahoma"/>
              </a:rPr>
              <a:t>Anumana</a:t>
            </a:r>
            <a:endParaRPr sz="2000">
              <a:latin typeface="Tahoma"/>
              <a:cs typeface="Tahoma"/>
            </a:endParaRPr>
          </a:p>
        </p:txBody>
      </p:sp>
      <p:sp>
        <p:nvSpPr>
          <p:cNvPr id="25" name="object 25"/>
          <p:cNvSpPr txBox="1"/>
          <p:nvPr/>
        </p:nvSpPr>
        <p:spPr>
          <a:xfrm>
            <a:off x="6400800" y="5410200"/>
            <a:ext cx="919163" cy="630300"/>
          </a:xfrm>
          <a:prstGeom prst="rect">
            <a:avLst/>
          </a:prstGeom>
        </p:spPr>
        <p:txBody>
          <a:bodyPr vert="horz" wrap="square" lIns="0" tIns="14604" rIns="0" bIns="0" rtlCol="0">
            <a:spAutoFit/>
          </a:bodyPr>
          <a:lstStyle/>
          <a:p>
            <a:pPr marL="12700">
              <a:lnSpc>
                <a:spcPct val="100000"/>
              </a:lnSpc>
              <a:spcBef>
                <a:spcPts val="114"/>
              </a:spcBef>
            </a:pPr>
            <a:r>
              <a:rPr sz="2000" b="1" spc="100" dirty="0">
                <a:latin typeface="Tahoma"/>
                <a:cs typeface="Tahoma"/>
              </a:rPr>
              <a:t>A</a:t>
            </a:r>
            <a:r>
              <a:rPr sz="2000" b="1" spc="-100" dirty="0">
                <a:latin typeface="Tahoma"/>
                <a:cs typeface="Tahoma"/>
              </a:rPr>
              <a:t>p</a:t>
            </a:r>
            <a:r>
              <a:rPr sz="2000" b="1" spc="-65" dirty="0">
                <a:latin typeface="Tahoma"/>
                <a:cs typeface="Tahoma"/>
              </a:rPr>
              <a:t>t</a:t>
            </a:r>
            <a:r>
              <a:rPr sz="2000" b="1" spc="70" dirty="0">
                <a:latin typeface="Tahoma"/>
                <a:cs typeface="Tahoma"/>
              </a:rPr>
              <a:t>od</a:t>
            </a:r>
            <a:r>
              <a:rPr sz="2000" b="1" spc="80" dirty="0">
                <a:latin typeface="Tahoma"/>
                <a:cs typeface="Tahoma"/>
              </a:rPr>
              <a:t>e</a:t>
            </a:r>
            <a:r>
              <a:rPr sz="2000" b="1" spc="-135" dirty="0">
                <a:latin typeface="Tahoma"/>
                <a:cs typeface="Tahoma"/>
              </a:rPr>
              <a:t>s</a:t>
            </a:r>
            <a:r>
              <a:rPr sz="2000" b="1" spc="-70" dirty="0">
                <a:latin typeface="Tahoma"/>
                <a:cs typeface="Tahoma"/>
              </a:rPr>
              <a:t>h</a:t>
            </a:r>
            <a:endParaRPr sz="2000">
              <a:latin typeface="Tahoma"/>
              <a:cs typeface="Tahoma"/>
            </a:endParaRPr>
          </a:p>
        </p:txBody>
      </p:sp>
      <p:grpSp>
        <p:nvGrpSpPr>
          <p:cNvPr id="5" name="object 26"/>
          <p:cNvGrpSpPr/>
          <p:nvPr/>
        </p:nvGrpSpPr>
        <p:grpSpPr>
          <a:xfrm>
            <a:off x="2457450" y="1905000"/>
            <a:ext cx="5623560" cy="1129030"/>
            <a:chOff x="3419855" y="1778469"/>
            <a:chExt cx="7498080" cy="1129030"/>
          </a:xfrm>
        </p:grpSpPr>
        <p:pic>
          <p:nvPicPr>
            <p:cNvPr id="27" name="object 27"/>
            <p:cNvPicPr/>
            <p:nvPr/>
          </p:nvPicPr>
          <p:blipFill>
            <a:blip r:embed="rId2" cstate="print"/>
            <a:stretch>
              <a:fillRect/>
            </a:stretch>
          </p:blipFill>
          <p:spPr>
            <a:xfrm>
              <a:off x="3419855" y="1778469"/>
              <a:ext cx="7497699" cy="1128941"/>
            </a:xfrm>
            <a:prstGeom prst="rect">
              <a:avLst/>
            </a:prstGeom>
          </p:spPr>
        </p:pic>
        <p:pic>
          <p:nvPicPr>
            <p:cNvPr id="28" name="object 28"/>
            <p:cNvPicPr/>
            <p:nvPr/>
          </p:nvPicPr>
          <p:blipFill>
            <a:blip r:embed="rId3" cstate="print"/>
            <a:stretch>
              <a:fillRect/>
            </a:stretch>
          </p:blipFill>
          <p:spPr>
            <a:xfrm>
              <a:off x="3616451" y="1975104"/>
              <a:ext cx="7114032" cy="745236"/>
            </a:xfrm>
            <a:prstGeom prst="rect">
              <a:avLst/>
            </a:prstGeom>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76541" y="797434"/>
            <a:ext cx="1080611" cy="752770"/>
          </a:xfrm>
          <a:prstGeom prst="rect">
            <a:avLst/>
          </a:prstGeom>
        </p:spPr>
        <p:txBody>
          <a:bodyPr vert="horz" wrap="square" lIns="0" tIns="13970" rIns="0" bIns="0" rtlCol="0">
            <a:spAutoFit/>
          </a:bodyPr>
          <a:lstStyle/>
          <a:p>
            <a:pPr marL="12700">
              <a:lnSpc>
                <a:spcPct val="100000"/>
              </a:lnSpc>
              <a:spcBef>
                <a:spcPts val="110"/>
              </a:spcBef>
            </a:pPr>
            <a:r>
              <a:rPr sz="2400" b="1" spc="-50" dirty="0">
                <a:latin typeface="Tahoma"/>
                <a:cs typeface="Tahoma"/>
              </a:rPr>
              <a:t>Drashana</a:t>
            </a:r>
            <a:endParaRPr sz="2400">
              <a:latin typeface="Tahoma"/>
              <a:cs typeface="Tahoma"/>
            </a:endParaRPr>
          </a:p>
        </p:txBody>
      </p:sp>
      <p:grpSp>
        <p:nvGrpSpPr>
          <p:cNvPr id="3" name="object 3"/>
          <p:cNvGrpSpPr/>
          <p:nvPr/>
        </p:nvGrpSpPr>
        <p:grpSpPr>
          <a:xfrm>
            <a:off x="1659636" y="1399033"/>
            <a:ext cx="106680" cy="260985"/>
            <a:chOff x="2212848" y="1399032"/>
            <a:chExt cx="142240" cy="260985"/>
          </a:xfrm>
        </p:grpSpPr>
        <p:pic>
          <p:nvPicPr>
            <p:cNvPr id="4" name="object 4"/>
            <p:cNvPicPr/>
            <p:nvPr/>
          </p:nvPicPr>
          <p:blipFill>
            <a:blip r:embed="rId2" cstate="print"/>
            <a:stretch>
              <a:fillRect/>
            </a:stretch>
          </p:blipFill>
          <p:spPr>
            <a:xfrm>
              <a:off x="2219706" y="1405890"/>
              <a:ext cx="128016" cy="246887"/>
            </a:xfrm>
            <a:prstGeom prst="rect">
              <a:avLst/>
            </a:prstGeom>
          </p:spPr>
        </p:pic>
        <p:sp>
          <p:nvSpPr>
            <p:cNvPr id="5" name="object 5"/>
            <p:cNvSpPr/>
            <p:nvPr/>
          </p:nvSpPr>
          <p:spPr>
            <a:xfrm>
              <a:off x="2219706" y="1405890"/>
              <a:ext cx="128270" cy="247015"/>
            </a:xfrm>
            <a:custGeom>
              <a:avLst/>
              <a:gdLst/>
              <a:ahLst/>
              <a:cxnLst/>
              <a:rect l="l" t="t" r="r" b="b"/>
              <a:pathLst>
                <a:path w="128269" h="247014">
                  <a:moveTo>
                    <a:pt x="0" y="182880"/>
                  </a:moveTo>
                  <a:lnTo>
                    <a:pt x="32004" y="182880"/>
                  </a:lnTo>
                  <a:lnTo>
                    <a:pt x="32004" y="0"/>
                  </a:lnTo>
                  <a:lnTo>
                    <a:pt x="96012" y="0"/>
                  </a:lnTo>
                  <a:lnTo>
                    <a:pt x="96012" y="182880"/>
                  </a:lnTo>
                  <a:lnTo>
                    <a:pt x="128016" y="182880"/>
                  </a:lnTo>
                  <a:lnTo>
                    <a:pt x="64007" y="246887"/>
                  </a:lnTo>
                  <a:lnTo>
                    <a:pt x="0" y="182880"/>
                  </a:lnTo>
                  <a:close/>
                </a:path>
              </a:pathLst>
            </a:custGeom>
            <a:ln w="13716">
              <a:solidFill>
                <a:srgbClr val="781F09"/>
              </a:solidFill>
            </a:ln>
          </p:spPr>
          <p:txBody>
            <a:bodyPr wrap="square" lIns="0" tIns="0" rIns="0" bIns="0" rtlCol="0"/>
            <a:lstStyle/>
            <a:p>
              <a:endParaRPr/>
            </a:p>
          </p:txBody>
        </p:sp>
      </p:grpSp>
      <p:sp>
        <p:nvSpPr>
          <p:cNvPr id="6" name="object 6"/>
          <p:cNvSpPr txBox="1"/>
          <p:nvPr/>
        </p:nvSpPr>
        <p:spPr>
          <a:xfrm>
            <a:off x="3576256" y="797434"/>
            <a:ext cx="1049179" cy="752770"/>
          </a:xfrm>
          <a:prstGeom prst="rect">
            <a:avLst/>
          </a:prstGeom>
        </p:spPr>
        <p:txBody>
          <a:bodyPr vert="horz" wrap="square" lIns="0" tIns="13970" rIns="0" bIns="0" rtlCol="0">
            <a:spAutoFit/>
          </a:bodyPr>
          <a:lstStyle/>
          <a:p>
            <a:pPr marL="12700">
              <a:lnSpc>
                <a:spcPct val="100000"/>
              </a:lnSpc>
              <a:spcBef>
                <a:spcPts val="110"/>
              </a:spcBef>
            </a:pPr>
            <a:r>
              <a:rPr sz="2400" b="1" spc="-60" dirty="0">
                <a:latin typeface="Tahoma"/>
                <a:cs typeface="Tahoma"/>
              </a:rPr>
              <a:t>Prashana</a:t>
            </a:r>
            <a:endParaRPr sz="2400">
              <a:latin typeface="Tahoma"/>
              <a:cs typeface="Tahoma"/>
            </a:endParaRPr>
          </a:p>
        </p:txBody>
      </p:sp>
      <p:grpSp>
        <p:nvGrpSpPr>
          <p:cNvPr id="7" name="object 7"/>
          <p:cNvGrpSpPr/>
          <p:nvPr/>
        </p:nvGrpSpPr>
        <p:grpSpPr>
          <a:xfrm>
            <a:off x="3967353" y="1399033"/>
            <a:ext cx="133826" cy="260985"/>
            <a:chOff x="5289803" y="1399032"/>
            <a:chExt cx="178435" cy="260985"/>
          </a:xfrm>
        </p:grpSpPr>
        <p:pic>
          <p:nvPicPr>
            <p:cNvPr id="8" name="object 8"/>
            <p:cNvPicPr/>
            <p:nvPr/>
          </p:nvPicPr>
          <p:blipFill>
            <a:blip r:embed="rId3" cstate="print"/>
            <a:stretch>
              <a:fillRect/>
            </a:stretch>
          </p:blipFill>
          <p:spPr>
            <a:xfrm>
              <a:off x="5296661" y="1405890"/>
              <a:ext cx="164591" cy="246887"/>
            </a:xfrm>
            <a:prstGeom prst="rect">
              <a:avLst/>
            </a:prstGeom>
          </p:spPr>
        </p:pic>
        <p:sp>
          <p:nvSpPr>
            <p:cNvPr id="9" name="object 9"/>
            <p:cNvSpPr/>
            <p:nvPr/>
          </p:nvSpPr>
          <p:spPr>
            <a:xfrm>
              <a:off x="5296661" y="1405890"/>
              <a:ext cx="165100" cy="247015"/>
            </a:xfrm>
            <a:custGeom>
              <a:avLst/>
              <a:gdLst/>
              <a:ahLst/>
              <a:cxnLst/>
              <a:rect l="l" t="t" r="r" b="b"/>
              <a:pathLst>
                <a:path w="165100" h="247014">
                  <a:moveTo>
                    <a:pt x="0" y="164592"/>
                  </a:moveTo>
                  <a:lnTo>
                    <a:pt x="41148" y="164592"/>
                  </a:lnTo>
                  <a:lnTo>
                    <a:pt x="41148" y="0"/>
                  </a:lnTo>
                  <a:lnTo>
                    <a:pt x="123443" y="0"/>
                  </a:lnTo>
                  <a:lnTo>
                    <a:pt x="123443" y="164592"/>
                  </a:lnTo>
                  <a:lnTo>
                    <a:pt x="164591" y="164592"/>
                  </a:lnTo>
                  <a:lnTo>
                    <a:pt x="82296" y="246887"/>
                  </a:lnTo>
                  <a:lnTo>
                    <a:pt x="0" y="164592"/>
                  </a:lnTo>
                  <a:close/>
                </a:path>
              </a:pathLst>
            </a:custGeom>
            <a:ln w="13716">
              <a:solidFill>
                <a:srgbClr val="781F09"/>
              </a:solidFill>
            </a:ln>
          </p:spPr>
          <p:txBody>
            <a:bodyPr wrap="square" lIns="0" tIns="0" rIns="0" bIns="0" rtlCol="0"/>
            <a:lstStyle/>
            <a:p>
              <a:endParaRPr/>
            </a:p>
          </p:txBody>
        </p:sp>
      </p:grpSp>
      <p:sp>
        <p:nvSpPr>
          <p:cNvPr id="10" name="object 10"/>
          <p:cNvSpPr txBox="1">
            <a:spLocks noGrp="1"/>
          </p:cNvSpPr>
          <p:nvPr>
            <p:ph type="title"/>
          </p:nvPr>
        </p:nvSpPr>
        <p:spPr>
          <a:xfrm>
            <a:off x="6059614" y="797434"/>
            <a:ext cx="1191101" cy="752770"/>
          </a:xfrm>
          <a:prstGeom prst="rect">
            <a:avLst/>
          </a:prstGeom>
        </p:spPr>
        <p:txBody>
          <a:bodyPr vert="horz" wrap="square" lIns="0" tIns="13970" rIns="0" bIns="0" rtlCol="0">
            <a:spAutoFit/>
          </a:bodyPr>
          <a:lstStyle/>
          <a:p>
            <a:pPr marL="12700">
              <a:lnSpc>
                <a:spcPct val="100000"/>
              </a:lnSpc>
              <a:spcBef>
                <a:spcPts val="110"/>
              </a:spcBef>
            </a:pPr>
            <a:r>
              <a:rPr sz="2400" spc="-50" dirty="0">
                <a:solidFill>
                  <a:srgbClr val="000000"/>
                </a:solidFill>
              </a:rPr>
              <a:t>Sparshana</a:t>
            </a:r>
            <a:endParaRPr sz="2400"/>
          </a:p>
        </p:txBody>
      </p:sp>
      <p:graphicFrame>
        <p:nvGraphicFramePr>
          <p:cNvPr id="11" name="object 11"/>
          <p:cNvGraphicFramePr>
            <a:graphicFrameLocks noGrp="1"/>
          </p:cNvGraphicFramePr>
          <p:nvPr/>
        </p:nvGraphicFramePr>
        <p:xfrm>
          <a:off x="1262254" y="1810536"/>
          <a:ext cx="6301739" cy="3023193"/>
        </p:xfrm>
        <a:graphic>
          <a:graphicData uri="http://schemas.openxmlformats.org/drawingml/2006/table">
            <a:tbl>
              <a:tblPr firstRow="1" bandRow="1">
                <a:tableStyleId>{2D5ABB26-0587-4C30-8999-92F81FD0307C}</a:tableStyleId>
              </a:tblPr>
              <a:tblGrid>
                <a:gridCol w="1804511"/>
                <a:gridCol w="2428399"/>
                <a:gridCol w="2068829"/>
              </a:tblGrid>
              <a:tr h="460968">
                <a:tc>
                  <a:txBody>
                    <a:bodyPr/>
                    <a:lstStyle/>
                    <a:p>
                      <a:pPr marL="31750">
                        <a:lnSpc>
                          <a:spcPct val="100000"/>
                        </a:lnSpc>
                        <a:spcBef>
                          <a:spcPts val="25"/>
                        </a:spcBef>
                      </a:pPr>
                      <a:r>
                        <a:rPr sz="2000" b="1" spc="25" dirty="0">
                          <a:latin typeface="Tahoma"/>
                          <a:cs typeface="Tahoma"/>
                        </a:rPr>
                        <a:t>Vayah-Varna</a:t>
                      </a:r>
                      <a:endParaRPr sz="2000">
                        <a:latin typeface="Tahoma"/>
                        <a:cs typeface="Tahoma"/>
                      </a:endParaRPr>
                    </a:p>
                  </a:txBody>
                  <a:tcPr marL="0" marR="0" marT="3175" marB="0"/>
                </a:tc>
                <a:tc>
                  <a:txBody>
                    <a:bodyPr/>
                    <a:lstStyle/>
                    <a:p>
                      <a:pPr marL="691515">
                        <a:lnSpc>
                          <a:spcPct val="100000"/>
                        </a:lnSpc>
                        <a:spcBef>
                          <a:spcPts val="25"/>
                        </a:spcBef>
                        <a:tabLst>
                          <a:tab pos="1149350" algn="l"/>
                        </a:tabLst>
                      </a:pPr>
                      <a:r>
                        <a:rPr sz="2000" b="1" spc="-114" dirty="0">
                          <a:latin typeface="Tahoma"/>
                          <a:cs typeface="Tahoma"/>
                        </a:rPr>
                        <a:t>1.	</a:t>
                      </a:r>
                      <a:r>
                        <a:rPr sz="2000" b="1" spc="-65" dirty="0">
                          <a:latin typeface="Tahoma"/>
                          <a:cs typeface="Tahoma"/>
                        </a:rPr>
                        <a:t>Ushna</a:t>
                      </a:r>
                      <a:endParaRPr sz="2000">
                        <a:latin typeface="Tahoma"/>
                        <a:cs typeface="Tahoma"/>
                      </a:endParaRPr>
                    </a:p>
                  </a:txBody>
                  <a:tcPr marL="0" marR="0" marT="3175" marB="0"/>
                </a:tc>
                <a:tc>
                  <a:txBody>
                    <a:bodyPr/>
                    <a:lstStyle/>
                    <a:p>
                      <a:pPr marL="958215">
                        <a:lnSpc>
                          <a:spcPct val="100000"/>
                        </a:lnSpc>
                        <a:spcBef>
                          <a:spcPts val="25"/>
                        </a:spcBef>
                        <a:tabLst>
                          <a:tab pos="1301750" algn="l"/>
                        </a:tabLst>
                      </a:pPr>
                      <a:r>
                        <a:rPr sz="2000" b="1" spc="-114" dirty="0">
                          <a:latin typeface="Tahoma"/>
                          <a:cs typeface="Tahoma"/>
                        </a:rPr>
                        <a:t>1.	</a:t>
                      </a:r>
                      <a:r>
                        <a:rPr sz="2000" b="1" spc="-90" dirty="0">
                          <a:latin typeface="Tahoma"/>
                          <a:cs typeface="Tahoma"/>
                        </a:rPr>
                        <a:t>Hetu</a:t>
                      </a:r>
                      <a:endParaRPr sz="2000">
                        <a:latin typeface="Tahoma"/>
                        <a:cs typeface="Tahoma"/>
                      </a:endParaRPr>
                    </a:p>
                  </a:txBody>
                  <a:tcPr marL="0" marR="0" marT="3175" marB="0"/>
                </a:tc>
              </a:tr>
              <a:tr h="608427">
                <a:tc>
                  <a:txBody>
                    <a:bodyPr/>
                    <a:lstStyle/>
                    <a:p>
                      <a:pPr marL="31750">
                        <a:lnSpc>
                          <a:spcPct val="100000"/>
                        </a:lnSpc>
                        <a:spcBef>
                          <a:spcPts val="1185"/>
                        </a:spcBef>
                      </a:pPr>
                      <a:r>
                        <a:rPr sz="2000" b="1" spc="-90" dirty="0">
                          <a:latin typeface="Tahoma"/>
                          <a:cs typeface="Tahoma"/>
                        </a:rPr>
                        <a:t>Sharira</a:t>
                      </a:r>
                      <a:endParaRPr sz="2000">
                        <a:latin typeface="Tahoma"/>
                        <a:cs typeface="Tahoma"/>
                      </a:endParaRPr>
                    </a:p>
                  </a:txBody>
                  <a:tcPr marL="0" marR="0" marT="150495" marB="0"/>
                </a:tc>
                <a:tc>
                  <a:txBody>
                    <a:bodyPr/>
                    <a:lstStyle/>
                    <a:p>
                      <a:pPr marL="691515">
                        <a:lnSpc>
                          <a:spcPct val="100000"/>
                        </a:lnSpc>
                        <a:spcBef>
                          <a:spcPts val="1185"/>
                        </a:spcBef>
                        <a:tabLst>
                          <a:tab pos="1149350" algn="l"/>
                        </a:tabLst>
                      </a:pPr>
                      <a:r>
                        <a:rPr sz="2000" b="1" spc="-110" dirty="0">
                          <a:latin typeface="Tahoma"/>
                          <a:cs typeface="Tahoma"/>
                        </a:rPr>
                        <a:t>2.	</a:t>
                      </a:r>
                      <a:r>
                        <a:rPr sz="2000" b="1" spc="-55" dirty="0">
                          <a:latin typeface="Tahoma"/>
                          <a:cs typeface="Tahoma"/>
                        </a:rPr>
                        <a:t>Kathina</a:t>
                      </a:r>
                      <a:endParaRPr sz="2000">
                        <a:latin typeface="Tahoma"/>
                        <a:cs typeface="Tahoma"/>
                      </a:endParaRPr>
                    </a:p>
                  </a:txBody>
                  <a:tcPr marL="0" marR="0" marT="150495" marB="0"/>
                </a:tc>
                <a:tc>
                  <a:txBody>
                    <a:bodyPr/>
                    <a:lstStyle/>
                    <a:p>
                      <a:pPr marL="958215">
                        <a:lnSpc>
                          <a:spcPct val="100000"/>
                        </a:lnSpc>
                        <a:spcBef>
                          <a:spcPts val="1185"/>
                        </a:spcBef>
                        <a:tabLst>
                          <a:tab pos="1301750" algn="l"/>
                        </a:tabLst>
                      </a:pPr>
                      <a:r>
                        <a:rPr sz="2000" b="1" spc="-15" dirty="0">
                          <a:latin typeface="Tahoma"/>
                          <a:cs typeface="Tahoma"/>
                        </a:rPr>
                        <a:t>2</a:t>
                      </a:r>
                      <a:r>
                        <a:rPr sz="2000" b="1" dirty="0">
                          <a:latin typeface="Tahoma"/>
                          <a:cs typeface="Tahoma"/>
                        </a:rPr>
                        <a:t>.	</a:t>
                      </a:r>
                      <a:r>
                        <a:rPr sz="2000" b="1" spc="-20" dirty="0">
                          <a:latin typeface="Tahoma"/>
                          <a:cs typeface="Tahoma"/>
                        </a:rPr>
                        <a:t>A</a:t>
                      </a:r>
                      <a:r>
                        <a:rPr sz="2000" b="1" dirty="0">
                          <a:latin typeface="Tahoma"/>
                          <a:cs typeface="Tahoma"/>
                        </a:rPr>
                        <a:t>r</a:t>
                      </a:r>
                      <a:r>
                        <a:rPr sz="2000" b="1" spc="5" dirty="0">
                          <a:latin typeface="Tahoma"/>
                          <a:cs typeface="Tahoma"/>
                        </a:rPr>
                        <a:t>th</a:t>
                      </a:r>
                      <a:r>
                        <a:rPr sz="2000" b="1" dirty="0">
                          <a:latin typeface="Tahoma"/>
                          <a:cs typeface="Tahoma"/>
                        </a:rPr>
                        <a:t>i</a:t>
                      </a:r>
                      <a:r>
                        <a:rPr sz="2000" b="1" spc="-90" dirty="0">
                          <a:latin typeface="Tahoma"/>
                          <a:cs typeface="Tahoma"/>
                        </a:rPr>
                        <a:t> </a:t>
                      </a:r>
                      <a:r>
                        <a:rPr sz="2000" b="1" dirty="0">
                          <a:latin typeface="Tahoma"/>
                          <a:cs typeface="Tahoma"/>
                        </a:rPr>
                        <a:t>–</a:t>
                      </a:r>
                      <a:r>
                        <a:rPr sz="2000" b="1" spc="-15" dirty="0">
                          <a:latin typeface="Tahoma"/>
                          <a:cs typeface="Tahoma"/>
                        </a:rPr>
                        <a:t> P</a:t>
                      </a:r>
                      <a:r>
                        <a:rPr sz="2000" b="1" spc="-5" dirty="0">
                          <a:latin typeface="Tahoma"/>
                          <a:cs typeface="Tahoma"/>
                        </a:rPr>
                        <a:t>a</a:t>
                      </a:r>
                      <a:r>
                        <a:rPr sz="2000" b="1" spc="-20" dirty="0">
                          <a:latin typeface="Tahoma"/>
                          <a:cs typeface="Tahoma"/>
                        </a:rPr>
                        <a:t>i</a:t>
                      </a:r>
                      <a:r>
                        <a:rPr sz="2000" b="1" dirty="0">
                          <a:latin typeface="Tahoma"/>
                          <a:cs typeface="Tahoma"/>
                        </a:rPr>
                        <a:t>n</a:t>
                      </a:r>
                      <a:endParaRPr sz="2000">
                        <a:latin typeface="Tahoma"/>
                        <a:cs typeface="Tahoma"/>
                      </a:endParaRPr>
                    </a:p>
                  </a:txBody>
                  <a:tcPr marL="0" marR="0" marT="150495" marB="0"/>
                </a:tc>
              </a:tr>
              <a:tr h="611023">
                <a:tc>
                  <a:txBody>
                    <a:bodyPr/>
                    <a:lstStyle/>
                    <a:p>
                      <a:pPr marL="31750">
                        <a:lnSpc>
                          <a:spcPct val="100000"/>
                        </a:lnSpc>
                        <a:spcBef>
                          <a:spcPts val="1185"/>
                        </a:spcBef>
                      </a:pPr>
                      <a:r>
                        <a:rPr sz="2000" b="1" spc="-90" dirty="0">
                          <a:latin typeface="Tahoma"/>
                          <a:cs typeface="Tahoma"/>
                        </a:rPr>
                        <a:t>Indriya</a:t>
                      </a:r>
                      <a:endParaRPr sz="2000">
                        <a:latin typeface="Tahoma"/>
                        <a:cs typeface="Tahoma"/>
                      </a:endParaRPr>
                    </a:p>
                  </a:txBody>
                  <a:tcPr marL="0" marR="0" marT="150495" marB="0"/>
                </a:tc>
                <a:tc>
                  <a:txBody>
                    <a:bodyPr/>
                    <a:lstStyle/>
                    <a:p>
                      <a:pPr marL="691515">
                        <a:lnSpc>
                          <a:spcPct val="100000"/>
                        </a:lnSpc>
                        <a:spcBef>
                          <a:spcPts val="1185"/>
                        </a:spcBef>
                        <a:tabLst>
                          <a:tab pos="1149350" algn="l"/>
                        </a:tabLst>
                      </a:pPr>
                      <a:r>
                        <a:rPr sz="2000" b="1" spc="-110" dirty="0">
                          <a:latin typeface="Tahoma"/>
                          <a:cs typeface="Tahoma"/>
                        </a:rPr>
                        <a:t>3.	</a:t>
                      </a:r>
                      <a:r>
                        <a:rPr sz="2000" b="1" spc="25" dirty="0">
                          <a:latin typeface="Tahoma"/>
                          <a:cs typeface="Tahoma"/>
                        </a:rPr>
                        <a:t>Mardava</a:t>
                      </a:r>
                      <a:endParaRPr sz="2000">
                        <a:latin typeface="Tahoma"/>
                        <a:cs typeface="Tahoma"/>
                      </a:endParaRPr>
                    </a:p>
                  </a:txBody>
                  <a:tcPr marL="0" marR="0" marT="150495" marB="0"/>
                </a:tc>
                <a:tc>
                  <a:txBody>
                    <a:bodyPr/>
                    <a:lstStyle/>
                    <a:p>
                      <a:pPr marL="958215">
                        <a:lnSpc>
                          <a:spcPct val="100000"/>
                        </a:lnSpc>
                        <a:spcBef>
                          <a:spcPts val="1185"/>
                        </a:spcBef>
                        <a:tabLst>
                          <a:tab pos="1301750" algn="l"/>
                        </a:tabLst>
                      </a:pPr>
                      <a:r>
                        <a:rPr sz="2000" b="1" spc="-110" dirty="0">
                          <a:latin typeface="Tahoma"/>
                          <a:cs typeface="Tahoma"/>
                        </a:rPr>
                        <a:t>3.	</a:t>
                      </a:r>
                      <a:r>
                        <a:rPr sz="2000" b="1" spc="-30" dirty="0">
                          <a:latin typeface="Tahoma"/>
                          <a:cs typeface="Tahoma"/>
                        </a:rPr>
                        <a:t>Satmyam</a:t>
                      </a:r>
                      <a:endParaRPr sz="2000">
                        <a:latin typeface="Tahoma"/>
                        <a:cs typeface="Tahoma"/>
                      </a:endParaRPr>
                    </a:p>
                  </a:txBody>
                  <a:tcPr marL="0" marR="0" marT="150495" marB="0"/>
                </a:tc>
              </a:tr>
              <a:tr h="463565">
                <a:tc>
                  <a:txBody>
                    <a:bodyPr/>
                    <a:lstStyle/>
                    <a:p>
                      <a:pPr marL="31750">
                        <a:lnSpc>
                          <a:spcPts val="2345"/>
                        </a:lnSpc>
                        <a:spcBef>
                          <a:spcPts val="1205"/>
                        </a:spcBef>
                      </a:pPr>
                      <a:r>
                        <a:rPr sz="2000" b="1" spc="-45" dirty="0">
                          <a:latin typeface="Tahoma"/>
                          <a:cs typeface="Tahoma"/>
                        </a:rPr>
                        <a:t>Vranashoth</a:t>
                      </a:r>
                      <a:endParaRPr sz="2000">
                        <a:latin typeface="Tahoma"/>
                        <a:cs typeface="Tahoma"/>
                      </a:endParaRPr>
                    </a:p>
                  </a:txBody>
                  <a:tcPr marL="0" marR="0" marT="153035" marB="0"/>
                </a:tc>
                <a:tc>
                  <a:txBody>
                    <a:bodyPr/>
                    <a:lstStyle/>
                    <a:p>
                      <a:pPr marL="691515">
                        <a:lnSpc>
                          <a:spcPts val="2345"/>
                        </a:lnSpc>
                        <a:spcBef>
                          <a:spcPts val="1205"/>
                        </a:spcBef>
                        <a:tabLst>
                          <a:tab pos="1149350" algn="l"/>
                        </a:tabLst>
                      </a:pPr>
                      <a:r>
                        <a:rPr sz="2000" b="1" spc="-114" dirty="0">
                          <a:latin typeface="Tahoma"/>
                          <a:cs typeface="Tahoma"/>
                        </a:rPr>
                        <a:t>4.	</a:t>
                      </a:r>
                      <a:r>
                        <a:rPr sz="2000" b="1" spc="-55" dirty="0">
                          <a:latin typeface="Tahoma"/>
                          <a:cs typeface="Tahoma"/>
                        </a:rPr>
                        <a:t>Shaitya</a:t>
                      </a:r>
                      <a:endParaRPr sz="2000">
                        <a:latin typeface="Tahoma"/>
                        <a:cs typeface="Tahoma"/>
                      </a:endParaRPr>
                    </a:p>
                  </a:txBody>
                  <a:tcPr marL="0" marR="0" marT="153035" marB="0"/>
                </a:tc>
                <a:tc>
                  <a:txBody>
                    <a:bodyPr/>
                    <a:lstStyle/>
                    <a:p>
                      <a:pPr marL="958215" algn="l">
                        <a:lnSpc>
                          <a:spcPts val="2345"/>
                        </a:lnSpc>
                        <a:spcBef>
                          <a:spcPts val="1205"/>
                        </a:spcBef>
                        <a:tabLst>
                          <a:tab pos="1301750" algn="l"/>
                        </a:tabLst>
                      </a:pPr>
                      <a:r>
                        <a:rPr sz="2000" b="1" spc="-114" dirty="0">
                          <a:latin typeface="Tahoma"/>
                          <a:cs typeface="Tahoma"/>
                        </a:rPr>
                        <a:t>4.	</a:t>
                      </a:r>
                      <a:r>
                        <a:rPr sz="2000" b="1" spc="-5" dirty="0">
                          <a:latin typeface="Tahoma"/>
                          <a:cs typeface="Tahoma"/>
                        </a:rPr>
                        <a:t>Agni</a:t>
                      </a:r>
                      <a:r>
                        <a:rPr sz="2000" b="1" spc="-114" dirty="0">
                          <a:latin typeface="Tahoma"/>
                          <a:cs typeface="Tahoma"/>
                        </a:rPr>
                        <a:t> </a:t>
                      </a:r>
                      <a:r>
                        <a:rPr sz="2000" b="1" spc="-25" dirty="0">
                          <a:latin typeface="Tahoma"/>
                          <a:cs typeface="Tahoma"/>
                        </a:rPr>
                        <a:t>Balam</a:t>
                      </a:r>
                      <a:endParaRPr sz="2000">
                        <a:latin typeface="Tahoma"/>
                        <a:cs typeface="Tahoma"/>
                      </a:endParaRPr>
                    </a:p>
                  </a:txBody>
                  <a:tcPr marL="0" marR="0" marT="153035" marB="0"/>
                </a:tc>
              </a:tr>
            </a:tbl>
          </a:graphicData>
        </a:graphic>
      </p:graphicFrame>
      <p:grpSp>
        <p:nvGrpSpPr>
          <p:cNvPr id="12" name="object 12"/>
          <p:cNvGrpSpPr/>
          <p:nvPr/>
        </p:nvGrpSpPr>
        <p:grpSpPr>
          <a:xfrm>
            <a:off x="6628257" y="1399033"/>
            <a:ext cx="85725" cy="260985"/>
            <a:chOff x="8837676" y="1399032"/>
            <a:chExt cx="114300" cy="260985"/>
          </a:xfrm>
        </p:grpSpPr>
        <p:pic>
          <p:nvPicPr>
            <p:cNvPr id="13" name="object 13"/>
            <p:cNvPicPr/>
            <p:nvPr/>
          </p:nvPicPr>
          <p:blipFill>
            <a:blip r:embed="rId4" cstate="print"/>
            <a:stretch>
              <a:fillRect/>
            </a:stretch>
          </p:blipFill>
          <p:spPr>
            <a:xfrm>
              <a:off x="8844534" y="1405890"/>
              <a:ext cx="100584" cy="246887"/>
            </a:xfrm>
            <a:prstGeom prst="rect">
              <a:avLst/>
            </a:prstGeom>
          </p:spPr>
        </p:pic>
        <p:sp>
          <p:nvSpPr>
            <p:cNvPr id="14" name="object 14"/>
            <p:cNvSpPr/>
            <p:nvPr/>
          </p:nvSpPr>
          <p:spPr>
            <a:xfrm>
              <a:off x="8844534" y="1405890"/>
              <a:ext cx="100965" cy="247015"/>
            </a:xfrm>
            <a:custGeom>
              <a:avLst/>
              <a:gdLst/>
              <a:ahLst/>
              <a:cxnLst/>
              <a:rect l="l" t="t" r="r" b="b"/>
              <a:pathLst>
                <a:path w="100965" h="247014">
                  <a:moveTo>
                    <a:pt x="0" y="196596"/>
                  </a:moveTo>
                  <a:lnTo>
                    <a:pt x="25146" y="196596"/>
                  </a:lnTo>
                  <a:lnTo>
                    <a:pt x="25146" y="0"/>
                  </a:lnTo>
                  <a:lnTo>
                    <a:pt x="75438" y="0"/>
                  </a:lnTo>
                  <a:lnTo>
                    <a:pt x="75438" y="196596"/>
                  </a:lnTo>
                  <a:lnTo>
                    <a:pt x="100584" y="196596"/>
                  </a:lnTo>
                  <a:lnTo>
                    <a:pt x="50292" y="246887"/>
                  </a:lnTo>
                  <a:lnTo>
                    <a:pt x="0" y="196596"/>
                  </a:lnTo>
                  <a:close/>
                </a:path>
              </a:pathLst>
            </a:custGeom>
            <a:ln w="13716">
              <a:solidFill>
                <a:srgbClr val="781F09"/>
              </a:solidFill>
            </a:ln>
          </p:spPr>
          <p:txBody>
            <a:bodyPr wrap="square" lIns="0" tIns="0" rIns="0" bIns="0" rtlCol="0"/>
            <a:lstStyle/>
            <a:p>
              <a:endParaRPr/>
            </a:p>
          </p:txBody>
        </p:sp>
      </p:grpSp>
      <p:grpSp>
        <p:nvGrpSpPr>
          <p:cNvPr id="15" name="object 15"/>
          <p:cNvGrpSpPr/>
          <p:nvPr/>
        </p:nvGrpSpPr>
        <p:grpSpPr>
          <a:xfrm>
            <a:off x="737236" y="4924044"/>
            <a:ext cx="7831931" cy="1143000"/>
            <a:chOff x="982980" y="4924044"/>
            <a:chExt cx="10442575" cy="1143000"/>
          </a:xfrm>
        </p:grpSpPr>
        <p:pic>
          <p:nvPicPr>
            <p:cNvPr id="16" name="object 16"/>
            <p:cNvPicPr/>
            <p:nvPr/>
          </p:nvPicPr>
          <p:blipFill>
            <a:blip r:embed="rId5" cstate="print"/>
            <a:stretch>
              <a:fillRect/>
            </a:stretch>
          </p:blipFill>
          <p:spPr>
            <a:xfrm>
              <a:off x="982980" y="4924044"/>
              <a:ext cx="10442067" cy="1142542"/>
            </a:xfrm>
            <a:prstGeom prst="rect">
              <a:avLst/>
            </a:prstGeom>
          </p:spPr>
        </p:pic>
        <p:pic>
          <p:nvPicPr>
            <p:cNvPr id="17" name="object 17"/>
            <p:cNvPicPr/>
            <p:nvPr/>
          </p:nvPicPr>
          <p:blipFill>
            <a:blip r:embed="rId6" cstate="print"/>
            <a:stretch>
              <a:fillRect/>
            </a:stretch>
          </p:blipFill>
          <p:spPr>
            <a:xfrm>
              <a:off x="1179576" y="5120640"/>
              <a:ext cx="10058400" cy="758952"/>
            </a:xfrm>
            <a:prstGeom prst="rect">
              <a:avLst/>
            </a:prstGeom>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533400" y="304800"/>
            <a:ext cx="2588800" cy="444994"/>
          </a:xfrm>
          <a:prstGeom prst="rect">
            <a:avLst/>
          </a:prstGeom>
        </p:spPr>
        <p:txBody>
          <a:bodyPr vert="horz" wrap="square" lIns="0" tIns="13970" rIns="0" bIns="0" rtlCol="0">
            <a:spAutoFit/>
          </a:bodyPr>
          <a:lstStyle/>
          <a:p>
            <a:pPr marL="12700">
              <a:lnSpc>
                <a:spcPct val="100000"/>
              </a:lnSpc>
              <a:spcBef>
                <a:spcPts val="110"/>
              </a:spcBef>
            </a:pPr>
            <a:r>
              <a:rPr sz="2800" spc="-25" dirty="0"/>
              <a:t>Roga</a:t>
            </a:r>
            <a:r>
              <a:rPr sz="2800" spc="-114" dirty="0"/>
              <a:t> </a:t>
            </a:r>
            <a:r>
              <a:rPr sz="2800" spc="-105" dirty="0"/>
              <a:t>Pariksha</a:t>
            </a:r>
            <a:endParaRPr sz="2800"/>
          </a:p>
        </p:txBody>
      </p:sp>
      <p:grpSp>
        <p:nvGrpSpPr>
          <p:cNvPr id="2" name="object 25"/>
          <p:cNvGrpSpPr/>
          <p:nvPr/>
        </p:nvGrpSpPr>
        <p:grpSpPr>
          <a:xfrm>
            <a:off x="3435858" y="274320"/>
            <a:ext cx="5541169" cy="1151890"/>
            <a:chOff x="4581144" y="274320"/>
            <a:chExt cx="7388225" cy="1151890"/>
          </a:xfrm>
        </p:grpSpPr>
        <p:pic>
          <p:nvPicPr>
            <p:cNvPr id="26" name="object 26"/>
            <p:cNvPicPr/>
            <p:nvPr/>
          </p:nvPicPr>
          <p:blipFill>
            <a:blip r:embed="rId2" cstate="print"/>
            <a:stretch>
              <a:fillRect/>
            </a:stretch>
          </p:blipFill>
          <p:spPr>
            <a:xfrm>
              <a:off x="4581144" y="274320"/>
              <a:ext cx="7387971" cy="1151763"/>
            </a:xfrm>
            <a:prstGeom prst="rect">
              <a:avLst/>
            </a:prstGeom>
          </p:spPr>
        </p:pic>
        <p:pic>
          <p:nvPicPr>
            <p:cNvPr id="27" name="object 27"/>
            <p:cNvPicPr/>
            <p:nvPr/>
          </p:nvPicPr>
          <p:blipFill>
            <a:blip r:embed="rId3" cstate="print"/>
            <a:stretch>
              <a:fillRect/>
            </a:stretch>
          </p:blipFill>
          <p:spPr>
            <a:xfrm>
              <a:off x="4777740" y="470915"/>
              <a:ext cx="7004304" cy="768096"/>
            </a:xfrm>
            <a:prstGeom prst="rect">
              <a:avLst/>
            </a:prstGeom>
          </p:spPr>
        </p:pic>
      </p:grpSp>
      <p:sp>
        <p:nvSpPr>
          <p:cNvPr id="28" name="object 24"/>
          <p:cNvSpPr txBox="1"/>
          <p:nvPr/>
        </p:nvSpPr>
        <p:spPr>
          <a:xfrm>
            <a:off x="742950" y="1295400"/>
            <a:ext cx="7334250" cy="5167439"/>
          </a:xfrm>
          <a:prstGeom prst="rect">
            <a:avLst/>
          </a:prstGeom>
        </p:spPr>
        <p:txBody>
          <a:bodyPr vert="horz" wrap="square" lIns="0" tIns="14604" rIns="0" bIns="0" rtlCol="0">
            <a:spAutoFit/>
          </a:bodyPr>
          <a:lstStyle/>
          <a:p>
            <a:pPr marL="77470">
              <a:lnSpc>
                <a:spcPct val="100000"/>
              </a:lnSpc>
              <a:spcBef>
                <a:spcPts val="114"/>
              </a:spcBef>
            </a:pPr>
            <a:r>
              <a:rPr sz="2000" b="1" spc="270" dirty="0">
                <a:latin typeface="Calibri"/>
                <a:cs typeface="Calibri"/>
              </a:rPr>
              <a:t>R</a:t>
            </a:r>
            <a:r>
              <a:rPr sz="2000" b="1" spc="-70" dirty="0">
                <a:latin typeface="Calibri"/>
                <a:cs typeface="Calibri"/>
              </a:rPr>
              <a:t>o</a:t>
            </a:r>
            <a:r>
              <a:rPr sz="2000" b="1" spc="-10" dirty="0">
                <a:latin typeface="Calibri"/>
                <a:cs typeface="Calibri"/>
              </a:rPr>
              <a:t>g</a:t>
            </a:r>
            <a:r>
              <a:rPr sz="2000" b="1" spc="-5" dirty="0">
                <a:latin typeface="Calibri"/>
                <a:cs typeface="Calibri"/>
              </a:rPr>
              <a:t>a</a:t>
            </a:r>
            <a:r>
              <a:rPr sz="2000" b="1" spc="25" dirty="0">
                <a:latin typeface="Calibri"/>
                <a:cs typeface="Calibri"/>
              </a:rPr>
              <a:t> </a:t>
            </a:r>
            <a:r>
              <a:rPr sz="2000" b="1" spc="155" dirty="0">
                <a:latin typeface="Calibri"/>
                <a:cs typeface="Calibri"/>
              </a:rPr>
              <a:t>P</a:t>
            </a:r>
            <a:r>
              <a:rPr sz="2000" b="1" spc="-95" dirty="0">
                <a:latin typeface="Calibri"/>
                <a:cs typeface="Calibri"/>
              </a:rPr>
              <a:t>a</a:t>
            </a:r>
            <a:r>
              <a:rPr sz="2000" b="1" spc="75" dirty="0">
                <a:latin typeface="Calibri"/>
                <a:cs typeface="Calibri"/>
              </a:rPr>
              <a:t>r</a:t>
            </a:r>
            <a:r>
              <a:rPr sz="2000" b="1" spc="85" dirty="0">
                <a:latin typeface="Calibri"/>
                <a:cs typeface="Calibri"/>
              </a:rPr>
              <a:t>i</a:t>
            </a:r>
            <a:r>
              <a:rPr sz="2000" b="1" spc="180" dirty="0">
                <a:latin typeface="Calibri"/>
                <a:cs typeface="Calibri"/>
              </a:rPr>
              <a:t>k</a:t>
            </a:r>
            <a:r>
              <a:rPr sz="2000" b="1" spc="-45" dirty="0">
                <a:latin typeface="Calibri"/>
                <a:cs typeface="Calibri"/>
              </a:rPr>
              <a:t>s</a:t>
            </a:r>
            <a:r>
              <a:rPr sz="2000" b="1" spc="40" dirty="0">
                <a:latin typeface="Calibri"/>
                <a:cs typeface="Calibri"/>
              </a:rPr>
              <a:t>h</a:t>
            </a:r>
            <a:r>
              <a:rPr sz="2000" b="1" spc="-60" dirty="0">
                <a:latin typeface="Calibri"/>
                <a:cs typeface="Calibri"/>
              </a:rPr>
              <a:t>a</a:t>
            </a:r>
            <a:r>
              <a:rPr sz="2000" b="1" spc="30" dirty="0">
                <a:latin typeface="Calibri"/>
                <a:cs typeface="Calibri"/>
              </a:rPr>
              <a:t> </a:t>
            </a:r>
            <a:r>
              <a:rPr sz="2000" spc="-55" dirty="0">
                <a:latin typeface="Georgia"/>
                <a:cs typeface="Georgia"/>
              </a:rPr>
              <a:t>i</a:t>
            </a:r>
            <a:r>
              <a:rPr sz="2000" spc="-65" dirty="0">
                <a:latin typeface="Georgia"/>
                <a:cs typeface="Georgia"/>
              </a:rPr>
              <a:t>s</a:t>
            </a:r>
            <a:r>
              <a:rPr sz="2000" spc="-95" dirty="0">
                <a:latin typeface="Georgia"/>
                <a:cs typeface="Georgia"/>
              </a:rPr>
              <a:t> </a:t>
            </a:r>
            <a:r>
              <a:rPr sz="2000" spc="25" dirty="0">
                <a:latin typeface="Georgia"/>
                <a:cs typeface="Georgia"/>
              </a:rPr>
              <a:t>t</a:t>
            </a:r>
            <a:r>
              <a:rPr sz="2000" spc="-90" dirty="0">
                <a:latin typeface="Georgia"/>
                <a:cs typeface="Georgia"/>
              </a:rPr>
              <a:t>h</a:t>
            </a:r>
            <a:r>
              <a:rPr sz="2000" spc="-105" dirty="0">
                <a:latin typeface="Georgia"/>
                <a:cs typeface="Georgia"/>
              </a:rPr>
              <a:t>e</a:t>
            </a:r>
            <a:r>
              <a:rPr sz="2000" spc="-85" dirty="0">
                <a:latin typeface="Georgia"/>
                <a:cs typeface="Georgia"/>
              </a:rPr>
              <a:t> </a:t>
            </a:r>
            <a:r>
              <a:rPr sz="2000" spc="-30" dirty="0">
                <a:latin typeface="Georgia"/>
                <a:cs typeface="Georgia"/>
              </a:rPr>
              <a:t>e</a:t>
            </a:r>
            <a:r>
              <a:rPr sz="2000" spc="-15" dirty="0">
                <a:latin typeface="Georgia"/>
                <a:cs typeface="Georgia"/>
              </a:rPr>
              <a:t>x</a:t>
            </a:r>
            <a:r>
              <a:rPr sz="2000" spc="-145" dirty="0">
                <a:latin typeface="Georgia"/>
                <a:cs typeface="Georgia"/>
              </a:rPr>
              <a:t>a</a:t>
            </a:r>
            <a:r>
              <a:rPr sz="2000" spc="-150" dirty="0">
                <a:latin typeface="Georgia"/>
                <a:cs typeface="Georgia"/>
              </a:rPr>
              <a:t>m</a:t>
            </a:r>
            <a:r>
              <a:rPr sz="2000" spc="-50" dirty="0">
                <a:latin typeface="Georgia"/>
                <a:cs typeface="Georgia"/>
              </a:rPr>
              <a:t>i</a:t>
            </a:r>
            <a:r>
              <a:rPr sz="2000" spc="-130" dirty="0">
                <a:latin typeface="Georgia"/>
                <a:cs typeface="Georgia"/>
              </a:rPr>
              <a:t>na</a:t>
            </a:r>
            <a:r>
              <a:rPr sz="2000" spc="20" dirty="0">
                <a:latin typeface="Georgia"/>
                <a:cs typeface="Georgia"/>
              </a:rPr>
              <a:t>t</a:t>
            </a:r>
            <a:r>
              <a:rPr sz="2000" spc="-50" dirty="0">
                <a:latin typeface="Georgia"/>
                <a:cs typeface="Georgia"/>
              </a:rPr>
              <a:t>i</a:t>
            </a:r>
            <a:r>
              <a:rPr sz="2000" spc="-75" dirty="0">
                <a:latin typeface="Georgia"/>
                <a:cs typeface="Georgia"/>
              </a:rPr>
              <a:t>o</a:t>
            </a:r>
            <a:r>
              <a:rPr sz="2000" spc="-110" dirty="0">
                <a:latin typeface="Georgia"/>
                <a:cs typeface="Georgia"/>
              </a:rPr>
              <a:t>n</a:t>
            </a:r>
            <a:r>
              <a:rPr sz="2000" spc="-180" dirty="0">
                <a:latin typeface="Georgia"/>
                <a:cs typeface="Georgia"/>
              </a:rPr>
              <a:t> </a:t>
            </a:r>
            <a:r>
              <a:rPr sz="2000" spc="-85" dirty="0">
                <a:latin typeface="Georgia"/>
                <a:cs typeface="Georgia"/>
              </a:rPr>
              <a:t>o</a:t>
            </a:r>
            <a:r>
              <a:rPr sz="2000" spc="-60" dirty="0">
                <a:latin typeface="Georgia"/>
                <a:cs typeface="Georgia"/>
              </a:rPr>
              <a:t>f</a:t>
            </a:r>
            <a:r>
              <a:rPr sz="2000" spc="-95" dirty="0">
                <a:latin typeface="Georgia"/>
                <a:cs typeface="Georgia"/>
              </a:rPr>
              <a:t> </a:t>
            </a:r>
            <a:r>
              <a:rPr sz="2000" spc="-75" dirty="0">
                <a:latin typeface="Georgia"/>
                <a:cs typeface="Georgia"/>
              </a:rPr>
              <a:t>Ro</a:t>
            </a:r>
            <a:r>
              <a:rPr sz="2000" spc="-55" dirty="0">
                <a:latin typeface="Georgia"/>
                <a:cs typeface="Georgia"/>
              </a:rPr>
              <a:t>g</a:t>
            </a:r>
            <a:r>
              <a:rPr sz="2000" spc="-145" dirty="0">
                <a:latin typeface="Georgia"/>
                <a:cs typeface="Georgia"/>
              </a:rPr>
              <a:t>a</a:t>
            </a:r>
            <a:r>
              <a:rPr sz="2000" spc="-110" dirty="0">
                <a:latin typeface="Georgia"/>
                <a:cs typeface="Georgia"/>
              </a:rPr>
              <a:t>.</a:t>
            </a:r>
            <a:endParaRPr sz="2000">
              <a:latin typeface="Georgia"/>
              <a:cs typeface="Georgia"/>
            </a:endParaRPr>
          </a:p>
          <a:p>
            <a:pPr>
              <a:lnSpc>
                <a:spcPct val="100000"/>
              </a:lnSpc>
              <a:spcBef>
                <a:spcPts val="10"/>
              </a:spcBef>
            </a:pPr>
            <a:endParaRPr sz="1950">
              <a:latin typeface="Georgia"/>
              <a:cs typeface="Georgia"/>
            </a:endParaRPr>
          </a:p>
          <a:p>
            <a:pPr marL="12700">
              <a:lnSpc>
                <a:spcPct val="100000"/>
              </a:lnSpc>
            </a:pPr>
            <a:r>
              <a:rPr sz="2000" b="1" spc="70" dirty="0">
                <a:latin typeface="Calibri"/>
                <a:cs typeface="Calibri"/>
              </a:rPr>
              <a:t>The</a:t>
            </a:r>
            <a:r>
              <a:rPr sz="2000" b="1" spc="30" dirty="0">
                <a:latin typeface="Calibri"/>
                <a:cs typeface="Calibri"/>
              </a:rPr>
              <a:t> </a:t>
            </a:r>
            <a:r>
              <a:rPr sz="2000" b="1" spc="15" dirty="0">
                <a:latin typeface="Calibri"/>
                <a:cs typeface="Calibri"/>
              </a:rPr>
              <a:t>vyadhi</a:t>
            </a:r>
            <a:r>
              <a:rPr sz="2000" b="1" spc="130" dirty="0">
                <a:latin typeface="Calibri"/>
                <a:cs typeface="Calibri"/>
              </a:rPr>
              <a:t> </a:t>
            </a:r>
            <a:r>
              <a:rPr sz="2000" b="1" spc="25" dirty="0">
                <a:latin typeface="Calibri"/>
                <a:cs typeface="Calibri"/>
              </a:rPr>
              <a:t>Gnana</a:t>
            </a:r>
            <a:r>
              <a:rPr sz="2000" b="1" spc="60" dirty="0">
                <a:latin typeface="Calibri"/>
                <a:cs typeface="Calibri"/>
              </a:rPr>
              <a:t> </a:t>
            </a:r>
            <a:r>
              <a:rPr sz="2000" b="1" spc="50" dirty="0">
                <a:latin typeface="Calibri"/>
                <a:cs typeface="Calibri"/>
              </a:rPr>
              <a:t>is</a:t>
            </a:r>
            <a:r>
              <a:rPr sz="2000" b="1" spc="-15" dirty="0">
                <a:latin typeface="Calibri"/>
                <a:cs typeface="Calibri"/>
              </a:rPr>
              <a:t> </a:t>
            </a:r>
            <a:r>
              <a:rPr sz="2000" b="1" spc="-5" dirty="0">
                <a:latin typeface="Calibri"/>
                <a:cs typeface="Calibri"/>
              </a:rPr>
              <a:t>attained</a:t>
            </a:r>
            <a:r>
              <a:rPr sz="2000" b="1" spc="125" dirty="0">
                <a:latin typeface="Calibri"/>
                <a:cs typeface="Calibri"/>
              </a:rPr>
              <a:t> </a:t>
            </a:r>
            <a:r>
              <a:rPr sz="2000" b="1" spc="50" dirty="0">
                <a:latin typeface="Calibri"/>
                <a:cs typeface="Calibri"/>
              </a:rPr>
              <a:t>by</a:t>
            </a:r>
            <a:r>
              <a:rPr sz="2000" b="1" spc="10" dirty="0">
                <a:latin typeface="Calibri"/>
                <a:cs typeface="Calibri"/>
              </a:rPr>
              <a:t> </a:t>
            </a:r>
            <a:r>
              <a:rPr sz="2000" b="1" spc="-45" dirty="0">
                <a:latin typeface="Calibri"/>
                <a:cs typeface="Calibri"/>
              </a:rPr>
              <a:t>these</a:t>
            </a:r>
            <a:r>
              <a:rPr sz="2000" b="1" spc="145" dirty="0">
                <a:latin typeface="Calibri"/>
                <a:cs typeface="Calibri"/>
              </a:rPr>
              <a:t> </a:t>
            </a:r>
            <a:r>
              <a:rPr sz="2000" b="1" spc="10" dirty="0">
                <a:latin typeface="Calibri"/>
                <a:cs typeface="Calibri"/>
              </a:rPr>
              <a:t>5</a:t>
            </a:r>
            <a:r>
              <a:rPr sz="2000" b="1" spc="-20" dirty="0">
                <a:latin typeface="Calibri"/>
                <a:cs typeface="Calibri"/>
              </a:rPr>
              <a:t> </a:t>
            </a:r>
            <a:r>
              <a:rPr sz="2000" b="1" spc="-35" dirty="0">
                <a:latin typeface="Calibri"/>
                <a:cs typeface="Calibri"/>
              </a:rPr>
              <a:t>upaayaas</a:t>
            </a:r>
            <a:r>
              <a:rPr sz="2000" b="1" spc="135" dirty="0">
                <a:latin typeface="Calibri"/>
                <a:cs typeface="Calibri"/>
              </a:rPr>
              <a:t> </a:t>
            </a:r>
            <a:r>
              <a:rPr sz="2000" b="1" spc="-20" dirty="0">
                <a:latin typeface="Calibri"/>
                <a:cs typeface="Calibri"/>
              </a:rPr>
              <a:t>also</a:t>
            </a:r>
            <a:r>
              <a:rPr sz="2000" b="1" spc="40" dirty="0">
                <a:latin typeface="Calibri"/>
                <a:cs typeface="Calibri"/>
              </a:rPr>
              <a:t> </a:t>
            </a:r>
            <a:r>
              <a:rPr sz="2000" b="1" spc="10" dirty="0">
                <a:latin typeface="Calibri"/>
                <a:cs typeface="Calibri"/>
              </a:rPr>
              <a:t>said</a:t>
            </a:r>
            <a:r>
              <a:rPr sz="2000" b="1" spc="95" dirty="0">
                <a:latin typeface="Calibri"/>
                <a:cs typeface="Calibri"/>
              </a:rPr>
              <a:t> </a:t>
            </a:r>
            <a:r>
              <a:rPr sz="2000" b="1" spc="-35" dirty="0">
                <a:latin typeface="Calibri"/>
                <a:cs typeface="Calibri"/>
              </a:rPr>
              <a:t>as</a:t>
            </a:r>
            <a:r>
              <a:rPr sz="2000" b="1" spc="-5" dirty="0">
                <a:latin typeface="Calibri"/>
                <a:cs typeface="Calibri"/>
              </a:rPr>
              <a:t> </a:t>
            </a:r>
            <a:r>
              <a:rPr sz="2000" b="1" spc="45" dirty="0">
                <a:latin typeface="Calibri"/>
                <a:cs typeface="Calibri"/>
              </a:rPr>
              <a:t>Nidana</a:t>
            </a:r>
            <a:r>
              <a:rPr sz="2000" b="1" spc="100" dirty="0">
                <a:latin typeface="Calibri"/>
                <a:cs typeface="Calibri"/>
              </a:rPr>
              <a:t> </a:t>
            </a:r>
            <a:r>
              <a:rPr sz="2000" b="1" spc="20" dirty="0">
                <a:latin typeface="Calibri"/>
                <a:cs typeface="Calibri"/>
              </a:rPr>
              <a:t>Panchaka’s</a:t>
            </a:r>
            <a:endParaRPr sz="2000">
              <a:latin typeface="Calibri"/>
              <a:cs typeface="Calibri"/>
            </a:endParaRPr>
          </a:p>
          <a:p>
            <a:pPr>
              <a:lnSpc>
                <a:spcPct val="100000"/>
              </a:lnSpc>
              <a:spcBef>
                <a:spcPts val="25"/>
              </a:spcBef>
            </a:pPr>
            <a:endParaRPr sz="1800">
              <a:latin typeface="Calibri"/>
              <a:cs typeface="Calibri"/>
            </a:endParaRPr>
          </a:p>
          <a:p>
            <a:pPr marL="469900" indent="-457834">
              <a:buAutoNum type="arabicPeriod"/>
              <a:tabLst>
                <a:tab pos="469900" algn="l"/>
                <a:tab pos="470534" algn="l"/>
              </a:tabLst>
            </a:pPr>
            <a:r>
              <a:rPr u="heavy" spc="260" dirty="0">
                <a:uFill>
                  <a:solidFill>
                    <a:srgbClr val="000000"/>
                  </a:solidFill>
                </a:uFill>
                <a:latin typeface="Times New Roman" pitchFamily="18" charset="0"/>
                <a:cs typeface="Times New Roman" pitchFamily="18" charset="0"/>
              </a:rPr>
              <a:t>N</a:t>
            </a:r>
            <a:r>
              <a:rPr u="heavy" spc="55" dirty="0">
                <a:uFill>
                  <a:solidFill>
                    <a:srgbClr val="000000"/>
                  </a:solidFill>
                </a:uFill>
                <a:latin typeface="Times New Roman" pitchFamily="18" charset="0"/>
                <a:cs typeface="Times New Roman" pitchFamily="18" charset="0"/>
              </a:rPr>
              <a:t>i</a:t>
            </a:r>
            <a:r>
              <a:rPr u="heavy" spc="65" dirty="0">
                <a:uFill>
                  <a:solidFill>
                    <a:srgbClr val="000000"/>
                  </a:solidFill>
                </a:uFill>
                <a:latin typeface="Times New Roman" pitchFamily="18" charset="0"/>
                <a:cs typeface="Times New Roman" pitchFamily="18" charset="0"/>
              </a:rPr>
              <a:t>d</a:t>
            </a:r>
            <a:r>
              <a:rPr u="heavy" spc="-95" dirty="0">
                <a:uFill>
                  <a:solidFill>
                    <a:srgbClr val="000000"/>
                  </a:solidFill>
                </a:uFill>
                <a:latin typeface="Times New Roman" pitchFamily="18" charset="0"/>
                <a:cs typeface="Times New Roman" pitchFamily="18" charset="0"/>
              </a:rPr>
              <a:t>aa</a:t>
            </a:r>
            <a:r>
              <a:rPr u="heavy" spc="35" dirty="0">
                <a:uFill>
                  <a:solidFill>
                    <a:srgbClr val="000000"/>
                  </a:solidFill>
                </a:uFill>
                <a:latin typeface="Times New Roman" pitchFamily="18" charset="0"/>
                <a:cs typeface="Times New Roman" pitchFamily="18" charset="0"/>
              </a:rPr>
              <a:t>n</a:t>
            </a:r>
            <a:r>
              <a:rPr u="heavy" spc="-60" dirty="0">
                <a:uFill>
                  <a:solidFill>
                    <a:srgbClr val="000000"/>
                  </a:solidFill>
                </a:uFill>
                <a:latin typeface="Times New Roman" pitchFamily="18" charset="0"/>
                <a:cs typeface="Times New Roman" pitchFamily="18" charset="0"/>
              </a:rPr>
              <a:t>a</a:t>
            </a:r>
            <a:r>
              <a:rPr u="heavy" spc="100" dirty="0">
                <a:uFill>
                  <a:solidFill>
                    <a:srgbClr val="000000"/>
                  </a:solidFill>
                </a:uFill>
                <a:latin typeface="Times New Roman" pitchFamily="18" charset="0"/>
                <a:cs typeface="Times New Roman" pitchFamily="18" charset="0"/>
              </a:rPr>
              <a:t> </a:t>
            </a:r>
            <a:r>
              <a:rPr u="heavy" spc="-65" dirty="0">
                <a:uFill>
                  <a:solidFill>
                    <a:srgbClr val="000000"/>
                  </a:solidFill>
                </a:uFill>
                <a:latin typeface="Times New Roman" pitchFamily="18" charset="0"/>
                <a:cs typeface="Times New Roman" pitchFamily="18" charset="0"/>
              </a:rPr>
              <a:t>-</a:t>
            </a:r>
            <a:r>
              <a:rPr spc="-55" dirty="0">
                <a:latin typeface="Times New Roman" pitchFamily="18" charset="0"/>
                <a:cs typeface="Times New Roman" pitchFamily="18" charset="0"/>
              </a:rPr>
              <a:t> </a:t>
            </a:r>
            <a:r>
              <a:rPr spc="-160" dirty="0">
                <a:latin typeface="Times New Roman" pitchFamily="18" charset="0"/>
                <a:cs typeface="Times New Roman" pitchFamily="18" charset="0"/>
              </a:rPr>
              <a:t>i</a:t>
            </a:r>
            <a:r>
              <a:rPr spc="-260" dirty="0">
                <a:latin typeface="Times New Roman" pitchFamily="18" charset="0"/>
                <a:cs typeface="Times New Roman" pitchFamily="18" charset="0"/>
              </a:rPr>
              <a:t>s</a:t>
            </a:r>
            <a:r>
              <a:rPr spc="-160" dirty="0">
                <a:latin typeface="Times New Roman" pitchFamily="18" charset="0"/>
                <a:cs typeface="Times New Roman" pitchFamily="18" charset="0"/>
              </a:rPr>
              <a:t> </a:t>
            </a:r>
            <a:r>
              <a:rPr spc="-145" dirty="0">
                <a:latin typeface="Times New Roman" pitchFamily="18" charset="0"/>
                <a:cs typeface="Times New Roman" pitchFamily="18" charset="0"/>
              </a:rPr>
              <a:t>t</a:t>
            </a:r>
            <a:r>
              <a:rPr spc="40" dirty="0">
                <a:latin typeface="Times New Roman" pitchFamily="18" charset="0"/>
                <a:cs typeface="Times New Roman" pitchFamily="18" charset="0"/>
              </a:rPr>
              <a:t>he</a:t>
            </a:r>
            <a:r>
              <a:rPr spc="-145" dirty="0">
                <a:latin typeface="Times New Roman" pitchFamily="18" charset="0"/>
                <a:cs typeface="Times New Roman" pitchFamily="18" charset="0"/>
              </a:rPr>
              <a:t> </a:t>
            </a:r>
            <a:r>
              <a:rPr spc="-10" dirty="0">
                <a:latin typeface="Times New Roman" pitchFamily="18" charset="0"/>
                <a:cs typeface="Times New Roman" pitchFamily="18" charset="0"/>
              </a:rPr>
              <a:t>K</a:t>
            </a:r>
            <a:r>
              <a:rPr spc="-25" dirty="0">
                <a:latin typeface="Times New Roman" pitchFamily="18" charset="0"/>
                <a:cs typeface="Times New Roman" pitchFamily="18" charset="0"/>
              </a:rPr>
              <a:t>a</a:t>
            </a:r>
            <a:r>
              <a:rPr spc="165" dirty="0">
                <a:latin typeface="Times New Roman" pitchFamily="18" charset="0"/>
                <a:cs typeface="Times New Roman" pitchFamily="18" charset="0"/>
              </a:rPr>
              <a:t>a</a:t>
            </a:r>
            <a:r>
              <a:rPr spc="-35" dirty="0">
                <a:latin typeface="Times New Roman" pitchFamily="18" charset="0"/>
                <a:cs typeface="Times New Roman" pitchFamily="18" charset="0"/>
              </a:rPr>
              <a:t>ra</a:t>
            </a:r>
            <a:r>
              <a:rPr spc="-55" dirty="0">
                <a:latin typeface="Times New Roman" pitchFamily="18" charset="0"/>
                <a:cs typeface="Times New Roman" pitchFamily="18" charset="0"/>
              </a:rPr>
              <a:t>n</a:t>
            </a:r>
            <a:r>
              <a:rPr spc="175" dirty="0">
                <a:latin typeface="Times New Roman" pitchFamily="18" charset="0"/>
                <a:cs typeface="Times New Roman" pitchFamily="18" charset="0"/>
              </a:rPr>
              <a:t>a</a:t>
            </a:r>
            <a:endParaRPr>
              <a:latin typeface="Times New Roman" pitchFamily="18" charset="0"/>
              <a:cs typeface="Times New Roman" pitchFamily="18" charset="0"/>
            </a:endParaRPr>
          </a:p>
          <a:p>
            <a:pPr>
              <a:spcBef>
                <a:spcPts val="55"/>
              </a:spcBef>
              <a:buFont typeface="Calibri"/>
              <a:buAutoNum type="arabicPeriod"/>
            </a:pPr>
            <a:endParaRPr>
              <a:latin typeface="Times New Roman" pitchFamily="18" charset="0"/>
              <a:cs typeface="Times New Roman" pitchFamily="18" charset="0"/>
            </a:endParaRPr>
          </a:p>
          <a:p>
            <a:pPr marL="469900" indent="-457834">
              <a:spcBef>
                <a:spcPts val="5"/>
              </a:spcBef>
              <a:buAutoNum type="arabicPeriod"/>
              <a:tabLst>
                <a:tab pos="469900" algn="l"/>
                <a:tab pos="470534" algn="l"/>
              </a:tabLst>
            </a:pPr>
            <a:r>
              <a:rPr u="heavy" spc="30" dirty="0">
                <a:uFill>
                  <a:solidFill>
                    <a:srgbClr val="000000"/>
                  </a:solidFill>
                </a:uFill>
                <a:latin typeface="Times New Roman" pitchFamily="18" charset="0"/>
                <a:cs typeface="Times New Roman" pitchFamily="18" charset="0"/>
              </a:rPr>
              <a:t>Purvarupa</a:t>
            </a:r>
            <a:r>
              <a:rPr u="heavy" spc="-70" dirty="0">
                <a:uFill>
                  <a:solidFill>
                    <a:srgbClr val="000000"/>
                  </a:solidFill>
                </a:uFill>
                <a:latin typeface="Times New Roman" pitchFamily="18" charset="0"/>
                <a:cs typeface="Times New Roman" pitchFamily="18" charset="0"/>
              </a:rPr>
              <a:t> </a:t>
            </a:r>
            <a:r>
              <a:rPr u="heavy" spc="-65" dirty="0">
                <a:uFill>
                  <a:solidFill>
                    <a:srgbClr val="000000"/>
                  </a:solidFill>
                </a:uFill>
                <a:latin typeface="Times New Roman" pitchFamily="18" charset="0"/>
                <a:cs typeface="Times New Roman" pitchFamily="18" charset="0"/>
              </a:rPr>
              <a:t>-</a:t>
            </a:r>
            <a:r>
              <a:rPr spc="-50" dirty="0">
                <a:latin typeface="Times New Roman" pitchFamily="18" charset="0"/>
                <a:cs typeface="Times New Roman" pitchFamily="18" charset="0"/>
              </a:rPr>
              <a:t> </a:t>
            </a:r>
            <a:r>
              <a:rPr spc="-100" dirty="0">
                <a:latin typeface="Times New Roman" pitchFamily="18" charset="0"/>
                <a:cs typeface="Times New Roman" pitchFamily="18" charset="0"/>
              </a:rPr>
              <a:t>The</a:t>
            </a:r>
            <a:r>
              <a:rPr spc="-180" dirty="0">
                <a:latin typeface="Times New Roman" pitchFamily="18" charset="0"/>
                <a:cs typeface="Times New Roman" pitchFamily="18" charset="0"/>
              </a:rPr>
              <a:t> </a:t>
            </a:r>
            <a:r>
              <a:rPr spc="-20" dirty="0">
                <a:latin typeface="Times New Roman" pitchFamily="18" charset="0"/>
                <a:cs typeface="Times New Roman" pitchFamily="18" charset="0"/>
              </a:rPr>
              <a:t>lakshana</a:t>
            </a:r>
            <a:r>
              <a:rPr spc="-229" dirty="0">
                <a:latin typeface="Times New Roman" pitchFamily="18" charset="0"/>
                <a:cs typeface="Times New Roman" pitchFamily="18" charset="0"/>
              </a:rPr>
              <a:t> </a:t>
            </a:r>
            <a:r>
              <a:rPr spc="-25" dirty="0">
                <a:latin typeface="Times New Roman" pitchFamily="18" charset="0"/>
                <a:cs typeface="Times New Roman" pitchFamily="18" charset="0"/>
              </a:rPr>
              <a:t>seen</a:t>
            </a:r>
            <a:r>
              <a:rPr spc="-165" dirty="0">
                <a:latin typeface="Times New Roman" pitchFamily="18" charset="0"/>
                <a:cs typeface="Times New Roman" pitchFamily="18" charset="0"/>
              </a:rPr>
              <a:t> </a:t>
            </a:r>
            <a:r>
              <a:rPr spc="20" dirty="0">
                <a:latin typeface="Times New Roman" pitchFamily="18" charset="0"/>
                <a:cs typeface="Times New Roman" pitchFamily="18" charset="0"/>
              </a:rPr>
              <a:t>before</a:t>
            </a:r>
            <a:r>
              <a:rPr spc="-210" dirty="0">
                <a:latin typeface="Times New Roman" pitchFamily="18" charset="0"/>
                <a:cs typeface="Times New Roman" pitchFamily="18" charset="0"/>
              </a:rPr>
              <a:t> </a:t>
            </a:r>
            <a:r>
              <a:rPr spc="-25" dirty="0">
                <a:latin typeface="Times New Roman" pitchFamily="18" charset="0"/>
                <a:cs typeface="Times New Roman" pitchFamily="18" charset="0"/>
              </a:rPr>
              <a:t>the</a:t>
            </a:r>
            <a:r>
              <a:rPr spc="-125" dirty="0">
                <a:latin typeface="Times New Roman" pitchFamily="18" charset="0"/>
                <a:cs typeface="Times New Roman" pitchFamily="18" charset="0"/>
              </a:rPr>
              <a:t> </a:t>
            </a:r>
            <a:r>
              <a:rPr spc="-10" dirty="0">
                <a:latin typeface="Times New Roman" pitchFamily="18" charset="0"/>
                <a:cs typeface="Times New Roman" pitchFamily="18" charset="0"/>
              </a:rPr>
              <a:t>vyadhi</a:t>
            </a:r>
            <a:r>
              <a:rPr spc="-200" dirty="0">
                <a:latin typeface="Times New Roman" pitchFamily="18" charset="0"/>
                <a:cs typeface="Times New Roman" pitchFamily="18" charset="0"/>
              </a:rPr>
              <a:t> </a:t>
            </a:r>
            <a:r>
              <a:rPr spc="-65" dirty="0">
                <a:latin typeface="Times New Roman" pitchFamily="18" charset="0"/>
                <a:cs typeface="Times New Roman" pitchFamily="18" charset="0"/>
              </a:rPr>
              <a:t>Utpatti</a:t>
            </a:r>
            <a:r>
              <a:rPr spc="-90" dirty="0">
                <a:latin typeface="Times New Roman" pitchFamily="18" charset="0"/>
                <a:cs typeface="Times New Roman" pitchFamily="18" charset="0"/>
              </a:rPr>
              <a:t> </a:t>
            </a:r>
            <a:r>
              <a:rPr spc="-210" dirty="0">
                <a:latin typeface="Times New Roman" pitchFamily="18" charset="0"/>
                <a:cs typeface="Times New Roman" pitchFamily="18" charset="0"/>
              </a:rPr>
              <a:t>is</a:t>
            </a:r>
            <a:r>
              <a:rPr spc="-150" dirty="0">
                <a:latin typeface="Times New Roman" pitchFamily="18" charset="0"/>
                <a:cs typeface="Times New Roman" pitchFamily="18" charset="0"/>
              </a:rPr>
              <a:t> </a:t>
            </a:r>
            <a:r>
              <a:rPr spc="-30" dirty="0">
                <a:latin typeface="Times New Roman" pitchFamily="18" charset="0"/>
                <a:cs typeface="Times New Roman" pitchFamily="18" charset="0"/>
              </a:rPr>
              <a:t>said</a:t>
            </a:r>
            <a:r>
              <a:rPr spc="-175" dirty="0">
                <a:latin typeface="Times New Roman" pitchFamily="18" charset="0"/>
                <a:cs typeface="Times New Roman" pitchFamily="18" charset="0"/>
              </a:rPr>
              <a:t> </a:t>
            </a:r>
            <a:r>
              <a:rPr spc="-50" dirty="0">
                <a:latin typeface="Times New Roman" pitchFamily="18" charset="0"/>
                <a:cs typeface="Times New Roman" pitchFamily="18" charset="0"/>
              </a:rPr>
              <a:t>as</a:t>
            </a:r>
            <a:r>
              <a:rPr spc="-140" dirty="0">
                <a:latin typeface="Times New Roman" pitchFamily="18" charset="0"/>
                <a:cs typeface="Times New Roman" pitchFamily="18" charset="0"/>
              </a:rPr>
              <a:t> </a:t>
            </a:r>
            <a:r>
              <a:rPr spc="-20" dirty="0">
                <a:latin typeface="Times New Roman" pitchFamily="18" charset="0"/>
                <a:cs typeface="Times New Roman" pitchFamily="18" charset="0"/>
              </a:rPr>
              <a:t>Purvarupa</a:t>
            </a:r>
            <a:endParaRPr>
              <a:latin typeface="Times New Roman" pitchFamily="18" charset="0"/>
              <a:cs typeface="Times New Roman" pitchFamily="18" charset="0"/>
            </a:endParaRPr>
          </a:p>
          <a:p>
            <a:pPr>
              <a:spcBef>
                <a:spcPts val="20"/>
              </a:spcBef>
              <a:buFont typeface="Calibri"/>
              <a:buAutoNum type="arabicPeriod"/>
            </a:pPr>
            <a:endParaRPr>
              <a:latin typeface="Times New Roman" pitchFamily="18" charset="0"/>
              <a:cs typeface="Times New Roman" pitchFamily="18" charset="0"/>
            </a:endParaRPr>
          </a:p>
          <a:p>
            <a:pPr marL="469900" marR="5080" indent="-457834">
              <a:buAutoNum type="arabicPeriod"/>
              <a:tabLst>
                <a:tab pos="469900" algn="l"/>
                <a:tab pos="470534" algn="l"/>
              </a:tabLst>
            </a:pPr>
            <a:r>
              <a:rPr u="heavy" spc="80" dirty="0">
                <a:uFill>
                  <a:solidFill>
                    <a:srgbClr val="000000"/>
                  </a:solidFill>
                </a:uFill>
                <a:latin typeface="Times New Roman" pitchFamily="18" charset="0"/>
                <a:cs typeface="Times New Roman" pitchFamily="18" charset="0"/>
              </a:rPr>
              <a:t>Linga</a:t>
            </a:r>
            <a:r>
              <a:rPr u="heavy" spc="-10" dirty="0">
                <a:uFill>
                  <a:solidFill>
                    <a:srgbClr val="000000"/>
                  </a:solidFill>
                </a:uFill>
                <a:latin typeface="Times New Roman" pitchFamily="18" charset="0"/>
                <a:cs typeface="Times New Roman" pitchFamily="18" charset="0"/>
              </a:rPr>
              <a:t> </a:t>
            </a:r>
            <a:r>
              <a:rPr u="heavy" spc="-65" dirty="0">
                <a:uFill>
                  <a:solidFill>
                    <a:srgbClr val="000000"/>
                  </a:solidFill>
                </a:uFill>
                <a:latin typeface="Times New Roman" pitchFamily="18" charset="0"/>
                <a:cs typeface="Times New Roman" pitchFamily="18" charset="0"/>
              </a:rPr>
              <a:t>-</a:t>
            </a:r>
            <a:r>
              <a:rPr spc="-55" dirty="0">
                <a:latin typeface="Times New Roman" pitchFamily="18" charset="0"/>
                <a:cs typeface="Times New Roman" pitchFamily="18" charset="0"/>
              </a:rPr>
              <a:t> </a:t>
            </a:r>
            <a:r>
              <a:rPr spc="-100" dirty="0">
                <a:latin typeface="Times New Roman" pitchFamily="18" charset="0"/>
                <a:cs typeface="Times New Roman" pitchFamily="18" charset="0"/>
              </a:rPr>
              <a:t>The</a:t>
            </a:r>
            <a:r>
              <a:rPr spc="-185" dirty="0">
                <a:latin typeface="Times New Roman" pitchFamily="18" charset="0"/>
                <a:cs typeface="Times New Roman" pitchFamily="18" charset="0"/>
              </a:rPr>
              <a:t> </a:t>
            </a:r>
            <a:r>
              <a:rPr spc="-45" dirty="0">
                <a:latin typeface="Times New Roman" pitchFamily="18" charset="0"/>
                <a:cs typeface="Times New Roman" pitchFamily="18" charset="0"/>
              </a:rPr>
              <a:t>lakshanas</a:t>
            </a:r>
            <a:r>
              <a:rPr spc="-220" dirty="0">
                <a:latin typeface="Times New Roman" pitchFamily="18" charset="0"/>
                <a:cs typeface="Times New Roman" pitchFamily="18" charset="0"/>
              </a:rPr>
              <a:t> </a:t>
            </a:r>
            <a:r>
              <a:rPr spc="-35" dirty="0">
                <a:latin typeface="Times New Roman" pitchFamily="18" charset="0"/>
                <a:cs typeface="Times New Roman" pitchFamily="18" charset="0"/>
              </a:rPr>
              <a:t>that</a:t>
            </a:r>
            <a:r>
              <a:rPr spc="-130" dirty="0">
                <a:latin typeface="Times New Roman" pitchFamily="18" charset="0"/>
                <a:cs typeface="Times New Roman" pitchFamily="18" charset="0"/>
              </a:rPr>
              <a:t> </a:t>
            </a:r>
            <a:r>
              <a:rPr spc="-114" dirty="0">
                <a:latin typeface="Times New Roman" pitchFamily="18" charset="0"/>
                <a:cs typeface="Times New Roman" pitchFamily="18" charset="0"/>
              </a:rPr>
              <a:t>says</a:t>
            </a:r>
            <a:r>
              <a:rPr spc="-190" dirty="0">
                <a:latin typeface="Times New Roman" pitchFamily="18" charset="0"/>
                <a:cs typeface="Times New Roman" pitchFamily="18" charset="0"/>
              </a:rPr>
              <a:t> </a:t>
            </a:r>
            <a:r>
              <a:rPr spc="50" dirty="0">
                <a:latin typeface="Times New Roman" pitchFamily="18" charset="0"/>
                <a:cs typeface="Times New Roman" pitchFamily="18" charset="0"/>
              </a:rPr>
              <a:t>about</a:t>
            </a:r>
            <a:r>
              <a:rPr spc="-240" dirty="0">
                <a:latin typeface="Times New Roman" pitchFamily="18" charset="0"/>
                <a:cs typeface="Times New Roman" pitchFamily="18" charset="0"/>
              </a:rPr>
              <a:t> </a:t>
            </a:r>
            <a:r>
              <a:rPr spc="175" dirty="0">
                <a:latin typeface="Times New Roman" pitchFamily="18" charset="0"/>
                <a:cs typeface="Times New Roman" pitchFamily="18" charset="0"/>
              </a:rPr>
              <a:t>a</a:t>
            </a:r>
            <a:r>
              <a:rPr spc="-125" dirty="0">
                <a:latin typeface="Times New Roman" pitchFamily="18" charset="0"/>
                <a:cs typeface="Times New Roman" pitchFamily="18" charset="0"/>
              </a:rPr>
              <a:t> </a:t>
            </a:r>
            <a:r>
              <a:rPr spc="15" dirty="0">
                <a:latin typeface="Times New Roman" pitchFamily="18" charset="0"/>
                <a:cs typeface="Times New Roman" pitchFamily="18" charset="0"/>
              </a:rPr>
              <a:t>vyaadhi</a:t>
            </a:r>
            <a:r>
              <a:rPr spc="-200" dirty="0">
                <a:latin typeface="Times New Roman" pitchFamily="18" charset="0"/>
                <a:cs typeface="Times New Roman" pitchFamily="18" charset="0"/>
              </a:rPr>
              <a:t> </a:t>
            </a:r>
            <a:r>
              <a:rPr spc="20" dirty="0">
                <a:latin typeface="Times New Roman" pitchFamily="18" charset="0"/>
                <a:cs typeface="Times New Roman" pitchFamily="18" charset="0"/>
              </a:rPr>
              <a:t>which</a:t>
            </a:r>
            <a:r>
              <a:rPr spc="-245" dirty="0">
                <a:latin typeface="Times New Roman" pitchFamily="18" charset="0"/>
                <a:cs typeface="Times New Roman" pitchFamily="18" charset="0"/>
              </a:rPr>
              <a:t> </a:t>
            </a:r>
            <a:r>
              <a:rPr spc="10" dirty="0">
                <a:latin typeface="Times New Roman" pitchFamily="18" charset="0"/>
                <a:cs typeface="Times New Roman" pitchFamily="18" charset="0"/>
              </a:rPr>
              <a:t>are</a:t>
            </a:r>
            <a:r>
              <a:rPr spc="-175" dirty="0">
                <a:latin typeface="Times New Roman" pitchFamily="18" charset="0"/>
                <a:cs typeface="Times New Roman" pitchFamily="18" charset="0"/>
              </a:rPr>
              <a:t> </a:t>
            </a:r>
            <a:r>
              <a:rPr spc="65" dirty="0">
                <a:latin typeface="Times New Roman" pitchFamily="18" charset="0"/>
                <a:cs typeface="Times New Roman" pitchFamily="18" charset="0"/>
              </a:rPr>
              <a:t>due</a:t>
            </a:r>
            <a:r>
              <a:rPr spc="-145" dirty="0">
                <a:latin typeface="Times New Roman" pitchFamily="18" charset="0"/>
                <a:cs typeface="Times New Roman" pitchFamily="18" charset="0"/>
              </a:rPr>
              <a:t> </a:t>
            </a:r>
            <a:r>
              <a:rPr spc="-20" dirty="0">
                <a:latin typeface="Times New Roman" pitchFamily="18" charset="0"/>
                <a:cs typeface="Times New Roman" pitchFamily="18" charset="0"/>
              </a:rPr>
              <a:t>to</a:t>
            </a:r>
            <a:r>
              <a:rPr spc="-145" dirty="0">
                <a:latin typeface="Times New Roman" pitchFamily="18" charset="0"/>
                <a:cs typeface="Times New Roman" pitchFamily="18" charset="0"/>
              </a:rPr>
              <a:t> </a:t>
            </a:r>
            <a:r>
              <a:rPr spc="35" dirty="0">
                <a:latin typeface="Times New Roman" pitchFamily="18" charset="0"/>
                <a:cs typeface="Times New Roman" pitchFamily="18" charset="0"/>
              </a:rPr>
              <a:t>Vaataadi, </a:t>
            </a:r>
            <a:r>
              <a:rPr spc="-685" dirty="0">
                <a:latin typeface="Times New Roman" pitchFamily="18" charset="0"/>
                <a:cs typeface="Times New Roman" pitchFamily="18" charset="0"/>
              </a:rPr>
              <a:t> </a:t>
            </a:r>
            <a:r>
              <a:rPr spc="45" dirty="0">
                <a:latin typeface="Times New Roman" pitchFamily="18" charset="0"/>
                <a:cs typeface="Times New Roman" pitchFamily="18" charset="0"/>
              </a:rPr>
              <a:t>pakvaadi </a:t>
            </a:r>
            <a:r>
              <a:rPr spc="-40" dirty="0">
                <a:latin typeface="Times New Roman" pitchFamily="18" charset="0"/>
                <a:cs typeface="Times New Roman" pitchFamily="18" charset="0"/>
              </a:rPr>
              <a:t>viseshana </a:t>
            </a:r>
            <a:r>
              <a:rPr spc="-114" dirty="0">
                <a:latin typeface="Times New Roman" pitchFamily="18" charset="0"/>
                <a:cs typeface="Times New Roman" pitchFamily="18" charset="0"/>
              </a:rPr>
              <a:t>visistam </a:t>
            </a:r>
            <a:r>
              <a:rPr spc="80" dirty="0">
                <a:latin typeface="Times New Roman" pitchFamily="18" charset="0"/>
                <a:cs typeface="Times New Roman" pitchFamily="18" charset="0"/>
              </a:rPr>
              <a:t>and </a:t>
            </a:r>
            <a:r>
              <a:rPr spc="-15" dirty="0">
                <a:latin typeface="Times New Roman" pitchFamily="18" charset="0"/>
                <a:cs typeface="Times New Roman" pitchFamily="18" charset="0"/>
              </a:rPr>
              <a:t>not </a:t>
            </a:r>
            <a:r>
              <a:rPr spc="-10" dirty="0">
                <a:latin typeface="Times New Roman" pitchFamily="18" charset="0"/>
                <a:cs typeface="Times New Roman" pitchFamily="18" charset="0"/>
              </a:rPr>
              <a:t>including </a:t>
            </a:r>
            <a:r>
              <a:rPr spc="-45" dirty="0">
                <a:latin typeface="Times New Roman" pitchFamily="18" charset="0"/>
                <a:cs typeface="Times New Roman" pitchFamily="18" charset="0"/>
              </a:rPr>
              <a:t>lakshanas </a:t>
            </a:r>
            <a:r>
              <a:rPr spc="20" dirty="0">
                <a:latin typeface="Times New Roman" pitchFamily="18" charset="0"/>
                <a:cs typeface="Times New Roman" pitchFamily="18" charset="0"/>
              </a:rPr>
              <a:t>of </a:t>
            </a:r>
            <a:r>
              <a:rPr spc="55" dirty="0">
                <a:latin typeface="Times New Roman" pitchFamily="18" charset="0"/>
                <a:cs typeface="Times New Roman" pitchFamily="18" charset="0"/>
              </a:rPr>
              <a:t>Nidaana </a:t>
            </a:r>
            <a:r>
              <a:rPr spc="-265" dirty="0">
                <a:latin typeface="Times New Roman" pitchFamily="18" charset="0"/>
                <a:cs typeface="Times New Roman" pitchFamily="18" charset="0"/>
              </a:rPr>
              <a:t>– </a:t>
            </a:r>
            <a:r>
              <a:rPr spc="-260" dirty="0">
                <a:latin typeface="Times New Roman" pitchFamily="18" charset="0"/>
                <a:cs typeface="Times New Roman" pitchFamily="18" charset="0"/>
              </a:rPr>
              <a:t> </a:t>
            </a:r>
            <a:r>
              <a:rPr spc="10" dirty="0">
                <a:latin typeface="Times New Roman" pitchFamily="18" charset="0"/>
                <a:cs typeface="Times New Roman" pitchFamily="18" charset="0"/>
              </a:rPr>
              <a:t>Upashaya</a:t>
            </a:r>
            <a:r>
              <a:rPr spc="-204" dirty="0">
                <a:latin typeface="Times New Roman" pitchFamily="18" charset="0"/>
                <a:cs typeface="Times New Roman" pitchFamily="18" charset="0"/>
              </a:rPr>
              <a:t> </a:t>
            </a:r>
            <a:r>
              <a:rPr spc="-265" dirty="0">
                <a:latin typeface="Times New Roman" pitchFamily="18" charset="0"/>
                <a:cs typeface="Times New Roman" pitchFamily="18" charset="0"/>
              </a:rPr>
              <a:t>–</a:t>
            </a:r>
            <a:r>
              <a:rPr spc="-165" dirty="0">
                <a:latin typeface="Times New Roman" pitchFamily="18" charset="0"/>
                <a:cs typeface="Times New Roman" pitchFamily="18" charset="0"/>
              </a:rPr>
              <a:t> </a:t>
            </a:r>
            <a:r>
              <a:rPr spc="-50" dirty="0">
                <a:latin typeface="Times New Roman" pitchFamily="18" charset="0"/>
                <a:cs typeface="Times New Roman" pitchFamily="18" charset="0"/>
              </a:rPr>
              <a:t>samprapti.</a:t>
            </a:r>
            <a:r>
              <a:rPr spc="-185" dirty="0">
                <a:latin typeface="Times New Roman" pitchFamily="18" charset="0"/>
                <a:cs typeface="Times New Roman" pitchFamily="18" charset="0"/>
              </a:rPr>
              <a:t> </a:t>
            </a:r>
            <a:r>
              <a:rPr spc="-50" dirty="0">
                <a:latin typeface="Times New Roman" pitchFamily="18" charset="0"/>
                <a:cs typeface="Times New Roman" pitchFamily="18" charset="0"/>
              </a:rPr>
              <a:t>Such</a:t>
            </a:r>
            <a:r>
              <a:rPr spc="-175" dirty="0">
                <a:latin typeface="Times New Roman" pitchFamily="18" charset="0"/>
                <a:cs typeface="Times New Roman" pitchFamily="18" charset="0"/>
              </a:rPr>
              <a:t> </a:t>
            </a:r>
            <a:r>
              <a:rPr spc="-50" dirty="0">
                <a:latin typeface="Times New Roman" pitchFamily="18" charset="0"/>
                <a:cs typeface="Times New Roman" pitchFamily="18" charset="0"/>
              </a:rPr>
              <a:t>Lakshanas</a:t>
            </a:r>
            <a:r>
              <a:rPr spc="-235" dirty="0">
                <a:latin typeface="Times New Roman" pitchFamily="18" charset="0"/>
                <a:cs typeface="Times New Roman" pitchFamily="18" charset="0"/>
              </a:rPr>
              <a:t> </a:t>
            </a:r>
            <a:r>
              <a:rPr spc="10" dirty="0">
                <a:latin typeface="Times New Roman" pitchFamily="18" charset="0"/>
                <a:cs typeface="Times New Roman" pitchFamily="18" charset="0"/>
              </a:rPr>
              <a:t>are</a:t>
            </a:r>
            <a:r>
              <a:rPr spc="-175" dirty="0">
                <a:latin typeface="Times New Roman" pitchFamily="18" charset="0"/>
                <a:cs typeface="Times New Roman" pitchFamily="18" charset="0"/>
              </a:rPr>
              <a:t> </a:t>
            </a:r>
            <a:r>
              <a:rPr spc="-30" dirty="0">
                <a:latin typeface="Times New Roman" pitchFamily="18" charset="0"/>
                <a:cs typeface="Times New Roman" pitchFamily="18" charset="0"/>
              </a:rPr>
              <a:t>said</a:t>
            </a:r>
            <a:r>
              <a:rPr spc="-180" dirty="0">
                <a:latin typeface="Times New Roman" pitchFamily="18" charset="0"/>
                <a:cs typeface="Times New Roman" pitchFamily="18" charset="0"/>
              </a:rPr>
              <a:t> </a:t>
            </a:r>
            <a:r>
              <a:rPr spc="-20" dirty="0">
                <a:latin typeface="Times New Roman" pitchFamily="18" charset="0"/>
                <a:cs typeface="Times New Roman" pitchFamily="18" charset="0"/>
              </a:rPr>
              <a:t>to</a:t>
            </a:r>
            <a:r>
              <a:rPr spc="-155" dirty="0">
                <a:latin typeface="Times New Roman" pitchFamily="18" charset="0"/>
                <a:cs typeface="Times New Roman" pitchFamily="18" charset="0"/>
              </a:rPr>
              <a:t> </a:t>
            </a:r>
            <a:r>
              <a:rPr spc="114" dirty="0">
                <a:latin typeface="Times New Roman" pitchFamily="18" charset="0"/>
                <a:cs typeface="Times New Roman" pitchFamily="18" charset="0"/>
              </a:rPr>
              <a:t>be</a:t>
            </a:r>
            <a:r>
              <a:rPr spc="-145" dirty="0">
                <a:latin typeface="Times New Roman" pitchFamily="18" charset="0"/>
                <a:cs typeface="Times New Roman" pitchFamily="18" charset="0"/>
              </a:rPr>
              <a:t> </a:t>
            </a:r>
            <a:r>
              <a:rPr spc="-25" dirty="0">
                <a:latin typeface="Times New Roman" pitchFamily="18" charset="0"/>
                <a:cs typeface="Times New Roman" pitchFamily="18" charset="0"/>
              </a:rPr>
              <a:t>Lingam</a:t>
            </a:r>
            <a:endParaRPr>
              <a:latin typeface="Times New Roman" pitchFamily="18" charset="0"/>
              <a:cs typeface="Times New Roman" pitchFamily="18" charset="0"/>
            </a:endParaRPr>
          </a:p>
          <a:p>
            <a:pPr>
              <a:spcBef>
                <a:spcPts val="55"/>
              </a:spcBef>
              <a:buFont typeface="Calibri"/>
              <a:buAutoNum type="arabicPeriod"/>
            </a:pPr>
            <a:endParaRPr>
              <a:latin typeface="Times New Roman" pitchFamily="18" charset="0"/>
              <a:cs typeface="Times New Roman" pitchFamily="18" charset="0"/>
            </a:endParaRPr>
          </a:p>
          <a:p>
            <a:pPr marL="469900" indent="-457834">
              <a:buAutoNum type="arabicPeriod"/>
              <a:tabLst>
                <a:tab pos="469900" algn="l"/>
                <a:tab pos="470534" algn="l"/>
              </a:tabLst>
            </a:pPr>
            <a:r>
              <a:rPr u="heavy" spc="10" dirty="0">
                <a:uFill>
                  <a:solidFill>
                    <a:srgbClr val="000000"/>
                  </a:solidFill>
                </a:uFill>
                <a:latin typeface="Times New Roman" pitchFamily="18" charset="0"/>
                <a:cs typeface="Times New Roman" pitchFamily="18" charset="0"/>
              </a:rPr>
              <a:t>Upashaya</a:t>
            </a:r>
            <a:r>
              <a:rPr u="heavy" spc="95" dirty="0">
                <a:uFill>
                  <a:solidFill>
                    <a:srgbClr val="000000"/>
                  </a:solidFill>
                </a:uFill>
                <a:latin typeface="Times New Roman" pitchFamily="18" charset="0"/>
                <a:cs typeface="Times New Roman" pitchFamily="18" charset="0"/>
              </a:rPr>
              <a:t> </a:t>
            </a:r>
            <a:r>
              <a:rPr u="heavy" spc="-65" dirty="0">
                <a:uFill>
                  <a:solidFill>
                    <a:srgbClr val="000000"/>
                  </a:solidFill>
                </a:uFill>
                <a:latin typeface="Times New Roman" pitchFamily="18" charset="0"/>
                <a:cs typeface="Times New Roman" pitchFamily="18" charset="0"/>
              </a:rPr>
              <a:t>-</a:t>
            </a:r>
            <a:r>
              <a:rPr spc="-55" dirty="0">
                <a:latin typeface="Times New Roman" pitchFamily="18" charset="0"/>
                <a:cs typeface="Times New Roman" pitchFamily="18" charset="0"/>
              </a:rPr>
              <a:t> </a:t>
            </a:r>
            <a:r>
              <a:rPr spc="-90" dirty="0">
                <a:latin typeface="Times New Roman" pitchFamily="18" charset="0"/>
                <a:cs typeface="Times New Roman" pitchFamily="18" charset="0"/>
              </a:rPr>
              <a:t>That</a:t>
            </a:r>
            <a:r>
              <a:rPr spc="-165" dirty="0">
                <a:latin typeface="Times New Roman" pitchFamily="18" charset="0"/>
                <a:cs typeface="Times New Roman" pitchFamily="18" charset="0"/>
              </a:rPr>
              <a:t> </a:t>
            </a:r>
            <a:r>
              <a:rPr spc="20" dirty="0">
                <a:latin typeface="Times New Roman" pitchFamily="18" charset="0"/>
                <a:cs typeface="Times New Roman" pitchFamily="18" charset="0"/>
              </a:rPr>
              <a:t>which</a:t>
            </a:r>
            <a:r>
              <a:rPr spc="-245" dirty="0">
                <a:latin typeface="Times New Roman" pitchFamily="18" charset="0"/>
                <a:cs typeface="Times New Roman" pitchFamily="18" charset="0"/>
              </a:rPr>
              <a:t> </a:t>
            </a:r>
            <a:r>
              <a:rPr spc="-70" dirty="0">
                <a:latin typeface="Times New Roman" pitchFamily="18" charset="0"/>
                <a:cs typeface="Times New Roman" pitchFamily="18" charset="0"/>
              </a:rPr>
              <a:t>establishes</a:t>
            </a:r>
            <a:r>
              <a:rPr spc="-165" dirty="0">
                <a:latin typeface="Times New Roman" pitchFamily="18" charset="0"/>
                <a:cs typeface="Times New Roman" pitchFamily="18" charset="0"/>
              </a:rPr>
              <a:t> </a:t>
            </a:r>
            <a:r>
              <a:rPr spc="5" dirty="0">
                <a:latin typeface="Times New Roman" pitchFamily="18" charset="0"/>
                <a:cs typeface="Times New Roman" pitchFamily="18" charset="0"/>
              </a:rPr>
              <a:t>Sukhaanubandha</a:t>
            </a:r>
            <a:r>
              <a:rPr spc="-204" dirty="0">
                <a:latin typeface="Times New Roman" pitchFamily="18" charset="0"/>
                <a:cs typeface="Times New Roman" pitchFamily="18" charset="0"/>
              </a:rPr>
              <a:t> </a:t>
            </a:r>
            <a:r>
              <a:rPr spc="25" dirty="0">
                <a:latin typeface="Times New Roman" pitchFamily="18" charset="0"/>
                <a:cs typeface="Times New Roman" pitchFamily="18" charset="0"/>
              </a:rPr>
              <a:t>when</a:t>
            </a:r>
            <a:r>
              <a:rPr spc="-240" dirty="0">
                <a:latin typeface="Times New Roman" pitchFamily="18" charset="0"/>
                <a:cs typeface="Times New Roman" pitchFamily="18" charset="0"/>
              </a:rPr>
              <a:t> </a:t>
            </a:r>
            <a:r>
              <a:rPr spc="-20" dirty="0">
                <a:latin typeface="Times New Roman" pitchFamily="18" charset="0"/>
                <a:cs typeface="Times New Roman" pitchFamily="18" charset="0"/>
              </a:rPr>
              <a:t>taken</a:t>
            </a:r>
            <a:r>
              <a:rPr spc="-140" dirty="0">
                <a:latin typeface="Times New Roman" pitchFamily="18" charset="0"/>
                <a:cs typeface="Times New Roman" pitchFamily="18" charset="0"/>
              </a:rPr>
              <a:t> </a:t>
            </a:r>
            <a:r>
              <a:rPr spc="-95" dirty="0">
                <a:latin typeface="Times New Roman" pitchFamily="18" charset="0"/>
                <a:cs typeface="Times New Roman" pitchFamily="18" charset="0"/>
              </a:rPr>
              <a:t>in</a:t>
            </a:r>
            <a:r>
              <a:rPr spc="-135" dirty="0">
                <a:latin typeface="Times New Roman" pitchFamily="18" charset="0"/>
                <a:cs typeface="Times New Roman" pitchFamily="18" charset="0"/>
              </a:rPr>
              <a:t> </a:t>
            </a:r>
            <a:r>
              <a:rPr spc="-65" dirty="0">
                <a:latin typeface="Times New Roman" pitchFamily="18" charset="0"/>
                <a:cs typeface="Times New Roman" pitchFamily="18" charset="0"/>
              </a:rPr>
              <a:t>form</a:t>
            </a:r>
            <a:r>
              <a:rPr spc="-254" dirty="0">
                <a:latin typeface="Times New Roman" pitchFamily="18" charset="0"/>
                <a:cs typeface="Times New Roman" pitchFamily="18" charset="0"/>
              </a:rPr>
              <a:t> </a:t>
            </a:r>
            <a:r>
              <a:rPr spc="20" dirty="0">
                <a:latin typeface="Times New Roman" pitchFamily="18" charset="0"/>
                <a:cs typeface="Times New Roman" pitchFamily="18" charset="0"/>
              </a:rPr>
              <a:t>of</a:t>
            </a:r>
            <a:endParaRPr>
              <a:latin typeface="Times New Roman" pitchFamily="18" charset="0"/>
              <a:cs typeface="Times New Roman" pitchFamily="18" charset="0"/>
            </a:endParaRPr>
          </a:p>
          <a:p>
            <a:pPr marL="469900"/>
            <a:r>
              <a:rPr spc="180" dirty="0">
                <a:latin typeface="Times New Roman" pitchFamily="18" charset="0"/>
                <a:cs typeface="Times New Roman" pitchFamily="18" charset="0"/>
              </a:rPr>
              <a:t>O</a:t>
            </a:r>
            <a:r>
              <a:rPr spc="-165" dirty="0">
                <a:latin typeface="Times New Roman" pitchFamily="18" charset="0"/>
                <a:cs typeface="Times New Roman" pitchFamily="18" charset="0"/>
              </a:rPr>
              <a:t>u</a:t>
            </a:r>
            <a:r>
              <a:rPr spc="-135" dirty="0">
                <a:latin typeface="Times New Roman" pitchFamily="18" charset="0"/>
                <a:cs typeface="Times New Roman" pitchFamily="18" charset="0"/>
              </a:rPr>
              <a:t>s</a:t>
            </a:r>
            <a:r>
              <a:rPr spc="70" dirty="0">
                <a:latin typeface="Times New Roman" pitchFamily="18" charset="0"/>
                <a:cs typeface="Times New Roman" pitchFamily="18" charset="0"/>
              </a:rPr>
              <a:t>h</a:t>
            </a:r>
            <a:r>
              <a:rPr spc="50" dirty="0">
                <a:latin typeface="Times New Roman" pitchFamily="18" charset="0"/>
                <a:cs typeface="Times New Roman" pitchFamily="18" charset="0"/>
              </a:rPr>
              <a:t>a</a:t>
            </a:r>
            <a:r>
              <a:rPr spc="120" dirty="0">
                <a:latin typeface="Times New Roman" pitchFamily="18" charset="0"/>
                <a:cs typeface="Times New Roman" pitchFamily="18" charset="0"/>
              </a:rPr>
              <a:t>d</a:t>
            </a:r>
            <a:r>
              <a:rPr spc="70" dirty="0">
                <a:latin typeface="Times New Roman" pitchFamily="18" charset="0"/>
                <a:cs typeface="Times New Roman" pitchFamily="18" charset="0"/>
              </a:rPr>
              <a:t>h</a:t>
            </a:r>
            <a:r>
              <a:rPr spc="55" dirty="0">
                <a:latin typeface="Times New Roman" pitchFamily="18" charset="0"/>
                <a:cs typeface="Times New Roman" pitchFamily="18" charset="0"/>
              </a:rPr>
              <a:t>a</a:t>
            </a:r>
            <a:r>
              <a:rPr spc="-170" dirty="0">
                <a:latin typeface="Times New Roman" pitchFamily="18" charset="0"/>
                <a:cs typeface="Times New Roman" pitchFamily="18" charset="0"/>
              </a:rPr>
              <a:t>,</a:t>
            </a:r>
            <a:r>
              <a:rPr spc="-220" dirty="0">
                <a:latin typeface="Times New Roman" pitchFamily="18" charset="0"/>
                <a:cs typeface="Times New Roman" pitchFamily="18" charset="0"/>
              </a:rPr>
              <a:t> </a:t>
            </a:r>
            <a:r>
              <a:rPr spc="30" dirty="0">
                <a:latin typeface="Times New Roman" pitchFamily="18" charset="0"/>
                <a:cs typeface="Times New Roman" pitchFamily="18" charset="0"/>
              </a:rPr>
              <a:t>A</a:t>
            </a:r>
            <a:r>
              <a:rPr spc="70" dirty="0">
                <a:latin typeface="Times New Roman" pitchFamily="18" charset="0"/>
                <a:cs typeface="Times New Roman" pitchFamily="18" charset="0"/>
              </a:rPr>
              <a:t>h</a:t>
            </a:r>
            <a:r>
              <a:rPr spc="50" dirty="0">
                <a:latin typeface="Times New Roman" pitchFamily="18" charset="0"/>
                <a:cs typeface="Times New Roman" pitchFamily="18" charset="0"/>
              </a:rPr>
              <a:t>a</a:t>
            </a:r>
            <a:r>
              <a:rPr spc="165" dirty="0">
                <a:latin typeface="Times New Roman" pitchFamily="18" charset="0"/>
                <a:cs typeface="Times New Roman" pitchFamily="18" charset="0"/>
              </a:rPr>
              <a:t>a</a:t>
            </a:r>
            <a:r>
              <a:rPr spc="-40" dirty="0">
                <a:latin typeface="Times New Roman" pitchFamily="18" charset="0"/>
                <a:cs typeface="Times New Roman" pitchFamily="18" charset="0"/>
              </a:rPr>
              <a:t>ra</a:t>
            </a:r>
            <a:r>
              <a:rPr spc="-135" dirty="0">
                <a:latin typeface="Times New Roman" pitchFamily="18" charset="0"/>
                <a:cs typeface="Times New Roman" pitchFamily="18" charset="0"/>
              </a:rPr>
              <a:t> </a:t>
            </a:r>
            <a:r>
              <a:rPr spc="70" dirty="0">
                <a:latin typeface="Times New Roman" pitchFamily="18" charset="0"/>
                <a:cs typeface="Times New Roman" pitchFamily="18" charset="0"/>
              </a:rPr>
              <a:t>&amp;</a:t>
            </a:r>
            <a:r>
              <a:rPr spc="-145" dirty="0">
                <a:latin typeface="Times New Roman" pitchFamily="18" charset="0"/>
                <a:cs typeface="Times New Roman" pitchFamily="18" charset="0"/>
              </a:rPr>
              <a:t> </a:t>
            </a:r>
            <a:r>
              <a:rPr spc="30" dirty="0">
                <a:latin typeface="Times New Roman" pitchFamily="18" charset="0"/>
                <a:cs typeface="Times New Roman" pitchFamily="18" charset="0"/>
              </a:rPr>
              <a:t>V</a:t>
            </a:r>
            <a:r>
              <a:rPr spc="-160" dirty="0">
                <a:latin typeface="Times New Roman" pitchFamily="18" charset="0"/>
                <a:cs typeface="Times New Roman" pitchFamily="18" charset="0"/>
              </a:rPr>
              <a:t>i</a:t>
            </a:r>
            <a:r>
              <a:rPr spc="70" dirty="0">
                <a:latin typeface="Times New Roman" pitchFamily="18" charset="0"/>
                <a:cs typeface="Times New Roman" pitchFamily="18" charset="0"/>
              </a:rPr>
              <a:t>h</a:t>
            </a:r>
            <a:r>
              <a:rPr spc="50" dirty="0">
                <a:latin typeface="Times New Roman" pitchFamily="18" charset="0"/>
                <a:cs typeface="Times New Roman" pitchFamily="18" charset="0"/>
              </a:rPr>
              <a:t>a</a:t>
            </a:r>
            <a:r>
              <a:rPr spc="165" dirty="0">
                <a:latin typeface="Times New Roman" pitchFamily="18" charset="0"/>
                <a:cs typeface="Times New Roman" pitchFamily="18" charset="0"/>
              </a:rPr>
              <a:t>a</a:t>
            </a:r>
            <a:r>
              <a:rPr spc="-40" dirty="0">
                <a:latin typeface="Times New Roman" pitchFamily="18" charset="0"/>
                <a:cs typeface="Times New Roman" pitchFamily="18" charset="0"/>
              </a:rPr>
              <a:t>ra</a:t>
            </a:r>
            <a:r>
              <a:rPr spc="-200" dirty="0">
                <a:latin typeface="Times New Roman" pitchFamily="18" charset="0"/>
                <a:cs typeface="Times New Roman" pitchFamily="18" charset="0"/>
              </a:rPr>
              <a:t> </a:t>
            </a:r>
            <a:r>
              <a:rPr spc="85" dirty="0">
                <a:latin typeface="Times New Roman" pitchFamily="18" charset="0"/>
                <a:cs typeface="Times New Roman" pitchFamily="18" charset="0"/>
              </a:rPr>
              <a:t>w</a:t>
            </a:r>
            <a:r>
              <a:rPr spc="-160" dirty="0">
                <a:latin typeface="Times New Roman" pitchFamily="18" charset="0"/>
                <a:cs typeface="Times New Roman" pitchFamily="18" charset="0"/>
              </a:rPr>
              <a:t>i</a:t>
            </a:r>
            <a:r>
              <a:rPr spc="-145" dirty="0">
                <a:latin typeface="Times New Roman" pitchFamily="18" charset="0"/>
                <a:cs typeface="Times New Roman" pitchFamily="18" charset="0"/>
              </a:rPr>
              <a:t>t</a:t>
            </a:r>
            <a:r>
              <a:rPr spc="-40" dirty="0">
                <a:latin typeface="Times New Roman" pitchFamily="18" charset="0"/>
                <a:cs typeface="Times New Roman" pitchFamily="18" charset="0"/>
              </a:rPr>
              <a:t>h</a:t>
            </a:r>
            <a:r>
              <a:rPr spc="-170" dirty="0">
                <a:latin typeface="Times New Roman" pitchFamily="18" charset="0"/>
                <a:cs typeface="Times New Roman" pitchFamily="18" charset="0"/>
              </a:rPr>
              <a:t> </a:t>
            </a:r>
            <a:r>
              <a:rPr spc="-55" dirty="0">
                <a:latin typeface="Times New Roman" pitchFamily="18" charset="0"/>
                <a:cs typeface="Times New Roman" pitchFamily="18" charset="0"/>
              </a:rPr>
              <a:t>r</a:t>
            </a:r>
            <a:r>
              <a:rPr spc="-85" dirty="0">
                <a:latin typeface="Times New Roman" pitchFamily="18" charset="0"/>
                <a:cs typeface="Times New Roman" pitchFamily="18" charset="0"/>
              </a:rPr>
              <a:t>e</a:t>
            </a:r>
            <a:r>
              <a:rPr spc="-254" dirty="0">
                <a:latin typeface="Times New Roman" pitchFamily="18" charset="0"/>
                <a:cs typeface="Times New Roman" pitchFamily="18" charset="0"/>
              </a:rPr>
              <a:t>s</a:t>
            </a:r>
            <a:r>
              <a:rPr spc="114" dirty="0">
                <a:latin typeface="Times New Roman" pitchFamily="18" charset="0"/>
                <a:cs typeface="Times New Roman" pitchFamily="18" charset="0"/>
              </a:rPr>
              <a:t>p</a:t>
            </a:r>
            <a:r>
              <a:rPr spc="100" dirty="0">
                <a:latin typeface="Times New Roman" pitchFamily="18" charset="0"/>
                <a:cs typeface="Times New Roman" pitchFamily="18" charset="0"/>
              </a:rPr>
              <a:t>e</a:t>
            </a:r>
            <a:r>
              <a:rPr spc="250" dirty="0">
                <a:latin typeface="Times New Roman" pitchFamily="18" charset="0"/>
                <a:cs typeface="Times New Roman" pitchFamily="18" charset="0"/>
              </a:rPr>
              <a:t>c</a:t>
            </a:r>
            <a:r>
              <a:rPr spc="-105" dirty="0">
                <a:latin typeface="Times New Roman" pitchFamily="18" charset="0"/>
                <a:cs typeface="Times New Roman" pitchFamily="18" charset="0"/>
              </a:rPr>
              <a:t>t</a:t>
            </a:r>
            <a:r>
              <a:rPr spc="-200" dirty="0">
                <a:latin typeface="Times New Roman" pitchFamily="18" charset="0"/>
                <a:cs typeface="Times New Roman" pitchFamily="18" charset="0"/>
              </a:rPr>
              <a:t> </a:t>
            </a:r>
            <a:r>
              <a:rPr spc="-145" dirty="0">
                <a:latin typeface="Times New Roman" pitchFamily="18" charset="0"/>
                <a:cs typeface="Times New Roman" pitchFamily="18" charset="0"/>
              </a:rPr>
              <a:t>t</a:t>
            </a:r>
            <a:r>
              <a:rPr spc="105" dirty="0">
                <a:latin typeface="Times New Roman" pitchFamily="18" charset="0"/>
                <a:cs typeface="Times New Roman" pitchFamily="18" charset="0"/>
              </a:rPr>
              <a:t>o</a:t>
            </a:r>
            <a:r>
              <a:rPr spc="-120" dirty="0">
                <a:latin typeface="Times New Roman" pitchFamily="18" charset="0"/>
                <a:cs typeface="Times New Roman" pitchFamily="18" charset="0"/>
              </a:rPr>
              <a:t> </a:t>
            </a:r>
            <a:r>
              <a:rPr spc="-254" dirty="0">
                <a:latin typeface="Times New Roman" pitchFamily="18" charset="0"/>
                <a:cs typeface="Times New Roman" pitchFamily="18" charset="0"/>
              </a:rPr>
              <a:t>s</a:t>
            </a:r>
            <a:r>
              <a:rPr spc="-145" dirty="0">
                <a:latin typeface="Times New Roman" pitchFamily="18" charset="0"/>
                <a:cs typeface="Times New Roman" pitchFamily="18" charset="0"/>
              </a:rPr>
              <a:t>t</a:t>
            </a:r>
            <a:r>
              <a:rPr spc="165" dirty="0">
                <a:latin typeface="Times New Roman" pitchFamily="18" charset="0"/>
                <a:cs typeface="Times New Roman" pitchFamily="18" charset="0"/>
              </a:rPr>
              <a:t>a</a:t>
            </a:r>
            <a:r>
              <a:rPr spc="120" dirty="0">
                <a:latin typeface="Times New Roman" pitchFamily="18" charset="0"/>
                <a:cs typeface="Times New Roman" pitchFamily="18" charset="0"/>
              </a:rPr>
              <a:t>g</a:t>
            </a:r>
            <a:r>
              <a:rPr spc="100" dirty="0">
                <a:latin typeface="Times New Roman" pitchFamily="18" charset="0"/>
                <a:cs typeface="Times New Roman" pitchFamily="18" charset="0"/>
              </a:rPr>
              <a:t>e</a:t>
            </a:r>
            <a:r>
              <a:rPr spc="-260" dirty="0">
                <a:latin typeface="Times New Roman" pitchFamily="18" charset="0"/>
                <a:cs typeface="Times New Roman" pitchFamily="18" charset="0"/>
              </a:rPr>
              <a:t>s</a:t>
            </a:r>
            <a:r>
              <a:rPr spc="-195" dirty="0">
                <a:latin typeface="Times New Roman" pitchFamily="18" charset="0"/>
                <a:cs typeface="Times New Roman" pitchFamily="18" charset="0"/>
              </a:rPr>
              <a:t> </a:t>
            </a:r>
            <a:r>
              <a:rPr spc="114" dirty="0">
                <a:latin typeface="Times New Roman" pitchFamily="18" charset="0"/>
                <a:cs typeface="Times New Roman" pitchFamily="18" charset="0"/>
              </a:rPr>
              <a:t>o</a:t>
            </a:r>
            <a:r>
              <a:rPr spc="-75" dirty="0">
                <a:latin typeface="Times New Roman" pitchFamily="18" charset="0"/>
                <a:cs typeface="Times New Roman" pitchFamily="18" charset="0"/>
              </a:rPr>
              <a:t>f</a:t>
            </a:r>
            <a:r>
              <a:rPr spc="-190" dirty="0">
                <a:latin typeface="Times New Roman" pitchFamily="18" charset="0"/>
                <a:cs typeface="Times New Roman" pitchFamily="18" charset="0"/>
              </a:rPr>
              <a:t> </a:t>
            </a:r>
            <a:r>
              <a:rPr spc="175" dirty="0">
                <a:latin typeface="Times New Roman" pitchFamily="18" charset="0"/>
                <a:cs typeface="Times New Roman" pitchFamily="18" charset="0"/>
              </a:rPr>
              <a:t>a</a:t>
            </a:r>
            <a:r>
              <a:rPr spc="-175" dirty="0">
                <a:latin typeface="Times New Roman" pitchFamily="18" charset="0"/>
                <a:cs typeface="Times New Roman" pitchFamily="18" charset="0"/>
              </a:rPr>
              <a:t> </a:t>
            </a:r>
            <a:r>
              <a:rPr spc="-40" dirty="0">
                <a:latin typeface="Times New Roman" pitchFamily="18" charset="0"/>
                <a:cs typeface="Times New Roman" pitchFamily="18" charset="0"/>
              </a:rPr>
              <a:t>D</a:t>
            </a:r>
            <a:r>
              <a:rPr spc="-160" dirty="0">
                <a:latin typeface="Times New Roman" pitchFamily="18" charset="0"/>
                <a:cs typeface="Times New Roman" pitchFamily="18" charset="0"/>
              </a:rPr>
              <a:t>i</a:t>
            </a:r>
            <a:r>
              <a:rPr spc="-254" dirty="0">
                <a:latin typeface="Times New Roman" pitchFamily="18" charset="0"/>
                <a:cs typeface="Times New Roman" pitchFamily="18" charset="0"/>
              </a:rPr>
              <a:t>s</a:t>
            </a:r>
            <a:r>
              <a:rPr spc="100" dirty="0">
                <a:latin typeface="Times New Roman" pitchFamily="18" charset="0"/>
                <a:cs typeface="Times New Roman" pitchFamily="18" charset="0"/>
              </a:rPr>
              <a:t>e</a:t>
            </a:r>
            <a:r>
              <a:rPr spc="165" dirty="0">
                <a:latin typeface="Times New Roman" pitchFamily="18" charset="0"/>
                <a:cs typeface="Times New Roman" pitchFamily="18" charset="0"/>
              </a:rPr>
              <a:t>a</a:t>
            </a:r>
            <a:r>
              <a:rPr spc="-254" dirty="0">
                <a:latin typeface="Times New Roman" pitchFamily="18" charset="0"/>
                <a:cs typeface="Times New Roman" pitchFamily="18" charset="0"/>
              </a:rPr>
              <a:t>s</a:t>
            </a:r>
            <a:r>
              <a:rPr spc="114" dirty="0">
                <a:latin typeface="Times New Roman" pitchFamily="18" charset="0"/>
                <a:cs typeface="Times New Roman" pitchFamily="18" charset="0"/>
              </a:rPr>
              <a:t>e</a:t>
            </a:r>
            <a:endParaRPr>
              <a:latin typeface="Times New Roman" pitchFamily="18" charset="0"/>
              <a:cs typeface="Times New Roman" pitchFamily="18" charset="0"/>
            </a:endParaRPr>
          </a:p>
          <a:p>
            <a:pPr>
              <a:spcBef>
                <a:spcPts val="60"/>
              </a:spcBef>
            </a:pPr>
            <a:endParaRPr>
              <a:latin typeface="Times New Roman" pitchFamily="18" charset="0"/>
              <a:cs typeface="Times New Roman" pitchFamily="18" charset="0"/>
            </a:endParaRPr>
          </a:p>
          <a:p>
            <a:pPr marL="469900" indent="-457834">
              <a:buAutoNum type="arabicPeriod" startAt="5"/>
              <a:tabLst>
                <a:tab pos="469900" algn="l"/>
                <a:tab pos="470534" algn="l"/>
              </a:tabLst>
            </a:pPr>
            <a:r>
              <a:rPr u="heavy" spc="15" dirty="0">
                <a:uFill>
                  <a:solidFill>
                    <a:srgbClr val="000000"/>
                  </a:solidFill>
                </a:uFill>
                <a:latin typeface="Times New Roman" pitchFamily="18" charset="0"/>
                <a:cs typeface="Times New Roman" pitchFamily="18" charset="0"/>
              </a:rPr>
              <a:t>Samprapti</a:t>
            </a:r>
            <a:r>
              <a:rPr u="heavy" spc="140" dirty="0">
                <a:uFill>
                  <a:solidFill>
                    <a:srgbClr val="000000"/>
                  </a:solidFill>
                </a:uFill>
                <a:latin typeface="Times New Roman" pitchFamily="18" charset="0"/>
                <a:cs typeface="Times New Roman" pitchFamily="18" charset="0"/>
              </a:rPr>
              <a:t> </a:t>
            </a:r>
            <a:r>
              <a:rPr u="heavy" spc="-65" dirty="0">
                <a:uFill>
                  <a:solidFill>
                    <a:srgbClr val="000000"/>
                  </a:solidFill>
                </a:uFill>
                <a:latin typeface="Times New Roman" pitchFamily="18" charset="0"/>
                <a:cs typeface="Times New Roman" pitchFamily="18" charset="0"/>
              </a:rPr>
              <a:t>-</a:t>
            </a:r>
            <a:r>
              <a:rPr spc="-50" dirty="0">
                <a:latin typeface="Times New Roman" pitchFamily="18" charset="0"/>
                <a:cs typeface="Times New Roman" pitchFamily="18" charset="0"/>
              </a:rPr>
              <a:t> </a:t>
            </a:r>
            <a:r>
              <a:rPr spc="-100" dirty="0">
                <a:latin typeface="Times New Roman" pitchFamily="18" charset="0"/>
                <a:cs typeface="Times New Roman" pitchFamily="18" charset="0"/>
              </a:rPr>
              <a:t>The</a:t>
            </a:r>
            <a:r>
              <a:rPr spc="-170" dirty="0">
                <a:latin typeface="Times New Roman" pitchFamily="18" charset="0"/>
                <a:cs typeface="Times New Roman" pitchFamily="18" charset="0"/>
              </a:rPr>
              <a:t> </a:t>
            </a:r>
            <a:r>
              <a:rPr spc="-20" dirty="0">
                <a:latin typeface="Times New Roman" pitchFamily="18" charset="0"/>
                <a:cs typeface="Times New Roman" pitchFamily="18" charset="0"/>
              </a:rPr>
              <a:t>association</a:t>
            </a:r>
            <a:r>
              <a:rPr spc="-200" dirty="0">
                <a:latin typeface="Times New Roman" pitchFamily="18" charset="0"/>
                <a:cs typeface="Times New Roman" pitchFamily="18" charset="0"/>
              </a:rPr>
              <a:t> </a:t>
            </a:r>
            <a:r>
              <a:rPr spc="20" dirty="0">
                <a:latin typeface="Times New Roman" pitchFamily="18" charset="0"/>
                <a:cs typeface="Times New Roman" pitchFamily="18" charset="0"/>
              </a:rPr>
              <a:t>of</a:t>
            </a:r>
            <a:r>
              <a:rPr spc="-165" dirty="0">
                <a:latin typeface="Times New Roman" pitchFamily="18" charset="0"/>
                <a:cs typeface="Times New Roman" pitchFamily="18" charset="0"/>
              </a:rPr>
              <a:t> </a:t>
            </a:r>
            <a:r>
              <a:rPr spc="15" dirty="0">
                <a:latin typeface="Times New Roman" pitchFamily="18" charset="0"/>
                <a:cs typeface="Times New Roman" pitchFamily="18" charset="0"/>
              </a:rPr>
              <a:t>vyaadhi</a:t>
            </a:r>
            <a:r>
              <a:rPr spc="-210" dirty="0">
                <a:latin typeface="Times New Roman" pitchFamily="18" charset="0"/>
                <a:cs typeface="Times New Roman" pitchFamily="18" charset="0"/>
              </a:rPr>
              <a:t> </a:t>
            </a:r>
            <a:r>
              <a:rPr spc="-5" dirty="0">
                <a:latin typeface="Times New Roman" pitchFamily="18" charset="0"/>
                <a:cs typeface="Times New Roman" pitchFamily="18" charset="0"/>
              </a:rPr>
              <a:t>janaka</a:t>
            </a:r>
            <a:r>
              <a:rPr spc="-170" dirty="0">
                <a:latin typeface="Times New Roman" pitchFamily="18" charset="0"/>
                <a:cs typeface="Times New Roman" pitchFamily="18" charset="0"/>
              </a:rPr>
              <a:t> </a:t>
            </a:r>
            <a:r>
              <a:rPr spc="-70" dirty="0">
                <a:latin typeface="Times New Roman" pitchFamily="18" charset="0"/>
                <a:cs typeface="Times New Roman" pitchFamily="18" charset="0"/>
              </a:rPr>
              <a:t>visesha</a:t>
            </a:r>
            <a:r>
              <a:rPr spc="-190" dirty="0">
                <a:latin typeface="Times New Roman" pitchFamily="18" charset="0"/>
                <a:cs typeface="Times New Roman" pitchFamily="18" charset="0"/>
              </a:rPr>
              <a:t> </a:t>
            </a:r>
            <a:r>
              <a:rPr spc="20" dirty="0">
                <a:latin typeface="Times New Roman" pitchFamily="18" charset="0"/>
                <a:cs typeface="Times New Roman" pitchFamily="18" charset="0"/>
              </a:rPr>
              <a:t>dosha</a:t>
            </a:r>
            <a:r>
              <a:rPr spc="-195" dirty="0">
                <a:latin typeface="Times New Roman" pitchFamily="18" charset="0"/>
                <a:cs typeface="Times New Roman" pitchFamily="18" charset="0"/>
              </a:rPr>
              <a:t> </a:t>
            </a:r>
            <a:r>
              <a:rPr spc="60" dirty="0">
                <a:latin typeface="Times New Roman" pitchFamily="18" charset="0"/>
                <a:cs typeface="Times New Roman" pitchFamily="18" charset="0"/>
              </a:rPr>
              <a:t>vyaapaara</a:t>
            </a:r>
            <a:endParaRPr>
              <a:latin typeface="Times New Roman" pitchFamily="18" charset="0"/>
              <a:cs typeface="Times New Roman" pitchFamily="18" charset="0"/>
            </a:endParaRPr>
          </a:p>
          <a:p>
            <a:pPr marL="469900">
              <a:spcBef>
                <a:spcPts val="50"/>
              </a:spcBef>
            </a:pPr>
            <a:r>
              <a:rPr spc="-10" dirty="0">
                <a:latin typeface="Times New Roman" pitchFamily="18" charset="0"/>
                <a:cs typeface="Times New Roman" pitchFamily="18" charset="0"/>
              </a:rPr>
              <a:t>causes</a:t>
            </a:r>
            <a:r>
              <a:rPr spc="-190" dirty="0">
                <a:latin typeface="Times New Roman" pitchFamily="18" charset="0"/>
                <a:cs typeface="Times New Roman" pitchFamily="18" charset="0"/>
              </a:rPr>
              <a:t> </a:t>
            </a:r>
            <a:r>
              <a:rPr spc="-10" dirty="0">
                <a:latin typeface="Times New Roman" pitchFamily="18" charset="0"/>
                <a:cs typeface="Times New Roman" pitchFamily="18" charset="0"/>
              </a:rPr>
              <a:t>vyadhi</a:t>
            </a:r>
            <a:r>
              <a:rPr spc="-204" dirty="0">
                <a:latin typeface="Times New Roman" pitchFamily="18" charset="0"/>
                <a:cs typeface="Times New Roman" pitchFamily="18" charset="0"/>
              </a:rPr>
              <a:t> </a:t>
            </a:r>
            <a:r>
              <a:rPr spc="-45" dirty="0">
                <a:latin typeface="Times New Roman" pitchFamily="18" charset="0"/>
                <a:cs typeface="Times New Roman" pitchFamily="18" charset="0"/>
              </a:rPr>
              <a:t>janma,</a:t>
            </a:r>
            <a:r>
              <a:rPr spc="-145" dirty="0">
                <a:latin typeface="Times New Roman" pitchFamily="18" charset="0"/>
                <a:cs typeface="Times New Roman" pitchFamily="18" charset="0"/>
              </a:rPr>
              <a:t> </a:t>
            </a:r>
            <a:r>
              <a:rPr spc="-210" dirty="0">
                <a:latin typeface="Times New Roman" pitchFamily="18" charset="0"/>
                <a:cs typeface="Times New Roman" pitchFamily="18" charset="0"/>
              </a:rPr>
              <a:t>is</a:t>
            </a:r>
            <a:r>
              <a:rPr spc="-155" dirty="0">
                <a:latin typeface="Times New Roman" pitchFamily="18" charset="0"/>
                <a:cs typeface="Times New Roman" pitchFamily="18" charset="0"/>
              </a:rPr>
              <a:t> </a:t>
            </a:r>
            <a:r>
              <a:rPr spc="-25" dirty="0">
                <a:latin typeface="Times New Roman" pitchFamily="18" charset="0"/>
                <a:cs typeface="Times New Roman" pitchFamily="18" charset="0"/>
              </a:rPr>
              <a:t>the</a:t>
            </a:r>
            <a:r>
              <a:rPr spc="-145" dirty="0">
                <a:latin typeface="Times New Roman" pitchFamily="18" charset="0"/>
                <a:cs typeface="Times New Roman" pitchFamily="18" charset="0"/>
              </a:rPr>
              <a:t> </a:t>
            </a:r>
            <a:r>
              <a:rPr spc="-20" dirty="0">
                <a:latin typeface="Times New Roman" pitchFamily="18" charset="0"/>
                <a:cs typeface="Times New Roman" pitchFamily="18" charset="0"/>
              </a:rPr>
              <a:t>‘Samprapti’.</a:t>
            </a:r>
            <a:endParaRPr>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buNone/>
            </a:pPr>
            <a:r>
              <a:rPr lang="en-IN" b="1" dirty="0" smtClean="0">
                <a:latin typeface="Kruti Dev 010" pitchFamily="2" charset="0"/>
              </a:rPr>
              <a:t>4- o{k </a:t>
            </a:r>
            <a:r>
              <a:rPr lang="en-IN" b="1" dirty="0" err="1" smtClean="0">
                <a:latin typeface="Kruti Dev 010" pitchFamily="2" charset="0"/>
              </a:rPr>
              <a:t>ifj</a:t>
            </a:r>
            <a:r>
              <a:rPr lang="en-IN" b="1" dirty="0" smtClean="0">
                <a:latin typeface="Kruti Dev 010" pitchFamily="2" charset="0"/>
              </a:rPr>
              <a:t>{</a:t>
            </a:r>
            <a:r>
              <a:rPr lang="en-IN" b="1" dirty="0" err="1" smtClean="0">
                <a:latin typeface="Kruti Dev 010" pitchFamily="2" charset="0"/>
              </a:rPr>
              <a:t>kk</a:t>
            </a:r>
            <a:r>
              <a:rPr lang="en-IN" b="1" dirty="0" smtClean="0">
                <a:latin typeface="Kruti Dev 010" pitchFamily="2" charset="0"/>
              </a:rPr>
              <a:t> </a:t>
            </a:r>
          </a:p>
          <a:p>
            <a:pPr>
              <a:buNone/>
            </a:pPr>
            <a:r>
              <a:rPr lang="en-IN" dirty="0" err="1" smtClean="0">
                <a:latin typeface="Kruti Dev 010" pitchFamily="2" charset="0"/>
              </a:rPr>
              <a:t>xzfUFk</a:t>
            </a:r>
            <a:r>
              <a:rPr lang="en-IN" dirty="0" smtClean="0">
                <a:latin typeface="Kruti Dev 010" pitchFamily="2" charset="0"/>
              </a:rPr>
              <a:t>] </a:t>
            </a:r>
            <a:r>
              <a:rPr lang="en-IN" dirty="0" err="1" smtClean="0">
                <a:latin typeface="Kruti Dev 010" pitchFamily="2" charset="0"/>
              </a:rPr>
              <a:t>oz.k</a:t>
            </a:r>
            <a:r>
              <a:rPr lang="en-IN" dirty="0" smtClean="0">
                <a:latin typeface="Kruti Dev 010" pitchFamily="2" charset="0"/>
              </a:rPr>
              <a:t>] “</a:t>
            </a:r>
            <a:r>
              <a:rPr lang="en-IN" dirty="0" err="1" smtClean="0">
                <a:latin typeface="Kruti Dev 010" pitchFamily="2" charset="0"/>
              </a:rPr>
              <a:t>oklksPNkl</a:t>
            </a:r>
            <a:r>
              <a:rPr lang="en-IN" dirty="0" smtClean="0">
                <a:latin typeface="Kruti Dev 010" pitchFamily="2" charset="0"/>
              </a:rPr>
              <a:t> fu%”</a:t>
            </a:r>
            <a:r>
              <a:rPr lang="en-IN" dirty="0" err="1" smtClean="0">
                <a:latin typeface="Kruti Dev 010" pitchFamily="2" charset="0"/>
              </a:rPr>
              <a:t>okl</a:t>
            </a:r>
            <a:r>
              <a:rPr lang="en-IN" dirty="0" smtClean="0">
                <a:latin typeface="Kruti Dev 010" pitchFamily="2" charset="0"/>
              </a:rPr>
              <a:t> </a:t>
            </a:r>
            <a:r>
              <a:rPr lang="en-IN" dirty="0" err="1" smtClean="0">
                <a:latin typeface="Kruti Dev 010" pitchFamily="2" charset="0"/>
              </a:rPr>
              <a:t>xfr</a:t>
            </a:r>
            <a:r>
              <a:rPr lang="en-IN" dirty="0" smtClean="0">
                <a:latin typeface="Kruti Dev 010" pitchFamily="2" charset="0"/>
              </a:rPr>
              <a:t>] </a:t>
            </a:r>
            <a:r>
              <a:rPr lang="en-IN" dirty="0" err="1" smtClean="0">
                <a:latin typeface="Kruti Dev 010" pitchFamily="2" charset="0"/>
              </a:rPr>
              <a:t>Lru</a:t>
            </a:r>
            <a:r>
              <a:rPr lang="en-IN" dirty="0" smtClean="0">
                <a:latin typeface="Kruti Dev 010" pitchFamily="2" charset="0"/>
              </a:rPr>
              <a:t> </a:t>
            </a:r>
            <a:r>
              <a:rPr lang="en-IN" dirty="0" err="1" smtClean="0">
                <a:latin typeface="Kruti Dev 010" pitchFamily="2" charset="0"/>
              </a:rPr>
              <a:t>fod`rh</a:t>
            </a:r>
            <a:r>
              <a:rPr lang="en-IN" dirty="0" smtClean="0">
                <a:latin typeface="Kruti Dev 010" pitchFamily="2" charset="0"/>
              </a:rPr>
              <a:t>] </a:t>
            </a:r>
            <a:r>
              <a:rPr lang="en-IN" dirty="0" err="1" smtClean="0">
                <a:latin typeface="Kruti Dev 010" pitchFamily="2" charset="0"/>
              </a:rPr>
              <a:t>Lru</a:t>
            </a:r>
            <a:r>
              <a:rPr lang="en-IN" dirty="0" smtClean="0">
                <a:latin typeface="Kruti Dev 010" pitchFamily="2" charset="0"/>
              </a:rPr>
              <a:t> </a:t>
            </a:r>
            <a:r>
              <a:rPr lang="en-IN" dirty="0" err="1" smtClean="0">
                <a:latin typeface="Kruti Dev 010" pitchFamily="2" charset="0"/>
              </a:rPr>
              <a:t>pqPpqd</a:t>
            </a:r>
            <a:r>
              <a:rPr lang="en-IN" dirty="0" smtClean="0">
                <a:latin typeface="Kruti Dev 010" pitchFamily="2" charset="0"/>
              </a:rPr>
              <a:t> </a:t>
            </a:r>
            <a:r>
              <a:rPr lang="en-IN" dirty="0" err="1" smtClean="0">
                <a:latin typeface="Kruti Dev 010" pitchFamily="2" charset="0"/>
              </a:rPr>
              <a:t>fod`rh</a:t>
            </a:r>
            <a:r>
              <a:rPr lang="en-IN" dirty="0" smtClean="0">
                <a:latin typeface="Kruti Dev 010" pitchFamily="2" charset="0"/>
              </a:rPr>
              <a:t> </a:t>
            </a:r>
            <a:r>
              <a:rPr lang="en-IN" dirty="0" err="1" smtClean="0">
                <a:latin typeface="Kruti Dev 010" pitchFamily="2" charset="0"/>
              </a:rPr>
              <a:t>d`’.k</a:t>
            </a:r>
            <a:r>
              <a:rPr lang="en-IN" dirty="0" smtClean="0">
                <a:latin typeface="Kruti Dev 010" pitchFamily="2" charset="0"/>
              </a:rPr>
              <a:t> </a:t>
            </a:r>
            <a:r>
              <a:rPr lang="en-IN" dirty="0" err="1" smtClean="0">
                <a:latin typeface="Kruti Dev 010" pitchFamily="2" charset="0"/>
              </a:rPr>
              <a:t>eaMy</a:t>
            </a:r>
            <a:r>
              <a:rPr lang="en-IN" dirty="0" smtClean="0">
                <a:latin typeface="Kruti Dev 010" pitchFamily="2" charset="0"/>
              </a:rPr>
              <a:t> </a:t>
            </a:r>
            <a:r>
              <a:rPr lang="en-IN" dirty="0" err="1" smtClean="0">
                <a:latin typeface="Kruti Dev 010" pitchFamily="2" charset="0"/>
              </a:rPr>
              <a:t>oz.k</a:t>
            </a:r>
            <a:r>
              <a:rPr lang="en-IN" dirty="0" smtClean="0">
                <a:latin typeface="Kruti Dev 010" pitchFamily="2" charset="0"/>
              </a:rPr>
              <a:t> </a:t>
            </a:r>
            <a:r>
              <a:rPr lang="en-IN" dirty="0" err="1" smtClean="0">
                <a:latin typeface="Kruti Dev 010" pitchFamily="2" charset="0"/>
              </a:rPr>
              <a:t>vkfn</a:t>
            </a:r>
            <a:r>
              <a:rPr lang="en-IN" dirty="0" smtClean="0">
                <a:latin typeface="Kruti Dev 010" pitchFamily="2" charset="0"/>
              </a:rPr>
              <a:t> </a:t>
            </a:r>
          </a:p>
          <a:p>
            <a:pPr>
              <a:buNone/>
            </a:pPr>
            <a:r>
              <a:rPr lang="en-IN" b="1" dirty="0" smtClean="0">
                <a:latin typeface="Kruti Dev 010" pitchFamily="2" charset="0"/>
              </a:rPr>
              <a:t>5- </a:t>
            </a:r>
            <a:r>
              <a:rPr lang="en-IN" b="1" dirty="0" err="1" smtClean="0">
                <a:latin typeface="Kruti Dev 010" pitchFamily="2" charset="0"/>
              </a:rPr>
              <a:t>mnj</a:t>
            </a:r>
            <a:r>
              <a:rPr lang="en-IN" b="1" dirty="0" smtClean="0">
                <a:latin typeface="Kruti Dev 010" pitchFamily="2" charset="0"/>
              </a:rPr>
              <a:t> </a:t>
            </a:r>
            <a:r>
              <a:rPr lang="en-IN" b="1" dirty="0" err="1" smtClean="0">
                <a:latin typeface="Kruti Dev 010" pitchFamily="2" charset="0"/>
              </a:rPr>
              <a:t>ifj</a:t>
            </a:r>
            <a:r>
              <a:rPr lang="en-IN" b="1" dirty="0" smtClean="0">
                <a:latin typeface="Kruti Dev 010" pitchFamily="2" charset="0"/>
              </a:rPr>
              <a:t>{</a:t>
            </a:r>
            <a:r>
              <a:rPr lang="en-IN" b="1" dirty="0" err="1" smtClean="0">
                <a:latin typeface="Kruti Dev 010" pitchFamily="2" charset="0"/>
              </a:rPr>
              <a:t>kk</a:t>
            </a:r>
            <a:r>
              <a:rPr lang="en-IN" b="1" dirty="0" smtClean="0">
                <a:latin typeface="Kruti Dev 010" pitchFamily="2" charset="0"/>
              </a:rPr>
              <a:t> </a:t>
            </a:r>
          </a:p>
          <a:p>
            <a:pPr>
              <a:buNone/>
            </a:pPr>
            <a:r>
              <a:rPr lang="en-IN" dirty="0" err="1" smtClean="0">
                <a:latin typeface="Kruti Dev 010" pitchFamily="2" charset="0"/>
              </a:rPr>
              <a:t>mnj</a:t>
            </a:r>
            <a:r>
              <a:rPr lang="en-IN" dirty="0" smtClean="0">
                <a:latin typeface="Kruti Dev 010" pitchFamily="2" charset="0"/>
              </a:rPr>
              <a:t> </a:t>
            </a:r>
            <a:r>
              <a:rPr lang="en-IN" dirty="0" err="1" smtClean="0">
                <a:latin typeface="Kruti Dev 010" pitchFamily="2" charset="0"/>
              </a:rPr>
              <a:t>lkekU</a:t>
            </a:r>
            <a:r>
              <a:rPr lang="en-IN" dirty="0" smtClean="0">
                <a:latin typeface="Kruti Dev 010" pitchFamily="2" charset="0"/>
              </a:rPr>
              <a:t>; </a:t>
            </a:r>
            <a:r>
              <a:rPr lang="en-IN" dirty="0" err="1" smtClean="0">
                <a:latin typeface="Kruti Dev 010" pitchFamily="2" charset="0"/>
              </a:rPr>
              <a:t>mHkkj</a:t>
            </a:r>
            <a:r>
              <a:rPr lang="en-IN" dirty="0" smtClean="0">
                <a:latin typeface="Kruti Dev 010" pitchFamily="2" charset="0"/>
              </a:rPr>
              <a:t>] </a:t>
            </a:r>
            <a:r>
              <a:rPr lang="en-IN" dirty="0" err="1" smtClean="0">
                <a:latin typeface="Kruti Dev 010" pitchFamily="2" charset="0"/>
              </a:rPr>
              <a:t>tyksnj</a:t>
            </a:r>
            <a:r>
              <a:rPr lang="en-IN" dirty="0" smtClean="0">
                <a:latin typeface="Kruti Dev 010" pitchFamily="2" charset="0"/>
              </a:rPr>
              <a:t>] </a:t>
            </a:r>
            <a:r>
              <a:rPr lang="en-IN" dirty="0" err="1" smtClean="0">
                <a:latin typeface="Kruti Dev 010" pitchFamily="2" charset="0"/>
              </a:rPr>
              <a:t>eyksnj</a:t>
            </a:r>
            <a:r>
              <a:rPr lang="en-IN" dirty="0" smtClean="0">
                <a:latin typeface="Kruti Dev 010" pitchFamily="2" charset="0"/>
              </a:rPr>
              <a:t>] </a:t>
            </a:r>
            <a:r>
              <a:rPr lang="en-IN" dirty="0" err="1" smtClean="0">
                <a:latin typeface="Kruti Dev 010" pitchFamily="2" charset="0"/>
              </a:rPr>
              <a:t>vc`Zn</a:t>
            </a:r>
            <a:r>
              <a:rPr lang="en-IN" dirty="0" smtClean="0">
                <a:latin typeface="Kruti Dev 010" pitchFamily="2" charset="0"/>
              </a:rPr>
              <a:t>] </a:t>
            </a:r>
            <a:r>
              <a:rPr lang="en-IN" dirty="0" err="1" smtClean="0">
                <a:latin typeface="Kruti Dev 010" pitchFamily="2" charset="0"/>
              </a:rPr>
              <a:t>esn</a:t>
            </a:r>
            <a:r>
              <a:rPr lang="en-IN" dirty="0" smtClean="0">
                <a:latin typeface="Kruti Dev 010" pitchFamily="2" charset="0"/>
              </a:rPr>
              <a:t>] </a:t>
            </a:r>
            <a:r>
              <a:rPr lang="en-IN" dirty="0" err="1" smtClean="0">
                <a:latin typeface="Kruti Dev 010" pitchFamily="2" charset="0"/>
              </a:rPr>
              <a:t>ok;q</a:t>
            </a:r>
            <a:r>
              <a:rPr lang="en-IN" dirty="0" smtClean="0">
                <a:latin typeface="Kruti Dev 010" pitchFamily="2" charset="0"/>
              </a:rPr>
              <a:t>] </a:t>
            </a:r>
            <a:r>
              <a:rPr lang="en-IN" dirty="0" err="1" smtClean="0">
                <a:latin typeface="Kruti Dev 010" pitchFamily="2" charset="0"/>
              </a:rPr>
              <a:t>fL</a:t>
            </a:r>
            <a:r>
              <a:rPr lang="en-IN" dirty="0" smtClean="0">
                <a:latin typeface="Kruti Dev 010" pitchFamily="2" charset="0"/>
              </a:rPr>
              <a:t>=;</a:t>
            </a:r>
            <a:r>
              <a:rPr lang="en-IN" dirty="0" err="1" smtClean="0">
                <a:latin typeface="Kruti Dev 010" pitchFamily="2" charset="0"/>
              </a:rPr>
              <a:t>kses</a:t>
            </a:r>
            <a:r>
              <a:rPr lang="en-IN" dirty="0" smtClean="0">
                <a:latin typeface="Kruti Dev 010" pitchFamily="2" charset="0"/>
              </a:rPr>
              <a:t> </a:t>
            </a:r>
            <a:r>
              <a:rPr lang="en-IN" dirty="0" err="1" smtClean="0">
                <a:latin typeface="Kruti Dev 010" pitchFamily="2" charset="0"/>
              </a:rPr>
              <a:t>xHkZ</a:t>
            </a:r>
            <a:r>
              <a:rPr lang="en-IN" dirty="0" smtClean="0">
                <a:latin typeface="Kruti Dev 010" pitchFamily="2" charset="0"/>
              </a:rPr>
              <a:t> A </a:t>
            </a:r>
            <a:r>
              <a:rPr lang="en-IN" dirty="0" err="1" smtClean="0">
                <a:latin typeface="Kruti Dev 010" pitchFamily="2" charset="0"/>
              </a:rPr>
              <a:t>ukfHk</a:t>
            </a:r>
            <a:r>
              <a:rPr lang="en-IN" dirty="0" smtClean="0">
                <a:latin typeface="Kruti Dev 010" pitchFamily="2" charset="0"/>
              </a:rPr>
              <a:t> </a:t>
            </a:r>
            <a:r>
              <a:rPr lang="en-IN" dirty="0" err="1" smtClean="0">
                <a:latin typeface="Kruti Dev 010" pitchFamily="2" charset="0"/>
              </a:rPr>
              <a:t>mUur</a:t>
            </a:r>
            <a:r>
              <a:rPr lang="en-IN" dirty="0" smtClean="0">
                <a:latin typeface="Kruti Dev 010" pitchFamily="2" charset="0"/>
              </a:rPr>
              <a:t>] </a:t>
            </a:r>
            <a:r>
              <a:rPr lang="en-IN" dirty="0" err="1" smtClean="0">
                <a:latin typeface="Kruti Dev 010" pitchFamily="2" charset="0"/>
              </a:rPr>
              <a:t>mnj</a:t>
            </a:r>
            <a:r>
              <a:rPr lang="en-IN" dirty="0" smtClean="0">
                <a:latin typeface="Kruti Dev 010" pitchFamily="2" charset="0"/>
              </a:rPr>
              <a:t> </a:t>
            </a:r>
            <a:r>
              <a:rPr lang="en-IN" dirty="0" err="1" smtClean="0">
                <a:latin typeface="Kruti Dev 010" pitchFamily="2" charset="0"/>
              </a:rPr>
              <a:t>Ropk</a:t>
            </a:r>
            <a:r>
              <a:rPr lang="en-IN" dirty="0" smtClean="0">
                <a:latin typeface="Kruti Dev 010" pitchFamily="2" charset="0"/>
              </a:rPr>
              <a:t>] </a:t>
            </a:r>
            <a:r>
              <a:rPr lang="en-IN" dirty="0" err="1" smtClean="0">
                <a:latin typeface="Kruti Dev 010" pitchFamily="2" charset="0"/>
              </a:rPr>
              <a:t>oz.k</a:t>
            </a:r>
            <a:r>
              <a:rPr lang="en-IN" dirty="0" smtClean="0">
                <a:latin typeface="Kruti Dev 010" pitchFamily="2" charset="0"/>
              </a:rPr>
              <a:t>] “</a:t>
            </a:r>
            <a:r>
              <a:rPr lang="en-IN" dirty="0" err="1" smtClean="0">
                <a:latin typeface="Kruti Dev 010" pitchFamily="2" charset="0"/>
              </a:rPr>
              <a:t>kksFk</a:t>
            </a:r>
            <a:r>
              <a:rPr lang="en-IN" dirty="0" smtClean="0">
                <a:latin typeface="Kruti Dev 010" pitchFamily="2" charset="0"/>
              </a:rPr>
              <a:t>] </a:t>
            </a:r>
            <a:r>
              <a:rPr lang="en-IN" dirty="0" err="1" smtClean="0">
                <a:latin typeface="Kruti Dev 010" pitchFamily="2" charset="0"/>
              </a:rPr>
              <a:t>fljktky</a:t>
            </a:r>
            <a:r>
              <a:rPr lang="en-IN" dirty="0" smtClean="0">
                <a:latin typeface="Kruti Dev 010" pitchFamily="2" charset="0"/>
              </a:rPr>
              <a:t>] </a:t>
            </a:r>
            <a:r>
              <a:rPr lang="en-IN" dirty="0" err="1" smtClean="0">
                <a:latin typeface="Kruti Dev 010" pitchFamily="2" charset="0"/>
              </a:rPr>
              <a:t>fljkfoLQkj.k</a:t>
            </a:r>
            <a:r>
              <a:rPr lang="en-IN" dirty="0" smtClean="0">
                <a:latin typeface="Kruti Dev 010" pitchFamily="2" charset="0"/>
              </a:rPr>
              <a:t>] </a:t>
            </a:r>
            <a:r>
              <a:rPr lang="en-IN" dirty="0" err="1" smtClean="0">
                <a:latin typeface="Kruti Dev 010" pitchFamily="2" charset="0"/>
              </a:rPr>
              <a:t>ukfHk</a:t>
            </a:r>
            <a:r>
              <a:rPr lang="en-IN" dirty="0" smtClean="0">
                <a:latin typeface="Kruti Dev 010" pitchFamily="2" charset="0"/>
              </a:rPr>
              <a:t> </a:t>
            </a:r>
            <a:r>
              <a:rPr lang="en-IN" dirty="0" err="1" smtClean="0">
                <a:latin typeface="Kruti Dev 010" pitchFamily="2" charset="0"/>
              </a:rPr>
              <a:t>vka</a:t>
            </a:r>
            <a:r>
              <a:rPr lang="en-IN" dirty="0" smtClean="0">
                <a:latin typeface="Kruti Dev 010" pitchFamily="2" charset="0"/>
              </a:rPr>
              <a:t>= </a:t>
            </a:r>
            <a:r>
              <a:rPr lang="en-IN" dirty="0" err="1" smtClean="0">
                <a:latin typeface="Kruti Dev 010" pitchFamily="2" charset="0"/>
              </a:rPr>
              <a:t>o`f</a:t>
            </a:r>
            <a:r>
              <a:rPr lang="en-IN" dirty="0" smtClean="0">
                <a:latin typeface="Kruti Dev 010" pitchFamily="2" charset="0"/>
              </a:rPr>
              <a:t>/n] b- </a:t>
            </a:r>
          </a:p>
          <a:p>
            <a:pPr>
              <a:buNone/>
            </a:pPr>
            <a:r>
              <a:rPr lang="en-IN" b="1" dirty="0" smtClean="0">
                <a:latin typeface="Kruti Dev 010" pitchFamily="2" charset="0"/>
              </a:rPr>
              <a:t>6- </a:t>
            </a:r>
            <a:r>
              <a:rPr lang="en-IN" b="1" dirty="0" err="1" smtClean="0">
                <a:latin typeface="Kruti Dev 010" pitchFamily="2" charset="0"/>
              </a:rPr>
              <a:t>tuusfUnz</a:t>
            </a:r>
            <a:r>
              <a:rPr lang="en-IN" b="1" dirty="0" smtClean="0">
                <a:latin typeface="Kruti Dev 010" pitchFamily="2" charset="0"/>
              </a:rPr>
              <a:t>; </a:t>
            </a:r>
            <a:r>
              <a:rPr lang="en-IN" b="1" dirty="0" err="1" smtClean="0">
                <a:latin typeface="Kruti Dev 010" pitchFamily="2" charset="0"/>
              </a:rPr>
              <a:t>ifj</a:t>
            </a:r>
            <a:r>
              <a:rPr lang="en-IN" b="1" dirty="0" smtClean="0">
                <a:latin typeface="Kruti Dev 010" pitchFamily="2" charset="0"/>
              </a:rPr>
              <a:t>{</a:t>
            </a:r>
            <a:r>
              <a:rPr lang="en-IN" b="1" dirty="0" err="1" smtClean="0">
                <a:latin typeface="Kruti Dev 010" pitchFamily="2" charset="0"/>
              </a:rPr>
              <a:t>kk</a:t>
            </a:r>
            <a:endParaRPr lang="en-IN" b="1" dirty="0" smtClean="0">
              <a:latin typeface="Kruti Dev 010" pitchFamily="2" charset="0"/>
            </a:endParaRPr>
          </a:p>
          <a:p>
            <a:pPr>
              <a:buNone/>
            </a:pPr>
            <a:r>
              <a:rPr lang="en-IN" dirty="0" smtClean="0">
                <a:latin typeface="Kruti Dev 010" pitchFamily="2" charset="0"/>
              </a:rPr>
              <a:t>fu#/n </a:t>
            </a:r>
            <a:r>
              <a:rPr lang="en-IN" dirty="0" err="1" smtClean="0">
                <a:latin typeface="Kruti Dev 010" pitchFamily="2" charset="0"/>
              </a:rPr>
              <a:t>izdk”k</a:t>
            </a:r>
            <a:r>
              <a:rPr lang="en-IN" dirty="0" smtClean="0">
                <a:latin typeface="Kruti Dev 010" pitchFamily="2" charset="0"/>
              </a:rPr>
              <a:t>] “</a:t>
            </a:r>
            <a:r>
              <a:rPr lang="en-IN" dirty="0" err="1" smtClean="0">
                <a:latin typeface="Kruti Dev 010" pitchFamily="2" charset="0"/>
              </a:rPr>
              <a:t>kwyghu</a:t>
            </a:r>
            <a:r>
              <a:rPr lang="en-IN" dirty="0" smtClean="0">
                <a:latin typeface="Kruti Dev 010" pitchFamily="2" charset="0"/>
              </a:rPr>
              <a:t> </a:t>
            </a:r>
            <a:r>
              <a:rPr lang="en-IN" dirty="0" err="1" smtClean="0">
                <a:latin typeface="Kruti Dev 010" pitchFamily="2" charset="0"/>
              </a:rPr>
              <a:t>oz.k</a:t>
            </a:r>
            <a:r>
              <a:rPr lang="en-IN" dirty="0" smtClean="0">
                <a:latin typeface="Kruti Dev 010" pitchFamily="2" charset="0"/>
              </a:rPr>
              <a:t>] </a:t>
            </a:r>
            <a:r>
              <a:rPr lang="en-IN" dirty="0" err="1" smtClean="0">
                <a:latin typeface="Kruti Dev 010" pitchFamily="2" charset="0"/>
              </a:rPr>
              <a:t>vka</a:t>
            </a:r>
            <a:r>
              <a:rPr lang="en-IN" dirty="0" smtClean="0">
                <a:latin typeface="Kruti Dev 010" pitchFamily="2" charset="0"/>
              </a:rPr>
              <a:t>= </a:t>
            </a:r>
            <a:r>
              <a:rPr lang="en-IN" dirty="0" err="1" smtClean="0">
                <a:latin typeface="Kruti Dev 010" pitchFamily="2" charset="0"/>
              </a:rPr>
              <a:t>o`f</a:t>
            </a:r>
            <a:r>
              <a:rPr lang="en-IN" dirty="0" smtClean="0">
                <a:latin typeface="Kruti Dev 010" pitchFamily="2" charset="0"/>
              </a:rPr>
              <a:t>/n] </a:t>
            </a:r>
            <a:r>
              <a:rPr lang="en-IN" dirty="0" err="1" smtClean="0">
                <a:latin typeface="Kruti Dev 010" pitchFamily="2" charset="0"/>
              </a:rPr>
              <a:t>xqn</a:t>
            </a:r>
            <a:r>
              <a:rPr lang="en-IN" dirty="0" smtClean="0">
                <a:latin typeface="Kruti Dev 010" pitchFamily="2" charset="0"/>
              </a:rPr>
              <a:t> </a:t>
            </a:r>
            <a:r>
              <a:rPr lang="en-IN" dirty="0" err="1" smtClean="0">
                <a:latin typeface="Kruti Dev 010" pitchFamily="2" charset="0"/>
              </a:rPr>
              <a:t>ifj</a:t>
            </a:r>
            <a:r>
              <a:rPr lang="en-IN" dirty="0" smtClean="0">
                <a:latin typeface="Kruti Dev 010" pitchFamily="2" charset="0"/>
              </a:rPr>
              <a:t>{</a:t>
            </a:r>
            <a:r>
              <a:rPr lang="en-IN" dirty="0" err="1" smtClean="0">
                <a:latin typeface="Kruti Dev 010" pitchFamily="2" charset="0"/>
              </a:rPr>
              <a:t>kk</a:t>
            </a:r>
            <a:r>
              <a:rPr lang="en-IN" dirty="0" smtClean="0">
                <a:latin typeface="Kruti Dev 010" pitchFamily="2" charset="0"/>
              </a:rPr>
              <a:t>] </a:t>
            </a:r>
            <a:r>
              <a:rPr lang="en-IN" dirty="0" err="1" smtClean="0">
                <a:latin typeface="Kruti Dev 010" pitchFamily="2" charset="0"/>
              </a:rPr>
              <a:t>ckg</a:t>
            </a:r>
            <a:r>
              <a:rPr lang="en-IN" dirty="0" smtClean="0">
                <a:latin typeface="Kruti Dev 010" pitchFamily="2" charset="0"/>
              </a:rPr>
              <a:t>~;</a:t>
            </a:r>
            <a:r>
              <a:rPr lang="en-IN" dirty="0" err="1" smtClean="0">
                <a:latin typeface="Kruti Dev 010" pitchFamily="2" charset="0"/>
              </a:rPr>
              <a:t>k”kZ</a:t>
            </a:r>
            <a:r>
              <a:rPr lang="en-IN" dirty="0" smtClean="0">
                <a:latin typeface="Kruti Dev 010" pitchFamily="2" charset="0"/>
              </a:rPr>
              <a:t>] </a:t>
            </a:r>
            <a:r>
              <a:rPr lang="en-IN" dirty="0" err="1" smtClean="0">
                <a:latin typeface="Kruti Dev 010" pitchFamily="2" charset="0"/>
              </a:rPr>
              <a:t>Hkxanj</a:t>
            </a:r>
            <a:r>
              <a:rPr lang="en-IN" dirty="0" smtClean="0">
                <a:latin typeface="Kruti Dev 010" pitchFamily="2" charset="0"/>
              </a:rPr>
              <a:t>] </a:t>
            </a:r>
            <a:r>
              <a:rPr lang="en-IN" dirty="0" err="1" smtClean="0">
                <a:latin typeface="Kruti Dev 010" pitchFamily="2" charset="0"/>
              </a:rPr>
              <a:t>xqnHka”k</a:t>
            </a:r>
            <a:r>
              <a:rPr lang="en-IN" dirty="0" smtClean="0">
                <a:latin typeface="Kruti Dev 010" pitchFamily="2" charset="0"/>
              </a:rPr>
              <a:t>] </a:t>
            </a:r>
            <a:r>
              <a:rPr lang="en-IN" dirty="0" err="1" smtClean="0">
                <a:latin typeface="Kruti Dev 010" pitchFamily="2" charset="0"/>
              </a:rPr>
              <a:t>d`fe</a:t>
            </a:r>
            <a:r>
              <a:rPr lang="en-IN" dirty="0" smtClean="0">
                <a:latin typeface="Kruti Dev 010" pitchFamily="2" charset="0"/>
              </a:rPr>
              <a:t> b- </a:t>
            </a:r>
            <a:endParaRPr lang="en-IN" dirty="0">
              <a:latin typeface="Kruti Dev 010"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buNone/>
            </a:pPr>
            <a:r>
              <a:rPr lang="en-US" dirty="0" smtClean="0">
                <a:latin typeface="Kruti Dev 055" pitchFamily="2" charset="0"/>
              </a:rPr>
              <a:t> </a:t>
            </a:r>
            <a:r>
              <a:rPr lang="en-US" b="1" u="sng" dirty="0" err="1" smtClean="0">
                <a:latin typeface="Kruti Dev 055" pitchFamily="2" charset="0"/>
              </a:rPr>
              <a:t>Li’kZu</a:t>
            </a:r>
            <a:r>
              <a:rPr lang="en-US" b="1" u="sng" dirty="0" smtClean="0">
                <a:latin typeface="Kruti Dev 055" pitchFamily="2" charset="0"/>
              </a:rPr>
              <a:t> </a:t>
            </a:r>
            <a:r>
              <a:rPr lang="en-US" b="1" u="sng" dirty="0" err="1" smtClean="0">
                <a:latin typeface="Kruti Dev 055" pitchFamily="2" charset="0"/>
              </a:rPr>
              <a:t>ifj</a:t>
            </a:r>
            <a:r>
              <a:rPr lang="en-US" b="1" u="sng" dirty="0" smtClean="0">
                <a:latin typeface="Kruti Dev 055" pitchFamily="2" charset="0"/>
              </a:rPr>
              <a:t>{</a:t>
            </a:r>
            <a:r>
              <a:rPr lang="en-US" b="1" u="sng" dirty="0" err="1" smtClean="0">
                <a:latin typeface="Kruti Dev 055" pitchFamily="2" charset="0"/>
              </a:rPr>
              <a:t>kk</a:t>
            </a:r>
            <a:r>
              <a:rPr lang="en-US" b="1" u="sng" dirty="0" smtClean="0">
                <a:latin typeface="Kruti Dev 055" pitchFamily="2" charset="0"/>
              </a:rPr>
              <a:t> </a:t>
            </a:r>
            <a:r>
              <a:rPr lang="en-US" b="1" dirty="0" smtClean="0">
                <a:latin typeface="Kruti Dev 055" pitchFamily="2" charset="0"/>
              </a:rPr>
              <a:t>%</a:t>
            </a:r>
            <a:endParaRPr lang="en-US" dirty="0" smtClean="0">
              <a:latin typeface="Kruti Dev 055" pitchFamily="2" charset="0"/>
            </a:endParaRPr>
          </a:p>
          <a:p>
            <a:r>
              <a:rPr lang="en-US" dirty="0" err="1" smtClean="0">
                <a:latin typeface="Kruti Dev 055" pitchFamily="2" charset="0"/>
              </a:rPr>
              <a:t>Ropspk</a:t>
            </a:r>
            <a:r>
              <a:rPr lang="en-US" dirty="0" smtClean="0">
                <a:latin typeface="Kruti Dev 055" pitchFamily="2" charset="0"/>
              </a:rPr>
              <a:t> [</a:t>
            </a:r>
            <a:r>
              <a:rPr lang="en-US" dirty="0" err="1" smtClean="0">
                <a:latin typeface="Kruti Dev 055" pitchFamily="2" charset="0"/>
              </a:rPr>
              <a:t>kj</a:t>
            </a:r>
            <a:r>
              <a:rPr lang="en-US" dirty="0" smtClean="0">
                <a:latin typeface="Kruti Dev 055" pitchFamily="2" charset="0"/>
              </a:rPr>
              <a:t>[</a:t>
            </a:r>
            <a:r>
              <a:rPr lang="en-US" dirty="0" err="1" smtClean="0">
                <a:latin typeface="Kruti Dev 055" pitchFamily="2" charset="0"/>
              </a:rPr>
              <a:t>kjhri.kk</a:t>
            </a:r>
            <a:endParaRPr lang="en-US" dirty="0" smtClean="0">
              <a:latin typeface="Kruti Dev 055" pitchFamily="2" charset="0"/>
            </a:endParaRPr>
          </a:p>
          <a:p>
            <a:r>
              <a:rPr lang="en-US" dirty="0" err="1" smtClean="0">
                <a:latin typeface="Kruti Dev 055" pitchFamily="2" charset="0"/>
              </a:rPr>
              <a:t>tyksnjkph</a:t>
            </a:r>
            <a:r>
              <a:rPr lang="en-US" dirty="0" smtClean="0">
                <a:latin typeface="Kruti Dev 055" pitchFamily="2" charset="0"/>
              </a:rPr>
              <a:t> </a:t>
            </a:r>
            <a:r>
              <a:rPr lang="en-US" dirty="0" err="1" smtClean="0">
                <a:latin typeface="Kruti Dev 055" pitchFamily="2" charset="0"/>
              </a:rPr>
              <a:t>mnjo</a:t>
            </a:r>
            <a:r>
              <a:rPr lang="en-US" dirty="0" smtClean="0">
                <a:latin typeface="Kruti Dev 055" pitchFamily="2" charset="0"/>
              </a:rPr>
              <a:t>`/</a:t>
            </a:r>
            <a:r>
              <a:rPr lang="en-US" dirty="0" err="1" smtClean="0">
                <a:latin typeface="Kruti Dev 055" pitchFamily="2" charset="0"/>
              </a:rPr>
              <a:t>nh</a:t>
            </a:r>
            <a:r>
              <a:rPr lang="en-US" dirty="0" smtClean="0">
                <a:latin typeface="Kruti Dev 055" pitchFamily="2" charset="0"/>
              </a:rPr>
              <a:t>] </a:t>
            </a:r>
            <a:r>
              <a:rPr lang="en-US" dirty="0" err="1" smtClean="0">
                <a:latin typeface="Kruti Dev 055" pitchFamily="2" charset="0"/>
              </a:rPr>
              <a:t>vkrhy</a:t>
            </a:r>
            <a:r>
              <a:rPr lang="en-US" dirty="0" smtClean="0">
                <a:latin typeface="Kruti Dev 055" pitchFamily="2" charset="0"/>
              </a:rPr>
              <a:t> </a:t>
            </a:r>
            <a:r>
              <a:rPr lang="en-US" dirty="0" err="1" smtClean="0">
                <a:latin typeface="Kruti Dev 055" pitchFamily="2" charset="0"/>
              </a:rPr>
              <a:t>Hkkxkaph</a:t>
            </a:r>
            <a:r>
              <a:rPr lang="en-US" dirty="0" smtClean="0">
                <a:latin typeface="Kruti Dev 055" pitchFamily="2" charset="0"/>
              </a:rPr>
              <a:t> </a:t>
            </a:r>
            <a:r>
              <a:rPr lang="en-US" dirty="0" err="1" smtClean="0">
                <a:latin typeface="Kruti Dev 055" pitchFamily="2" charset="0"/>
              </a:rPr>
              <a:t>vcqZns</a:t>
            </a:r>
            <a:r>
              <a:rPr lang="en-US" dirty="0" smtClean="0">
                <a:latin typeface="Kruti Dev 055" pitchFamily="2" charset="0"/>
              </a:rPr>
              <a:t> </a:t>
            </a:r>
            <a:r>
              <a:rPr lang="en-US" dirty="0" err="1" smtClean="0">
                <a:latin typeface="Kruti Dev 055" pitchFamily="2" charset="0"/>
              </a:rPr>
              <a:t>Li’kkZus</a:t>
            </a:r>
            <a:r>
              <a:rPr lang="en-US" dirty="0" smtClean="0">
                <a:latin typeface="Kruti Dev 055" pitchFamily="2" charset="0"/>
              </a:rPr>
              <a:t> </a:t>
            </a:r>
            <a:r>
              <a:rPr lang="en-US" dirty="0" err="1" smtClean="0">
                <a:latin typeface="Kruti Dev 055" pitchFamily="2" charset="0"/>
              </a:rPr>
              <a:t>gkrkyk</a:t>
            </a:r>
            <a:r>
              <a:rPr lang="en-US" dirty="0" smtClean="0">
                <a:latin typeface="Kruti Dev 055" pitchFamily="2" charset="0"/>
              </a:rPr>
              <a:t> </a:t>
            </a:r>
            <a:r>
              <a:rPr lang="en-US" dirty="0" err="1" smtClean="0">
                <a:latin typeface="Kruti Dev 055" pitchFamily="2" charset="0"/>
              </a:rPr>
              <a:t>letkr</a:t>
            </a:r>
            <a:r>
              <a:rPr lang="en-US" dirty="0" smtClean="0">
                <a:latin typeface="Kruti Dev 055" pitchFamily="2" charset="0"/>
              </a:rPr>
              <a:t>-</a:t>
            </a:r>
          </a:p>
          <a:p>
            <a:r>
              <a:rPr lang="en-US" dirty="0" err="1" smtClean="0">
                <a:latin typeface="Kruti Dev 055" pitchFamily="2" charset="0"/>
              </a:rPr>
              <a:t>mRrekax</a:t>
            </a:r>
            <a:r>
              <a:rPr lang="en-US" dirty="0" smtClean="0">
                <a:latin typeface="Kruti Dev 055" pitchFamily="2" charset="0"/>
              </a:rPr>
              <a:t>] o{k] </a:t>
            </a:r>
            <a:r>
              <a:rPr lang="en-US" dirty="0" err="1" smtClean="0">
                <a:latin typeface="Kruti Dev 055" pitchFamily="2" charset="0"/>
              </a:rPr>
              <a:t>mnj</a:t>
            </a:r>
            <a:r>
              <a:rPr lang="en-US" dirty="0" smtClean="0">
                <a:latin typeface="Kruti Dev 055" pitchFamily="2" charset="0"/>
              </a:rPr>
              <a:t>] ‘</a:t>
            </a:r>
            <a:r>
              <a:rPr lang="en-US" dirty="0" err="1" smtClean="0">
                <a:latin typeface="Kruti Dev 055" pitchFamily="2" charset="0"/>
              </a:rPr>
              <a:t>kk</a:t>
            </a:r>
            <a:r>
              <a:rPr lang="en-US" dirty="0" smtClean="0">
                <a:latin typeface="Kruti Dev 055" pitchFamily="2" charset="0"/>
              </a:rPr>
              <a:t>[</a:t>
            </a:r>
            <a:r>
              <a:rPr lang="en-US" dirty="0" err="1" smtClean="0">
                <a:latin typeface="Kruti Dev 055" pitchFamily="2" charset="0"/>
              </a:rPr>
              <a:t>kk;a</a:t>
            </a:r>
            <a:r>
              <a:rPr lang="en-US" dirty="0" smtClean="0">
                <a:latin typeface="Kruti Dev 055" pitchFamily="2" charset="0"/>
              </a:rPr>
              <a:t> b- fBdk.kh </a:t>
            </a:r>
            <a:r>
              <a:rPr lang="en-US" dirty="0" err="1" smtClean="0">
                <a:latin typeface="Kruti Dev 055" pitchFamily="2" charset="0"/>
              </a:rPr>
              <a:t>Li’kZu</a:t>
            </a:r>
            <a:r>
              <a:rPr lang="en-US" dirty="0" smtClean="0">
                <a:latin typeface="Kruti Dev 055" pitchFamily="2" charset="0"/>
              </a:rPr>
              <a:t> </a:t>
            </a:r>
            <a:r>
              <a:rPr lang="en-US" dirty="0" err="1" smtClean="0">
                <a:latin typeface="Kruti Dev 055" pitchFamily="2" charset="0"/>
              </a:rPr>
              <a:t>ifj</a:t>
            </a:r>
            <a:r>
              <a:rPr lang="en-US" dirty="0" smtClean="0">
                <a:latin typeface="Kruti Dev 055" pitchFamily="2" charset="0"/>
              </a:rPr>
              <a:t>{</a:t>
            </a:r>
            <a:r>
              <a:rPr lang="en-US" dirty="0" err="1" smtClean="0">
                <a:latin typeface="Kruti Dev 055" pitchFamily="2" charset="0"/>
              </a:rPr>
              <a:t>kk</a:t>
            </a:r>
            <a:r>
              <a:rPr lang="en-US" dirty="0" smtClean="0">
                <a:latin typeface="Kruti Dev 055" pitchFamily="2" charset="0"/>
              </a:rPr>
              <a:t> </a:t>
            </a:r>
            <a:r>
              <a:rPr lang="en-US" dirty="0" err="1" smtClean="0">
                <a:latin typeface="Kruti Dev 055" pitchFamily="2" charset="0"/>
              </a:rPr>
              <a:t>dsyh</a:t>
            </a:r>
            <a:r>
              <a:rPr lang="en-US" dirty="0" smtClean="0">
                <a:latin typeface="Kruti Dev 055" pitchFamily="2" charset="0"/>
              </a:rPr>
              <a:t> </a:t>
            </a:r>
            <a:r>
              <a:rPr lang="en-US" dirty="0" err="1" smtClean="0">
                <a:latin typeface="Kruti Dev 055" pitchFamily="2" charset="0"/>
              </a:rPr>
              <a:t>tkrs</a:t>
            </a:r>
            <a:r>
              <a:rPr lang="en-US" dirty="0" smtClean="0">
                <a:latin typeface="Kruti Dev 055" pitchFamily="2" charset="0"/>
              </a:rPr>
              <a:t>- </a:t>
            </a:r>
          </a:p>
          <a:p>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163"/>
            <a:ext cx="8534400" cy="6523038"/>
          </a:xfrm>
        </p:spPr>
        <p:txBody>
          <a:bodyPr>
            <a:normAutofit fontScale="85000" lnSpcReduction="10000"/>
          </a:bodyPr>
          <a:lstStyle/>
          <a:p>
            <a:pPr lvl="0">
              <a:buNone/>
            </a:pPr>
            <a:r>
              <a:rPr lang="en-US" b="1" u="sng" dirty="0" err="1" smtClean="0">
                <a:latin typeface="Kruti Dev 055" pitchFamily="2" charset="0"/>
              </a:rPr>
              <a:t>iz’u</a:t>
            </a:r>
            <a:r>
              <a:rPr lang="en-US" b="1" u="sng" dirty="0" smtClean="0">
                <a:latin typeface="Kruti Dev 055" pitchFamily="2" charset="0"/>
              </a:rPr>
              <a:t> </a:t>
            </a:r>
            <a:r>
              <a:rPr lang="en-US" b="1" u="sng" dirty="0" err="1" smtClean="0">
                <a:latin typeface="Kruti Dev 055" pitchFamily="2" charset="0"/>
              </a:rPr>
              <a:t>ifj</a:t>
            </a:r>
            <a:r>
              <a:rPr lang="en-US" b="1" u="sng" dirty="0" smtClean="0">
                <a:latin typeface="Kruti Dev 055" pitchFamily="2" charset="0"/>
              </a:rPr>
              <a:t>{</a:t>
            </a:r>
            <a:r>
              <a:rPr lang="en-US" b="1" u="sng" dirty="0" err="1" smtClean="0">
                <a:latin typeface="Kruti Dev 055" pitchFamily="2" charset="0"/>
              </a:rPr>
              <a:t>kk</a:t>
            </a:r>
            <a:r>
              <a:rPr lang="en-US" b="1" u="sng" dirty="0" smtClean="0">
                <a:latin typeface="Kruti Dev 055" pitchFamily="2" charset="0"/>
              </a:rPr>
              <a:t> </a:t>
            </a:r>
            <a:r>
              <a:rPr lang="en-US" b="1" dirty="0" smtClean="0">
                <a:latin typeface="Kruti Dev 055" pitchFamily="2" charset="0"/>
              </a:rPr>
              <a:t>% </a:t>
            </a:r>
            <a:endParaRPr lang="en-US" dirty="0" smtClean="0">
              <a:latin typeface="Kruti Dev 055" pitchFamily="2" charset="0"/>
            </a:endParaRPr>
          </a:p>
          <a:p>
            <a:r>
              <a:rPr lang="en-US" dirty="0" smtClean="0">
                <a:latin typeface="Kruti Dev 055" pitchFamily="2" charset="0"/>
              </a:rPr>
              <a:t>:</a:t>
            </a:r>
            <a:r>
              <a:rPr lang="en-US" dirty="0" err="1" smtClean="0">
                <a:latin typeface="Kruti Dev 055" pitchFamily="2" charset="0"/>
              </a:rPr>
              <a:t>X.kkyk</a:t>
            </a:r>
            <a:r>
              <a:rPr lang="en-US" dirty="0" smtClean="0">
                <a:latin typeface="Kruti Dev 055" pitchFamily="2" charset="0"/>
              </a:rPr>
              <a:t> </a:t>
            </a:r>
            <a:r>
              <a:rPr lang="en-US" dirty="0" err="1" smtClean="0">
                <a:latin typeface="Kruti Dev 055" pitchFamily="2" charset="0"/>
              </a:rPr>
              <a:t>iz’u</a:t>
            </a:r>
            <a:r>
              <a:rPr lang="en-US" dirty="0" smtClean="0">
                <a:latin typeface="Kruti Dev 055" pitchFamily="2" charset="0"/>
              </a:rPr>
              <a:t> </a:t>
            </a:r>
            <a:r>
              <a:rPr lang="en-US" dirty="0" err="1" smtClean="0">
                <a:latin typeface="Kruti Dev 055" pitchFamily="2" charset="0"/>
              </a:rPr>
              <a:t>fopk:u</a:t>
            </a:r>
            <a:r>
              <a:rPr lang="en-US" dirty="0" smtClean="0">
                <a:latin typeface="Kruti Dev 055" pitchFamily="2" charset="0"/>
              </a:rPr>
              <a:t> </a:t>
            </a:r>
            <a:r>
              <a:rPr lang="en-US" dirty="0" err="1" smtClean="0">
                <a:latin typeface="Kruti Dev 055" pitchFamily="2" charset="0"/>
              </a:rPr>
              <a:t>jksxkph</a:t>
            </a:r>
            <a:r>
              <a:rPr lang="en-US" dirty="0" smtClean="0">
                <a:latin typeface="Kruti Dev 055" pitchFamily="2" charset="0"/>
              </a:rPr>
              <a:t> </a:t>
            </a:r>
            <a:r>
              <a:rPr lang="en-US" dirty="0" err="1" smtClean="0">
                <a:latin typeface="Kruti Dev 055" pitchFamily="2" charset="0"/>
              </a:rPr>
              <a:t>lqjokr</a:t>
            </a:r>
            <a:r>
              <a:rPr lang="en-US" dirty="0" smtClean="0">
                <a:latin typeface="Kruti Dev 055" pitchFamily="2" charset="0"/>
              </a:rPr>
              <a:t> </a:t>
            </a:r>
            <a:r>
              <a:rPr lang="en-US" dirty="0" err="1" smtClean="0">
                <a:latin typeface="Kruti Dev 055" pitchFamily="2" charset="0"/>
              </a:rPr>
              <a:t>d’kh</a:t>
            </a:r>
            <a:r>
              <a:rPr lang="en-US" dirty="0" smtClean="0">
                <a:latin typeface="Kruti Dev 055" pitchFamily="2" charset="0"/>
              </a:rPr>
              <a:t> &gt;</a:t>
            </a:r>
            <a:r>
              <a:rPr lang="en-US" dirty="0" err="1" smtClean="0">
                <a:latin typeface="Kruti Dev 055" pitchFamily="2" charset="0"/>
              </a:rPr>
              <a:t>kyh</a:t>
            </a:r>
            <a:r>
              <a:rPr lang="en-US" dirty="0" smtClean="0">
                <a:latin typeface="Kruti Dev 055" pitchFamily="2" charset="0"/>
              </a:rPr>
              <a:t> </a:t>
            </a:r>
            <a:r>
              <a:rPr lang="en-US" dirty="0" err="1" smtClean="0">
                <a:latin typeface="Kruti Dev 055" pitchFamily="2" charset="0"/>
              </a:rPr>
              <a:t>iqohZ</a:t>
            </a:r>
            <a:r>
              <a:rPr lang="en-US" dirty="0" smtClean="0">
                <a:latin typeface="Kruti Dev 055" pitchFamily="2" charset="0"/>
              </a:rPr>
              <a:t> </a:t>
            </a:r>
            <a:r>
              <a:rPr lang="en-US" dirty="0" err="1" smtClean="0">
                <a:latin typeface="Kruti Dev 055" pitchFamily="2" charset="0"/>
              </a:rPr>
              <a:t>dq.kkps</a:t>
            </a:r>
            <a:r>
              <a:rPr lang="en-US" dirty="0" smtClean="0">
                <a:latin typeface="Kruti Dev 055" pitchFamily="2" charset="0"/>
              </a:rPr>
              <a:t> </a:t>
            </a:r>
            <a:r>
              <a:rPr lang="en-US" dirty="0" err="1" smtClean="0">
                <a:latin typeface="Kruti Dev 055" pitchFamily="2" charset="0"/>
              </a:rPr>
              <a:t>mipkj</a:t>
            </a:r>
            <a:r>
              <a:rPr lang="en-US" dirty="0" smtClean="0">
                <a:latin typeface="Kruti Dev 055" pitchFamily="2" charset="0"/>
              </a:rPr>
              <a:t> ?</a:t>
            </a:r>
            <a:r>
              <a:rPr lang="en-US" dirty="0" err="1" smtClean="0">
                <a:latin typeface="Kruti Dev 055" pitchFamily="2" charset="0"/>
              </a:rPr>
              <a:t>ksrys</a:t>
            </a:r>
            <a:r>
              <a:rPr lang="en-US" dirty="0" smtClean="0">
                <a:latin typeface="Kruti Dev 055" pitchFamily="2" charset="0"/>
              </a:rPr>
              <a:t> </a:t>
            </a:r>
            <a:r>
              <a:rPr lang="en-US" dirty="0" err="1" smtClean="0">
                <a:latin typeface="Kruti Dev 055" pitchFamily="2" charset="0"/>
              </a:rPr>
              <a:t>gksrs</a:t>
            </a:r>
            <a:r>
              <a:rPr lang="en-US" dirty="0" smtClean="0">
                <a:latin typeface="Kruti Dev 055" pitchFamily="2" charset="0"/>
              </a:rPr>
              <a:t> </a:t>
            </a:r>
            <a:r>
              <a:rPr lang="en-US" dirty="0" err="1" smtClean="0">
                <a:latin typeface="Kruti Dev 055" pitchFamily="2" charset="0"/>
              </a:rPr>
              <a:t>dk</a:t>
            </a:r>
            <a:r>
              <a:rPr lang="en-US" dirty="0" smtClean="0">
                <a:latin typeface="Times New Roman" pitchFamily="18" charset="0"/>
                <a:cs typeface="Times New Roman" pitchFamily="18" charset="0"/>
              </a:rPr>
              <a:t> ? </a:t>
            </a:r>
            <a:r>
              <a:rPr lang="en-US" dirty="0" err="1" smtClean="0">
                <a:latin typeface="Kruti Dev 055" pitchFamily="2" charset="0"/>
              </a:rPr>
              <a:t>iwohZ</a:t>
            </a:r>
            <a:r>
              <a:rPr lang="en-US" dirty="0" smtClean="0">
                <a:latin typeface="Kruti Dev 055" pitchFamily="2" charset="0"/>
              </a:rPr>
              <a:t> </a:t>
            </a:r>
            <a:r>
              <a:rPr lang="en-US" dirty="0" err="1" smtClean="0">
                <a:latin typeface="Kruti Dev 055" pitchFamily="2" charset="0"/>
              </a:rPr>
              <a:t>dks.kdks.krs</a:t>
            </a:r>
            <a:r>
              <a:rPr lang="en-US" dirty="0" smtClean="0">
                <a:latin typeface="Kruti Dev 055" pitchFamily="2" charset="0"/>
              </a:rPr>
              <a:t> </a:t>
            </a:r>
            <a:r>
              <a:rPr lang="en-US" dirty="0" err="1" smtClean="0">
                <a:latin typeface="Kruti Dev 055" pitchFamily="2" charset="0"/>
              </a:rPr>
              <a:t>jksx</a:t>
            </a:r>
            <a:r>
              <a:rPr lang="en-US" dirty="0" smtClean="0">
                <a:latin typeface="Kruti Dev 055" pitchFamily="2" charset="0"/>
              </a:rPr>
              <a:t> </a:t>
            </a:r>
            <a:r>
              <a:rPr lang="en-US" dirty="0" err="1" smtClean="0">
                <a:latin typeface="Kruti Dev 055" pitchFamily="2" charset="0"/>
              </a:rPr>
              <a:t>gksmu</a:t>
            </a:r>
            <a:r>
              <a:rPr lang="en-US" dirty="0" smtClean="0">
                <a:latin typeface="Kruti Dev 055" pitchFamily="2" charset="0"/>
              </a:rPr>
              <a:t> </a:t>
            </a:r>
            <a:r>
              <a:rPr lang="en-US" dirty="0" err="1" smtClean="0">
                <a:latin typeface="Kruti Dev 055" pitchFamily="2" charset="0"/>
              </a:rPr>
              <a:t>xsys</a:t>
            </a:r>
            <a:r>
              <a:rPr lang="en-US" dirty="0" smtClean="0">
                <a:latin typeface="Kruti Dev 055" pitchFamily="2" charset="0"/>
              </a:rPr>
              <a:t> </a:t>
            </a:r>
            <a:r>
              <a:rPr lang="en-US" dirty="0" err="1" smtClean="0">
                <a:latin typeface="Kruti Dev 055" pitchFamily="2" charset="0"/>
              </a:rPr>
              <a:t>gs</a:t>
            </a:r>
            <a:r>
              <a:rPr lang="en-US" dirty="0" smtClean="0">
                <a:latin typeface="Kruti Dev 055" pitchFamily="2" charset="0"/>
              </a:rPr>
              <a:t> </a:t>
            </a:r>
            <a:r>
              <a:rPr lang="en-US" dirty="0" err="1" smtClean="0">
                <a:latin typeface="Kruti Dev 055" pitchFamily="2" charset="0"/>
              </a:rPr>
              <a:t>fopkjkos</a:t>
            </a:r>
            <a:r>
              <a:rPr lang="en-US" dirty="0" smtClean="0">
                <a:latin typeface="Kruti Dev 055" pitchFamily="2" charset="0"/>
              </a:rPr>
              <a:t>-</a:t>
            </a:r>
          </a:p>
          <a:p>
            <a:r>
              <a:rPr lang="en-US" dirty="0" err="1" smtClean="0">
                <a:latin typeface="Kruti Dev 055" pitchFamily="2" charset="0"/>
              </a:rPr>
              <a:t>mnk</a:t>
            </a:r>
            <a:r>
              <a:rPr lang="en-US" dirty="0" smtClean="0">
                <a:latin typeface="Kruti Dev 055" pitchFamily="2" charset="0"/>
              </a:rPr>
              <a:t> % </a:t>
            </a:r>
            <a:r>
              <a:rPr lang="en-US" dirty="0" err="1" smtClean="0">
                <a:latin typeface="Kruti Dev 055" pitchFamily="2" charset="0"/>
              </a:rPr>
              <a:t>vEyfiRrklkj</a:t>
            </a:r>
            <a:r>
              <a:rPr lang="en-US" dirty="0" smtClean="0">
                <a:latin typeface="Kruti Dev 055" pitchFamily="2" charset="0"/>
              </a:rPr>
              <a:t>[;k </a:t>
            </a:r>
            <a:r>
              <a:rPr lang="en-US" dirty="0" err="1" smtClean="0">
                <a:latin typeface="Kruti Dev 055" pitchFamily="2" charset="0"/>
              </a:rPr>
              <a:t>O;k</a:t>
            </a:r>
            <a:r>
              <a:rPr lang="en-US" dirty="0" smtClean="0">
                <a:latin typeface="Kruti Dev 055" pitchFamily="2" charset="0"/>
              </a:rPr>
              <a:t>/;he/;s </a:t>
            </a:r>
            <a:r>
              <a:rPr lang="en-US" dirty="0" err="1" smtClean="0">
                <a:latin typeface="Kruti Dev 055" pitchFamily="2" charset="0"/>
              </a:rPr>
              <a:t>dqi’;s</a:t>
            </a:r>
            <a:r>
              <a:rPr lang="en-US" dirty="0" smtClean="0">
                <a:latin typeface="Kruti Dev 055" pitchFamily="2" charset="0"/>
              </a:rPr>
              <a:t> dks.krh </a:t>
            </a:r>
            <a:r>
              <a:rPr lang="en-US" dirty="0" err="1" smtClean="0">
                <a:latin typeface="Kruti Dev 055" pitchFamily="2" charset="0"/>
              </a:rPr>
              <a:t>dsyh</a:t>
            </a:r>
            <a:r>
              <a:rPr lang="en-US" dirty="0" smtClean="0">
                <a:latin typeface="Kruti Dev 055" pitchFamily="2" charset="0"/>
              </a:rPr>
              <a:t> </a:t>
            </a:r>
            <a:r>
              <a:rPr lang="en-US" dirty="0" smtClean="0">
                <a:latin typeface="Times New Roman" pitchFamily="18" charset="0"/>
                <a:cs typeface="Times New Roman" pitchFamily="18" charset="0"/>
              </a:rPr>
              <a:t>? </a:t>
            </a:r>
            <a:r>
              <a:rPr lang="en-US" dirty="0" err="1" smtClean="0">
                <a:latin typeface="Kruti Dev 055" pitchFamily="2" charset="0"/>
              </a:rPr>
              <a:t>ekufld</a:t>
            </a:r>
            <a:r>
              <a:rPr lang="en-US" dirty="0" smtClean="0">
                <a:latin typeface="Kruti Dev 055" pitchFamily="2" charset="0"/>
              </a:rPr>
              <a:t> </a:t>
            </a:r>
            <a:r>
              <a:rPr lang="en-US" dirty="0" err="1" smtClean="0">
                <a:latin typeface="Kruti Dev 055" pitchFamily="2" charset="0"/>
              </a:rPr>
              <a:t>rk.kruko</a:t>
            </a:r>
            <a:r>
              <a:rPr lang="en-US" dirty="0" smtClean="0">
                <a:latin typeface="Kruti Dev 055" pitchFamily="2" charset="0"/>
              </a:rPr>
              <a:t> </a:t>
            </a:r>
            <a:r>
              <a:rPr lang="en-US" dirty="0" err="1" smtClean="0">
                <a:latin typeface="Kruti Dev 055" pitchFamily="2" charset="0"/>
              </a:rPr>
              <a:t>vkgs</a:t>
            </a:r>
            <a:r>
              <a:rPr lang="en-US" dirty="0" smtClean="0">
                <a:latin typeface="Kruti Dev 055" pitchFamily="2" charset="0"/>
              </a:rPr>
              <a:t> </a:t>
            </a:r>
            <a:r>
              <a:rPr lang="en-US" dirty="0" err="1" smtClean="0">
                <a:latin typeface="Kruti Dev 055" pitchFamily="2" charset="0"/>
              </a:rPr>
              <a:t>dk</a:t>
            </a:r>
            <a:r>
              <a:rPr lang="en-US" dirty="0" smtClean="0">
                <a:latin typeface="Kruti Dev 055" pitchFamily="2" charset="0"/>
              </a:rPr>
              <a:t> </a:t>
            </a:r>
            <a:r>
              <a:rPr lang="en-US" dirty="0" smtClean="0">
                <a:latin typeface="Times New Roman" pitchFamily="18" charset="0"/>
                <a:cs typeface="Times New Roman" pitchFamily="18" charset="0"/>
              </a:rPr>
              <a:t>?</a:t>
            </a:r>
            <a:endParaRPr lang="en-US" dirty="0" smtClean="0">
              <a:latin typeface="Kruti Dev 055" pitchFamily="2" charset="0"/>
              <a:cs typeface="Times New Roman" pitchFamily="18" charset="0"/>
            </a:endParaRPr>
          </a:p>
          <a:p>
            <a:r>
              <a:rPr lang="en-US" b="1" dirty="0" err="1" smtClean="0">
                <a:latin typeface="Kruti Dev 055" pitchFamily="2" charset="0"/>
                <a:cs typeface="Times New Roman" pitchFamily="18" charset="0"/>
              </a:rPr>
              <a:t>ns’k</a:t>
            </a:r>
            <a:r>
              <a:rPr lang="en-US" b="1" dirty="0" smtClean="0">
                <a:latin typeface="Kruti Dev 055" pitchFamily="2" charset="0"/>
                <a:cs typeface="Times New Roman" pitchFamily="18" charset="0"/>
              </a:rPr>
              <a:t> </a:t>
            </a:r>
          </a:p>
          <a:p>
            <a:pPr>
              <a:buNone/>
            </a:pPr>
            <a:r>
              <a:rPr lang="en-US" dirty="0" smtClean="0">
                <a:latin typeface="Kruti Dev 055" pitchFamily="2" charset="0"/>
                <a:cs typeface="Times New Roman" pitchFamily="18" charset="0"/>
              </a:rPr>
              <a:t>&amp;		</a:t>
            </a:r>
            <a:r>
              <a:rPr lang="en-US" dirty="0" err="1" smtClean="0">
                <a:latin typeface="Kruti Dev 055" pitchFamily="2" charset="0"/>
                <a:cs typeface="Times New Roman" pitchFamily="18" charset="0"/>
              </a:rPr>
              <a:t>tkaxy</a:t>
            </a:r>
            <a:r>
              <a:rPr lang="en-US" dirty="0" smtClean="0">
                <a:latin typeface="Kruti Dev 055" pitchFamily="2" charset="0"/>
                <a:cs typeface="Times New Roman" pitchFamily="18" charset="0"/>
              </a:rPr>
              <a:t>] </a:t>
            </a:r>
            <a:r>
              <a:rPr lang="en-US" dirty="0" err="1" smtClean="0">
                <a:latin typeface="Kruti Dev 055" pitchFamily="2" charset="0"/>
                <a:cs typeface="Times New Roman" pitchFamily="18" charset="0"/>
              </a:rPr>
              <a:t>vkuqi</a:t>
            </a:r>
            <a:r>
              <a:rPr lang="en-US" dirty="0" smtClean="0">
                <a:latin typeface="Kruti Dev 055" pitchFamily="2" charset="0"/>
                <a:cs typeface="Times New Roman" pitchFamily="18" charset="0"/>
              </a:rPr>
              <a:t>] </a:t>
            </a:r>
            <a:r>
              <a:rPr lang="en-US" dirty="0" err="1" smtClean="0">
                <a:latin typeface="Kruti Dev 055" pitchFamily="2" charset="0"/>
                <a:cs typeface="Times New Roman" pitchFamily="18" charset="0"/>
              </a:rPr>
              <a:t>lk</a:t>
            </a:r>
            <a:r>
              <a:rPr lang="en-US" dirty="0" smtClean="0">
                <a:latin typeface="Kruti Dev 055" pitchFamily="2" charset="0"/>
                <a:cs typeface="Times New Roman" pitchFamily="18" charset="0"/>
              </a:rPr>
              <a:t>/</a:t>
            </a:r>
            <a:r>
              <a:rPr lang="en-US" dirty="0" err="1" smtClean="0">
                <a:latin typeface="Kruti Dev 055" pitchFamily="2" charset="0"/>
                <a:cs typeface="Times New Roman" pitchFamily="18" charset="0"/>
              </a:rPr>
              <a:t>kkj.k</a:t>
            </a:r>
            <a:r>
              <a:rPr lang="en-US" dirty="0" smtClean="0">
                <a:latin typeface="Kruti Dev 055" pitchFamily="2" charset="0"/>
                <a:cs typeface="Times New Roman" pitchFamily="18" charset="0"/>
              </a:rPr>
              <a:t> </a:t>
            </a:r>
          </a:p>
          <a:p>
            <a:pPr>
              <a:buNone/>
            </a:pPr>
            <a:r>
              <a:rPr lang="en-US" dirty="0" smtClean="0">
                <a:latin typeface="Kruti Dev 055" pitchFamily="2" charset="0"/>
                <a:cs typeface="Times New Roman" pitchFamily="18" charset="0"/>
              </a:rPr>
              <a:t>&amp;		</a:t>
            </a:r>
            <a:r>
              <a:rPr lang="en-US" dirty="0" err="1" smtClean="0">
                <a:latin typeface="Kruti Dev 055" pitchFamily="2" charset="0"/>
                <a:cs typeface="Times New Roman" pitchFamily="18" charset="0"/>
              </a:rPr>
              <a:t>nsg</a:t>
            </a:r>
            <a:r>
              <a:rPr lang="en-US" dirty="0" smtClean="0">
                <a:latin typeface="Kruti Dev 055" pitchFamily="2" charset="0"/>
                <a:cs typeface="Times New Roman" pitchFamily="18" charset="0"/>
              </a:rPr>
              <a:t> </a:t>
            </a:r>
            <a:r>
              <a:rPr lang="en-US" dirty="0" err="1" smtClean="0">
                <a:latin typeface="Kruti Dev 055" pitchFamily="2" charset="0"/>
                <a:cs typeface="Times New Roman" pitchFamily="18" charset="0"/>
              </a:rPr>
              <a:t>ns’k</a:t>
            </a:r>
            <a:r>
              <a:rPr lang="en-US" dirty="0" smtClean="0">
                <a:latin typeface="Kruti Dev 055" pitchFamily="2" charset="0"/>
                <a:cs typeface="Times New Roman" pitchFamily="18" charset="0"/>
              </a:rPr>
              <a:t> </a:t>
            </a:r>
          </a:p>
          <a:p>
            <a:r>
              <a:rPr lang="en-US" b="1" dirty="0" err="1" smtClean="0">
                <a:latin typeface="Kruti Dev 055" pitchFamily="2" charset="0"/>
                <a:cs typeface="Times New Roman" pitchFamily="18" charset="0"/>
              </a:rPr>
              <a:t>dky</a:t>
            </a:r>
            <a:r>
              <a:rPr lang="en-US" dirty="0" smtClean="0">
                <a:latin typeface="Kruti Dev 055" pitchFamily="2" charset="0"/>
                <a:cs typeface="Times New Roman" pitchFamily="18" charset="0"/>
              </a:rPr>
              <a:t> &amp; _</a:t>
            </a:r>
            <a:r>
              <a:rPr lang="en-US" dirty="0" err="1" smtClean="0">
                <a:latin typeface="Kruti Dev 055" pitchFamily="2" charset="0"/>
                <a:cs typeface="Times New Roman" pitchFamily="18" charset="0"/>
              </a:rPr>
              <a:t>rqdkykuqlkj</a:t>
            </a:r>
            <a:r>
              <a:rPr lang="en-US" dirty="0" smtClean="0">
                <a:latin typeface="Kruti Dev 055" pitchFamily="2" charset="0"/>
                <a:cs typeface="Times New Roman" pitchFamily="18" charset="0"/>
              </a:rPr>
              <a:t> </a:t>
            </a:r>
            <a:r>
              <a:rPr lang="en-US" dirty="0" err="1" smtClean="0">
                <a:latin typeface="Kruti Dev 055" pitchFamily="2" charset="0"/>
                <a:cs typeface="Times New Roman" pitchFamily="18" charset="0"/>
              </a:rPr>
              <a:t>fo’ks”k</a:t>
            </a:r>
            <a:r>
              <a:rPr lang="en-US" dirty="0" smtClean="0">
                <a:latin typeface="Kruti Dev 055" pitchFamily="2" charset="0"/>
                <a:cs typeface="Times New Roman" pitchFamily="18" charset="0"/>
              </a:rPr>
              <a:t> </a:t>
            </a:r>
            <a:r>
              <a:rPr lang="en-US" dirty="0" err="1" smtClean="0">
                <a:latin typeface="Kruti Dev 055" pitchFamily="2" charset="0"/>
                <a:cs typeface="Times New Roman" pitchFamily="18" charset="0"/>
              </a:rPr>
              <a:t>O;k</a:t>
            </a:r>
            <a:r>
              <a:rPr lang="en-US" dirty="0" smtClean="0">
                <a:latin typeface="Kruti Dev 055" pitchFamily="2" charset="0"/>
                <a:cs typeface="Times New Roman" pitchFamily="18" charset="0"/>
              </a:rPr>
              <a:t>/</a:t>
            </a:r>
            <a:r>
              <a:rPr lang="en-US" dirty="0" err="1" smtClean="0">
                <a:latin typeface="Kruti Dev 055" pitchFamily="2" charset="0"/>
                <a:cs typeface="Times New Roman" pitchFamily="18" charset="0"/>
              </a:rPr>
              <a:t>kh</a:t>
            </a:r>
            <a:r>
              <a:rPr lang="en-US" dirty="0" smtClean="0">
                <a:latin typeface="Kruti Dev 055" pitchFamily="2" charset="0"/>
                <a:cs typeface="Times New Roman" pitchFamily="18" charset="0"/>
              </a:rPr>
              <a:t> </a:t>
            </a:r>
            <a:r>
              <a:rPr lang="en-US" dirty="0" err="1" smtClean="0">
                <a:latin typeface="Kruti Dev 055" pitchFamily="2" charset="0"/>
                <a:cs typeface="Times New Roman" pitchFamily="18" charset="0"/>
              </a:rPr>
              <a:t>mRirh</a:t>
            </a:r>
            <a:r>
              <a:rPr lang="en-US" dirty="0" smtClean="0">
                <a:latin typeface="Kruti Dev 055" pitchFamily="2" charset="0"/>
                <a:cs typeface="Times New Roman" pitchFamily="18" charset="0"/>
              </a:rPr>
              <a:t> </a:t>
            </a:r>
          </a:p>
          <a:p>
            <a:r>
              <a:rPr lang="en-US" b="1" dirty="0" err="1" smtClean="0">
                <a:latin typeface="Kruti Dev 055" pitchFamily="2" charset="0"/>
                <a:cs typeface="Times New Roman" pitchFamily="18" charset="0"/>
              </a:rPr>
              <a:t>Tkkfr</a:t>
            </a:r>
            <a:r>
              <a:rPr lang="en-US" b="1" dirty="0" smtClean="0">
                <a:latin typeface="Kruti Dev 055" pitchFamily="2" charset="0"/>
                <a:cs typeface="Times New Roman" pitchFamily="18" charset="0"/>
              </a:rPr>
              <a:t> </a:t>
            </a:r>
            <a:r>
              <a:rPr lang="en-US" dirty="0" smtClean="0">
                <a:latin typeface="Kruti Dev 055" pitchFamily="2" charset="0"/>
                <a:cs typeface="Times New Roman" pitchFamily="18" charset="0"/>
              </a:rPr>
              <a:t>&amp; </a:t>
            </a:r>
            <a:r>
              <a:rPr lang="en-US" dirty="0" err="1" smtClean="0">
                <a:latin typeface="Kruti Dev 055" pitchFamily="2" charset="0"/>
                <a:cs typeface="Times New Roman" pitchFamily="18" charset="0"/>
              </a:rPr>
              <a:t>fo’ks”k</a:t>
            </a:r>
            <a:r>
              <a:rPr lang="en-US" dirty="0" smtClean="0">
                <a:latin typeface="Kruti Dev 055" pitchFamily="2" charset="0"/>
                <a:cs typeface="Times New Roman" pitchFamily="18" charset="0"/>
              </a:rPr>
              <a:t> </a:t>
            </a:r>
            <a:r>
              <a:rPr lang="en-US" dirty="0" err="1" smtClean="0">
                <a:latin typeface="Kruti Dev 055" pitchFamily="2" charset="0"/>
                <a:cs typeface="Times New Roman" pitchFamily="18" charset="0"/>
              </a:rPr>
              <a:t>dqyt</a:t>
            </a:r>
            <a:r>
              <a:rPr lang="en-US" dirty="0" smtClean="0">
                <a:latin typeface="Kruti Dev 055" pitchFamily="2" charset="0"/>
                <a:cs typeface="Times New Roman" pitchFamily="18" charset="0"/>
              </a:rPr>
              <a:t> </a:t>
            </a:r>
            <a:r>
              <a:rPr lang="en-US" dirty="0" err="1" smtClean="0">
                <a:latin typeface="Kruti Dev 055" pitchFamily="2" charset="0"/>
                <a:cs typeface="Times New Roman" pitchFamily="18" charset="0"/>
              </a:rPr>
              <a:t>fodkj</a:t>
            </a:r>
            <a:r>
              <a:rPr lang="en-US" dirty="0" smtClean="0">
                <a:latin typeface="Kruti Dev 055" pitchFamily="2" charset="0"/>
                <a:cs typeface="Times New Roman" pitchFamily="18" charset="0"/>
              </a:rPr>
              <a:t> </a:t>
            </a:r>
            <a:r>
              <a:rPr lang="en-US" dirty="0" err="1" smtClean="0">
                <a:latin typeface="Kruti Dev 055" pitchFamily="2" charset="0"/>
                <a:cs typeface="Times New Roman" pitchFamily="18" charset="0"/>
              </a:rPr>
              <a:t>mnk</a:t>
            </a:r>
            <a:r>
              <a:rPr lang="en-US" dirty="0" smtClean="0">
                <a:latin typeface="Kruti Dev 055" pitchFamily="2" charset="0"/>
                <a:cs typeface="Times New Roman" pitchFamily="18" charset="0"/>
              </a:rPr>
              <a:t>- </a:t>
            </a:r>
            <a:r>
              <a:rPr lang="en-US" dirty="0" err="1" smtClean="0">
                <a:latin typeface="Kruti Dev 055" pitchFamily="2" charset="0"/>
                <a:cs typeface="Times New Roman" pitchFamily="18" charset="0"/>
              </a:rPr>
              <a:t>izesg</a:t>
            </a:r>
            <a:r>
              <a:rPr lang="en-US" dirty="0" smtClean="0">
                <a:latin typeface="Kruti Dev 055" pitchFamily="2" charset="0"/>
                <a:cs typeface="Times New Roman" pitchFamily="18" charset="0"/>
              </a:rPr>
              <a:t>] </a:t>
            </a:r>
            <a:r>
              <a:rPr lang="en-US" dirty="0" err="1" smtClean="0">
                <a:latin typeface="Kruti Dev 055" pitchFamily="2" charset="0"/>
                <a:cs typeface="Times New Roman" pitchFamily="18" charset="0"/>
              </a:rPr>
              <a:t>dq”B</a:t>
            </a:r>
            <a:r>
              <a:rPr lang="en-US" dirty="0" smtClean="0">
                <a:latin typeface="Kruti Dev 055" pitchFamily="2" charset="0"/>
                <a:cs typeface="Times New Roman" pitchFamily="18" charset="0"/>
              </a:rPr>
              <a:t> </a:t>
            </a:r>
          </a:p>
          <a:p>
            <a:r>
              <a:rPr lang="en-US" b="1" dirty="0" err="1" smtClean="0">
                <a:latin typeface="Kruti Dev 055" pitchFamily="2" charset="0"/>
                <a:cs typeface="Times New Roman" pitchFamily="18" charset="0"/>
              </a:rPr>
              <a:t>lkRE</a:t>
            </a:r>
            <a:r>
              <a:rPr lang="en-US" b="1" dirty="0" smtClean="0">
                <a:latin typeface="Kruti Dev 055" pitchFamily="2" charset="0"/>
                <a:cs typeface="Times New Roman" pitchFamily="18" charset="0"/>
              </a:rPr>
              <a:t>; </a:t>
            </a:r>
          </a:p>
          <a:p>
            <a:r>
              <a:rPr lang="en-US" b="1" dirty="0" err="1" smtClean="0">
                <a:latin typeface="Kruti Dev 055" pitchFamily="2" charset="0"/>
                <a:cs typeface="Times New Roman" pitchFamily="18" charset="0"/>
              </a:rPr>
              <a:t>vkradleqRifRr</a:t>
            </a:r>
            <a:r>
              <a:rPr lang="en-US" dirty="0" smtClean="0">
                <a:latin typeface="Kruti Dev 055" pitchFamily="2" charset="0"/>
                <a:cs typeface="Times New Roman" pitchFamily="18" charset="0"/>
              </a:rPr>
              <a:t> &amp; </a:t>
            </a:r>
            <a:r>
              <a:rPr lang="en-US" dirty="0" err="1" smtClean="0">
                <a:latin typeface="Kruti Dev 055" pitchFamily="2" charset="0"/>
                <a:cs typeface="Times New Roman" pitchFamily="18" charset="0"/>
              </a:rPr>
              <a:t>O;kf</a:t>
            </a:r>
            <a:r>
              <a:rPr lang="en-US" dirty="0" smtClean="0">
                <a:latin typeface="Kruti Dev 055" pitchFamily="2" charset="0"/>
                <a:cs typeface="Times New Roman" pitchFamily="18" charset="0"/>
              </a:rPr>
              <a:t>/</a:t>
            </a:r>
            <a:r>
              <a:rPr lang="en-US" dirty="0" err="1" smtClean="0">
                <a:latin typeface="Kruti Dev 055" pitchFamily="2" charset="0"/>
                <a:cs typeface="Times New Roman" pitchFamily="18" charset="0"/>
              </a:rPr>
              <a:t>kaP;k</a:t>
            </a:r>
            <a:r>
              <a:rPr lang="en-US" dirty="0" smtClean="0">
                <a:latin typeface="Kruti Dev 055" pitchFamily="2" charset="0"/>
                <a:cs typeface="Times New Roman" pitchFamily="18" charset="0"/>
              </a:rPr>
              <a:t> y{</a:t>
            </a:r>
            <a:r>
              <a:rPr lang="en-US" dirty="0" err="1" smtClean="0">
                <a:latin typeface="Kruti Dev 055" pitchFamily="2" charset="0"/>
                <a:cs typeface="Times New Roman" pitchFamily="18" charset="0"/>
              </a:rPr>
              <a:t>k.kkackcr</a:t>
            </a:r>
            <a:r>
              <a:rPr lang="en-US" dirty="0" smtClean="0">
                <a:latin typeface="Kruti Dev 055" pitchFamily="2" charset="0"/>
                <a:cs typeface="Times New Roman" pitchFamily="18" charset="0"/>
              </a:rPr>
              <a:t> </a:t>
            </a:r>
            <a:r>
              <a:rPr lang="en-US" dirty="0" err="1" smtClean="0">
                <a:latin typeface="Kruti Dev 055" pitchFamily="2" charset="0"/>
                <a:cs typeface="Times New Roman" pitchFamily="18" charset="0"/>
              </a:rPr>
              <a:t>fopkj.kk</a:t>
            </a:r>
            <a:r>
              <a:rPr lang="en-US" dirty="0" smtClean="0">
                <a:latin typeface="Kruti Dev 055" pitchFamily="2" charset="0"/>
                <a:cs typeface="Times New Roman" pitchFamily="18" charset="0"/>
              </a:rPr>
              <a:t> </a:t>
            </a:r>
          </a:p>
          <a:p>
            <a:r>
              <a:rPr lang="en-US" b="1" dirty="0" smtClean="0">
                <a:latin typeface="Kruti Dev 055" pitchFamily="2" charset="0"/>
                <a:cs typeface="Times New Roman" pitchFamily="18" charset="0"/>
              </a:rPr>
              <a:t>cy </a:t>
            </a:r>
            <a:r>
              <a:rPr lang="en-US" dirty="0" smtClean="0">
                <a:latin typeface="Kruti Dev 055" pitchFamily="2" charset="0"/>
                <a:cs typeface="Times New Roman" pitchFamily="18" charset="0"/>
              </a:rPr>
              <a:t>&amp; </a:t>
            </a:r>
            <a:r>
              <a:rPr lang="en-US" dirty="0" err="1" smtClean="0">
                <a:latin typeface="Kruti Dev 055" pitchFamily="2" charset="0"/>
                <a:cs typeface="Times New Roman" pitchFamily="18" charset="0"/>
              </a:rPr>
              <a:t>mRre</a:t>
            </a:r>
            <a:r>
              <a:rPr lang="en-US" dirty="0" smtClean="0">
                <a:latin typeface="Kruti Dev 055" pitchFamily="2" charset="0"/>
                <a:cs typeface="Times New Roman" pitchFamily="18" charset="0"/>
              </a:rPr>
              <a:t> e?;e </a:t>
            </a:r>
            <a:r>
              <a:rPr lang="en-US" dirty="0" err="1" smtClean="0">
                <a:latin typeface="Kruti Dev 055" pitchFamily="2" charset="0"/>
                <a:cs typeface="Times New Roman" pitchFamily="18" charset="0"/>
              </a:rPr>
              <a:t>fgu</a:t>
            </a:r>
            <a:r>
              <a:rPr lang="en-US" dirty="0" smtClean="0">
                <a:latin typeface="Kruti Dev 055" pitchFamily="2" charset="0"/>
                <a:cs typeface="Times New Roman" pitchFamily="18" charset="0"/>
              </a:rPr>
              <a:t> </a:t>
            </a:r>
          </a:p>
          <a:p>
            <a:r>
              <a:rPr lang="en-US" b="1" dirty="0" err="1" smtClean="0">
                <a:latin typeface="Kruti Dev 055" pitchFamily="2" charset="0"/>
                <a:cs typeface="Times New Roman" pitchFamily="18" charset="0"/>
              </a:rPr>
              <a:t>vfXu</a:t>
            </a:r>
            <a:r>
              <a:rPr lang="en-US" dirty="0" smtClean="0">
                <a:latin typeface="Kruti Dev 055" pitchFamily="2" charset="0"/>
                <a:cs typeface="Times New Roman" pitchFamily="18" charset="0"/>
              </a:rPr>
              <a:t> &amp; </a:t>
            </a:r>
            <a:r>
              <a:rPr lang="en-US" dirty="0" err="1" smtClean="0">
                <a:latin typeface="Kruti Dev 055" pitchFamily="2" charset="0"/>
                <a:cs typeface="Times New Roman" pitchFamily="18" charset="0"/>
              </a:rPr>
              <a:t>lekfXu</a:t>
            </a:r>
            <a:r>
              <a:rPr lang="en-US" dirty="0" smtClean="0">
                <a:latin typeface="Kruti Dev 055" pitchFamily="2" charset="0"/>
                <a:cs typeface="Times New Roman" pitchFamily="18" charset="0"/>
              </a:rPr>
              <a:t>] </a:t>
            </a:r>
            <a:r>
              <a:rPr lang="en-US" dirty="0" err="1" smtClean="0">
                <a:latin typeface="Kruti Dev 055" pitchFamily="2" charset="0"/>
                <a:cs typeface="Times New Roman" pitchFamily="18" charset="0"/>
              </a:rPr>
              <a:t>fo”kekfXu</a:t>
            </a:r>
            <a:r>
              <a:rPr lang="en-US" dirty="0" smtClean="0">
                <a:latin typeface="Kruti Dev 055" pitchFamily="2" charset="0"/>
                <a:cs typeface="Times New Roman" pitchFamily="18" charset="0"/>
              </a:rPr>
              <a:t>] </a:t>
            </a:r>
            <a:r>
              <a:rPr lang="en-US" dirty="0" err="1" smtClean="0">
                <a:latin typeface="Kruti Dev 055" pitchFamily="2" charset="0"/>
                <a:cs typeface="Times New Roman" pitchFamily="18" charset="0"/>
              </a:rPr>
              <a:t>rh</a:t>
            </a:r>
            <a:r>
              <a:rPr lang="en-US" dirty="0" smtClean="0">
                <a:latin typeface="Kruti Dev 055" pitchFamily="2" charset="0"/>
                <a:cs typeface="Times New Roman" pitchFamily="18" charset="0"/>
              </a:rPr>
              <a:t>{.</a:t>
            </a:r>
            <a:r>
              <a:rPr lang="en-US" dirty="0" err="1" smtClean="0">
                <a:latin typeface="Kruti Dev 055" pitchFamily="2" charset="0"/>
                <a:cs typeface="Times New Roman" pitchFamily="18" charset="0"/>
              </a:rPr>
              <a:t>kkfXu</a:t>
            </a:r>
            <a:r>
              <a:rPr lang="en-US" dirty="0" smtClean="0">
                <a:latin typeface="Kruti Dev 055" pitchFamily="2" charset="0"/>
                <a:cs typeface="Times New Roman" pitchFamily="18" charset="0"/>
              </a:rPr>
              <a:t>] </a:t>
            </a:r>
            <a:r>
              <a:rPr lang="en-US" dirty="0" err="1" smtClean="0">
                <a:latin typeface="Kruti Dev 055" pitchFamily="2" charset="0"/>
                <a:cs typeface="Times New Roman" pitchFamily="18" charset="0"/>
              </a:rPr>
              <a:t>eankfXu</a:t>
            </a:r>
            <a:r>
              <a:rPr lang="en-US" dirty="0" smtClean="0">
                <a:latin typeface="Kruti Dev 055" pitchFamily="2" charset="0"/>
                <a:cs typeface="Times New Roman" pitchFamily="18" charset="0"/>
              </a:rPr>
              <a:t> </a:t>
            </a:r>
            <a:endParaRPr lang="en-US" dirty="0" smtClean="0">
              <a:latin typeface="Kruti Dev 055"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Kruti Dev 010" pitchFamily="2" charset="0"/>
              </a:rPr>
              <a:t>jksx</a:t>
            </a:r>
            <a:r>
              <a:rPr lang="en-US" dirty="0" smtClean="0">
                <a:latin typeface="Kruti Dev 010" pitchFamily="2" charset="0"/>
              </a:rPr>
              <a:t> @ </a:t>
            </a:r>
            <a:r>
              <a:rPr lang="en-US" dirty="0" err="1" smtClean="0">
                <a:latin typeface="Kruti Dev 010" pitchFamily="2" charset="0"/>
              </a:rPr>
              <a:t>O;k</a:t>
            </a:r>
            <a:r>
              <a:rPr lang="en-US" dirty="0" smtClean="0">
                <a:latin typeface="Kruti Dev 010" pitchFamily="2" charset="0"/>
              </a:rPr>
              <a:t>/</a:t>
            </a:r>
            <a:r>
              <a:rPr lang="en-US" dirty="0" err="1" smtClean="0">
                <a:latin typeface="Kruti Dev 010" pitchFamily="2" charset="0"/>
              </a:rPr>
              <a:t>kh</a:t>
            </a:r>
            <a:r>
              <a:rPr lang="en-US" dirty="0" smtClean="0">
                <a:latin typeface="Kruti Dev 010" pitchFamily="2" charset="0"/>
              </a:rPr>
              <a:t> </a:t>
            </a:r>
            <a:r>
              <a:rPr lang="en-US" dirty="0" err="1" smtClean="0">
                <a:latin typeface="Kruti Dev 010" pitchFamily="2" charset="0"/>
              </a:rPr>
              <a:t>ifj</a:t>
            </a:r>
            <a:r>
              <a:rPr lang="en-US" dirty="0" smtClean="0">
                <a:latin typeface="Kruti Dev 010" pitchFamily="2" charset="0"/>
              </a:rPr>
              <a:t>{</a:t>
            </a:r>
            <a:r>
              <a:rPr lang="en-US" dirty="0" err="1" smtClean="0">
                <a:latin typeface="Kruti Dev 010" pitchFamily="2" charset="0"/>
              </a:rPr>
              <a:t>kk</a:t>
            </a:r>
            <a:r>
              <a:rPr lang="en-US" dirty="0" smtClean="0">
                <a:latin typeface="Kruti Dev 010" pitchFamily="2" charset="0"/>
              </a:rPr>
              <a:t> </a:t>
            </a:r>
            <a:endParaRPr lang="en-IN" dirty="0">
              <a:latin typeface="Kruti Dev 010" pitchFamily="2" charset="0"/>
            </a:endParaRPr>
          </a:p>
        </p:txBody>
      </p:sp>
      <p:sp>
        <p:nvSpPr>
          <p:cNvPr id="3" name="Content Placeholder 2"/>
          <p:cNvSpPr>
            <a:spLocks noGrp="1"/>
          </p:cNvSpPr>
          <p:nvPr>
            <p:ph idx="1"/>
          </p:nvPr>
        </p:nvSpPr>
        <p:spPr/>
        <p:txBody>
          <a:bodyPr/>
          <a:lstStyle/>
          <a:p>
            <a:r>
              <a:rPr lang="en-US" dirty="0" err="1" smtClean="0">
                <a:latin typeface="Kruti Dev 010" pitchFamily="2" charset="0"/>
              </a:rPr>
              <a:t>gsrq</a:t>
            </a:r>
            <a:r>
              <a:rPr lang="en-US" dirty="0" smtClean="0">
                <a:latin typeface="Kruti Dev 010" pitchFamily="2" charset="0"/>
              </a:rPr>
              <a:t> </a:t>
            </a:r>
          </a:p>
          <a:p>
            <a:r>
              <a:rPr lang="en-US" dirty="0" err="1" smtClean="0">
                <a:latin typeface="Kruti Dev 010" pitchFamily="2" charset="0"/>
              </a:rPr>
              <a:t>iqoZ#i</a:t>
            </a:r>
            <a:r>
              <a:rPr lang="en-US" dirty="0" smtClean="0">
                <a:latin typeface="Kruti Dev 010" pitchFamily="2" charset="0"/>
              </a:rPr>
              <a:t> </a:t>
            </a:r>
          </a:p>
          <a:p>
            <a:r>
              <a:rPr lang="en-US" dirty="0" smtClean="0">
                <a:latin typeface="Kruti Dev 010" pitchFamily="2" charset="0"/>
              </a:rPr>
              <a:t>#</a:t>
            </a:r>
            <a:r>
              <a:rPr lang="en-US" dirty="0" err="1" smtClean="0">
                <a:latin typeface="Kruti Dev 010" pitchFamily="2" charset="0"/>
              </a:rPr>
              <a:t>i</a:t>
            </a:r>
            <a:r>
              <a:rPr lang="en-US" dirty="0" smtClean="0">
                <a:latin typeface="Kruti Dev 010" pitchFamily="2" charset="0"/>
              </a:rPr>
              <a:t> </a:t>
            </a:r>
          </a:p>
          <a:p>
            <a:r>
              <a:rPr lang="en-US" dirty="0" err="1" smtClean="0">
                <a:latin typeface="Kruti Dev 010" pitchFamily="2" charset="0"/>
              </a:rPr>
              <a:t>mi'k</a:t>
            </a:r>
            <a:r>
              <a:rPr lang="en-US" dirty="0" smtClean="0">
                <a:latin typeface="Kruti Dev 010" pitchFamily="2" charset="0"/>
              </a:rPr>
              <a:t>; </a:t>
            </a:r>
          </a:p>
          <a:p>
            <a:r>
              <a:rPr lang="en-US" dirty="0" err="1" smtClean="0">
                <a:latin typeface="Kruti Dev 010" pitchFamily="2" charset="0"/>
              </a:rPr>
              <a:t>lEizkfIr</a:t>
            </a:r>
            <a:r>
              <a:rPr lang="en-US" dirty="0" smtClean="0">
                <a:latin typeface="Kruti Dev 010" pitchFamily="2" charset="0"/>
              </a:rPr>
              <a:t> </a:t>
            </a:r>
          </a:p>
          <a:p>
            <a:pPr>
              <a:buNone/>
            </a:pPr>
            <a:endParaRPr lang="en-IN" dirty="0">
              <a:latin typeface="Kruti Dev 010" pitchFamily="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err="1" smtClean="0">
                <a:latin typeface="Kruti Dev 010" pitchFamily="2" charset="0"/>
              </a:rPr>
              <a:t>prqfoZ</a:t>
            </a:r>
            <a:r>
              <a:rPr lang="en-IN" b="1" dirty="0" smtClean="0">
                <a:latin typeface="Kruti Dev 010" pitchFamily="2" charset="0"/>
              </a:rPr>
              <a:t>/k </a:t>
            </a:r>
            <a:r>
              <a:rPr lang="en-IN" b="1" dirty="0" err="1" smtClean="0">
                <a:latin typeface="Kruti Dev 010" pitchFamily="2" charset="0"/>
              </a:rPr>
              <a:t>jksxh</a:t>
            </a:r>
            <a:r>
              <a:rPr lang="en-IN" b="1" dirty="0" smtClean="0">
                <a:latin typeface="Kruti Dev 010" pitchFamily="2" charset="0"/>
              </a:rPr>
              <a:t> </a:t>
            </a:r>
            <a:r>
              <a:rPr lang="en-IN" b="1" dirty="0" err="1" smtClean="0">
                <a:latin typeface="Kruti Dev 010" pitchFamily="2" charset="0"/>
              </a:rPr>
              <a:t>ifj</a:t>
            </a:r>
            <a:r>
              <a:rPr lang="en-IN" b="1" dirty="0" smtClean="0">
                <a:latin typeface="Kruti Dev 010" pitchFamily="2" charset="0"/>
              </a:rPr>
              <a:t>{</a:t>
            </a:r>
            <a:r>
              <a:rPr lang="en-IN" b="1" dirty="0" err="1" smtClean="0">
                <a:latin typeface="Kruti Dev 010" pitchFamily="2" charset="0"/>
              </a:rPr>
              <a:t>kk</a:t>
            </a:r>
            <a:r>
              <a:rPr lang="en-IN" b="1" dirty="0" smtClean="0">
                <a:latin typeface="Kruti Dev 010" pitchFamily="2" charset="0"/>
              </a:rPr>
              <a:t> </a:t>
            </a:r>
            <a:endParaRPr lang="en-IN" b="1" dirty="0">
              <a:latin typeface="Kruti Dev 010" pitchFamily="2" charset="0"/>
            </a:endParaRPr>
          </a:p>
        </p:txBody>
      </p:sp>
      <p:sp>
        <p:nvSpPr>
          <p:cNvPr id="3" name="Content Placeholder 2"/>
          <p:cNvSpPr>
            <a:spLocks noGrp="1"/>
          </p:cNvSpPr>
          <p:nvPr>
            <p:ph idx="1"/>
          </p:nvPr>
        </p:nvSpPr>
        <p:spPr/>
        <p:txBody>
          <a:bodyPr/>
          <a:lstStyle/>
          <a:p>
            <a:r>
              <a:rPr lang="en-IN" sz="4800" b="1" dirty="0" err="1" smtClean="0">
                <a:latin typeface="Kruti Dev 010" pitchFamily="2" charset="0"/>
              </a:rPr>
              <a:t>vkIrksins’k</a:t>
            </a:r>
            <a:r>
              <a:rPr lang="en-IN" sz="4800" b="1" dirty="0" smtClean="0">
                <a:latin typeface="Kruti Dev 010" pitchFamily="2" charset="0"/>
              </a:rPr>
              <a:t> </a:t>
            </a:r>
          </a:p>
          <a:p>
            <a:r>
              <a:rPr lang="en-IN" sz="4800" b="1" dirty="0" err="1" smtClean="0">
                <a:latin typeface="Kruti Dev 010" pitchFamily="2" charset="0"/>
              </a:rPr>
              <a:t>izR</a:t>
            </a:r>
            <a:r>
              <a:rPr lang="en-IN" sz="4800" b="1" dirty="0" smtClean="0">
                <a:latin typeface="Kruti Dev 010" pitchFamily="2" charset="0"/>
              </a:rPr>
              <a:t>;{k</a:t>
            </a:r>
          </a:p>
          <a:p>
            <a:r>
              <a:rPr lang="en-IN" sz="4800" b="1" dirty="0" err="1" smtClean="0">
                <a:latin typeface="Kruti Dev 010" pitchFamily="2" charset="0"/>
              </a:rPr>
              <a:t>vuqeku</a:t>
            </a:r>
            <a:endParaRPr lang="en-IN" sz="4800" b="1" dirty="0" smtClean="0">
              <a:latin typeface="Kruti Dev 010" pitchFamily="2" charset="0"/>
            </a:endParaRPr>
          </a:p>
          <a:p>
            <a:r>
              <a:rPr lang="en-IN" sz="4800" b="1" dirty="0" smtClean="0">
                <a:latin typeface="Kruti Dev 010" pitchFamily="2" charset="0"/>
              </a:rPr>
              <a:t>;</a:t>
            </a:r>
            <a:r>
              <a:rPr lang="en-IN" sz="4800" b="1" dirty="0" err="1" smtClean="0">
                <a:latin typeface="Kruti Dev 010" pitchFamily="2" charset="0"/>
              </a:rPr>
              <a:t>qfDr</a:t>
            </a:r>
            <a:endParaRPr lang="en-IN" sz="4800" b="1" dirty="0" smtClean="0">
              <a:latin typeface="Kruti Dev 010" pitchFamily="2" charset="0"/>
            </a:endParaRPr>
          </a:p>
          <a:p>
            <a:endParaRPr lang="en-IN" b="1" dirty="0">
              <a:latin typeface="Kruti Dev 010" pitchFamily="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IN" dirty="0" smtClean="0">
                <a:latin typeface="Kruti Dev 010" pitchFamily="2" charset="0"/>
              </a:rPr>
              <a:t>‘</a:t>
            </a:r>
            <a:r>
              <a:rPr lang="en-IN" dirty="0" err="1" smtClean="0">
                <a:latin typeface="Kruti Dev 010" pitchFamily="2" charset="0"/>
              </a:rPr>
              <a:t>kM~fo</a:t>
            </a:r>
            <a:r>
              <a:rPr lang="en-IN" dirty="0" smtClean="0">
                <a:latin typeface="Kruti Dev 010" pitchFamily="2" charset="0"/>
              </a:rPr>
              <a:t>/</a:t>
            </a:r>
            <a:r>
              <a:rPr lang="en-IN" dirty="0" err="1" smtClean="0">
                <a:latin typeface="Kruti Dev 010" pitchFamily="2" charset="0"/>
              </a:rPr>
              <a:t>kijh</a:t>
            </a:r>
            <a:r>
              <a:rPr lang="en-IN" dirty="0" smtClean="0">
                <a:latin typeface="Kruti Dev 010" pitchFamily="2" charset="0"/>
              </a:rPr>
              <a:t>{</a:t>
            </a:r>
            <a:r>
              <a:rPr lang="en-IN" dirty="0" err="1" smtClean="0">
                <a:latin typeface="Kruti Dev 010" pitchFamily="2" charset="0"/>
              </a:rPr>
              <a:t>kk</a:t>
            </a:r>
            <a:r>
              <a:rPr lang="en-IN" dirty="0" smtClean="0">
                <a:latin typeface="Kruti Dev 010" pitchFamily="2" charset="0"/>
              </a:rPr>
              <a:t> </a:t>
            </a:r>
            <a:endParaRPr lang="en-IN" dirty="0">
              <a:latin typeface="Kruti Dev 010" pitchFamily="2" charset="0"/>
            </a:endParaRPr>
          </a:p>
        </p:txBody>
      </p:sp>
      <p:sp>
        <p:nvSpPr>
          <p:cNvPr id="3" name="Content Placeholder 2"/>
          <p:cNvSpPr>
            <a:spLocks noGrp="1"/>
          </p:cNvSpPr>
          <p:nvPr>
            <p:ph idx="1"/>
          </p:nvPr>
        </p:nvSpPr>
        <p:spPr>
          <a:xfrm>
            <a:off x="457200" y="1143000"/>
            <a:ext cx="8229600" cy="4983163"/>
          </a:xfrm>
        </p:spPr>
        <p:txBody>
          <a:bodyPr/>
          <a:lstStyle/>
          <a:p>
            <a:r>
              <a:rPr lang="en-IN" b="1" dirty="0" smtClean="0">
                <a:latin typeface="Kruti Dev 010" pitchFamily="2" charset="0"/>
              </a:rPr>
              <a:t>‘</a:t>
            </a:r>
            <a:r>
              <a:rPr lang="en-IN" b="1" dirty="0" err="1" smtClean="0">
                <a:latin typeface="Kruti Dev 010" pitchFamily="2" charset="0"/>
              </a:rPr>
              <a:t>kMfo</a:t>
            </a:r>
            <a:r>
              <a:rPr lang="en-IN" b="1" dirty="0" smtClean="0">
                <a:latin typeface="Kruti Dev 010" pitchFamily="2" charset="0"/>
              </a:rPr>
              <a:t>/kksfgjksxk.kka </a:t>
            </a:r>
            <a:r>
              <a:rPr lang="en-IN" b="1" dirty="0" err="1" smtClean="0">
                <a:latin typeface="Kruti Dev 010" pitchFamily="2" charset="0"/>
              </a:rPr>
              <a:t>foKkuks</a:t>
            </a:r>
            <a:r>
              <a:rPr lang="en-IN" b="1" dirty="0" smtClean="0">
                <a:latin typeface="Kruti Dev 010" pitchFamily="2" charset="0"/>
              </a:rPr>
              <a:t> </a:t>
            </a:r>
            <a:r>
              <a:rPr lang="en-IN" b="1" dirty="0" err="1" smtClean="0">
                <a:latin typeface="Kruti Dev 010" pitchFamily="2" charset="0"/>
              </a:rPr>
              <a:t>ik</a:t>
            </a:r>
            <a:r>
              <a:rPr lang="en-IN" b="1" dirty="0" smtClean="0">
                <a:latin typeface="Kruti Dev 010" pitchFamily="2" charset="0"/>
              </a:rPr>
              <a:t>;% A </a:t>
            </a:r>
            <a:r>
              <a:rPr lang="en-IN" b="1" dirty="0" err="1" smtClean="0">
                <a:latin typeface="Kruti Dev 010" pitchFamily="2" charset="0"/>
              </a:rPr>
              <a:t>r|Fk</a:t>
            </a:r>
            <a:r>
              <a:rPr lang="en-IN" b="1" dirty="0" smtClean="0">
                <a:latin typeface="Kruti Dev 010" pitchFamily="2" charset="0"/>
              </a:rPr>
              <a:t> &amp; </a:t>
            </a:r>
            <a:r>
              <a:rPr lang="en-IN" b="1" dirty="0" err="1" smtClean="0">
                <a:latin typeface="Kruti Dev 010" pitchFamily="2" charset="0"/>
              </a:rPr>
              <a:t>iP</a:t>
            </a:r>
            <a:r>
              <a:rPr lang="en-IN" b="1" dirty="0" smtClean="0">
                <a:latin typeface="Kruti Dev 010" pitchFamily="2" charset="0"/>
              </a:rPr>
              <a:t>=</a:t>
            </a:r>
            <a:r>
              <a:rPr lang="en-IN" b="1" dirty="0" err="1" smtClean="0">
                <a:latin typeface="Kruti Dev 010" pitchFamily="2" charset="0"/>
              </a:rPr>
              <a:t>kfHk</a:t>
            </a:r>
            <a:r>
              <a:rPr lang="en-IN" b="1" dirty="0" smtClean="0">
                <a:latin typeface="Kruti Dev 010" pitchFamily="2" charset="0"/>
              </a:rPr>
              <a:t>% </a:t>
            </a:r>
            <a:r>
              <a:rPr lang="en-IN" b="1" dirty="0" err="1" smtClean="0">
                <a:latin typeface="Kruti Dev 010" pitchFamily="2" charset="0"/>
              </a:rPr>
              <a:t>JksrkfnfHk</a:t>
            </a:r>
            <a:r>
              <a:rPr lang="en-IN" b="1" dirty="0" smtClean="0">
                <a:latin typeface="Kruti Dev 010" pitchFamily="2" charset="0"/>
              </a:rPr>
              <a:t>% </a:t>
            </a:r>
            <a:r>
              <a:rPr lang="en-IN" b="1" dirty="0" err="1" smtClean="0">
                <a:latin typeface="Kruti Dev 010" pitchFamily="2" charset="0"/>
              </a:rPr>
              <a:t>iz’usu</a:t>
            </a:r>
            <a:r>
              <a:rPr lang="en-IN" b="1" dirty="0" smtClean="0">
                <a:latin typeface="Kruti Dev 010" pitchFamily="2" charset="0"/>
              </a:rPr>
              <a:t> </a:t>
            </a:r>
            <a:r>
              <a:rPr lang="en-IN" b="1" dirty="0" err="1" smtClean="0">
                <a:latin typeface="Kruti Dev 010" pitchFamily="2" charset="0"/>
              </a:rPr>
              <a:t>psfr</a:t>
            </a:r>
            <a:r>
              <a:rPr lang="en-IN" b="1" dirty="0" smtClean="0">
                <a:latin typeface="Kruti Dev 010" pitchFamily="2" charset="0"/>
              </a:rPr>
              <a:t>^^ A</a:t>
            </a:r>
          </a:p>
          <a:p>
            <a:r>
              <a:rPr lang="en-IN" b="1" dirty="0" smtClean="0">
                <a:latin typeface="Kruti Dev 010" pitchFamily="2" charset="0"/>
              </a:rPr>
              <a:t>p{</a:t>
            </a:r>
            <a:r>
              <a:rPr lang="en-IN" b="1" dirty="0" err="1" smtClean="0">
                <a:latin typeface="Kruti Dev 010" pitchFamily="2" charset="0"/>
              </a:rPr>
              <a:t>kq</a:t>
            </a:r>
            <a:r>
              <a:rPr lang="en-IN" b="1" dirty="0" smtClean="0">
                <a:latin typeface="Kruti Dev 010" pitchFamily="2" charset="0"/>
              </a:rPr>
              <a:t>}</a:t>
            </a:r>
            <a:r>
              <a:rPr lang="en-IN" b="1" dirty="0" err="1" smtClean="0">
                <a:latin typeface="Kruti Dev 010" pitchFamily="2" charset="0"/>
              </a:rPr>
              <a:t>kjk</a:t>
            </a:r>
            <a:r>
              <a:rPr lang="en-IN" b="1" dirty="0" smtClean="0">
                <a:latin typeface="Kruti Dev 010" pitchFamily="2" charset="0"/>
              </a:rPr>
              <a:t> </a:t>
            </a:r>
            <a:r>
              <a:rPr lang="en-IN" b="1" dirty="0" err="1" smtClean="0">
                <a:latin typeface="Kruti Dev 010" pitchFamily="2" charset="0"/>
              </a:rPr>
              <a:t>ifj</a:t>
            </a:r>
            <a:r>
              <a:rPr lang="en-IN" b="1" dirty="0" smtClean="0">
                <a:latin typeface="Kruti Dev 010" pitchFamily="2" charset="0"/>
              </a:rPr>
              <a:t>{</a:t>
            </a:r>
            <a:r>
              <a:rPr lang="en-IN" b="1" dirty="0" err="1" smtClean="0">
                <a:latin typeface="Kruti Dev 010" pitchFamily="2" charset="0"/>
              </a:rPr>
              <a:t>kk</a:t>
            </a:r>
            <a:r>
              <a:rPr lang="en-IN" b="1" dirty="0" smtClean="0">
                <a:latin typeface="Kruti Dev 010" pitchFamily="2" charset="0"/>
              </a:rPr>
              <a:t> </a:t>
            </a:r>
          </a:p>
          <a:p>
            <a:r>
              <a:rPr lang="en-IN" b="1" dirty="0" err="1" smtClean="0">
                <a:latin typeface="Kruti Dev 010" pitchFamily="2" charset="0"/>
              </a:rPr>
              <a:t>JksrsfUnz</a:t>
            </a:r>
            <a:r>
              <a:rPr lang="en-IN" b="1" dirty="0" smtClean="0">
                <a:latin typeface="Kruti Dev 010" pitchFamily="2" charset="0"/>
              </a:rPr>
              <a:t>; </a:t>
            </a:r>
            <a:r>
              <a:rPr lang="en-IN" b="1" dirty="0" err="1" smtClean="0">
                <a:latin typeface="Kruti Dev 010" pitchFamily="2" charset="0"/>
              </a:rPr>
              <a:t>ifj</a:t>
            </a:r>
            <a:r>
              <a:rPr lang="en-IN" b="1" dirty="0" smtClean="0">
                <a:latin typeface="Kruti Dev 010" pitchFamily="2" charset="0"/>
              </a:rPr>
              <a:t>{</a:t>
            </a:r>
            <a:r>
              <a:rPr lang="en-IN" b="1" dirty="0" err="1" smtClean="0">
                <a:latin typeface="Kruti Dev 010" pitchFamily="2" charset="0"/>
              </a:rPr>
              <a:t>kk</a:t>
            </a:r>
            <a:r>
              <a:rPr lang="en-IN" b="1" dirty="0" smtClean="0">
                <a:latin typeface="Kruti Dev 010" pitchFamily="2" charset="0"/>
              </a:rPr>
              <a:t> </a:t>
            </a:r>
          </a:p>
          <a:p>
            <a:r>
              <a:rPr lang="en-IN" b="1" dirty="0" err="1" smtClean="0">
                <a:latin typeface="Kruti Dev 010" pitchFamily="2" charset="0"/>
              </a:rPr>
              <a:t>jlusfUnz</a:t>
            </a:r>
            <a:r>
              <a:rPr lang="en-IN" b="1" dirty="0" smtClean="0">
                <a:latin typeface="Kruti Dev 010" pitchFamily="2" charset="0"/>
              </a:rPr>
              <a:t>; }</a:t>
            </a:r>
            <a:r>
              <a:rPr lang="en-IN" b="1" dirty="0" err="1" smtClean="0">
                <a:latin typeface="Kruti Dev 010" pitchFamily="2" charset="0"/>
              </a:rPr>
              <a:t>kjk</a:t>
            </a:r>
            <a:r>
              <a:rPr lang="en-IN" b="1" dirty="0" smtClean="0">
                <a:latin typeface="Kruti Dev 010" pitchFamily="2" charset="0"/>
              </a:rPr>
              <a:t> </a:t>
            </a:r>
            <a:r>
              <a:rPr lang="en-IN" b="1" dirty="0" err="1" smtClean="0">
                <a:latin typeface="Kruti Dev 010" pitchFamily="2" charset="0"/>
              </a:rPr>
              <a:t>ifj</a:t>
            </a:r>
            <a:r>
              <a:rPr lang="en-IN" b="1" dirty="0" smtClean="0">
                <a:latin typeface="Kruti Dev 010" pitchFamily="2" charset="0"/>
              </a:rPr>
              <a:t>{</a:t>
            </a:r>
            <a:r>
              <a:rPr lang="en-IN" b="1" dirty="0" err="1" smtClean="0">
                <a:latin typeface="Kruti Dev 010" pitchFamily="2" charset="0"/>
              </a:rPr>
              <a:t>kk</a:t>
            </a:r>
            <a:endParaRPr lang="en-IN" b="1" dirty="0" smtClean="0">
              <a:latin typeface="Kruti Dev 010" pitchFamily="2" charset="0"/>
            </a:endParaRPr>
          </a:p>
          <a:p>
            <a:r>
              <a:rPr lang="en-IN" b="1" dirty="0" smtClean="0">
                <a:latin typeface="Kruti Dev 010" pitchFamily="2" charset="0"/>
              </a:rPr>
              <a:t>?</a:t>
            </a:r>
            <a:r>
              <a:rPr lang="en-IN" b="1" dirty="0" err="1" smtClean="0">
                <a:latin typeface="Kruti Dev 010" pitchFamily="2" charset="0"/>
              </a:rPr>
              <a:t>kzk.ksfUnz</a:t>
            </a:r>
            <a:r>
              <a:rPr lang="en-IN" b="1" dirty="0" smtClean="0">
                <a:latin typeface="Kruti Dev 010" pitchFamily="2" charset="0"/>
              </a:rPr>
              <a:t>; }</a:t>
            </a:r>
            <a:r>
              <a:rPr lang="en-IN" b="1" dirty="0" err="1" smtClean="0">
                <a:latin typeface="Kruti Dev 010" pitchFamily="2" charset="0"/>
              </a:rPr>
              <a:t>kjk</a:t>
            </a:r>
            <a:r>
              <a:rPr lang="en-IN" b="1" dirty="0" smtClean="0">
                <a:latin typeface="Kruti Dev 010" pitchFamily="2" charset="0"/>
              </a:rPr>
              <a:t> </a:t>
            </a:r>
            <a:r>
              <a:rPr lang="en-IN" b="1" dirty="0" err="1" smtClean="0">
                <a:latin typeface="Kruti Dev 010" pitchFamily="2" charset="0"/>
              </a:rPr>
              <a:t>ifj</a:t>
            </a:r>
            <a:r>
              <a:rPr lang="en-IN" b="1" dirty="0" smtClean="0">
                <a:latin typeface="Kruti Dev 010" pitchFamily="2" charset="0"/>
              </a:rPr>
              <a:t>{</a:t>
            </a:r>
            <a:r>
              <a:rPr lang="en-IN" b="1" dirty="0" err="1" smtClean="0">
                <a:latin typeface="Kruti Dev 010" pitchFamily="2" charset="0"/>
              </a:rPr>
              <a:t>kk</a:t>
            </a:r>
            <a:r>
              <a:rPr lang="en-IN" b="1" dirty="0" smtClean="0">
                <a:latin typeface="Kruti Dev 010" pitchFamily="2" charset="0"/>
              </a:rPr>
              <a:t> </a:t>
            </a:r>
          </a:p>
          <a:p>
            <a:r>
              <a:rPr lang="en-IN" b="1" dirty="0" err="1" smtClean="0">
                <a:latin typeface="Kruti Dev 010" pitchFamily="2" charset="0"/>
              </a:rPr>
              <a:t>Li’kZusfnz</a:t>
            </a:r>
            <a:r>
              <a:rPr lang="en-IN" b="1" dirty="0" smtClean="0">
                <a:latin typeface="Kruti Dev 010" pitchFamily="2" charset="0"/>
              </a:rPr>
              <a:t>; }</a:t>
            </a:r>
            <a:r>
              <a:rPr lang="en-IN" b="1" dirty="0" err="1" smtClean="0">
                <a:latin typeface="Kruti Dev 010" pitchFamily="2" charset="0"/>
              </a:rPr>
              <a:t>kjk</a:t>
            </a:r>
            <a:r>
              <a:rPr lang="en-IN" b="1" dirty="0" smtClean="0">
                <a:latin typeface="Kruti Dev 010" pitchFamily="2" charset="0"/>
              </a:rPr>
              <a:t> </a:t>
            </a:r>
            <a:r>
              <a:rPr lang="en-IN" b="1" dirty="0" err="1" smtClean="0">
                <a:latin typeface="Kruti Dev 010" pitchFamily="2" charset="0"/>
              </a:rPr>
              <a:t>ifj</a:t>
            </a:r>
            <a:r>
              <a:rPr lang="en-IN" b="1" dirty="0" smtClean="0">
                <a:latin typeface="Kruti Dev 010" pitchFamily="2" charset="0"/>
              </a:rPr>
              <a:t>{</a:t>
            </a:r>
            <a:r>
              <a:rPr lang="en-IN" b="1" dirty="0" err="1" smtClean="0">
                <a:latin typeface="Kruti Dev 010" pitchFamily="2" charset="0"/>
              </a:rPr>
              <a:t>kk</a:t>
            </a:r>
            <a:r>
              <a:rPr lang="en-IN" b="1" dirty="0" smtClean="0">
                <a:latin typeface="Kruti Dev 010" pitchFamily="2" charset="0"/>
              </a:rPr>
              <a:t> </a:t>
            </a:r>
          </a:p>
          <a:p>
            <a:r>
              <a:rPr lang="en-IN" b="1" dirty="0" err="1" smtClean="0">
                <a:latin typeface="Kruti Dev 010" pitchFamily="2" charset="0"/>
              </a:rPr>
              <a:t>iz’u</a:t>
            </a:r>
            <a:r>
              <a:rPr lang="en-IN" b="1" dirty="0" smtClean="0">
                <a:latin typeface="Kruti Dev 010" pitchFamily="2" charset="0"/>
              </a:rPr>
              <a:t> </a:t>
            </a:r>
            <a:r>
              <a:rPr lang="en-IN" b="1" dirty="0" err="1" smtClean="0">
                <a:latin typeface="Kruti Dev 010" pitchFamily="2" charset="0"/>
              </a:rPr>
              <a:t>ifj</a:t>
            </a:r>
            <a:r>
              <a:rPr lang="en-IN" b="1" dirty="0" smtClean="0">
                <a:latin typeface="Kruti Dev 010" pitchFamily="2" charset="0"/>
              </a:rPr>
              <a:t>{</a:t>
            </a:r>
            <a:r>
              <a:rPr lang="en-IN" b="1" dirty="0" err="1" smtClean="0">
                <a:latin typeface="Kruti Dev 010" pitchFamily="2" charset="0"/>
              </a:rPr>
              <a:t>kk</a:t>
            </a:r>
            <a:r>
              <a:rPr lang="en-IN" b="1" dirty="0" smtClean="0">
                <a:latin typeface="Kruti Dev 010" pitchFamily="2" charset="0"/>
              </a:rPr>
              <a:t> </a:t>
            </a:r>
          </a:p>
          <a:p>
            <a:endParaRPr lang="en-IN" b="1" dirty="0" smtClean="0">
              <a:latin typeface="Kruti Dev 010" pitchFamily="2" charset="0"/>
            </a:endParaRPr>
          </a:p>
          <a:p>
            <a:endParaRPr lang="en-IN" b="1" dirty="0" smtClean="0">
              <a:latin typeface="Kruti Dev 010" pitchFamily="2" charset="0"/>
            </a:endParaRPr>
          </a:p>
          <a:p>
            <a:endParaRPr lang="en-IN" b="1" dirty="0">
              <a:latin typeface="Kruti Dev 010" pitchFamily="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438400" y="381000"/>
            <a:ext cx="3733800" cy="444994"/>
          </a:xfrm>
          <a:prstGeom prst="rect">
            <a:avLst/>
          </a:prstGeom>
        </p:spPr>
        <p:txBody>
          <a:bodyPr vert="horz" wrap="square" lIns="0" tIns="13970" rIns="0" bIns="0" rtlCol="0">
            <a:spAutoFit/>
          </a:bodyPr>
          <a:lstStyle/>
          <a:p>
            <a:pPr marL="12700">
              <a:lnSpc>
                <a:spcPct val="100000"/>
              </a:lnSpc>
              <a:spcBef>
                <a:spcPts val="110"/>
              </a:spcBef>
            </a:pPr>
            <a:r>
              <a:rPr sz="2800" spc="-305" dirty="0"/>
              <a:t>S</a:t>
            </a:r>
            <a:r>
              <a:rPr sz="2800" spc="30" dirty="0"/>
              <a:t>h</a:t>
            </a:r>
            <a:r>
              <a:rPr sz="2800" spc="20" dirty="0"/>
              <a:t>a</a:t>
            </a:r>
            <a:r>
              <a:rPr sz="2800" spc="70" dirty="0"/>
              <a:t>d</a:t>
            </a:r>
            <a:r>
              <a:rPr sz="2800" spc="-85" dirty="0"/>
              <a:t>h</a:t>
            </a:r>
            <a:r>
              <a:rPr sz="2800" spc="-65" dirty="0"/>
              <a:t>v</a:t>
            </a:r>
            <a:r>
              <a:rPr sz="2800" spc="-170" dirty="0"/>
              <a:t>i</a:t>
            </a:r>
            <a:r>
              <a:rPr sz="2800" spc="70" dirty="0"/>
              <a:t>d</a:t>
            </a:r>
            <a:r>
              <a:rPr sz="2800" spc="-110" dirty="0"/>
              <a:t>h</a:t>
            </a:r>
            <a:r>
              <a:rPr sz="2800" spc="-195" dirty="0"/>
              <a:t> </a:t>
            </a:r>
            <a:r>
              <a:rPr sz="2400" spc="-220" dirty="0"/>
              <a:t>P</a:t>
            </a:r>
            <a:r>
              <a:rPr sz="2400" spc="145" dirty="0"/>
              <a:t>a</a:t>
            </a:r>
            <a:r>
              <a:rPr sz="2400" spc="-290" dirty="0"/>
              <a:t>r</a:t>
            </a:r>
            <a:r>
              <a:rPr sz="2400" spc="-120" dirty="0"/>
              <a:t>ik</a:t>
            </a:r>
            <a:r>
              <a:rPr sz="2400" spc="-155" dirty="0"/>
              <a:t>s</a:t>
            </a:r>
            <a:r>
              <a:rPr sz="2400" spc="-100" dirty="0"/>
              <a:t>h</a:t>
            </a:r>
            <a:r>
              <a:rPr sz="2400" spc="155" dirty="0"/>
              <a:t>a</a:t>
            </a:r>
            <a:endParaRPr sz="2400"/>
          </a:p>
        </p:txBody>
      </p:sp>
      <p:grpSp>
        <p:nvGrpSpPr>
          <p:cNvPr id="2" name="object 6"/>
          <p:cNvGrpSpPr/>
          <p:nvPr/>
        </p:nvGrpSpPr>
        <p:grpSpPr>
          <a:xfrm>
            <a:off x="1600200" y="685800"/>
            <a:ext cx="6103619" cy="1398905"/>
            <a:chOff x="2455164" y="1092708"/>
            <a:chExt cx="8138159" cy="1398905"/>
          </a:xfrm>
        </p:grpSpPr>
        <p:pic>
          <p:nvPicPr>
            <p:cNvPr id="7" name="object 7"/>
            <p:cNvPicPr/>
            <p:nvPr/>
          </p:nvPicPr>
          <p:blipFill>
            <a:blip r:embed="rId2" cstate="print"/>
            <a:stretch>
              <a:fillRect/>
            </a:stretch>
          </p:blipFill>
          <p:spPr>
            <a:xfrm>
              <a:off x="2455164" y="1092708"/>
              <a:ext cx="8137779" cy="1398651"/>
            </a:xfrm>
            <a:prstGeom prst="rect">
              <a:avLst/>
            </a:prstGeom>
          </p:spPr>
        </p:pic>
        <p:pic>
          <p:nvPicPr>
            <p:cNvPr id="8" name="object 8"/>
            <p:cNvPicPr/>
            <p:nvPr/>
          </p:nvPicPr>
          <p:blipFill>
            <a:blip r:embed="rId3" cstate="print"/>
            <a:stretch>
              <a:fillRect/>
            </a:stretch>
          </p:blipFill>
          <p:spPr>
            <a:xfrm>
              <a:off x="2651760" y="1289304"/>
              <a:ext cx="7754111" cy="1014984"/>
            </a:xfrm>
            <a:prstGeom prst="rect">
              <a:avLst/>
            </a:prstGeom>
          </p:spPr>
        </p:pic>
      </p:grpSp>
      <p:sp>
        <p:nvSpPr>
          <p:cNvPr id="30" name="object 30"/>
          <p:cNvSpPr txBox="1"/>
          <p:nvPr/>
        </p:nvSpPr>
        <p:spPr>
          <a:xfrm>
            <a:off x="304800" y="1905000"/>
            <a:ext cx="8610600" cy="4321054"/>
          </a:xfrm>
          <a:prstGeom prst="rect">
            <a:avLst/>
          </a:prstGeom>
        </p:spPr>
        <p:txBody>
          <a:bodyPr vert="horz" wrap="square" lIns="0" tIns="14604" rIns="0" bIns="0" rtlCol="0">
            <a:spAutoFit/>
          </a:bodyPr>
          <a:lstStyle/>
          <a:p>
            <a:pPr marL="12700">
              <a:lnSpc>
                <a:spcPct val="100000"/>
              </a:lnSpc>
              <a:spcBef>
                <a:spcPts val="114"/>
              </a:spcBef>
            </a:pPr>
            <a:r>
              <a:rPr sz="2000" b="1" u="heavy" spc="-135" dirty="0">
                <a:uFill>
                  <a:solidFill>
                    <a:srgbClr val="000000"/>
                  </a:solidFill>
                </a:uFill>
                <a:latin typeface="Tahoma"/>
                <a:cs typeface="Tahoma"/>
              </a:rPr>
              <a:t>Strotra</a:t>
            </a:r>
            <a:r>
              <a:rPr sz="2000" b="1" u="heavy" spc="-105" dirty="0">
                <a:uFill>
                  <a:solidFill>
                    <a:srgbClr val="000000"/>
                  </a:solidFill>
                </a:uFill>
                <a:latin typeface="Tahoma"/>
                <a:cs typeface="Tahoma"/>
              </a:rPr>
              <a:t> </a:t>
            </a:r>
            <a:r>
              <a:rPr sz="2000" b="1" u="heavy" spc="-90" dirty="0">
                <a:uFill>
                  <a:solidFill>
                    <a:srgbClr val="000000"/>
                  </a:solidFill>
                </a:uFill>
                <a:latin typeface="Tahoma"/>
                <a:cs typeface="Tahoma"/>
              </a:rPr>
              <a:t>Indriya</a:t>
            </a:r>
            <a:r>
              <a:rPr sz="2000" b="1" spc="-35" dirty="0">
                <a:latin typeface="Tahoma"/>
                <a:cs typeface="Tahoma"/>
              </a:rPr>
              <a:t> </a:t>
            </a:r>
            <a:r>
              <a:rPr sz="2000" spc="-45" dirty="0">
                <a:latin typeface="Verdana"/>
                <a:cs typeface="Verdana"/>
              </a:rPr>
              <a:t>–examination</a:t>
            </a:r>
            <a:r>
              <a:rPr sz="2000" spc="-160" dirty="0">
                <a:latin typeface="Verdana"/>
                <a:cs typeface="Verdana"/>
              </a:rPr>
              <a:t> </a:t>
            </a:r>
            <a:r>
              <a:rPr sz="2000" spc="20" dirty="0">
                <a:latin typeface="Verdana"/>
                <a:cs typeface="Verdana"/>
              </a:rPr>
              <a:t>of</a:t>
            </a:r>
            <a:r>
              <a:rPr sz="2000" spc="-175" dirty="0">
                <a:latin typeface="Verdana"/>
                <a:cs typeface="Verdana"/>
              </a:rPr>
              <a:t> </a:t>
            </a:r>
            <a:r>
              <a:rPr sz="2000" spc="-40" dirty="0">
                <a:latin typeface="Verdana"/>
                <a:cs typeface="Verdana"/>
              </a:rPr>
              <a:t>normal</a:t>
            </a:r>
            <a:r>
              <a:rPr sz="2000" spc="-165" dirty="0">
                <a:latin typeface="Verdana"/>
                <a:cs typeface="Verdana"/>
              </a:rPr>
              <a:t> </a:t>
            </a:r>
            <a:r>
              <a:rPr sz="2000" spc="85" dirty="0">
                <a:latin typeface="Verdana"/>
                <a:cs typeface="Verdana"/>
              </a:rPr>
              <a:t>and</a:t>
            </a:r>
            <a:r>
              <a:rPr sz="2000" spc="-170" dirty="0">
                <a:latin typeface="Verdana"/>
                <a:cs typeface="Verdana"/>
              </a:rPr>
              <a:t> </a:t>
            </a:r>
            <a:r>
              <a:rPr sz="2000" spc="5" dirty="0">
                <a:latin typeface="Verdana"/>
                <a:cs typeface="Verdana"/>
              </a:rPr>
              <a:t>abnormal</a:t>
            </a:r>
            <a:r>
              <a:rPr sz="2000" spc="-200" dirty="0">
                <a:latin typeface="Verdana"/>
                <a:cs typeface="Verdana"/>
              </a:rPr>
              <a:t> </a:t>
            </a:r>
            <a:r>
              <a:rPr sz="2000" spc="-15" dirty="0">
                <a:latin typeface="Verdana"/>
                <a:cs typeface="Verdana"/>
              </a:rPr>
              <a:t>sound</a:t>
            </a:r>
            <a:r>
              <a:rPr sz="2000" spc="-204" dirty="0">
                <a:latin typeface="Verdana"/>
                <a:cs typeface="Verdana"/>
              </a:rPr>
              <a:t> </a:t>
            </a:r>
            <a:r>
              <a:rPr sz="2000" spc="-95" dirty="0">
                <a:latin typeface="Verdana"/>
                <a:cs typeface="Verdana"/>
              </a:rPr>
              <a:t>in</a:t>
            </a:r>
            <a:r>
              <a:rPr sz="2000" spc="-135" dirty="0">
                <a:latin typeface="Verdana"/>
                <a:cs typeface="Verdana"/>
              </a:rPr>
              <a:t> </a:t>
            </a:r>
            <a:r>
              <a:rPr sz="2000" spc="-10" dirty="0">
                <a:latin typeface="Verdana"/>
                <a:cs typeface="Verdana"/>
              </a:rPr>
              <a:t>patient</a:t>
            </a:r>
            <a:endParaRPr sz="2000">
              <a:latin typeface="Verdana"/>
              <a:cs typeface="Verdana"/>
            </a:endParaRPr>
          </a:p>
          <a:p>
            <a:pPr marL="12700" marR="5080">
              <a:lnSpc>
                <a:spcPct val="199700"/>
              </a:lnSpc>
              <a:spcBef>
                <a:spcPts val="35"/>
              </a:spcBef>
            </a:pPr>
            <a:r>
              <a:rPr sz="2000" b="1" u="heavy" spc="-30" dirty="0">
                <a:uFill>
                  <a:solidFill>
                    <a:srgbClr val="000000"/>
                  </a:solidFill>
                </a:uFill>
                <a:latin typeface="Tahoma"/>
                <a:cs typeface="Tahoma"/>
              </a:rPr>
              <a:t>Sparshana</a:t>
            </a:r>
            <a:r>
              <a:rPr sz="2000" b="1" u="heavy" spc="-140" dirty="0">
                <a:uFill>
                  <a:solidFill>
                    <a:srgbClr val="000000"/>
                  </a:solidFill>
                </a:uFill>
                <a:latin typeface="Tahoma"/>
                <a:cs typeface="Tahoma"/>
              </a:rPr>
              <a:t> </a:t>
            </a:r>
            <a:r>
              <a:rPr sz="2000" b="1" u="heavy" spc="-90" dirty="0">
                <a:uFill>
                  <a:solidFill>
                    <a:srgbClr val="000000"/>
                  </a:solidFill>
                </a:uFill>
                <a:latin typeface="Tahoma"/>
                <a:cs typeface="Tahoma"/>
              </a:rPr>
              <a:t>Indriya</a:t>
            </a:r>
            <a:r>
              <a:rPr sz="2000" b="1" spc="-30" dirty="0">
                <a:latin typeface="Tahoma"/>
                <a:cs typeface="Tahoma"/>
              </a:rPr>
              <a:t> </a:t>
            </a:r>
            <a:r>
              <a:rPr sz="2000" spc="-75" dirty="0">
                <a:latin typeface="Verdana"/>
                <a:cs typeface="Verdana"/>
              </a:rPr>
              <a:t>–normal</a:t>
            </a:r>
            <a:r>
              <a:rPr sz="2000" spc="-204" dirty="0">
                <a:latin typeface="Verdana"/>
                <a:cs typeface="Verdana"/>
              </a:rPr>
              <a:t> </a:t>
            </a:r>
            <a:r>
              <a:rPr sz="2000" spc="80" dirty="0">
                <a:latin typeface="Verdana"/>
                <a:cs typeface="Verdana"/>
              </a:rPr>
              <a:t>and</a:t>
            </a:r>
            <a:r>
              <a:rPr sz="2000" spc="-170" dirty="0">
                <a:latin typeface="Verdana"/>
                <a:cs typeface="Verdana"/>
              </a:rPr>
              <a:t> </a:t>
            </a:r>
            <a:r>
              <a:rPr sz="2000" spc="5" dirty="0">
                <a:latin typeface="Verdana"/>
                <a:cs typeface="Verdana"/>
              </a:rPr>
              <a:t>abnormal</a:t>
            </a:r>
            <a:r>
              <a:rPr sz="2000" spc="-165" dirty="0">
                <a:latin typeface="Verdana"/>
                <a:cs typeface="Verdana"/>
              </a:rPr>
              <a:t> </a:t>
            </a:r>
            <a:r>
              <a:rPr sz="2000" spc="-5" dirty="0">
                <a:latin typeface="Verdana"/>
                <a:cs typeface="Verdana"/>
              </a:rPr>
              <a:t>touches</a:t>
            </a:r>
            <a:r>
              <a:rPr sz="2000" spc="-190" dirty="0">
                <a:latin typeface="Verdana"/>
                <a:cs typeface="Verdana"/>
              </a:rPr>
              <a:t> </a:t>
            </a:r>
            <a:r>
              <a:rPr sz="2000" spc="20" dirty="0">
                <a:latin typeface="Verdana"/>
                <a:cs typeface="Verdana"/>
              </a:rPr>
              <a:t>of</a:t>
            </a:r>
            <a:r>
              <a:rPr sz="2000" spc="-140" dirty="0">
                <a:latin typeface="Verdana"/>
                <a:cs typeface="Verdana"/>
              </a:rPr>
              <a:t> </a:t>
            </a:r>
            <a:r>
              <a:rPr sz="2000" spc="-25" dirty="0">
                <a:latin typeface="Verdana"/>
                <a:cs typeface="Verdana"/>
              </a:rPr>
              <a:t>the</a:t>
            </a:r>
            <a:r>
              <a:rPr sz="2000" spc="-140" dirty="0">
                <a:latin typeface="Verdana"/>
                <a:cs typeface="Verdana"/>
              </a:rPr>
              <a:t> </a:t>
            </a:r>
            <a:r>
              <a:rPr sz="2000" spc="-10" dirty="0">
                <a:latin typeface="Verdana"/>
                <a:cs typeface="Verdana"/>
              </a:rPr>
              <a:t>patient</a:t>
            </a:r>
            <a:r>
              <a:rPr sz="2000" spc="-165" dirty="0">
                <a:latin typeface="Verdana"/>
                <a:cs typeface="Verdana"/>
              </a:rPr>
              <a:t> </a:t>
            </a:r>
            <a:r>
              <a:rPr sz="2000" spc="-70" dirty="0">
                <a:latin typeface="Verdana"/>
                <a:cs typeface="Verdana"/>
              </a:rPr>
              <a:t>(shita,ushna,etc) </a:t>
            </a:r>
            <a:r>
              <a:rPr sz="2000" spc="-65" dirty="0">
                <a:latin typeface="Verdana"/>
                <a:cs typeface="Verdana"/>
              </a:rPr>
              <a:t> </a:t>
            </a:r>
            <a:r>
              <a:rPr sz="2000" b="1" u="heavy" spc="-5" dirty="0">
                <a:uFill>
                  <a:solidFill>
                    <a:srgbClr val="000000"/>
                  </a:solidFill>
                </a:uFill>
                <a:latin typeface="Tahoma"/>
                <a:cs typeface="Tahoma"/>
              </a:rPr>
              <a:t>Chakshu</a:t>
            </a:r>
            <a:r>
              <a:rPr sz="2000" b="1" u="heavy" spc="-125" dirty="0">
                <a:uFill>
                  <a:solidFill>
                    <a:srgbClr val="000000"/>
                  </a:solidFill>
                </a:uFill>
                <a:latin typeface="Tahoma"/>
                <a:cs typeface="Tahoma"/>
              </a:rPr>
              <a:t> </a:t>
            </a:r>
            <a:r>
              <a:rPr sz="2000" b="1" u="heavy" spc="-90" dirty="0">
                <a:uFill>
                  <a:solidFill>
                    <a:srgbClr val="000000"/>
                  </a:solidFill>
                </a:uFill>
                <a:latin typeface="Tahoma"/>
                <a:cs typeface="Tahoma"/>
              </a:rPr>
              <a:t>Indriya</a:t>
            </a:r>
            <a:r>
              <a:rPr sz="2000" b="1" spc="-30" dirty="0">
                <a:latin typeface="Tahoma"/>
                <a:cs typeface="Tahoma"/>
              </a:rPr>
              <a:t> </a:t>
            </a:r>
            <a:r>
              <a:rPr sz="2000" spc="-265" dirty="0">
                <a:latin typeface="Verdana"/>
                <a:cs typeface="Verdana"/>
              </a:rPr>
              <a:t>–</a:t>
            </a:r>
            <a:r>
              <a:rPr sz="2000" spc="-155" dirty="0">
                <a:latin typeface="Verdana"/>
                <a:cs typeface="Verdana"/>
              </a:rPr>
              <a:t> </a:t>
            </a:r>
            <a:r>
              <a:rPr sz="2000" spc="-40" dirty="0">
                <a:latin typeface="Verdana"/>
                <a:cs typeface="Verdana"/>
              </a:rPr>
              <a:t>shape,measurement,complexionsigns,</a:t>
            </a:r>
            <a:r>
              <a:rPr sz="2000" spc="-285" dirty="0">
                <a:latin typeface="Verdana"/>
                <a:cs typeface="Verdana"/>
              </a:rPr>
              <a:t> </a:t>
            </a:r>
            <a:r>
              <a:rPr sz="2000" spc="-85" dirty="0">
                <a:latin typeface="Verdana"/>
                <a:cs typeface="Verdana"/>
              </a:rPr>
              <a:t>sign</a:t>
            </a:r>
            <a:r>
              <a:rPr sz="2000" spc="-160" dirty="0">
                <a:latin typeface="Verdana"/>
                <a:cs typeface="Verdana"/>
              </a:rPr>
              <a:t> </a:t>
            </a:r>
            <a:r>
              <a:rPr sz="2000" spc="20" dirty="0">
                <a:latin typeface="Verdana"/>
                <a:cs typeface="Verdana"/>
              </a:rPr>
              <a:t>of</a:t>
            </a:r>
            <a:r>
              <a:rPr sz="2000" spc="-185" dirty="0">
                <a:latin typeface="Verdana"/>
                <a:cs typeface="Verdana"/>
              </a:rPr>
              <a:t> </a:t>
            </a:r>
            <a:r>
              <a:rPr sz="2000" spc="-25" dirty="0">
                <a:latin typeface="Verdana"/>
                <a:cs typeface="Verdana"/>
              </a:rPr>
              <a:t>disease</a:t>
            </a:r>
            <a:r>
              <a:rPr sz="2000" spc="-204" dirty="0">
                <a:latin typeface="Verdana"/>
                <a:cs typeface="Verdana"/>
              </a:rPr>
              <a:t> </a:t>
            </a:r>
            <a:r>
              <a:rPr sz="2000" spc="85" dirty="0">
                <a:latin typeface="Verdana"/>
                <a:cs typeface="Verdana"/>
              </a:rPr>
              <a:t>and</a:t>
            </a:r>
            <a:r>
              <a:rPr sz="2000" spc="-120" dirty="0">
                <a:latin typeface="Verdana"/>
                <a:cs typeface="Verdana"/>
              </a:rPr>
              <a:t> luster </a:t>
            </a:r>
            <a:r>
              <a:rPr sz="2000" spc="-690" dirty="0">
                <a:latin typeface="Verdana"/>
                <a:cs typeface="Verdana"/>
              </a:rPr>
              <a:t> </a:t>
            </a:r>
            <a:r>
              <a:rPr sz="2000" b="1" u="heavy" spc="-20" dirty="0">
                <a:uFill>
                  <a:solidFill>
                    <a:srgbClr val="000000"/>
                  </a:solidFill>
                </a:uFill>
                <a:latin typeface="Tahoma"/>
                <a:cs typeface="Tahoma"/>
              </a:rPr>
              <a:t>Rasana</a:t>
            </a:r>
            <a:r>
              <a:rPr sz="2000" b="1" u="heavy" spc="-75" dirty="0">
                <a:uFill>
                  <a:solidFill>
                    <a:srgbClr val="000000"/>
                  </a:solidFill>
                </a:uFill>
                <a:latin typeface="Tahoma"/>
                <a:cs typeface="Tahoma"/>
              </a:rPr>
              <a:t> </a:t>
            </a:r>
            <a:r>
              <a:rPr sz="2000" b="1" u="heavy" spc="-90" dirty="0">
                <a:uFill>
                  <a:solidFill>
                    <a:srgbClr val="000000"/>
                  </a:solidFill>
                </a:uFill>
                <a:latin typeface="Tahoma"/>
                <a:cs typeface="Tahoma"/>
              </a:rPr>
              <a:t>Indriya</a:t>
            </a:r>
            <a:r>
              <a:rPr sz="2000" b="1" spc="-85" dirty="0">
                <a:latin typeface="Tahoma"/>
                <a:cs typeface="Tahoma"/>
              </a:rPr>
              <a:t> </a:t>
            </a:r>
            <a:r>
              <a:rPr sz="2000" spc="-265" dirty="0">
                <a:latin typeface="Verdana"/>
                <a:cs typeface="Verdana"/>
              </a:rPr>
              <a:t>–</a:t>
            </a:r>
            <a:r>
              <a:rPr sz="2000" spc="-165" dirty="0">
                <a:latin typeface="Verdana"/>
                <a:cs typeface="Verdana"/>
              </a:rPr>
              <a:t> </a:t>
            </a:r>
            <a:r>
              <a:rPr sz="2000" spc="-30" dirty="0">
                <a:latin typeface="Verdana"/>
                <a:cs typeface="Verdana"/>
              </a:rPr>
              <a:t>examination</a:t>
            </a:r>
            <a:r>
              <a:rPr sz="2000" spc="-140" dirty="0">
                <a:latin typeface="Verdana"/>
                <a:cs typeface="Verdana"/>
              </a:rPr>
              <a:t> </a:t>
            </a:r>
            <a:r>
              <a:rPr sz="2000" spc="20" dirty="0">
                <a:latin typeface="Verdana"/>
                <a:cs typeface="Verdana"/>
              </a:rPr>
              <a:t>of</a:t>
            </a:r>
            <a:r>
              <a:rPr sz="2000" spc="-190" dirty="0">
                <a:latin typeface="Verdana"/>
                <a:cs typeface="Verdana"/>
              </a:rPr>
              <a:t> </a:t>
            </a:r>
            <a:r>
              <a:rPr sz="2000" spc="-85" dirty="0">
                <a:latin typeface="Verdana"/>
                <a:cs typeface="Verdana"/>
              </a:rPr>
              <a:t>fluids</a:t>
            </a:r>
            <a:r>
              <a:rPr sz="2000" spc="-229" dirty="0">
                <a:latin typeface="Verdana"/>
                <a:cs typeface="Verdana"/>
              </a:rPr>
              <a:t> </a:t>
            </a:r>
            <a:r>
              <a:rPr sz="2000" spc="25" dirty="0">
                <a:latin typeface="Verdana"/>
                <a:cs typeface="Verdana"/>
              </a:rPr>
              <a:t>(blood</a:t>
            </a:r>
            <a:r>
              <a:rPr sz="2000" spc="-185" dirty="0">
                <a:latin typeface="Verdana"/>
                <a:cs typeface="Verdana"/>
              </a:rPr>
              <a:t> </a:t>
            </a:r>
            <a:r>
              <a:rPr sz="2000" spc="10" dirty="0">
                <a:latin typeface="Verdana"/>
                <a:cs typeface="Verdana"/>
              </a:rPr>
              <a:t>etc)</a:t>
            </a:r>
            <a:endParaRPr sz="2000">
              <a:latin typeface="Verdana"/>
              <a:cs typeface="Verdana"/>
            </a:endParaRPr>
          </a:p>
          <a:p>
            <a:pPr>
              <a:lnSpc>
                <a:spcPct val="100000"/>
              </a:lnSpc>
              <a:spcBef>
                <a:spcPts val="55"/>
              </a:spcBef>
            </a:pPr>
            <a:endParaRPr sz="1950">
              <a:latin typeface="Verdana"/>
              <a:cs typeface="Verdana"/>
            </a:endParaRPr>
          </a:p>
          <a:p>
            <a:pPr marL="12700">
              <a:lnSpc>
                <a:spcPct val="100000"/>
              </a:lnSpc>
            </a:pPr>
            <a:r>
              <a:rPr sz="2000" b="1" u="heavy" spc="20" dirty="0">
                <a:uFill>
                  <a:solidFill>
                    <a:srgbClr val="000000"/>
                  </a:solidFill>
                </a:uFill>
                <a:latin typeface="Tahoma"/>
                <a:cs typeface="Tahoma"/>
              </a:rPr>
              <a:t>Ghrana</a:t>
            </a:r>
            <a:r>
              <a:rPr sz="2000" b="1" u="heavy" spc="-110" dirty="0">
                <a:uFill>
                  <a:solidFill>
                    <a:srgbClr val="000000"/>
                  </a:solidFill>
                </a:uFill>
                <a:latin typeface="Tahoma"/>
                <a:cs typeface="Tahoma"/>
              </a:rPr>
              <a:t> </a:t>
            </a:r>
            <a:r>
              <a:rPr sz="2000" b="1" u="heavy" spc="-90" dirty="0">
                <a:uFill>
                  <a:solidFill>
                    <a:srgbClr val="000000"/>
                  </a:solidFill>
                </a:uFill>
                <a:latin typeface="Tahoma"/>
                <a:cs typeface="Tahoma"/>
              </a:rPr>
              <a:t>Indriya</a:t>
            </a:r>
            <a:r>
              <a:rPr sz="2000" b="1" spc="-40" dirty="0">
                <a:latin typeface="Tahoma"/>
                <a:cs typeface="Tahoma"/>
              </a:rPr>
              <a:t> </a:t>
            </a:r>
            <a:r>
              <a:rPr sz="2000" spc="-265" dirty="0">
                <a:latin typeface="Verdana"/>
                <a:cs typeface="Verdana"/>
              </a:rPr>
              <a:t>–</a:t>
            </a:r>
            <a:r>
              <a:rPr sz="2000" spc="-155" dirty="0">
                <a:latin typeface="Verdana"/>
                <a:cs typeface="Verdana"/>
              </a:rPr>
              <a:t> </a:t>
            </a:r>
            <a:r>
              <a:rPr sz="2000" spc="-40" dirty="0">
                <a:latin typeface="Verdana"/>
                <a:cs typeface="Verdana"/>
              </a:rPr>
              <a:t>different</a:t>
            </a:r>
            <a:r>
              <a:rPr sz="2000" spc="-190" dirty="0">
                <a:latin typeface="Verdana"/>
                <a:cs typeface="Verdana"/>
              </a:rPr>
              <a:t> </a:t>
            </a:r>
            <a:r>
              <a:rPr sz="2000" spc="-5" dirty="0">
                <a:latin typeface="Verdana"/>
                <a:cs typeface="Verdana"/>
              </a:rPr>
              <a:t>type</a:t>
            </a:r>
            <a:r>
              <a:rPr sz="2000" spc="-175" dirty="0">
                <a:latin typeface="Verdana"/>
                <a:cs typeface="Verdana"/>
              </a:rPr>
              <a:t> </a:t>
            </a:r>
            <a:r>
              <a:rPr sz="2000" spc="20" dirty="0">
                <a:latin typeface="Verdana"/>
                <a:cs typeface="Verdana"/>
              </a:rPr>
              <a:t>of</a:t>
            </a:r>
            <a:r>
              <a:rPr sz="2000" spc="-180" dirty="0">
                <a:latin typeface="Verdana"/>
                <a:cs typeface="Verdana"/>
              </a:rPr>
              <a:t> </a:t>
            </a:r>
            <a:r>
              <a:rPr sz="2000" spc="-125" dirty="0">
                <a:latin typeface="Verdana"/>
                <a:cs typeface="Verdana"/>
              </a:rPr>
              <a:t>smells</a:t>
            </a:r>
            <a:r>
              <a:rPr sz="2000" spc="-220" dirty="0">
                <a:latin typeface="Verdana"/>
                <a:cs typeface="Verdana"/>
              </a:rPr>
              <a:t> </a:t>
            </a:r>
            <a:r>
              <a:rPr sz="2000" spc="-60" dirty="0">
                <a:latin typeface="Verdana"/>
                <a:cs typeface="Verdana"/>
              </a:rPr>
              <a:t>from</a:t>
            </a:r>
            <a:r>
              <a:rPr sz="2000" spc="-215" dirty="0">
                <a:latin typeface="Verdana"/>
                <a:cs typeface="Verdana"/>
              </a:rPr>
              <a:t> </a:t>
            </a:r>
            <a:r>
              <a:rPr sz="2000" spc="-65" dirty="0">
                <a:latin typeface="Verdana"/>
                <a:cs typeface="Verdana"/>
              </a:rPr>
              <a:t>entire</a:t>
            </a:r>
            <a:r>
              <a:rPr sz="2000" spc="-135" dirty="0">
                <a:latin typeface="Verdana"/>
                <a:cs typeface="Verdana"/>
              </a:rPr>
              <a:t> </a:t>
            </a:r>
            <a:r>
              <a:rPr sz="2000" spc="60" dirty="0">
                <a:latin typeface="Verdana"/>
                <a:cs typeface="Verdana"/>
              </a:rPr>
              <a:t>body</a:t>
            </a:r>
            <a:r>
              <a:rPr sz="2000" spc="-160" dirty="0">
                <a:latin typeface="Verdana"/>
                <a:cs typeface="Verdana"/>
              </a:rPr>
              <a:t> </a:t>
            </a:r>
            <a:r>
              <a:rPr sz="2000" spc="20" dirty="0">
                <a:latin typeface="Verdana"/>
                <a:cs typeface="Verdana"/>
              </a:rPr>
              <a:t>of</a:t>
            </a:r>
            <a:r>
              <a:rPr sz="2000" spc="-180" dirty="0">
                <a:latin typeface="Verdana"/>
                <a:cs typeface="Verdana"/>
              </a:rPr>
              <a:t> </a:t>
            </a:r>
            <a:r>
              <a:rPr sz="2000" spc="-35" dirty="0">
                <a:latin typeface="Verdana"/>
                <a:cs typeface="Verdana"/>
              </a:rPr>
              <a:t>patient(vrana,vyadhi)</a:t>
            </a:r>
            <a:endParaRPr sz="2000">
              <a:latin typeface="Verdana"/>
              <a:cs typeface="Verdana"/>
            </a:endParaRPr>
          </a:p>
          <a:p>
            <a:pPr>
              <a:lnSpc>
                <a:spcPct val="100000"/>
              </a:lnSpc>
              <a:spcBef>
                <a:spcPts val="25"/>
              </a:spcBef>
            </a:pPr>
            <a:endParaRPr sz="1950">
              <a:latin typeface="Verdana"/>
              <a:cs typeface="Verdana"/>
            </a:endParaRPr>
          </a:p>
          <a:p>
            <a:pPr marL="12700">
              <a:lnSpc>
                <a:spcPct val="100000"/>
              </a:lnSpc>
            </a:pPr>
            <a:r>
              <a:rPr sz="2000" b="1" u="heavy" spc="-204" dirty="0">
                <a:uFill>
                  <a:solidFill>
                    <a:srgbClr val="000000"/>
                  </a:solidFill>
                </a:uFill>
                <a:latin typeface="Tahoma"/>
                <a:cs typeface="Tahoma"/>
              </a:rPr>
              <a:t>P</a:t>
            </a:r>
            <a:r>
              <a:rPr sz="2000" b="1" u="heavy" spc="-80" dirty="0">
                <a:uFill>
                  <a:solidFill>
                    <a:srgbClr val="000000"/>
                  </a:solidFill>
                </a:uFill>
                <a:latin typeface="Tahoma"/>
                <a:cs typeface="Tahoma"/>
              </a:rPr>
              <a:t>ra</a:t>
            </a:r>
            <a:r>
              <a:rPr sz="2000" b="1" u="heavy" spc="-65" dirty="0">
                <a:uFill>
                  <a:solidFill>
                    <a:srgbClr val="000000"/>
                  </a:solidFill>
                </a:uFill>
                <a:latin typeface="Tahoma"/>
                <a:cs typeface="Tahoma"/>
              </a:rPr>
              <a:t>shn</a:t>
            </a:r>
            <a:r>
              <a:rPr sz="2000" b="1" u="heavy" spc="130" dirty="0">
                <a:uFill>
                  <a:solidFill>
                    <a:srgbClr val="000000"/>
                  </a:solidFill>
                </a:uFill>
                <a:latin typeface="Tahoma"/>
                <a:cs typeface="Tahoma"/>
              </a:rPr>
              <a:t>a</a:t>
            </a:r>
            <a:r>
              <a:rPr sz="2000" b="1" spc="-110" dirty="0">
                <a:latin typeface="Tahoma"/>
                <a:cs typeface="Tahoma"/>
              </a:rPr>
              <a:t> </a:t>
            </a:r>
            <a:r>
              <a:rPr sz="2000" spc="-265" dirty="0">
                <a:latin typeface="Verdana"/>
                <a:cs typeface="Verdana"/>
              </a:rPr>
              <a:t>–</a:t>
            </a:r>
            <a:r>
              <a:rPr sz="2000" spc="-165" dirty="0">
                <a:latin typeface="Verdana"/>
                <a:cs typeface="Verdana"/>
              </a:rPr>
              <a:t> </a:t>
            </a:r>
            <a:r>
              <a:rPr sz="2000" spc="114" dirty="0">
                <a:latin typeface="Verdana"/>
                <a:cs typeface="Verdana"/>
              </a:rPr>
              <a:t>q</a:t>
            </a:r>
            <a:r>
              <a:rPr sz="2000" spc="40" dirty="0">
                <a:latin typeface="Verdana"/>
                <a:cs typeface="Verdana"/>
              </a:rPr>
              <a:t>u</a:t>
            </a:r>
            <a:r>
              <a:rPr sz="2000" spc="15" dirty="0">
                <a:latin typeface="Verdana"/>
                <a:cs typeface="Verdana"/>
              </a:rPr>
              <a:t>e</a:t>
            </a:r>
            <a:r>
              <a:rPr sz="2000" spc="-254" dirty="0">
                <a:latin typeface="Verdana"/>
                <a:cs typeface="Verdana"/>
              </a:rPr>
              <a:t>s</a:t>
            </a:r>
            <a:r>
              <a:rPr sz="2000" spc="-145" dirty="0">
                <a:latin typeface="Verdana"/>
                <a:cs typeface="Verdana"/>
              </a:rPr>
              <a:t>t</a:t>
            </a:r>
            <a:r>
              <a:rPr sz="2000" spc="-160" dirty="0">
                <a:latin typeface="Verdana"/>
                <a:cs typeface="Verdana"/>
              </a:rPr>
              <a:t>i</a:t>
            </a:r>
            <a:r>
              <a:rPr sz="2000" spc="114" dirty="0">
                <a:latin typeface="Verdana"/>
                <a:cs typeface="Verdana"/>
              </a:rPr>
              <a:t>o</a:t>
            </a:r>
            <a:r>
              <a:rPr sz="2000" spc="-130" dirty="0">
                <a:latin typeface="Verdana"/>
                <a:cs typeface="Verdana"/>
              </a:rPr>
              <a:t>n</a:t>
            </a:r>
            <a:r>
              <a:rPr sz="2000" spc="-70" dirty="0">
                <a:latin typeface="Verdana"/>
                <a:cs typeface="Verdana"/>
              </a:rPr>
              <a:t>i</a:t>
            </a:r>
            <a:r>
              <a:rPr sz="2000" spc="35" dirty="0">
                <a:latin typeface="Verdana"/>
                <a:cs typeface="Verdana"/>
              </a:rPr>
              <a:t>ng</a:t>
            </a:r>
            <a:r>
              <a:rPr sz="2000" spc="-195" dirty="0">
                <a:latin typeface="Verdana"/>
                <a:cs typeface="Verdana"/>
              </a:rPr>
              <a:t> </a:t>
            </a:r>
            <a:r>
              <a:rPr sz="2000" spc="-145" dirty="0">
                <a:latin typeface="Verdana"/>
                <a:cs typeface="Verdana"/>
              </a:rPr>
              <a:t>t</a:t>
            </a:r>
            <a:r>
              <a:rPr sz="2000" spc="105" dirty="0">
                <a:latin typeface="Verdana"/>
                <a:cs typeface="Verdana"/>
              </a:rPr>
              <a:t>o</a:t>
            </a:r>
            <a:r>
              <a:rPr sz="2000" spc="-120" dirty="0">
                <a:latin typeface="Verdana"/>
                <a:cs typeface="Verdana"/>
              </a:rPr>
              <a:t> </a:t>
            </a:r>
            <a:r>
              <a:rPr sz="2000" spc="114" dirty="0">
                <a:latin typeface="Verdana"/>
                <a:cs typeface="Verdana"/>
              </a:rPr>
              <a:t>p</a:t>
            </a:r>
            <a:r>
              <a:rPr sz="2000" spc="165" dirty="0">
                <a:latin typeface="Verdana"/>
                <a:cs typeface="Verdana"/>
              </a:rPr>
              <a:t>a</a:t>
            </a:r>
            <a:r>
              <a:rPr sz="2000" spc="-145" dirty="0">
                <a:latin typeface="Verdana"/>
                <a:cs typeface="Verdana"/>
              </a:rPr>
              <a:t>t</a:t>
            </a:r>
            <a:r>
              <a:rPr sz="2000" spc="-160" dirty="0">
                <a:latin typeface="Verdana"/>
                <a:cs typeface="Verdana"/>
              </a:rPr>
              <a:t>i</a:t>
            </a:r>
            <a:r>
              <a:rPr sz="2000" spc="100" dirty="0">
                <a:latin typeface="Verdana"/>
                <a:cs typeface="Verdana"/>
              </a:rPr>
              <a:t>e</a:t>
            </a:r>
            <a:r>
              <a:rPr sz="2000" spc="-75" dirty="0">
                <a:latin typeface="Verdana"/>
                <a:cs typeface="Verdana"/>
              </a:rPr>
              <a:t>nt</a:t>
            </a:r>
            <a:endParaRPr sz="2000">
              <a:latin typeface="Verdana"/>
              <a:cs typeface="Verdan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err="1" smtClean="0">
                <a:latin typeface="Kruti Dev 055" pitchFamily="2" charset="0"/>
              </a:rPr>
              <a:t>v”Vfo</a:t>
            </a:r>
            <a:r>
              <a:rPr lang="en-US" b="1" dirty="0" smtClean="0">
                <a:latin typeface="Kruti Dev 055" pitchFamily="2" charset="0"/>
              </a:rPr>
              <a:t>/k </a:t>
            </a:r>
            <a:r>
              <a:rPr lang="en-US" b="1" dirty="0" err="1" smtClean="0">
                <a:latin typeface="Kruti Dev 055" pitchFamily="2" charset="0"/>
              </a:rPr>
              <a:t>ifj</a:t>
            </a:r>
            <a:r>
              <a:rPr lang="en-US" b="1" dirty="0" smtClean="0">
                <a:latin typeface="Kruti Dev 055" pitchFamily="2" charset="0"/>
              </a:rPr>
              <a:t>{</a:t>
            </a:r>
            <a:r>
              <a:rPr lang="en-US" b="1" dirty="0" err="1" smtClean="0">
                <a:latin typeface="Kruti Dev 055" pitchFamily="2" charset="0"/>
              </a:rPr>
              <a:t>kk</a:t>
            </a:r>
            <a:endParaRPr lang="en-US" dirty="0"/>
          </a:p>
        </p:txBody>
      </p:sp>
      <p:sp>
        <p:nvSpPr>
          <p:cNvPr id="3" name="Content Placeholder 2"/>
          <p:cNvSpPr>
            <a:spLocks noGrp="1"/>
          </p:cNvSpPr>
          <p:nvPr>
            <p:ph idx="1"/>
          </p:nvPr>
        </p:nvSpPr>
        <p:spPr>
          <a:xfrm>
            <a:off x="304800" y="1143000"/>
            <a:ext cx="8500872" cy="5181600"/>
          </a:xfrm>
        </p:spPr>
        <p:txBody>
          <a:bodyPr>
            <a:normAutofit fontScale="85000" lnSpcReduction="20000"/>
          </a:bodyPr>
          <a:lstStyle/>
          <a:p>
            <a:pPr>
              <a:buNone/>
            </a:pPr>
            <a:r>
              <a:rPr lang="en-US" b="1" dirty="0" smtClean="0">
                <a:solidFill>
                  <a:srgbClr val="FF0000"/>
                </a:solidFill>
                <a:latin typeface="Kruti Dev 055" pitchFamily="2" charset="0"/>
              </a:rPr>
              <a:t>		</a:t>
            </a:r>
            <a:r>
              <a:rPr lang="en-US" b="1" dirty="0" smtClean="0">
                <a:latin typeface="Kruti Dev 055" pitchFamily="2" charset="0"/>
              </a:rPr>
              <a:t>^</a:t>
            </a:r>
            <a:r>
              <a:rPr lang="en-US" b="1" dirty="0" err="1" smtClean="0">
                <a:latin typeface="Kruti Dev 055" pitchFamily="2" charset="0"/>
              </a:rPr>
              <a:t>jksxkdzkUr’kjhjL</a:t>
            </a:r>
            <a:r>
              <a:rPr lang="en-US" b="1" dirty="0" smtClean="0">
                <a:latin typeface="Kruti Dev 055" pitchFamily="2" charset="0"/>
              </a:rPr>
              <a:t>; </a:t>
            </a:r>
            <a:r>
              <a:rPr lang="en-US" b="1" dirty="0" err="1" smtClean="0">
                <a:latin typeface="Kruti Dev 055" pitchFamily="2" charset="0"/>
              </a:rPr>
              <a:t>LFkkukU</a:t>
            </a:r>
            <a:r>
              <a:rPr lang="en-US" b="1" dirty="0" smtClean="0">
                <a:latin typeface="Kruti Dev 055" pitchFamily="2" charset="0"/>
              </a:rPr>
              <a:t>;”</a:t>
            </a:r>
            <a:r>
              <a:rPr lang="en-US" b="1" dirty="0" err="1" smtClean="0">
                <a:latin typeface="Kruti Dev 055" pitchFamily="2" charset="0"/>
              </a:rPr>
              <a:t>VkS</a:t>
            </a:r>
            <a:r>
              <a:rPr lang="en-US" b="1" dirty="0" smtClean="0">
                <a:latin typeface="Kruti Dev 055" pitchFamily="2" charset="0"/>
              </a:rPr>
              <a:t> </a:t>
            </a:r>
            <a:r>
              <a:rPr lang="en-US" b="1" dirty="0" err="1" smtClean="0">
                <a:latin typeface="Kruti Dev 055" pitchFamily="2" charset="0"/>
              </a:rPr>
              <a:t>ijh</a:t>
            </a:r>
            <a:r>
              <a:rPr lang="en-US" b="1" dirty="0" smtClean="0">
                <a:latin typeface="Kruti Dev 055" pitchFamily="2" charset="0"/>
              </a:rPr>
              <a:t>{</a:t>
            </a:r>
            <a:r>
              <a:rPr lang="en-US" b="1" dirty="0" err="1" smtClean="0">
                <a:latin typeface="Kruti Dev 055" pitchFamily="2" charset="0"/>
              </a:rPr>
              <a:t>k;srA</a:t>
            </a:r>
            <a:endParaRPr lang="en-US" b="1" dirty="0" smtClean="0">
              <a:latin typeface="Kruti Dev 055" pitchFamily="2" charset="0"/>
            </a:endParaRPr>
          </a:p>
          <a:p>
            <a:r>
              <a:rPr lang="en-US" b="1" dirty="0" err="1" smtClean="0">
                <a:latin typeface="Kruti Dev 055" pitchFamily="2" charset="0"/>
              </a:rPr>
              <a:t>ukMh</a:t>
            </a:r>
            <a:r>
              <a:rPr lang="en-US" b="1" dirty="0" smtClean="0">
                <a:latin typeface="Kruti Dev 055" pitchFamily="2" charset="0"/>
              </a:rPr>
              <a:t> </a:t>
            </a:r>
            <a:r>
              <a:rPr lang="en-US" b="1" dirty="0" err="1" smtClean="0">
                <a:latin typeface="Kruti Dev 055" pitchFamily="2" charset="0"/>
              </a:rPr>
              <a:t>ey</a:t>
            </a:r>
            <a:r>
              <a:rPr lang="en-US" b="1" dirty="0" smtClean="0">
                <a:latin typeface="Kruti Dev 055" pitchFamily="2" charset="0"/>
              </a:rPr>
              <a:t> </a:t>
            </a:r>
            <a:r>
              <a:rPr lang="en-US" b="1" dirty="0" err="1" smtClean="0">
                <a:latin typeface="Kruti Dev 055" pitchFamily="2" charset="0"/>
              </a:rPr>
              <a:t>eq</a:t>
            </a:r>
            <a:r>
              <a:rPr lang="en-US" b="1" dirty="0" smtClean="0">
                <a:latin typeface="Kruti Dev 055" pitchFamily="2" charset="0"/>
              </a:rPr>
              <a:t>= </a:t>
            </a:r>
            <a:r>
              <a:rPr lang="en-US" b="1" dirty="0" err="1" smtClean="0">
                <a:latin typeface="Kruti Dev 055" pitchFamily="2" charset="0"/>
              </a:rPr>
              <a:t>ftOgk</a:t>
            </a:r>
            <a:r>
              <a:rPr lang="en-US" b="1" dirty="0" smtClean="0">
                <a:latin typeface="Kruti Dev 055" pitchFamily="2" charset="0"/>
              </a:rPr>
              <a:t> ‘</a:t>
            </a:r>
            <a:r>
              <a:rPr lang="en-US" b="1" dirty="0" err="1" smtClean="0">
                <a:latin typeface="Kruti Dev 055" pitchFamily="2" charset="0"/>
              </a:rPr>
              <a:t>kCn</a:t>
            </a:r>
            <a:r>
              <a:rPr lang="en-US" b="1" dirty="0" smtClean="0">
                <a:latin typeface="Kruti Dev 055" pitchFamily="2" charset="0"/>
              </a:rPr>
              <a:t> </a:t>
            </a:r>
            <a:r>
              <a:rPr lang="en-US" b="1" dirty="0" err="1" smtClean="0">
                <a:latin typeface="Kruti Dev 055" pitchFamily="2" charset="0"/>
              </a:rPr>
              <a:t>Li’kZn`xkd`rhA</a:t>
            </a:r>
            <a:r>
              <a:rPr lang="en-US" b="1" dirty="0" smtClean="0">
                <a:latin typeface="Kruti Dev 055" pitchFamily="2" charset="0"/>
              </a:rPr>
              <a:t> </a:t>
            </a:r>
            <a:r>
              <a:rPr lang="en-US" dirty="0" smtClean="0">
                <a:latin typeface="Kruti Dev 055" pitchFamily="2" charset="0"/>
              </a:rPr>
              <a:t>&amp; </a:t>
            </a:r>
            <a:r>
              <a:rPr lang="en-US" dirty="0" err="1" smtClean="0">
                <a:latin typeface="Kruti Dev 055" pitchFamily="2" charset="0"/>
              </a:rPr>
              <a:t>okXHkV</a:t>
            </a:r>
            <a:endParaRPr lang="en-US" dirty="0" smtClean="0">
              <a:latin typeface="Kruti Dev 055" pitchFamily="2" charset="0"/>
            </a:endParaRPr>
          </a:p>
          <a:p>
            <a:pPr lvl="0">
              <a:buNone/>
            </a:pPr>
            <a:r>
              <a:rPr lang="en-US" b="1" dirty="0" err="1" smtClean="0">
                <a:latin typeface="Kruti Dev 055" pitchFamily="2" charset="0"/>
              </a:rPr>
              <a:t>ukMh</a:t>
            </a:r>
            <a:r>
              <a:rPr lang="en-US" b="1" dirty="0" smtClean="0">
                <a:latin typeface="Kruti Dev 055" pitchFamily="2" charset="0"/>
              </a:rPr>
              <a:t> </a:t>
            </a:r>
            <a:r>
              <a:rPr lang="en-US" b="1" dirty="0" err="1" smtClean="0">
                <a:latin typeface="Kruti Dev 055" pitchFamily="2" charset="0"/>
              </a:rPr>
              <a:t>ifj</a:t>
            </a:r>
            <a:r>
              <a:rPr lang="en-US" b="1" dirty="0" smtClean="0">
                <a:latin typeface="Kruti Dev 055" pitchFamily="2" charset="0"/>
              </a:rPr>
              <a:t>{</a:t>
            </a:r>
            <a:r>
              <a:rPr lang="en-US" b="1" dirty="0" err="1" smtClean="0">
                <a:latin typeface="Kruti Dev 055" pitchFamily="2" charset="0"/>
              </a:rPr>
              <a:t>kk</a:t>
            </a:r>
            <a:r>
              <a:rPr lang="en-US" b="1" dirty="0" smtClean="0">
                <a:latin typeface="Kruti Dev 055" pitchFamily="2" charset="0"/>
              </a:rPr>
              <a:t>%</a:t>
            </a:r>
            <a:endParaRPr lang="en-US" dirty="0" smtClean="0">
              <a:latin typeface="Kruti Dev 055" pitchFamily="2" charset="0"/>
            </a:endParaRPr>
          </a:p>
          <a:p>
            <a:r>
              <a:rPr lang="en-US" dirty="0" err="1" smtClean="0">
                <a:latin typeface="Kruti Dev 055" pitchFamily="2" charset="0"/>
              </a:rPr>
              <a:t>ukMh</a:t>
            </a:r>
            <a:r>
              <a:rPr lang="en-US" dirty="0" smtClean="0">
                <a:latin typeface="Kruti Dev 055" pitchFamily="2" charset="0"/>
              </a:rPr>
              <a:t> </a:t>
            </a:r>
            <a:r>
              <a:rPr lang="en-US" dirty="0" err="1" smtClean="0">
                <a:latin typeface="Kruti Dev 055" pitchFamily="2" charset="0"/>
              </a:rPr>
              <a:t>ifj</a:t>
            </a:r>
            <a:r>
              <a:rPr lang="en-US" dirty="0" smtClean="0">
                <a:latin typeface="Kruti Dev 055" pitchFamily="2" charset="0"/>
              </a:rPr>
              <a:t>{</a:t>
            </a:r>
            <a:r>
              <a:rPr lang="en-US" dirty="0" err="1" smtClean="0">
                <a:latin typeface="Kruti Dev 055" pitchFamily="2" charset="0"/>
              </a:rPr>
              <a:t>k.kkP;k</a:t>
            </a:r>
            <a:r>
              <a:rPr lang="en-US" dirty="0" smtClean="0">
                <a:latin typeface="Kruti Dev 055" pitchFamily="2" charset="0"/>
              </a:rPr>
              <a:t> </a:t>
            </a:r>
            <a:r>
              <a:rPr lang="en-US" dirty="0" err="1" smtClean="0">
                <a:latin typeface="Kruti Dev 055" pitchFamily="2" charset="0"/>
              </a:rPr>
              <a:t>osGh</a:t>
            </a:r>
            <a:r>
              <a:rPr lang="en-US" dirty="0" smtClean="0">
                <a:latin typeface="Kruti Dev 055" pitchFamily="2" charset="0"/>
              </a:rPr>
              <a:t> </a:t>
            </a:r>
            <a:r>
              <a:rPr lang="en-US" dirty="0" err="1" smtClean="0">
                <a:latin typeface="Kruti Dev 055" pitchFamily="2" charset="0"/>
              </a:rPr>
              <a:t>oS|kus</a:t>
            </a:r>
            <a:r>
              <a:rPr lang="en-US" dirty="0" smtClean="0">
                <a:latin typeface="Kruti Dev 055" pitchFamily="2" charset="0"/>
              </a:rPr>
              <a:t> </a:t>
            </a:r>
            <a:r>
              <a:rPr lang="en-US" dirty="0" err="1" smtClean="0">
                <a:latin typeface="Kruti Dev 055" pitchFamily="2" charset="0"/>
              </a:rPr>
              <a:t>fuf’par</a:t>
            </a:r>
            <a:r>
              <a:rPr lang="en-US" dirty="0" smtClean="0">
                <a:latin typeface="Kruti Dev 055" pitchFamily="2" charset="0"/>
              </a:rPr>
              <a:t> </a:t>
            </a:r>
            <a:r>
              <a:rPr lang="en-US" dirty="0" err="1" smtClean="0">
                <a:latin typeface="Kruti Dev 055" pitchFamily="2" charset="0"/>
              </a:rPr>
              <a:t>gksowu</a:t>
            </a:r>
            <a:r>
              <a:rPr lang="en-US" dirty="0" smtClean="0">
                <a:latin typeface="Kruti Dev 055" pitchFamily="2" charset="0"/>
              </a:rPr>
              <a:t> </a:t>
            </a:r>
            <a:r>
              <a:rPr lang="en-US" dirty="0" err="1" smtClean="0">
                <a:latin typeface="Kruti Dev 055" pitchFamily="2" charset="0"/>
              </a:rPr>
              <a:t>ijh</a:t>
            </a:r>
            <a:r>
              <a:rPr lang="en-US" dirty="0" smtClean="0">
                <a:latin typeface="Kruti Dev 055" pitchFamily="2" charset="0"/>
              </a:rPr>
              <a:t>{</a:t>
            </a:r>
            <a:r>
              <a:rPr lang="en-US" dirty="0" err="1" smtClean="0">
                <a:latin typeface="Kruti Dev 055" pitchFamily="2" charset="0"/>
              </a:rPr>
              <a:t>k.k</a:t>
            </a:r>
            <a:r>
              <a:rPr lang="en-US" dirty="0" smtClean="0">
                <a:latin typeface="Kruti Dev 055" pitchFamily="2" charset="0"/>
              </a:rPr>
              <a:t> </a:t>
            </a:r>
            <a:r>
              <a:rPr lang="en-US" dirty="0" err="1" smtClean="0">
                <a:latin typeface="Kruti Dev 055" pitchFamily="2" charset="0"/>
              </a:rPr>
              <a:t>djkos</a:t>
            </a:r>
            <a:r>
              <a:rPr lang="en-US" dirty="0" smtClean="0">
                <a:latin typeface="Kruti Dev 055" pitchFamily="2" charset="0"/>
              </a:rPr>
              <a:t>-</a:t>
            </a:r>
          </a:p>
          <a:p>
            <a:r>
              <a:rPr lang="en-US" dirty="0" err="1" smtClean="0">
                <a:latin typeface="Kruti Dev 055" pitchFamily="2" charset="0"/>
              </a:rPr>
              <a:t>ukMh</a:t>
            </a:r>
            <a:r>
              <a:rPr lang="en-US" dirty="0" smtClean="0">
                <a:latin typeface="Kruti Dev 055" pitchFamily="2" charset="0"/>
              </a:rPr>
              <a:t> </a:t>
            </a:r>
            <a:r>
              <a:rPr lang="en-US" dirty="0" err="1" smtClean="0">
                <a:latin typeface="Kruti Dev 055" pitchFamily="2" charset="0"/>
              </a:rPr>
              <a:t>ijh</a:t>
            </a:r>
            <a:r>
              <a:rPr lang="en-US" dirty="0" smtClean="0">
                <a:latin typeface="Kruti Dev 055" pitchFamily="2" charset="0"/>
              </a:rPr>
              <a:t>{</a:t>
            </a:r>
            <a:r>
              <a:rPr lang="en-US" dirty="0" err="1" smtClean="0">
                <a:latin typeface="Kruti Dev 055" pitchFamily="2" charset="0"/>
              </a:rPr>
              <a:t>k.kkus</a:t>
            </a:r>
            <a:r>
              <a:rPr lang="en-US" dirty="0" smtClean="0">
                <a:latin typeface="Kruti Dev 055" pitchFamily="2" charset="0"/>
              </a:rPr>
              <a:t> </a:t>
            </a:r>
            <a:r>
              <a:rPr lang="en-US" b="1" dirty="0" err="1" smtClean="0">
                <a:latin typeface="Kruti Dev 055" pitchFamily="2" charset="0"/>
              </a:rPr>
              <a:t>nks”kkP;k</a:t>
            </a:r>
            <a:r>
              <a:rPr lang="en-US" b="1" dirty="0" smtClean="0">
                <a:latin typeface="Kruti Dev 055" pitchFamily="2" charset="0"/>
              </a:rPr>
              <a:t> </a:t>
            </a:r>
            <a:r>
              <a:rPr lang="en-US" b="1" dirty="0" err="1" smtClean="0">
                <a:latin typeface="Kruti Dev 055" pitchFamily="2" charset="0"/>
              </a:rPr>
              <a:t>xrhps</a:t>
            </a:r>
            <a:r>
              <a:rPr lang="en-US" b="1" dirty="0" smtClean="0">
                <a:latin typeface="Kruti Dev 055" pitchFamily="2" charset="0"/>
              </a:rPr>
              <a:t> </a:t>
            </a:r>
            <a:r>
              <a:rPr lang="en-US" b="1" dirty="0" err="1" smtClean="0">
                <a:latin typeface="Kruti Dev 055" pitchFamily="2" charset="0"/>
              </a:rPr>
              <a:t>Kku</a:t>
            </a:r>
            <a:r>
              <a:rPr lang="en-US" b="1" dirty="0" smtClean="0">
                <a:latin typeface="Kruti Dev 055" pitchFamily="2" charset="0"/>
              </a:rPr>
              <a:t> </a:t>
            </a:r>
            <a:r>
              <a:rPr lang="en-US" dirty="0" err="1" smtClean="0">
                <a:latin typeface="Kruti Dev 055" pitchFamily="2" charset="0"/>
              </a:rPr>
              <a:t>gksrs</a:t>
            </a:r>
            <a:r>
              <a:rPr lang="en-US" dirty="0" smtClean="0">
                <a:latin typeface="Kruti Dev 055" pitchFamily="2" charset="0"/>
              </a:rPr>
              <a:t>-</a:t>
            </a:r>
          </a:p>
          <a:p>
            <a:r>
              <a:rPr lang="en-US" dirty="0" err="1" smtClean="0">
                <a:latin typeface="Kruti Dev 055" pitchFamily="2" charset="0"/>
              </a:rPr>
              <a:t>oSn;kus</a:t>
            </a:r>
            <a:r>
              <a:rPr lang="en-US" dirty="0" smtClean="0">
                <a:latin typeface="Kruti Dev 055" pitchFamily="2" charset="0"/>
              </a:rPr>
              <a:t> </a:t>
            </a:r>
            <a:r>
              <a:rPr lang="en-US" dirty="0" err="1" smtClean="0">
                <a:latin typeface="Kruti Dev 055" pitchFamily="2" charset="0"/>
              </a:rPr>
              <a:t>jksX;kpk</a:t>
            </a:r>
            <a:r>
              <a:rPr lang="en-US" dirty="0" smtClean="0">
                <a:latin typeface="Kruti Dev 055" pitchFamily="2" charset="0"/>
              </a:rPr>
              <a:t> </a:t>
            </a:r>
            <a:r>
              <a:rPr lang="en-US" dirty="0" err="1" smtClean="0">
                <a:latin typeface="Kruti Dev 055" pitchFamily="2" charset="0"/>
              </a:rPr>
              <a:t>mtok</a:t>
            </a:r>
            <a:r>
              <a:rPr lang="en-US" dirty="0" smtClean="0">
                <a:latin typeface="Kruti Dev 055" pitchFamily="2" charset="0"/>
              </a:rPr>
              <a:t> </a:t>
            </a:r>
            <a:r>
              <a:rPr lang="en-US" dirty="0" err="1" smtClean="0">
                <a:latin typeface="Kruti Dev 055" pitchFamily="2" charset="0"/>
              </a:rPr>
              <a:t>gkr</a:t>
            </a:r>
            <a:r>
              <a:rPr lang="en-US" dirty="0" smtClean="0">
                <a:latin typeface="Kruti Dev 055" pitchFamily="2" charset="0"/>
              </a:rPr>
              <a:t> </a:t>
            </a:r>
            <a:r>
              <a:rPr lang="en-US" dirty="0" err="1" smtClean="0">
                <a:latin typeface="Kruti Dev 055" pitchFamily="2" charset="0"/>
              </a:rPr>
              <a:t>dqiZjla</a:t>
            </a:r>
            <a:r>
              <a:rPr lang="en-US" dirty="0" smtClean="0">
                <a:latin typeface="Kruti Dev 055" pitchFamily="2" charset="0"/>
              </a:rPr>
              <a:t>/</a:t>
            </a:r>
            <a:r>
              <a:rPr lang="en-US" dirty="0" err="1" smtClean="0">
                <a:latin typeface="Kruti Dev 055" pitchFamily="2" charset="0"/>
              </a:rPr>
              <a:t>khiklqu</a:t>
            </a:r>
            <a:r>
              <a:rPr lang="en-US" dirty="0" smtClean="0">
                <a:latin typeface="Kruti Dev 055" pitchFamily="2" charset="0"/>
              </a:rPr>
              <a:t> </a:t>
            </a:r>
            <a:r>
              <a:rPr lang="en-US" dirty="0" err="1" smtClean="0">
                <a:latin typeface="Kruti Dev 055" pitchFamily="2" charset="0"/>
              </a:rPr>
              <a:t>eksMwu</a:t>
            </a:r>
            <a:r>
              <a:rPr lang="en-US" dirty="0" smtClean="0">
                <a:latin typeface="Kruti Dev 055" pitchFamily="2" charset="0"/>
              </a:rPr>
              <a:t> </a:t>
            </a:r>
            <a:r>
              <a:rPr lang="en-US" dirty="0" err="1" smtClean="0">
                <a:latin typeface="Kruti Dev 055" pitchFamily="2" charset="0"/>
              </a:rPr>
              <a:t>vkiY;k</a:t>
            </a:r>
            <a:r>
              <a:rPr lang="en-US" dirty="0" smtClean="0">
                <a:latin typeface="Kruti Dev 055" pitchFamily="2" charset="0"/>
              </a:rPr>
              <a:t> </a:t>
            </a:r>
            <a:r>
              <a:rPr lang="en-US" dirty="0" err="1" smtClean="0">
                <a:latin typeface="Kruti Dev 055" pitchFamily="2" charset="0"/>
              </a:rPr>
              <a:t>MkO;k</a:t>
            </a:r>
            <a:r>
              <a:rPr lang="en-US" dirty="0" smtClean="0">
                <a:latin typeface="Kruti Dev 055" pitchFamily="2" charset="0"/>
              </a:rPr>
              <a:t> </a:t>
            </a:r>
            <a:r>
              <a:rPr lang="en-US" dirty="0" err="1" smtClean="0">
                <a:latin typeface="Kruti Dev 055" pitchFamily="2" charset="0"/>
              </a:rPr>
              <a:t>gkrkP;k</a:t>
            </a:r>
            <a:r>
              <a:rPr lang="en-US" dirty="0" smtClean="0">
                <a:latin typeface="Kruti Dev 055" pitchFamily="2" charset="0"/>
              </a:rPr>
              <a:t> </a:t>
            </a:r>
            <a:r>
              <a:rPr lang="en-US" dirty="0" err="1" smtClean="0">
                <a:latin typeface="Kruti Dev 055" pitchFamily="2" charset="0"/>
              </a:rPr>
              <a:t>lgk</a:t>
            </a:r>
            <a:r>
              <a:rPr lang="en-US" dirty="0" smtClean="0">
                <a:latin typeface="Kruti Dev 055" pitchFamily="2" charset="0"/>
              </a:rPr>
              <a:t>¸;</a:t>
            </a:r>
            <a:r>
              <a:rPr lang="en-US" dirty="0" err="1" smtClean="0">
                <a:latin typeface="Kruti Dev 055" pitchFamily="2" charset="0"/>
              </a:rPr>
              <a:t>kus</a:t>
            </a:r>
            <a:r>
              <a:rPr lang="en-US" dirty="0" smtClean="0">
                <a:latin typeface="Kruti Dev 055" pitchFamily="2" charset="0"/>
              </a:rPr>
              <a:t> </a:t>
            </a:r>
            <a:r>
              <a:rPr lang="en-US" dirty="0" err="1" smtClean="0">
                <a:latin typeface="Kruti Dev 055" pitchFamily="2" charset="0"/>
              </a:rPr>
              <a:t>idMwu</a:t>
            </a:r>
            <a:r>
              <a:rPr lang="en-US" dirty="0" smtClean="0">
                <a:latin typeface="Kruti Dev 055" pitchFamily="2" charset="0"/>
              </a:rPr>
              <a:t> </a:t>
            </a:r>
            <a:r>
              <a:rPr lang="en-US" dirty="0" err="1" smtClean="0">
                <a:latin typeface="Kruti Dev 055" pitchFamily="2" charset="0"/>
              </a:rPr>
              <a:t>mtO;k</a:t>
            </a:r>
            <a:r>
              <a:rPr lang="en-US" dirty="0" smtClean="0">
                <a:latin typeface="Kruti Dev 055" pitchFamily="2" charset="0"/>
              </a:rPr>
              <a:t> </a:t>
            </a:r>
            <a:r>
              <a:rPr lang="en-US" dirty="0" err="1" smtClean="0">
                <a:latin typeface="Kruti Dev 055" pitchFamily="2" charset="0"/>
              </a:rPr>
              <a:t>gkrkph</a:t>
            </a:r>
            <a:r>
              <a:rPr lang="en-US" dirty="0" smtClean="0">
                <a:latin typeface="Kruti Dev 055" pitchFamily="2" charset="0"/>
              </a:rPr>
              <a:t> </a:t>
            </a:r>
            <a:r>
              <a:rPr lang="en-US" dirty="0" err="1" smtClean="0">
                <a:latin typeface="Kruti Dev 055" pitchFamily="2" charset="0"/>
              </a:rPr>
              <a:t>rtZuh</a:t>
            </a:r>
            <a:r>
              <a:rPr lang="en-US" dirty="0" smtClean="0">
                <a:latin typeface="Kruti Dev 055" pitchFamily="2" charset="0"/>
              </a:rPr>
              <a:t>] e/;</a:t>
            </a:r>
            <a:r>
              <a:rPr lang="en-US" dirty="0" err="1" smtClean="0">
                <a:latin typeface="Kruti Dev 055" pitchFamily="2" charset="0"/>
              </a:rPr>
              <a:t>ek</a:t>
            </a:r>
            <a:r>
              <a:rPr lang="en-US" dirty="0" smtClean="0">
                <a:latin typeface="Kruti Dev 055" pitchFamily="2" charset="0"/>
              </a:rPr>
              <a:t> o </a:t>
            </a:r>
            <a:r>
              <a:rPr lang="en-US" dirty="0" err="1" smtClean="0">
                <a:latin typeface="Kruti Dev 055" pitchFamily="2" charset="0"/>
              </a:rPr>
              <a:t>vukfedk</a:t>
            </a:r>
            <a:r>
              <a:rPr lang="en-US" dirty="0" smtClean="0">
                <a:latin typeface="Kruti Dev 055" pitchFamily="2" charset="0"/>
              </a:rPr>
              <a:t> ;k </a:t>
            </a:r>
            <a:r>
              <a:rPr lang="en-US" dirty="0" err="1" smtClean="0">
                <a:latin typeface="Kruti Dev 055" pitchFamily="2" charset="0"/>
              </a:rPr>
              <a:t>rhu</a:t>
            </a:r>
            <a:r>
              <a:rPr lang="en-US" dirty="0" smtClean="0">
                <a:latin typeface="Kruti Dev 055" pitchFamily="2" charset="0"/>
              </a:rPr>
              <a:t> </a:t>
            </a:r>
            <a:r>
              <a:rPr lang="en-US" dirty="0" err="1" smtClean="0">
                <a:latin typeface="Kruti Dev 055" pitchFamily="2" charset="0"/>
              </a:rPr>
              <a:t>vaxqfyP;k</a:t>
            </a:r>
            <a:r>
              <a:rPr lang="en-US" dirty="0" smtClean="0">
                <a:latin typeface="Kruti Dev 055" pitchFamily="2" charset="0"/>
              </a:rPr>
              <a:t> </a:t>
            </a:r>
            <a:r>
              <a:rPr lang="en-US" dirty="0" err="1" smtClean="0">
                <a:latin typeface="Kruti Dev 055" pitchFamily="2" charset="0"/>
              </a:rPr>
              <a:t>Vksdkyk</a:t>
            </a:r>
            <a:r>
              <a:rPr lang="en-US" dirty="0" smtClean="0">
                <a:latin typeface="Kruti Dev 055" pitchFamily="2" charset="0"/>
              </a:rPr>
              <a:t>-</a:t>
            </a:r>
          </a:p>
          <a:p>
            <a:r>
              <a:rPr lang="en-US" dirty="0" err="1" smtClean="0">
                <a:latin typeface="Kruti Dev 055" pitchFamily="2" charset="0"/>
              </a:rPr>
              <a:t>vaxq”Beykiklqu</a:t>
            </a:r>
            <a:r>
              <a:rPr lang="en-US" dirty="0" smtClean="0">
                <a:latin typeface="Kruti Dev 055" pitchFamily="2" charset="0"/>
              </a:rPr>
              <a:t> ,d </a:t>
            </a:r>
            <a:r>
              <a:rPr lang="en-US" dirty="0" err="1" smtClean="0">
                <a:latin typeface="Kruti Dev 055" pitchFamily="2" charset="0"/>
              </a:rPr>
              <a:t>vaxqy</a:t>
            </a:r>
            <a:r>
              <a:rPr lang="en-US" dirty="0" smtClean="0">
                <a:latin typeface="Kruti Dev 055" pitchFamily="2" charset="0"/>
              </a:rPr>
              <a:t> </a:t>
            </a:r>
            <a:r>
              <a:rPr lang="en-US" dirty="0" err="1" smtClean="0">
                <a:latin typeface="Kruti Dev 055" pitchFamily="2" charset="0"/>
              </a:rPr>
              <a:t>lksMqu</a:t>
            </a:r>
            <a:r>
              <a:rPr lang="en-US" dirty="0" smtClean="0">
                <a:latin typeface="Kruti Dev 055" pitchFamily="2" charset="0"/>
              </a:rPr>
              <a:t> </a:t>
            </a:r>
            <a:r>
              <a:rPr lang="en-US" b="1" dirty="0" err="1" smtClean="0">
                <a:latin typeface="Kruti Dev 055" pitchFamily="2" charset="0"/>
              </a:rPr>
              <a:t>efuca</a:t>
            </a:r>
            <a:r>
              <a:rPr lang="en-US" b="1" dirty="0" smtClean="0">
                <a:latin typeface="Kruti Dev 055" pitchFamily="2" charset="0"/>
              </a:rPr>
              <a:t>/</a:t>
            </a:r>
            <a:r>
              <a:rPr lang="en-US" b="1" dirty="0" err="1" smtClean="0">
                <a:latin typeface="Kruti Dev 055" pitchFamily="2" charset="0"/>
              </a:rPr>
              <a:t>kkoj</a:t>
            </a:r>
            <a:r>
              <a:rPr lang="en-US" b="1" dirty="0" smtClean="0">
                <a:latin typeface="Kruti Dev 055" pitchFamily="2" charset="0"/>
              </a:rPr>
              <a:t> </a:t>
            </a:r>
            <a:r>
              <a:rPr lang="en-US" b="1" dirty="0" err="1" smtClean="0">
                <a:latin typeface="Kruti Dev 055" pitchFamily="2" charset="0"/>
              </a:rPr>
              <a:t>Bsokos</a:t>
            </a:r>
            <a:r>
              <a:rPr lang="en-US" b="1" dirty="0" smtClean="0">
                <a:latin typeface="Kruti Dev 055" pitchFamily="2" charset="0"/>
              </a:rPr>
              <a:t>-</a:t>
            </a:r>
          </a:p>
          <a:p>
            <a:r>
              <a:rPr lang="en-US" dirty="0" smtClean="0">
                <a:latin typeface="Kruti Dev 055" pitchFamily="2" charset="0"/>
              </a:rPr>
              <a:t>o </a:t>
            </a:r>
            <a:r>
              <a:rPr lang="en-US" dirty="0" err="1" smtClean="0">
                <a:latin typeface="Kruti Dev 055" pitchFamily="2" charset="0"/>
              </a:rPr>
              <a:t>Li’kkZus</a:t>
            </a:r>
            <a:r>
              <a:rPr lang="en-US" dirty="0" smtClean="0">
                <a:latin typeface="Kruti Dev 055" pitchFamily="2" charset="0"/>
              </a:rPr>
              <a:t> </a:t>
            </a:r>
            <a:r>
              <a:rPr lang="en-US" dirty="0" err="1" smtClean="0">
                <a:latin typeface="Kruti Dev 055" pitchFamily="2" charset="0"/>
              </a:rPr>
              <a:t>ukMh</a:t>
            </a:r>
            <a:r>
              <a:rPr lang="en-US" dirty="0" smtClean="0">
                <a:latin typeface="Kruti Dev 055" pitchFamily="2" charset="0"/>
              </a:rPr>
              <a:t> </a:t>
            </a:r>
            <a:r>
              <a:rPr lang="en-US" dirty="0" err="1" smtClean="0">
                <a:latin typeface="Kruti Dev 055" pitchFamily="2" charset="0"/>
              </a:rPr>
              <a:t>xrh</a:t>
            </a:r>
            <a:r>
              <a:rPr lang="en-US" dirty="0" smtClean="0">
                <a:latin typeface="Kruti Dev 055" pitchFamily="2" charset="0"/>
              </a:rPr>
              <a:t>] </a:t>
            </a:r>
            <a:r>
              <a:rPr lang="en-US" dirty="0" err="1" smtClean="0">
                <a:latin typeface="Kruti Dev 055" pitchFamily="2" charset="0"/>
              </a:rPr>
              <a:t>nks”kxrh</a:t>
            </a:r>
            <a:r>
              <a:rPr lang="en-US" dirty="0" smtClean="0">
                <a:latin typeface="Kruti Dev 055" pitchFamily="2" charset="0"/>
              </a:rPr>
              <a:t> </a:t>
            </a:r>
            <a:r>
              <a:rPr lang="en-US" dirty="0" err="1" smtClean="0">
                <a:latin typeface="Kruti Dev 055" pitchFamily="2" charset="0"/>
              </a:rPr>
              <a:t>dze</a:t>
            </a:r>
            <a:r>
              <a:rPr lang="en-US" dirty="0" smtClean="0">
                <a:latin typeface="Kruti Dev 055" pitchFamily="2" charset="0"/>
              </a:rPr>
              <a:t>] </a:t>
            </a:r>
            <a:r>
              <a:rPr lang="en-US" dirty="0" err="1" smtClean="0">
                <a:latin typeface="Kruti Dev 055" pitchFamily="2" charset="0"/>
              </a:rPr>
              <a:t>fu;eu</a:t>
            </a:r>
            <a:r>
              <a:rPr lang="en-US" dirty="0" smtClean="0">
                <a:latin typeface="Kruti Dev 055" pitchFamily="2" charset="0"/>
              </a:rPr>
              <a:t> ‘</a:t>
            </a:r>
            <a:r>
              <a:rPr lang="en-US" dirty="0" err="1" smtClean="0">
                <a:latin typeface="Kruti Dev 055" pitchFamily="2" charset="0"/>
              </a:rPr>
              <a:t>kDrh</a:t>
            </a:r>
            <a:r>
              <a:rPr lang="en-US" dirty="0" smtClean="0">
                <a:latin typeface="Kruti Dev 055" pitchFamily="2" charset="0"/>
              </a:rPr>
              <a:t> ;</a:t>
            </a:r>
            <a:r>
              <a:rPr lang="en-US" dirty="0" err="1" smtClean="0">
                <a:latin typeface="Kruti Dev 055" pitchFamily="2" charset="0"/>
              </a:rPr>
              <a:t>kaps</a:t>
            </a:r>
            <a:r>
              <a:rPr lang="en-US" dirty="0" smtClean="0">
                <a:latin typeface="Kruti Dev 055" pitchFamily="2" charset="0"/>
              </a:rPr>
              <a:t> </a:t>
            </a:r>
            <a:r>
              <a:rPr lang="en-US" dirty="0" err="1" smtClean="0">
                <a:latin typeface="Kruti Dev 055" pitchFamily="2" charset="0"/>
              </a:rPr>
              <a:t>Kku</a:t>
            </a:r>
            <a:r>
              <a:rPr lang="en-US" dirty="0" smtClean="0">
                <a:latin typeface="Kruti Dev 055" pitchFamily="2" charset="0"/>
              </a:rPr>
              <a:t> d:u ?;</a:t>
            </a:r>
            <a:r>
              <a:rPr lang="en-US" dirty="0" err="1" smtClean="0">
                <a:latin typeface="Kruti Dev 055" pitchFamily="2" charset="0"/>
              </a:rPr>
              <a:t>kos</a:t>
            </a:r>
            <a:r>
              <a:rPr lang="en-US" dirty="0" smtClean="0">
                <a:latin typeface="Kruti Dev 055" pitchFamily="2" charset="0"/>
              </a:rPr>
              <a:t>-</a:t>
            </a:r>
          </a:p>
          <a:p>
            <a:r>
              <a:rPr lang="en-US" dirty="0" err="1" smtClean="0">
                <a:latin typeface="Kruti Dev 055" pitchFamily="2" charset="0"/>
              </a:rPr>
              <a:t>lkekU;r</a:t>
            </a:r>
            <a:r>
              <a:rPr lang="en-US" dirty="0" smtClean="0">
                <a:latin typeface="Kruti Dev 055" pitchFamily="2" charset="0"/>
              </a:rPr>
              <a:t>% </a:t>
            </a:r>
            <a:r>
              <a:rPr lang="en-US" dirty="0" err="1" smtClean="0">
                <a:latin typeface="Kruti Dev 055" pitchFamily="2" charset="0"/>
              </a:rPr>
              <a:t>iq</a:t>
            </a:r>
            <a:r>
              <a:rPr lang="en-US" dirty="0" smtClean="0">
                <a:latin typeface="Kruti Dev 055" pitchFamily="2" charset="0"/>
              </a:rPr>
              <a:t>:”</a:t>
            </a:r>
            <a:r>
              <a:rPr lang="en-US" dirty="0" err="1" smtClean="0">
                <a:latin typeface="Kruti Dev 055" pitchFamily="2" charset="0"/>
              </a:rPr>
              <a:t>kke</a:t>
            </a:r>
            <a:r>
              <a:rPr lang="en-US" dirty="0" smtClean="0">
                <a:latin typeface="Kruti Dev 055" pitchFamily="2" charset="0"/>
              </a:rPr>
              <a:t>/;s </a:t>
            </a:r>
            <a:r>
              <a:rPr lang="en-US" b="1" dirty="0" err="1" smtClean="0">
                <a:latin typeface="Kruti Dev 055" pitchFamily="2" charset="0"/>
              </a:rPr>
              <a:t>mtO;k</a:t>
            </a:r>
            <a:r>
              <a:rPr lang="en-US" b="1" dirty="0" smtClean="0">
                <a:latin typeface="Kruti Dev 055" pitchFamily="2" charset="0"/>
              </a:rPr>
              <a:t> </a:t>
            </a:r>
            <a:r>
              <a:rPr lang="en-US" b="1" dirty="0" err="1" smtClean="0">
                <a:latin typeface="Kruti Dev 055" pitchFamily="2" charset="0"/>
              </a:rPr>
              <a:t>gkrkph</a:t>
            </a:r>
            <a:r>
              <a:rPr lang="en-US" b="1" dirty="0" smtClean="0">
                <a:latin typeface="Kruti Dev 055" pitchFamily="2" charset="0"/>
              </a:rPr>
              <a:t> </a:t>
            </a:r>
            <a:r>
              <a:rPr lang="en-US" dirty="0" err="1" smtClean="0">
                <a:latin typeface="Kruti Dev 055" pitchFamily="2" charset="0"/>
              </a:rPr>
              <a:t>rj</a:t>
            </a:r>
            <a:r>
              <a:rPr lang="en-US" dirty="0" smtClean="0">
                <a:latin typeface="Kruti Dev 055" pitchFamily="2" charset="0"/>
              </a:rPr>
              <a:t> </a:t>
            </a:r>
            <a:r>
              <a:rPr lang="en-US" b="1" dirty="0" err="1" smtClean="0">
                <a:latin typeface="Kruti Dev 055" pitchFamily="2" charset="0"/>
              </a:rPr>
              <a:t>fL</a:t>
            </a:r>
            <a:r>
              <a:rPr lang="en-US" b="1" dirty="0" smtClean="0">
                <a:latin typeface="Kruti Dev 055" pitchFamily="2" charset="0"/>
              </a:rPr>
              <a:t>=;</a:t>
            </a:r>
            <a:r>
              <a:rPr lang="en-US" b="1" dirty="0" err="1" smtClean="0">
                <a:latin typeface="Kruti Dev 055" pitchFamily="2" charset="0"/>
              </a:rPr>
              <a:t>kaph</a:t>
            </a:r>
            <a:r>
              <a:rPr lang="en-US" b="1" dirty="0" smtClean="0">
                <a:latin typeface="Kruti Dev 055" pitchFamily="2" charset="0"/>
              </a:rPr>
              <a:t> </a:t>
            </a:r>
            <a:r>
              <a:rPr lang="en-US" b="1" dirty="0" err="1" smtClean="0">
                <a:latin typeface="Kruti Dev 055" pitchFamily="2" charset="0"/>
              </a:rPr>
              <a:t>MkO;k</a:t>
            </a:r>
            <a:r>
              <a:rPr lang="en-US" b="1" dirty="0" smtClean="0">
                <a:latin typeface="Kruti Dev 055" pitchFamily="2" charset="0"/>
              </a:rPr>
              <a:t> </a:t>
            </a:r>
            <a:r>
              <a:rPr lang="en-US" dirty="0" err="1" smtClean="0">
                <a:latin typeface="Kruti Dev 055" pitchFamily="2" charset="0"/>
              </a:rPr>
              <a:t>gkrkph</a:t>
            </a:r>
            <a:r>
              <a:rPr lang="en-US" dirty="0" smtClean="0">
                <a:latin typeface="Kruti Dev 055" pitchFamily="2" charset="0"/>
              </a:rPr>
              <a:t> </a:t>
            </a:r>
            <a:r>
              <a:rPr lang="en-US" dirty="0" err="1" smtClean="0">
                <a:latin typeface="Kruti Dev 055" pitchFamily="2" charset="0"/>
              </a:rPr>
              <a:t>ukMh</a:t>
            </a:r>
            <a:r>
              <a:rPr lang="en-US" dirty="0" smtClean="0">
                <a:latin typeface="Kruti Dev 055" pitchFamily="2" charset="0"/>
              </a:rPr>
              <a:t> </a:t>
            </a:r>
            <a:r>
              <a:rPr lang="en-US" dirty="0" err="1" smtClean="0">
                <a:latin typeface="Kruti Dev 055" pitchFamily="2" charset="0"/>
              </a:rPr>
              <a:t>ikgkoh</a:t>
            </a:r>
            <a:r>
              <a:rPr lang="en-US" dirty="0" smtClean="0">
                <a:latin typeface="Kruti Dev 055" pitchFamily="2" charset="0"/>
              </a:rPr>
              <a:t>-</a:t>
            </a:r>
          </a:p>
          <a:p>
            <a:endParaRPr lang="en-US" dirty="0">
              <a:latin typeface="Kruti Dev 055" pitchFamily="2"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500872" cy="5943600"/>
          </a:xfrm>
        </p:spPr>
        <p:txBody>
          <a:bodyPr>
            <a:normAutofit/>
          </a:bodyPr>
          <a:lstStyle/>
          <a:p>
            <a:pPr>
              <a:buNone/>
            </a:pPr>
            <a:r>
              <a:rPr lang="en-US" b="1" u="sng" dirty="0" err="1" smtClean="0">
                <a:latin typeface="Kruti Dev 055" pitchFamily="2" charset="0"/>
              </a:rPr>
              <a:t>ey</a:t>
            </a:r>
            <a:r>
              <a:rPr lang="en-US" b="1" u="sng" dirty="0" smtClean="0">
                <a:latin typeface="Kruti Dev 055" pitchFamily="2" charset="0"/>
              </a:rPr>
              <a:t> </a:t>
            </a:r>
            <a:r>
              <a:rPr lang="en-US" b="1" u="sng" dirty="0" err="1" smtClean="0">
                <a:latin typeface="Kruti Dev 055" pitchFamily="2" charset="0"/>
              </a:rPr>
              <a:t>ifj</a:t>
            </a:r>
            <a:r>
              <a:rPr lang="en-US" b="1" u="sng" dirty="0" smtClean="0">
                <a:latin typeface="Kruti Dev 055" pitchFamily="2" charset="0"/>
              </a:rPr>
              <a:t>{</a:t>
            </a:r>
            <a:r>
              <a:rPr lang="en-US" b="1" u="sng" dirty="0" err="1" smtClean="0">
                <a:latin typeface="Kruti Dev 055" pitchFamily="2" charset="0"/>
              </a:rPr>
              <a:t>kk</a:t>
            </a:r>
            <a:r>
              <a:rPr lang="en-US" b="1" u="sng" dirty="0" smtClean="0">
                <a:latin typeface="Kruti Dev 055" pitchFamily="2" charset="0"/>
              </a:rPr>
              <a:t> </a:t>
            </a:r>
            <a:r>
              <a:rPr lang="en-US" b="1" dirty="0" smtClean="0">
                <a:latin typeface="Kruti Dev 055" pitchFamily="2" charset="0"/>
              </a:rPr>
              <a:t>%</a:t>
            </a:r>
            <a:endParaRPr lang="en-US" dirty="0" smtClean="0">
              <a:latin typeface="Kruti Dev 055" pitchFamily="2" charset="0"/>
            </a:endParaRPr>
          </a:p>
          <a:p>
            <a:r>
              <a:rPr lang="en-US" dirty="0" err="1" smtClean="0">
                <a:latin typeface="Kruti Dev 055" pitchFamily="2" charset="0"/>
              </a:rPr>
              <a:t>ey</a:t>
            </a:r>
            <a:r>
              <a:rPr lang="en-US" dirty="0" smtClean="0">
                <a:latin typeface="Kruti Dev 055" pitchFamily="2" charset="0"/>
              </a:rPr>
              <a:t> </a:t>
            </a:r>
            <a:r>
              <a:rPr lang="en-US" dirty="0" err="1" smtClean="0">
                <a:latin typeface="Kruti Dev 055" pitchFamily="2" charset="0"/>
              </a:rPr>
              <a:t>ifj</a:t>
            </a:r>
            <a:r>
              <a:rPr lang="en-US" dirty="0" smtClean="0">
                <a:latin typeface="Kruti Dev 055" pitchFamily="2" charset="0"/>
              </a:rPr>
              <a:t>{</a:t>
            </a:r>
            <a:r>
              <a:rPr lang="en-US" dirty="0" err="1" smtClean="0">
                <a:latin typeface="Kruti Dev 055" pitchFamily="2" charset="0"/>
              </a:rPr>
              <a:t>ksP;k</a:t>
            </a:r>
            <a:r>
              <a:rPr lang="en-US" dirty="0" smtClean="0">
                <a:latin typeface="Kruti Dev 055" pitchFamily="2" charset="0"/>
              </a:rPr>
              <a:t> </a:t>
            </a:r>
            <a:r>
              <a:rPr lang="en-US" dirty="0" err="1" smtClean="0">
                <a:latin typeface="Kruti Dev 055" pitchFamily="2" charset="0"/>
              </a:rPr>
              <a:t>ek</a:t>
            </a:r>
            <a:r>
              <a:rPr lang="en-US" dirty="0" smtClean="0">
                <a:latin typeface="Kruti Dev 055" pitchFamily="2" charset="0"/>
              </a:rPr>
              <a:t>/;</a:t>
            </a:r>
            <a:r>
              <a:rPr lang="en-US" dirty="0" err="1" smtClean="0">
                <a:latin typeface="Kruti Dev 055" pitchFamily="2" charset="0"/>
              </a:rPr>
              <a:t>ekrqu</a:t>
            </a:r>
            <a:r>
              <a:rPr lang="en-US" dirty="0" smtClean="0">
                <a:latin typeface="Kruti Dev 055" pitchFamily="2" charset="0"/>
              </a:rPr>
              <a:t> </a:t>
            </a:r>
            <a:r>
              <a:rPr lang="en-US" dirty="0" err="1" smtClean="0">
                <a:latin typeface="Kruti Dev 055" pitchFamily="2" charset="0"/>
              </a:rPr>
              <a:t>mnjjksx</a:t>
            </a:r>
            <a:r>
              <a:rPr lang="en-US" dirty="0" smtClean="0">
                <a:latin typeface="Kruti Dev 055" pitchFamily="2" charset="0"/>
              </a:rPr>
              <a:t> </a:t>
            </a:r>
            <a:r>
              <a:rPr lang="en-US" dirty="0" err="1" smtClean="0">
                <a:latin typeface="Kruti Dev 055" pitchFamily="2" charset="0"/>
              </a:rPr>
              <a:t>rFkk</a:t>
            </a:r>
            <a:r>
              <a:rPr lang="en-US" dirty="0" smtClean="0">
                <a:latin typeface="Kruti Dev 055" pitchFamily="2" charset="0"/>
              </a:rPr>
              <a:t> </a:t>
            </a:r>
            <a:r>
              <a:rPr lang="en-US" b="1" dirty="0" err="1" smtClean="0">
                <a:latin typeface="Kruti Dev 055" pitchFamily="2" charset="0"/>
              </a:rPr>
              <a:t>vk</a:t>
            </a:r>
            <a:r>
              <a:rPr lang="en-US" b="1" dirty="0" smtClean="0">
                <a:latin typeface="Kruti Dev 055" pitchFamily="2" charset="0"/>
              </a:rPr>
              <a:t>=at </a:t>
            </a:r>
            <a:r>
              <a:rPr lang="en-US" b="1" dirty="0" err="1" smtClean="0">
                <a:latin typeface="Kruti Dev 055" pitchFamily="2" charset="0"/>
              </a:rPr>
              <a:t>d`ehps</a:t>
            </a:r>
            <a:r>
              <a:rPr lang="en-US" b="1" dirty="0" smtClean="0">
                <a:latin typeface="Kruti Dev 055" pitchFamily="2" charset="0"/>
              </a:rPr>
              <a:t> </a:t>
            </a:r>
            <a:r>
              <a:rPr lang="en-US" dirty="0" err="1" smtClean="0">
                <a:latin typeface="Kruti Dev 055" pitchFamily="2" charset="0"/>
              </a:rPr>
              <a:t>Kku</a:t>
            </a:r>
            <a:r>
              <a:rPr lang="en-US" dirty="0" smtClean="0">
                <a:latin typeface="Kruti Dev 055" pitchFamily="2" charset="0"/>
              </a:rPr>
              <a:t> </a:t>
            </a:r>
            <a:r>
              <a:rPr lang="en-US" dirty="0" err="1" smtClean="0">
                <a:latin typeface="Kruti Dev 055" pitchFamily="2" charset="0"/>
              </a:rPr>
              <a:t>gksrs</a:t>
            </a:r>
            <a:r>
              <a:rPr lang="en-US" dirty="0" smtClean="0">
                <a:latin typeface="Kruti Dev 055" pitchFamily="2" charset="0"/>
              </a:rPr>
              <a:t> o </a:t>
            </a:r>
            <a:r>
              <a:rPr lang="en-US" dirty="0" err="1" smtClean="0">
                <a:latin typeface="Kruti Dev 055" pitchFamily="2" charset="0"/>
              </a:rPr>
              <a:t>iz;ksx’kkyh</a:t>
            </a:r>
            <a:r>
              <a:rPr lang="en-US" dirty="0" smtClean="0">
                <a:latin typeface="Kruti Dev 055" pitchFamily="2" charset="0"/>
              </a:rPr>
              <a:t>; </a:t>
            </a:r>
            <a:r>
              <a:rPr lang="en-US" dirty="0" err="1" smtClean="0">
                <a:latin typeface="Kruti Dev 055" pitchFamily="2" charset="0"/>
              </a:rPr>
              <a:t>ifj</a:t>
            </a:r>
            <a:r>
              <a:rPr lang="en-US" dirty="0" smtClean="0">
                <a:latin typeface="Kruti Dev 055" pitchFamily="2" charset="0"/>
              </a:rPr>
              <a:t>{</a:t>
            </a:r>
            <a:r>
              <a:rPr lang="en-US" dirty="0" err="1" smtClean="0">
                <a:latin typeface="Kruti Dev 055" pitchFamily="2" charset="0"/>
              </a:rPr>
              <a:t>k.kkP;k</a:t>
            </a:r>
            <a:r>
              <a:rPr lang="en-US" dirty="0" smtClean="0">
                <a:latin typeface="Kruti Dev 055" pitchFamily="2" charset="0"/>
              </a:rPr>
              <a:t> </a:t>
            </a:r>
            <a:r>
              <a:rPr lang="en-US" dirty="0" err="1" smtClean="0">
                <a:latin typeface="Kruti Dev 055" pitchFamily="2" charset="0"/>
              </a:rPr>
              <a:t>Onkjs</a:t>
            </a:r>
            <a:r>
              <a:rPr lang="en-US" dirty="0" smtClean="0">
                <a:latin typeface="Kruti Dev 055" pitchFamily="2" charset="0"/>
              </a:rPr>
              <a:t> </a:t>
            </a:r>
            <a:r>
              <a:rPr lang="en-US" dirty="0" err="1" smtClean="0">
                <a:latin typeface="Kruti Dev 055" pitchFamily="2" charset="0"/>
              </a:rPr>
              <a:t>vkd`fr</a:t>
            </a:r>
            <a:r>
              <a:rPr lang="en-US" dirty="0" smtClean="0">
                <a:latin typeface="Kruti Dev 055" pitchFamily="2" charset="0"/>
              </a:rPr>
              <a:t>] </a:t>
            </a:r>
            <a:r>
              <a:rPr lang="en-US" dirty="0" err="1" smtClean="0">
                <a:latin typeface="Kruti Dev 055" pitchFamily="2" charset="0"/>
              </a:rPr>
              <a:t>o.kZ</a:t>
            </a:r>
            <a:r>
              <a:rPr lang="en-US" dirty="0" smtClean="0">
                <a:latin typeface="Kruti Dev 055" pitchFamily="2" charset="0"/>
              </a:rPr>
              <a:t>] </a:t>
            </a:r>
            <a:r>
              <a:rPr lang="en-US" dirty="0" err="1" smtClean="0">
                <a:latin typeface="Kruti Dev 055" pitchFamily="2" charset="0"/>
              </a:rPr>
              <a:t>xa</a:t>
            </a:r>
            <a:r>
              <a:rPr lang="en-US" dirty="0" smtClean="0">
                <a:latin typeface="Kruti Dev 055" pitchFamily="2" charset="0"/>
              </a:rPr>
              <a:t>/k </a:t>
            </a:r>
            <a:r>
              <a:rPr lang="en-US" dirty="0" err="1" smtClean="0">
                <a:latin typeface="Kruti Dev 055" pitchFamily="2" charset="0"/>
              </a:rPr>
              <a:t>jklk;fud</a:t>
            </a:r>
            <a:r>
              <a:rPr lang="en-US" dirty="0" smtClean="0">
                <a:latin typeface="Kruti Dev 055" pitchFamily="2" charset="0"/>
              </a:rPr>
              <a:t> </a:t>
            </a:r>
            <a:r>
              <a:rPr lang="en-US" dirty="0" err="1" smtClean="0">
                <a:latin typeface="Kruti Dev 055" pitchFamily="2" charset="0"/>
              </a:rPr>
              <a:t>ifj</a:t>
            </a:r>
            <a:r>
              <a:rPr lang="en-US" dirty="0" smtClean="0">
                <a:latin typeface="Kruti Dev 055" pitchFamily="2" charset="0"/>
              </a:rPr>
              <a:t>{</a:t>
            </a:r>
            <a:r>
              <a:rPr lang="en-US" dirty="0" err="1" smtClean="0">
                <a:latin typeface="Kruti Dev 055" pitchFamily="2" charset="0"/>
              </a:rPr>
              <a:t>k.k</a:t>
            </a:r>
            <a:r>
              <a:rPr lang="en-US" dirty="0" smtClean="0">
                <a:latin typeface="Kruti Dev 055" pitchFamily="2" charset="0"/>
              </a:rPr>
              <a:t> </a:t>
            </a:r>
            <a:r>
              <a:rPr lang="en-US" dirty="0" err="1" smtClean="0">
                <a:latin typeface="Kruti Dev 055" pitchFamily="2" charset="0"/>
              </a:rPr>
              <a:t>dsY;k</a:t>
            </a:r>
            <a:r>
              <a:rPr lang="en-US" dirty="0" smtClean="0">
                <a:latin typeface="Kruti Dev 055" pitchFamily="2" charset="0"/>
              </a:rPr>
              <a:t> </a:t>
            </a:r>
            <a:r>
              <a:rPr lang="en-US" dirty="0" err="1" smtClean="0">
                <a:latin typeface="Kruti Dev 055" pitchFamily="2" charset="0"/>
              </a:rPr>
              <a:t>tkrs</a:t>
            </a:r>
            <a:r>
              <a:rPr lang="en-US" dirty="0" smtClean="0">
                <a:latin typeface="Kruti Dev 055" pitchFamily="2" charset="0"/>
              </a:rPr>
              <a:t>-</a:t>
            </a:r>
          </a:p>
          <a:p>
            <a:r>
              <a:rPr lang="en-US" dirty="0" err="1" smtClean="0">
                <a:latin typeface="Kruti Dev 055" pitchFamily="2" charset="0"/>
              </a:rPr>
              <a:t>rpsp</a:t>
            </a:r>
            <a:r>
              <a:rPr lang="en-US" dirty="0" smtClean="0">
                <a:latin typeface="Kruti Dev 055" pitchFamily="2" charset="0"/>
              </a:rPr>
              <a:t> </a:t>
            </a:r>
            <a:r>
              <a:rPr lang="en-US" b="1" dirty="0" err="1" smtClean="0">
                <a:latin typeface="Kruti Dev 055" pitchFamily="2" charset="0"/>
              </a:rPr>
              <a:t>lke</a:t>
            </a:r>
            <a:r>
              <a:rPr lang="en-US" dirty="0" smtClean="0">
                <a:latin typeface="Kruti Dev 055" pitchFamily="2" charset="0"/>
              </a:rPr>
              <a:t> o </a:t>
            </a:r>
            <a:r>
              <a:rPr lang="en-US" b="1" dirty="0" err="1" smtClean="0">
                <a:latin typeface="Kruti Dev 055" pitchFamily="2" charset="0"/>
              </a:rPr>
              <a:t>fujke</a:t>
            </a:r>
            <a:r>
              <a:rPr lang="en-US" dirty="0" smtClean="0">
                <a:latin typeface="Kruti Dev 055" pitchFamily="2" charset="0"/>
              </a:rPr>
              <a:t> </a:t>
            </a:r>
            <a:r>
              <a:rPr lang="en-US" dirty="0" err="1" smtClean="0">
                <a:latin typeface="Kruti Dev 055" pitchFamily="2" charset="0"/>
              </a:rPr>
              <a:t>ey</a:t>
            </a:r>
            <a:r>
              <a:rPr lang="en-US" dirty="0" smtClean="0">
                <a:latin typeface="Kruti Dev 055" pitchFamily="2" charset="0"/>
              </a:rPr>
              <a:t> </a:t>
            </a:r>
            <a:r>
              <a:rPr lang="en-US" dirty="0" err="1" smtClean="0">
                <a:latin typeface="Kruti Dev 055" pitchFamily="2" charset="0"/>
              </a:rPr>
              <a:t>ifj</a:t>
            </a:r>
            <a:r>
              <a:rPr lang="en-US" dirty="0" smtClean="0">
                <a:latin typeface="Kruti Dev 055" pitchFamily="2" charset="0"/>
              </a:rPr>
              <a:t>{</a:t>
            </a:r>
            <a:r>
              <a:rPr lang="en-US" dirty="0" err="1" smtClean="0">
                <a:latin typeface="Kruti Dev 055" pitchFamily="2" charset="0"/>
              </a:rPr>
              <a:t>k.k</a:t>
            </a:r>
            <a:r>
              <a:rPr lang="en-US" dirty="0" smtClean="0">
                <a:latin typeface="Kruti Dev 055" pitchFamily="2" charset="0"/>
              </a:rPr>
              <a:t> </a:t>
            </a:r>
            <a:r>
              <a:rPr lang="en-US" dirty="0" err="1" smtClean="0">
                <a:latin typeface="Kruti Dev 055" pitchFamily="2" charset="0"/>
              </a:rPr>
              <a:t>dsY;k</a:t>
            </a:r>
            <a:r>
              <a:rPr lang="en-US" dirty="0" smtClean="0">
                <a:latin typeface="Kruti Dev 055" pitchFamily="2" charset="0"/>
              </a:rPr>
              <a:t> </a:t>
            </a:r>
            <a:r>
              <a:rPr lang="en-US" dirty="0" err="1" smtClean="0">
                <a:latin typeface="Kruti Dev 055" pitchFamily="2" charset="0"/>
              </a:rPr>
              <a:t>tkrs</a:t>
            </a:r>
            <a:r>
              <a:rPr lang="en-US" dirty="0" smtClean="0">
                <a:latin typeface="Kruti Dev 055" pitchFamily="2" charset="0"/>
              </a:rPr>
              <a:t>-</a:t>
            </a:r>
          </a:p>
          <a:p>
            <a:pPr>
              <a:buNone/>
            </a:pPr>
            <a:r>
              <a:rPr lang="en-US" b="1" u="sng" dirty="0" err="1" smtClean="0">
                <a:latin typeface="Kruti Dev 055" pitchFamily="2" charset="0"/>
              </a:rPr>
              <a:t>eq</a:t>
            </a:r>
            <a:r>
              <a:rPr lang="en-US" b="1" u="sng" dirty="0" smtClean="0">
                <a:latin typeface="Kruti Dev 055" pitchFamily="2" charset="0"/>
              </a:rPr>
              <a:t>= </a:t>
            </a:r>
            <a:r>
              <a:rPr lang="en-US" b="1" u="sng" dirty="0" err="1" smtClean="0">
                <a:latin typeface="Kruti Dev 055" pitchFamily="2" charset="0"/>
              </a:rPr>
              <a:t>ifj</a:t>
            </a:r>
            <a:r>
              <a:rPr lang="en-US" b="1" u="sng" dirty="0" smtClean="0">
                <a:latin typeface="Kruti Dev 055" pitchFamily="2" charset="0"/>
              </a:rPr>
              <a:t>{</a:t>
            </a:r>
            <a:r>
              <a:rPr lang="en-US" b="1" u="sng" dirty="0" err="1" smtClean="0">
                <a:latin typeface="Kruti Dev 055" pitchFamily="2" charset="0"/>
              </a:rPr>
              <a:t>kk</a:t>
            </a:r>
            <a:r>
              <a:rPr lang="en-US" b="1" u="sng" dirty="0" smtClean="0">
                <a:latin typeface="Kruti Dev 055" pitchFamily="2" charset="0"/>
              </a:rPr>
              <a:t> </a:t>
            </a:r>
            <a:r>
              <a:rPr lang="en-US" b="1" dirty="0" smtClean="0">
                <a:latin typeface="Kruti Dev 055" pitchFamily="2" charset="0"/>
              </a:rPr>
              <a:t>%</a:t>
            </a:r>
            <a:endParaRPr lang="en-US" dirty="0" smtClean="0">
              <a:latin typeface="Kruti Dev 055" pitchFamily="2" charset="0"/>
            </a:endParaRPr>
          </a:p>
          <a:p>
            <a:r>
              <a:rPr lang="en-US" dirty="0" err="1" smtClean="0">
                <a:latin typeface="Kruti Dev 055" pitchFamily="2" charset="0"/>
              </a:rPr>
              <a:t>o.kZ</a:t>
            </a:r>
            <a:r>
              <a:rPr lang="en-US" dirty="0" smtClean="0">
                <a:latin typeface="Kruti Dev 055" pitchFamily="2" charset="0"/>
              </a:rPr>
              <a:t>] </a:t>
            </a:r>
            <a:r>
              <a:rPr lang="en-US" dirty="0" err="1" smtClean="0">
                <a:latin typeface="Kruti Dev 055" pitchFamily="2" charset="0"/>
              </a:rPr>
              <a:t>xa</a:t>
            </a:r>
            <a:r>
              <a:rPr lang="en-US" dirty="0" smtClean="0">
                <a:latin typeface="Kruti Dev 055" pitchFamily="2" charset="0"/>
              </a:rPr>
              <a:t>/k] </a:t>
            </a:r>
            <a:r>
              <a:rPr lang="en-US" dirty="0" err="1" smtClean="0">
                <a:latin typeface="Kruti Dev 055" pitchFamily="2" charset="0"/>
              </a:rPr>
              <a:t>nks”kkaph</a:t>
            </a:r>
            <a:r>
              <a:rPr lang="en-US" dirty="0" smtClean="0">
                <a:latin typeface="Kruti Dev 055" pitchFamily="2" charset="0"/>
              </a:rPr>
              <a:t> </a:t>
            </a:r>
            <a:r>
              <a:rPr lang="en-US" dirty="0" err="1" smtClean="0">
                <a:latin typeface="Kruti Dev 055" pitchFamily="2" charset="0"/>
              </a:rPr>
              <a:t>mRdVrk</a:t>
            </a:r>
            <a:r>
              <a:rPr lang="en-US" dirty="0" smtClean="0">
                <a:latin typeface="Kruti Dev 055" pitchFamily="2" charset="0"/>
              </a:rPr>
              <a:t>] </a:t>
            </a:r>
            <a:r>
              <a:rPr lang="en-US" dirty="0" err="1" smtClean="0">
                <a:latin typeface="Kruti Dev 055" pitchFamily="2" charset="0"/>
              </a:rPr>
              <a:t>rSyfcanq</a:t>
            </a:r>
            <a:r>
              <a:rPr lang="en-US" dirty="0" smtClean="0">
                <a:latin typeface="Kruti Dev 055" pitchFamily="2" charset="0"/>
              </a:rPr>
              <a:t> </a:t>
            </a:r>
            <a:r>
              <a:rPr lang="en-US" dirty="0" err="1" smtClean="0">
                <a:latin typeface="Kruti Dev 055" pitchFamily="2" charset="0"/>
              </a:rPr>
              <a:t>ifj</a:t>
            </a:r>
            <a:r>
              <a:rPr lang="en-US" dirty="0" smtClean="0">
                <a:latin typeface="Kruti Dev 055" pitchFamily="2" charset="0"/>
              </a:rPr>
              <a:t>{</a:t>
            </a:r>
            <a:r>
              <a:rPr lang="en-US" dirty="0" err="1" smtClean="0">
                <a:latin typeface="Kruti Dev 055" pitchFamily="2" charset="0"/>
              </a:rPr>
              <a:t>kk</a:t>
            </a:r>
            <a:r>
              <a:rPr lang="en-US" dirty="0" smtClean="0">
                <a:latin typeface="Kruti Dev 055" pitchFamily="2" charset="0"/>
              </a:rPr>
              <a:t> d:u </a:t>
            </a:r>
            <a:r>
              <a:rPr lang="en-US" dirty="0" err="1" smtClean="0">
                <a:latin typeface="Kruti Dev 055" pitchFamily="2" charset="0"/>
              </a:rPr>
              <a:t>jklk;fud</a:t>
            </a:r>
            <a:r>
              <a:rPr lang="en-US" dirty="0" smtClean="0">
                <a:latin typeface="Kruti Dev 055" pitchFamily="2" charset="0"/>
              </a:rPr>
              <a:t> </a:t>
            </a:r>
            <a:r>
              <a:rPr lang="en-US" dirty="0" err="1" smtClean="0">
                <a:latin typeface="Kruti Dev 055" pitchFamily="2" charset="0"/>
              </a:rPr>
              <a:t>ifj</a:t>
            </a:r>
            <a:r>
              <a:rPr lang="en-US" dirty="0" smtClean="0">
                <a:latin typeface="Kruti Dev 055" pitchFamily="2" charset="0"/>
              </a:rPr>
              <a:t>{</a:t>
            </a:r>
            <a:r>
              <a:rPr lang="en-US" dirty="0" err="1" smtClean="0">
                <a:latin typeface="Kruti Dev 055" pitchFamily="2" charset="0"/>
              </a:rPr>
              <a:t>k.k</a:t>
            </a:r>
            <a:r>
              <a:rPr lang="en-US" dirty="0" smtClean="0">
                <a:latin typeface="Kruti Dev 055" pitchFamily="2" charset="0"/>
              </a:rPr>
              <a:t> </a:t>
            </a:r>
            <a:r>
              <a:rPr lang="en-US" dirty="0" err="1" smtClean="0">
                <a:latin typeface="Kruti Dev 055" pitchFamily="2" charset="0"/>
              </a:rPr>
              <a:t>dsY;k</a:t>
            </a:r>
            <a:r>
              <a:rPr lang="en-US" dirty="0" smtClean="0">
                <a:latin typeface="Kruti Dev 055" pitchFamily="2" charset="0"/>
              </a:rPr>
              <a:t> </a:t>
            </a:r>
            <a:r>
              <a:rPr lang="en-US" dirty="0" err="1" smtClean="0">
                <a:latin typeface="Kruti Dev 055" pitchFamily="2" charset="0"/>
              </a:rPr>
              <a:t>tkrs</a:t>
            </a:r>
            <a:endParaRPr lang="en-US" dirty="0" smtClean="0">
              <a:latin typeface="Kruti Dev 055" pitchFamily="2" charset="0"/>
            </a:endParaRPr>
          </a:p>
          <a:p>
            <a:r>
              <a:rPr lang="en-US" dirty="0" smtClean="0">
                <a:latin typeface="Kruti Dev 055" pitchFamily="2" charset="0"/>
              </a:rPr>
              <a:t>;</a:t>
            </a:r>
            <a:r>
              <a:rPr lang="en-US" dirty="0" err="1" smtClean="0">
                <a:latin typeface="Kruti Dev 055" pitchFamily="2" charset="0"/>
              </a:rPr>
              <a:t>ke</a:t>
            </a:r>
            <a:r>
              <a:rPr lang="en-US" dirty="0" smtClean="0">
                <a:latin typeface="Kruti Dev 055" pitchFamily="2" charset="0"/>
              </a:rPr>
              <a:t>/;s </a:t>
            </a:r>
            <a:r>
              <a:rPr lang="en-US" dirty="0" smtClean="0">
                <a:latin typeface="Times New Roman" pitchFamily="18" charset="0"/>
                <a:cs typeface="Times New Roman" pitchFamily="18" charset="0"/>
              </a:rPr>
              <a:t>albumin, phosphate, bile salt </a:t>
            </a:r>
            <a:r>
              <a:rPr lang="en-US" dirty="0" err="1" smtClean="0">
                <a:latin typeface="Kruti Dev 055" pitchFamily="2" charset="0"/>
              </a:rPr>
              <a:t>ikfgY;k</a:t>
            </a:r>
            <a:r>
              <a:rPr lang="en-US" dirty="0" smtClean="0">
                <a:latin typeface="Kruti Dev 055" pitchFamily="2" charset="0"/>
              </a:rPr>
              <a:t> </a:t>
            </a:r>
            <a:r>
              <a:rPr lang="en-US" dirty="0" err="1" smtClean="0">
                <a:latin typeface="Kruti Dev 055" pitchFamily="2" charset="0"/>
              </a:rPr>
              <a:t>tkrs</a:t>
            </a:r>
            <a:r>
              <a:rPr lang="en-US" dirty="0" smtClean="0">
                <a:latin typeface="Kruti Dev 055" pitchFamily="2" charset="0"/>
              </a:rPr>
              <a:t>-</a:t>
            </a:r>
          </a:p>
          <a:p>
            <a:r>
              <a:rPr lang="en-US" dirty="0" err="1" smtClean="0">
                <a:latin typeface="Kruti Dev 055" pitchFamily="2" charset="0"/>
              </a:rPr>
              <a:t>rlsp</a:t>
            </a:r>
            <a:r>
              <a:rPr lang="en-US" dirty="0" smtClean="0">
                <a:latin typeface="Kruti Dev 055" pitchFamily="2" charset="0"/>
              </a:rPr>
              <a:t> </a:t>
            </a:r>
            <a:r>
              <a:rPr lang="en-US" dirty="0" err="1" smtClean="0">
                <a:latin typeface="Kruti Dev 055" pitchFamily="2" charset="0"/>
              </a:rPr>
              <a:t>eq</a:t>
            </a:r>
            <a:r>
              <a:rPr lang="en-US" dirty="0" smtClean="0">
                <a:latin typeface="Kruti Dev 055" pitchFamily="2" charset="0"/>
              </a:rPr>
              <a:t>=’</a:t>
            </a:r>
            <a:r>
              <a:rPr lang="en-US" dirty="0" err="1" smtClean="0">
                <a:latin typeface="Kruti Dev 055" pitchFamily="2" charset="0"/>
              </a:rPr>
              <a:t>kdZjk</a:t>
            </a:r>
            <a:r>
              <a:rPr lang="en-US" dirty="0" smtClean="0">
                <a:latin typeface="Kruti Dev 055" pitchFamily="2" charset="0"/>
              </a:rPr>
              <a:t>] </a:t>
            </a:r>
            <a:r>
              <a:rPr lang="en-US" dirty="0" err="1" smtClean="0">
                <a:latin typeface="Kruti Dev 055" pitchFamily="2" charset="0"/>
              </a:rPr>
              <a:t>lq</a:t>
            </a:r>
            <a:r>
              <a:rPr lang="en-US" dirty="0" smtClean="0">
                <a:latin typeface="Kruti Dev 055" pitchFamily="2" charset="0"/>
              </a:rPr>
              <a:t>{</a:t>
            </a:r>
            <a:r>
              <a:rPr lang="en-US" dirty="0" err="1" smtClean="0">
                <a:latin typeface="Kruti Dev 055" pitchFamily="2" charset="0"/>
              </a:rPr>
              <a:t>ed.k</a:t>
            </a:r>
            <a:r>
              <a:rPr lang="en-US" dirty="0" smtClean="0">
                <a:latin typeface="Kruti Dev 055" pitchFamily="2" charset="0"/>
              </a:rPr>
              <a:t>] </a:t>
            </a:r>
            <a:r>
              <a:rPr lang="en-US" dirty="0" err="1" smtClean="0">
                <a:latin typeface="Kruti Dev 055" pitchFamily="2" charset="0"/>
              </a:rPr>
              <a:t>ftok.kq</a:t>
            </a:r>
            <a:r>
              <a:rPr lang="en-US" dirty="0" smtClean="0">
                <a:latin typeface="Kruti Dev 055" pitchFamily="2" charset="0"/>
              </a:rPr>
              <a:t> </a:t>
            </a:r>
            <a:r>
              <a:rPr lang="en-US" dirty="0" err="1" smtClean="0">
                <a:latin typeface="Kruti Dev 055" pitchFamily="2" charset="0"/>
              </a:rPr>
              <a:t>ifj</a:t>
            </a:r>
            <a:r>
              <a:rPr lang="en-US" dirty="0" smtClean="0">
                <a:latin typeface="Kruti Dev 055" pitchFamily="2" charset="0"/>
              </a:rPr>
              <a:t>{</a:t>
            </a:r>
            <a:r>
              <a:rPr lang="en-US" dirty="0" err="1" smtClean="0">
                <a:latin typeface="Kruti Dev 055" pitchFamily="2" charset="0"/>
              </a:rPr>
              <a:t>k.k</a:t>
            </a:r>
            <a:r>
              <a:rPr lang="en-US" dirty="0" smtClean="0">
                <a:latin typeface="Kruti Dev 055" pitchFamily="2" charset="0"/>
              </a:rPr>
              <a:t> </a:t>
            </a:r>
            <a:r>
              <a:rPr lang="en-US" dirty="0" err="1" smtClean="0">
                <a:latin typeface="Kruti Dev 055" pitchFamily="2" charset="0"/>
              </a:rPr>
              <a:t>dsY;k</a:t>
            </a:r>
            <a:r>
              <a:rPr lang="en-US" dirty="0" smtClean="0">
                <a:latin typeface="Kruti Dev 055" pitchFamily="2" charset="0"/>
              </a:rPr>
              <a:t> </a:t>
            </a:r>
            <a:r>
              <a:rPr lang="en-US" dirty="0" err="1" smtClean="0">
                <a:latin typeface="Kruti Dev 055" pitchFamily="2" charset="0"/>
              </a:rPr>
              <a:t>tkrs</a:t>
            </a:r>
            <a:r>
              <a:rPr lang="en-US" dirty="0" smtClean="0">
                <a:latin typeface="Kruti Dev 055" pitchFamily="2" charset="0"/>
              </a:rPr>
              <a:t>-</a:t>
            </a:r>
            <a:endParaRPr lang="en-US" dirty="0">
              <a:latin typeface="Kruti Dev 055" pitchFamily="2"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buNone/>
            </a:pPr>
            <a:r>
              <a:rPr lang="en-US" b="1" u="sng" dirty="0" err="1" smtClean="0">
                <a:latin typeface="Kruti Dev 055" pitchFamily="2" charset="0"/>
              </a:rPr>
              <a:t>ftOgk</a:t>
            </a:r>
            <a:r>
              <a:rPr lang="en-US" b="1" u="sng" dirty="0" smtClean="0">
                <a:latin typeface="Kruti Dev 055" pitchFamily="2" charset="0"/>
              </a:rPr>
              <a:t> </a:t>
            </a:r>
            <a:r>
              <a:rPr lang="en-US" b="1" u="sng" dirty="0" err="1" smtClean="0">
                <a:latin typeface="Kruti Dev 055" pitchFamily="2" charset="0"/>
              </a:rPr>
              <a:t>ifj</a:t>
            </a:r>
            <a:r>
              <a:rPr lang="en-US" b="1" u="sng" dirty="0" smtClean="0">
                <a:latin typeface="Kruti Dev 055" pitchFamily="2" charset="0"/>
              </a:rPr>
              <a:t>{</a:t>
            </a:r>
            <a:r>
              <a:rPr lang="en-US" b="1" u="sng" dirty="0" err="1" smtClean="0">
                <a:latin typeface="Kruti Dev 055" pitchFamily="2" charset="0"/>
              </a:rPr>
              <a:t>kk</a:t>
            </a:r>
            <a:r>
              <a:rPr lang="en-US" b="1" u="sng" dirty="0" smtClean="0">
                <a:latin typeface="Kruti Dev 055" pitchFamily="2" charset="0"/>
              </a:rPr>
              <a:t> </a:t>
            </a:r>
            <a:r>
              <a:rPr lang="en-US" b="1" dirty="0" smtClean="0">
                <a:latin typeface="Kruti Dev 055" pitchFamily="2" charset="0"/>
              </a:rPr>
              <a:t>%</a:t>
            </a:r>
            <a:endParaRPr lang="en-US" dirty="0" smtClean="0">
              <a:latin typeface="Kruti Dev 055" pitchFamily="2" charset="0"/>
            </a:endParaRPr>
          </a:p>
          <a:p>
            <a:r>
              <a:rPr lang="en-US" b="1" dirty="0" err="1" smtClean="0">
                <a:latin typeface="Kruti Dev 055" pitchFamily="2" charset="0"/>
              </a:rPr>
              <a:t>okr</a:t>
            </a:r>
            <a:r>
              <a:rPr lang="en-US" b="1" dirty="0" smtClean="0">
                <a:latin typeface="Kruti Dev 055" pitchFamily="2" charset="0"/>
              </a:rPr>
              <a:t> </a:t>
            </a:r>
            <a:r>
              <a:rPr lang="en-US" b="1" dirty="0" err="1" smtClean="0">
                <a:latin typeface="Kruti Dev 055" pitchFamily="2" charset="0"/>
              </a:rPr>
              <a:t>nks”kke</a:t>
            </a:r>
            <a:r>
              <a:rPr lang="en-US" b="1" dirty="0" smtClean="0">
                <a:latin typeface="Kruti Dev 055" pitchFamily="2" charset="0"/>
              </a:rPr>
              <a:t>/;</a:t>
            </a:r>
            <a:r>
              <a:rPr lang="en-US" dirty="0" smtClean="0">
                <a:latin typeface="Kruti Dev 055" pitchFamily="2" charset="0"/>
              </a:rPr>
              <a:t>s &amp; :{k] </a:t>
            </a:r>
            <a:r>
              <a:rPr lang="en-US" dirty="0" err="1" smtClean="0">
                <a:latin typeface="Kruti Dev 055" pitchFamily="2" charset="0"/>
              </a:rPr>
              <a:t>Hksxk;qDr</a:t>
            </a:r>
            <a:r>
              <a:rPr lang="en-US" dirty="0" smtClean="0">
                <a:latin typeface="Kruti Dev 055" pitchFamily="2" charset="0"/>
              </a:rPr>
              <a:t> o </a:t>
            </a:r>
            <a:r>
              <a:rPr lang="en-US" dirty="0" err="1" smtClean="0">
                <a:latin typeface="Kruti Dev 055" pitchFamily="2" charset="0"/>
              </a:rPr>
              <a:t>gfjr</a:t>
            </a:r>
            <a:r>
              <a:rPr lang="en-US" dirty="0" smtClean="0">
                <a:latin typeface="Kruti Dev 055" pitchFamily="2" charset="0"/>
              </a:rPr>
              <a:t> </a:t>
            </a:r>
            <a:r>
              <a:rPr lang="en-US" dirty="0" err="1" smtClean="0">
                <a:latin typeface="Kruti Dev 055" pitchFamily="2" charset="0"/>
              </a:rPr>
              <a:t>o.kkZph</a:t>
            </a:r>
            <a:endParaRPr lang="en-US" dirty="0" smtClean="0">
              <a:latin typeface="Kruti Dev 055" pitchFamily="2" charset="0"/>
            </a:endParaRPr>
          </a:p>
          <a:p>
            <a:r>
              <a:rPr lang="en-US" b="1" dirty="0" err="1" smtClean="0">
                <a:latin typeface="Kruti Dev 055" pitchFamily="2" charset="0"/>
              </a:rPr>
              <a:t>fiRr</a:t>
            </a:r>
            <a:r>
              <a:rPr lang="en-US" b="1" dirty="0" smtClean="0">
                <a:latin typeface="Kruti Dev 055" pitchFamily="2" charset="0"/>
              </a:rPr>
              <a:t> </a:t>
            </a:r>
            <a:r>
              <a:rPr lang="en-US" b="1" dirty="0" err="1" smtClean="0">
                <a:latin typeface="Kruti Dev 055" pitchFamily="2" charset="0"/>
              </a:rPr>
              <a:t>nks”kke</a:t>
            </a:r>
            <a:r>
              <a:rPr lang="en-US" b="1" dirty="0" smtClean="0">
                <a:latin typeface="Kruti Dev 055" pitchFamily="2" charset="0"/>
              </a:rPr>
              <a:t>/;</a:t>
            </a:r>
            <a:r>
              <a:rPr lang="en-US" dirty="0" smtClean="0">
                <a:latin typeface="Kruti Dev 055" pitchFamily="2" charset="0"/>
              </a:rPr>
              <a:t>s &amp; </a:t>
            </a:r>
            <a:r>
              <a:rPr lang="en-US" dirty="0" err="1" smtClean="0">
                <a:latin typeface="Kruti Dev 055" pitchFamily="2" charset="0"/>
              </a:rPr>
              <a:t>jDro.kZ</a:t>
            </a:r>
            <a:r>
              <a:rPr lang="en-US" dirty="0" smtClean="0">
                <a:latin typeface="Kruti Dev 055" pitchFamily="2" charset="0"/>
              </a:rPr>
              <a:t>] </a:t>
            </a:r>
            <a:r>
              <a:rPr lang="en-US" dirty="0" err="1" smtClean="0">
                <a:latin typeface="Kruti Dev 055" pitchFamily="2" charset="0"/>
              </a:rPr>
              <a:t>foLQksV</a:t>
            </a:r>
            <a:r>
              <a:rPr lang="en-US" dirty="0" smtClean="0">
                <a:latin typeface="Kruti Dev 055" pitchFamily="2" charset="0"/>
              </a:rPr>
              <a:t> o </a:t>
            </a:r>
            <a:r>
              <a:rPr lang="en-US" dirty="0" err="1" smtClean="0">
                <a:latin typeface="Kruti Dev 055" pitchFamily="2" charset="0"/>
              </a:rPr>
              <a:t>fonkj;qDr</a:t>
            </a:r>
            <a:endParaRPr lang="en-US" dirty="0" smtClean="0">
              <a:latin typeface="Kruti Dev 055" pitchFamily="2" charset="0"/>
            </a:endParaRPr>
          </a:p>
          <a:p>
            <a:r>
              <a:rPr lang="en-US" b="1" dirty="0" err="1" smtClean="0">
                <a:latin typeface="Kruti Dev 055" pitchFamily="2" charset="0"/>
              </a:rPr>
              <a:t>dQ</a:t>
            </a:r>
            <a:r>
              <a:rPr lang="en-US" b="1" dirty="0" smtClean="0">
                <a:latin typeface="Kruti Dev 055" pitchFamily="2" charset="0"/>
              </a:rPr>
              <a:t> </a:t>
            </a:r>
            <a:r>
              <a:rPr lang="en-US" b="1" dirty="0" err="1" smtClean="0">
                <a:latin typeface="Kruti Dev 055" pitchFamily="2" charset="0"/>
              </a:rPr>
              <a:t>nks”kke</a:t>
            </a:r>
            <a:r>
              <a:rPr lang="en-US" b="1" dirty="0" smtClean="0">
                <a:latin typeface="Kruti Dev 055" pitchFamily="2" charset="0"/>
              </a:rPr>
              <a:t>/;</a:t>
            </a:r>
            <a:r>
              <a:rPr lang="en-US" dirty="0" smtClean="0">
                <a:latin typeface="Kruti Dev 055" pitchFamily="2" charset="0"/>
              </a:rPr>
              <a:t>s &amp; </a:t>
            </a:r>
            <a:r>
              <a:rPr lang="en-US" dirty="0" err="1" smtClean="0">
                <a:latin typeface="Kruti Dev 055" pitchFamily="2" charset="0"/>
              </a:rPr>
              <a:t>vknzZ</a:t>
            </a:r>
            <a:r>
              <a:rPr lang="en-US" dirty="0" smtClean="0">
                <a:latin typeface="Kruti Dev 055" pitchFamily="2" charset="0"/>
              </a:rPr>
              <a:t>] ‘</a:t>
            </a:r>
            <a:r>
              <a:rPr lang="en-US" dirty="0" err="1" smtClean="0">
                <a:latin typeface="Kruti Dev 055" pitchFamily="2" charset="0"/>
              </a:rPr>
              <a:t>osro.kkZph</a:t>
            </a:r>
            <a:r>
              <a:rPr lang="en-US" dirty="0" smtClean="0">
                <a:latin typeface="Kruti Dev 055" pitchFamily="2" charset="0"/>
              </a:rPr>
              <a:t> o </a:t>
            </a:r>
            <a:r>
              <a:rPr lang="en-US" dirty="0" err="1" smtClean="0">
                <a:latin typeface="Kruti Dev 055" pitchFamily="2" charset="0"/>
              </a:rPr>
              <a:t>fif’py</a:t>
            </a:r>
            <a:endParaRPr lang="en-US" dirty="0" smtClean="0">
              <a:latin typeface="Kruti Dev 055" pitchFamily="2" charset="0"/>
            </a:endParaRPr>
          </a:p>
          <a:p>
            <a:pPr>
              <a:buNone/>
            </a:pPr>
            <a:r>
              <a:rPr lang="en-US" dirty="0" smtClean="0">
                <a:latin typeface="Kruti Dev 055" pitchFamily="2" charset="0"/>
              </a:rPr>
              <a:t> </a:t>
            </a:r>
          </a:p>
          <a:p>
            <a:pPr>
              <a:buNone/>
            </a:pPr>
            <a:r>
              <a:rPr lang="en-US" b="1" u="sng" dirty="0" smtClean="0">
                <a:latin typeface="Kruti Dev 055" pitchFamily="2" charset="0"/>
              </a:rPr>
              <a:t>‘</a:t>
            </a:r>
            <a:r>
              <a:rPr lang="en-US" b="1" u="sng" dirty="0" err="1" smtClean="0">
                <a:latin typeface="Kruti Dev 055" pitchFamily="2" charset="0"/>
              </a:rPr>
              <a:t>kCn</a:t>
            </a:r>
            <a:r>
              <a:rPr lang="en-US" b="1" u="sng" dirty="0" smtClean="0">
                <a:latin typeface="Kruti Dev 055" pitchFamily="2" charset="0"/>
              </a:rPr>
              <a:t> </a:t>
            </a:r>
            <a:r>
              <a:rPr lang="en-US" b="1" u="sng" dirty="0" err="1" smtClean="0">
                <a:latin typeface="Kruti Dev 055" pitchFamily="2" charset="0"/>
              </a:rPr>
              <a:t>ifj</a:t>
            </a:r>
            <a:r>
              <a:rPr lang="en-US" b="1" u="sng" dirty="0" smtClean="0">
                <a:latin typeface="Kruti Dev 055" pitchFamily="2" charset="0"/>
              </a:rPr>
              <a:t>{</a:t>
            </a:r>
            <a:r>
              <a:rPr lang="en-US" b="1" u="sng" dirty="0" err="1" smtClean="0">
                <a:latin typeface="Kruti Dev 055" pitchFamily="2" charset="0"/>
              </a:rPr>
              <a:t>kk</a:t>
            </a:r>
            <a:r>
              <a:rPr lang="en-US" b="1" dirty="0" smtClean="0">
                <a:latin typeface="Kruti Dev 055" pitchFamily="2" charset="0"/>
              </a:rPr>
              <a:t>% </a:t>
            </a:r>
            <a:endParaRPr lang="en-US" dirty="0" smtClean="0">
              <a:latin typeface="Kruti Dev 055" pitchFamily="2" charset="0"/>
            </a:endParaRPr>
          </a:p>
          <a:p>
            <a:r>
              <a:rPr lang="en-US" b="1" dirty="0" err="1" smtClean="0">
                <a:latin typeface="Kruti Dev 055" pitchFamily="2" charset="0"/>
              </a:rPr>
              <a:t>okrkf</a:t>
            </a:r>
            <a:r>
              <a:rPr lang="en-US" b="1" dirty="0" smtClean="0">
                <a:latin typeface="Kruti Dev 055" pitchFamily="2" charset="0"/>
              </a:rPr>
              <a:t>/</a:t>
            </a:r>
            <a:r>
              <a:rPr lang="en-US" b="1" dirty="0" err="1" smtClean="0">
                <a:latin typeface="Kruti Dev 055" pitchFamily="2" charset="0"/>
              </a:rPr>
              <a:t>kD;ke</a:t>
            </a:r>
            <a:r>
              <a:rPr lang="en-US" b="1" dirty="0" smtClean="0">
                <a:latin typeface="Kruti Dev 055" pitchFamily="2" charset="0"/>
              </a:rPr>
              <a:t>/;</a:t>
            </a:r>
            <a:r>
              <a:rPr lang="en-US" dirty="0" smtClean="0">
                <a:latin typeface="Kruti Dev 055" pitchFamily="2" charset="0"/>
              </a:rPr>
              <a:t>s 	&amp; ‘</a:t>
            </a:r>
            <a:r>
              <a:rPr lang="en-US" dirty="0" err="1" smtClean="0">
                <a:latin typeface="Kruti Dev 055" pitchFamily="2" charset="0"/>
              </a:rPr>
              <a:t>kCn</a:t>
            </a:r>
            <a:r>
              <a:rPr lang="en-US" dirty="0" smtClean="0">
                <a:latin typeface="Kruti Dev 055" pitchFamily="2" charset="0"/>
              </a:rPr>
              <a:t> {</a:t>
            </a:r>
            <a:r>
              <a:rPr lang="en-US" dirty="0" err="1" smtClean="0">
                <a:latin typeface="Kruti Dev 055" pitchFamily="2" charset="0"/>
              </a:rPr>
              <a:t>kh.k</a:t>
            </a:r>
            <a:r>
              <a:rPr lang="en-US" dirty="0" smtClean="0">
                <a:latin typeface="Kruti Dev 055" pitchFamily="2" charset="0"/>
              </a:rPr>
              <a:t>] </a:t>
            </a:r>
            <a:r>
              <a:rPr lang="en-US" dirty="0" err="1" smtClean="0">
                <a:latin typeface="Kruti Dev 055" pitchFamily="2" charset="0"/>
              </a:rPr>
              <a:t>vLi”V</a:t>
            </a:r>
            <a:r>
              <a:rPr lang="en-US" dirty="0" smtClean="0">
                <a:latin typeface="Kruti Dev 055" pitchFamily="2" charset="0"/>
              </a:rPr>
              <a:t>] </a:t>
            </a:r>
            <a:r>
              <a:rPr lang="en-US" dirty="0" err="1" smtClean="0">
                <a:latin typeface="Kruti Dev 055" pitchFamily="2" charset="0"/>
              </a:rPr>
              <a:t>vlac</a:t>
            </a:r>
            <a:r>
              <a:rPr lang="en-US" dirty="0" smtClean="0">
                <a:latin typeface="Kruti Dev 055" pitchFamily="2" charset="0"/>
              </a:rPr>
              <a:t>/n</a:t>
            </a:r>
          </a:p>
          <a:p>
            <a:r>
              <a:rPr lang="en-US" b="1" dirty="0" err="1" smtClean="0">
                <a:latin typeface="Kruti Dev 055" pitchFamily="2" charset="0"/>
              </a:rPr>
              <a:t>fiRrkf</a:t>
            </a:r>
            <a:r>
              <a:rPr lang="en-US" b="1" dirty="0" smtClean="0">
                <a:latin typeface="Kruti Dev 055" pitchFamily="2" charset="0"/>
              </a:rPr>
              <a:t>/</a:t>
            </a:r>
            <a:r>
              <a:rPr lang="en-US" b="1" dirty="0" err="1" smtClean="0">
                <a:latin typeface="Kruti Dev 055" pitchFamily="2" charset="0"/>
              </a:rPr>
              <a:t>kD;ke</a:t>
            </a:r>
            <a:r>
              <a:rPr lang="en-US" b="1" dirty="0" smtClean="0">
                <a:latin typeface="Kruti Dev 055" pitchFamily="2" charset="0"/>
              </a:rPr>
              <a:t>/;s</a:t>
            </a:r>
            <a:r>
              <a:rPr lang="en-US" dirty="0" smtClean="0">
                <a:latin typeface="Kruti Dev 055" pitchFamily="2" charset="0"/>
              </a:rPr>
              <a:t>	&amp; </a:t>
            </a:r>
            <a:r>
              <a:rPr lang="en-US" dirty="0" err="1" smtClean="0">
                <a:latin typeface="Kruti Dev 055" pitchFamily="2" charset="0"/>
              </a:rPr>
              <a:t>Li”V</a:t>
            </a:r>
            <a:r>
              <a:rPr lang="en-US" dirty="0" smtClean="0">
                <a:latin typeface="Kruti Dev 055" pitchFamily="2" charset="0"/>
              </a:rPr>
              <a:t> </a:t>
            </a:r>
            <a:r>
              <a:rPr lang="en-US" dirty="0" err="1" smtClean="0">
                <a:latin typeface="Kruti Dev 055" pitchFamily="2" charset="0"/>
              </a:rPr>
              <a:t>rFkk</a:t>
            </a:r>
            <a:r>
              <a:rPr lang="en-US" dirty="0" smtClean="0">
                <a:latin typeface="Kruti Dev 055" pitchFamily="2" charset="0"/>
              </a:rPr>
              <a:t> </a:t>
            </a:r>
            <a:r>
              <a:rPr lang="en-US" dirty="0" err="1" smtClean="0">
                <a:latin typeface="Kruti Dev 055" pitchFamily="2" charset="0"/>
              </a:rPr>
              <a:t>rhoz</a:t>
            </a:r>
            <a:endParaRPr lang="en-US" dirty="0" smtClean="0">
              <a:latin typeface="Kruti Dev 055" pitchFamily="2" charset="0"/>
            </a:endParaRPr>
          </a:p>
          <a:p>
            <a:r>
              <a:rPr lang="en-US" b="1" dirty="0" err="1" smtClean="0">
                <a:latin typeface="Kruti Dev 055" pitchFamily="2" charset="0"/>
              </a:rPr>
              <a:t>dQkf</a:t>
            </a:r>
            <a:r>
              <a:rPr lang="en-US" b="1" dirty="0" smtClean="0">
                <a:latin typeface="Kruti Dev 055" pitchFamily="2" charset="0"/>
              </a:rPr>
              <a:t>/</a:t>
            </a:r>
            <a:r>
              <a:rPr lang="en-US" b="1" dirty="0" err="1" smtClean="0">
                <a:latin typeface="Kruti Dev 055" pitchFamily="2" charset="0"/>
              </a:rPr>
              <a:t>kD;ke</a:t>
            </a:r>
            <a:r>
              <a:rPr lang="en-US" b="1" dirty="0" smtClean="0">
                <a:latin typeface="Kruti Dev 055" pitchFamily="2" charset="0"/>
              </a:rPr>
              <a:t>/;s</a:t>
            </a:r>
            <a:r>
              <a:rPr lang="en-US" dirty="0" smtClean="0">
                <a:latin typeface="Kruti Dev 055" pitchFamily="2" charset="0"/>
              </a:rPr>
              <a:t>	&amp; </a:t>
            </a:r>
            <a:r>
              <a:rPr lang="en-US" dirty="0" err="1" smtClean="0">
                <a:latin typeface="Kruti Dev 055" pitchFamily="2" charset="0"/>
              </a:rPr>
              <a:t>LrC</a:t>
            </a:r>
            <a:r>
              <a:rPr lang="en-US" dirty="0" smtClean="0">
                <a:latin typeface="Kruti Dev 055" pitchFamily="2" charset="0"/>
              </a:rPr>
              <a:t>/k</a:t>
            </a:r>
            <a:endParaRPr lang="en-US" dirty="0">
              <a:latin typeface="Kruti Dev 055" pitchFamily="2"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500872" cy="6248400"/>
          </a:xfrm>
        </p:spPr>
        <p:txBody>
          <a:bodyPr>
            <a:normAutofit fontScale="85000" lnSpcReduction="20000"/>
          </a:bodyPr>
          <a:lstStyle/>
          <a:p>
            <a:pPr lvl="0">
              <a:buNone/>
            </a:pPr>
            <a:r>
              <a:rPr lang="en-US" b="1" dirty="0" err="1" smtClean="0">
                <a:latin typeface="Kruti Dev 055" pitchFamily="2" charset="0"/>
              </a:rPr>
              <a:t>Li’kZ</a:t>
            </a:r>
            <a:r>
              <a:rPr lang="en-US" b="1" dirty="0" smtClean="0">
                <a:latin typeface="Kruti Dev 055" pitchFamily="2" charset="0"/>
              </a:rPr>
              <a:t> </a:t>
            </a:r>
            <a:r>
              <a:rPr lang="en-US" b="1" dirty="0" err="1" smtClean="0">
                <a:latin typeface="Kruti Dev 055" pitchFamily="2" charset="0"/>
              </a:rPr>
              <a:t>ifj</a:t>
            </a:r>
            <a:r>
              <a:rPr lang="en-US" b="1" dirty="0" smtClean="0">
                <a:latin typeface="Kruti Dev 055" pitchFamily="2" charset="0"/>
              </a:rPr>
              <a:t>{</a:t>
            </a:r>
            <a:r>
              <a:rPr lang="en-US" b="1" dirty="0" err="1" smtClean="0">
                <a:latin typeface="Kruti Dev 055" pitchFamily="2" charset="0"/>
              </a:rPr>
              <a:t>kk</a:t>
            </a:r>
            <a:r>
              <a:rPr lang="en-US" b="1" dirty="0" smtClean="0">
                <a:latin typeface="Kruti Dev 055" pitchFamily="2" charset="0"/>
              </a:rPr>
              <a:t> %</a:t>
            </a:r>
            <a:endParaRPr lang="en-US" dirty="0" smtClean="0">
              <a:latin typeface="Kruti Dev 055" pitchFamily="2" charset="0"/>
            </a:endParaRPr>
          </a:p>
          <a:p>
            <a:r>
              <a:rPr lang="en-US" b="1" dirty="0" err="1" smtClean="0">
                <a:latin typeface="Kruti Dev 055" pitchFamily="2" charset="0"/>
              </a:rPr>
              <a:t>okrkf</a:t>
            </a:r>
            <a:r>
              <a:rPr lang="en-US" b="1" dirty="0" smtClean="0">
                <a:latin typeface="Kruti Dev 055" pitchFamily="2" charset="0"/>
              </a:rPr>
              <a:t>/</a:t>
            </a:r>
            <a:r>
              <a:rPr lang="en-US" b="1" dirty="0" err="1" smtClean="0">
                <a:latin typeface="Kruti Dev 055" pitchFamily="2" charset="0"/>
              </a:rPr>
              <a:t>kD</a:t>
            </a:r>
            <a:r>
              <a:rPr lang="en-US" b="1" dirty="0" smtClean="0">
                <a:latin typeface="Kruti Dev 055" pitchFamily="2" charset="0"/>
              </a:rPr>
              <a:t>;</a:t>
            </a:r>
            <a:r>
              <a:rPr lang="en-US" dirty="0" smtClean="0">
                <a:latin typeface="Kruti Dev 055" pitchFamily="2" charset="0"/>
              </a:rPr>
              <a:t>		&amp; ‘</a:t>
            </a:r>
            <a:r>
              <a:rPr lang="en-US" dirty="0" err="1" smtClean="0">
                <a:latin typeface="Kruti Dev 055" pitchFamily="2" charset="0"/>
              </a:rPr>
              <a:t>kjhj</a:t>
            </a:r>
            <a:r>
              <a:rPr lang="en-US" dirty="0" smtClean="0">
                <a:latin typeface="Kruti Dev 055" pitchFamily="2" charset="0"/>
              </a:rPr>
              <a:t> ‘</a:t>
            </a:r>
            <a:r>
              <a:rPr lang="en-US" dirty="0" err="1" smtClean="0">
                <a:latin typeface="Kruti Dev 055" pitchFamily="2" charset="0"/>
              </a:rPr>
              <a:t>kq”d</a:t>
            </a:r>
            <a:r>
              <a:rPr lang="en-US" dirty="0" smtClean="0">
                <a:latin typeface="Kruti Dev 055" pitchFamily="2" charset="0"/>
              </a:rPr>
              <a:t>] :{k] ‘</a:t>
            </a:r>
            <a:r>
              <a:rPr lang="en-US" dirty="0" err="1" smtClean="0">
                <a:latin typeface="Kruti Dev 055" pitchFamily="2" charset="0"/>
              </a:rPr>
              <a:t>khry</a:t>
            </a:r>
            <a:endParaRPr lang="en-US" dirty="0" smtClean="0">
              <a:latin typeface="Kruti Dev 055" pitchFamily="2" charset="0"/>
            </a:endParaRPr>
          </a:p>
          <a:p>
            <a:r>
              <a:rPr lang="en-US" b="1" dirty="0" err="1" smtClean="0">
                <a:latin typeface="Kruti Dev 055" pitchFamily="2" charset="0"/>
              </a:rPr>
              <a:t>fiRrkf</a:t>
            </a:r>
            <a:r>
              <a:rPr lang="en-US" b="1" dirty="0" smtClean="0">
                <a:latin typeface="Kruti Dev 055" pitchFamily="2" charset="0"/>
              </a:rPr>
              <a:t>/</a:t>
            </a:r>
            <a:r>
              <a:rPr lang="en-US" b="1" dirty="0" err="1" smtClean="0">
                <a:latin typeface="Kruti Dev 055" pitchFamily="2" charset="0"/>
              </a:rPr>
              <a:t>kD</a:t>
            </a:r>
            <a:r>
              <a:rPr lang="en-US" b="1" dirty="0" smtClean="0">
                <a:latin typeface="Kruti Dev 055" pitchFamily="2" charset="0"/>
              </a:rPr>
              <a:t>;</a:t>
            </a:r>
            <a:r>
              <a:rPr lang="en-US" dirty="0" smtClean="0">
                <a:latin typeface="Kruti Dev 055" pitchFamily="2" charset="0"/>
              </a:rPr>
              <a:t>	      &amp; </a:t>
            </a:r>
            <a:r>
              <a:rPr lang="en-US" dirty="0" err="1" smtClean="0">
                <a:latin typeface="Kruti Dev 055" pitchFamily="2" charset="0"/>
              </a:rPr>
              <a:t>Loj</a:t>
            </a:r>
            <a:r>
              <a:rPr lang="en-US" dirty="0" smtClean="0">
                <a:latin typeface="Kruti Dev 055" pitchFamily="2" charset="0"/>
              </a:rPr>
              <a:t> o </a:t>
            </a:r>
            <a:r>
              <a:rPr lang="en-US" dirty="0" err="1" smtClean="0">
                <a:latin typeface="Kruti Dev 055" pitchFamily="2" charset="0"/>
              </a:rPr>
              <a:t>m”.k</a:t>
            </a:r>
            <a:r>
              <a:rPr lang="en-US" dirty="0" smtClean="0">
                <a:latin typeface="Kruti Dev 055" pitchFamily="2" charset="0"/>
              </a:rPr>
              <a:t> </a:t>
            </a:r>
            <a:r>
              <a:rPr lang="en-US" dirty="0" err="1" smtClean="0">
                <a:latin typeface="Kruti Dev 055" pitchFamily="2" charset="0"/>
              </a:rPr>
              <a:t>Li’kZ</a:t>
            </a:r>
            <a:endParaRPr lang="en-US" dirty="0" smtClean="0">
              <a:latin typeface="Kruti Dev 055" pitchFamily="2" charset="0"/>
            </a:endParaRPr>
          </a:p>
          <a:p>
            <a:r>
              <a:rPr lang="en-US" b="1" dirty="0" err="1" smtClean="0">
                <a:latin typeface="Kruti Dev 055" pitchFamily="2" charset="0"/>
              </a:rPr>
              <a:t>dQkf</a:t>
            </a:r>
            <a:r>
              <a:rPr lang="en-US" b="1" dirty="0" smtClean="0">
                <a:latin typeface="Kruti Dev 055" pitchFamily="2" charset="0"/>
              </a:rPr>
              <a:t>/</a:t>
            </a:r>
            <a:r>
              <a:rPr lang="en-US" b="1" dirty="0" err="1" smtClean="0">
                <a:latin typeface="Kruti Dev 055" pitchFamily="2" charset="0"/>
              </a:rPr>
              <a:t>kD</a:t>
            </a:r>
            <a:r>
              <a:rPr lang="en-US" b="1" dirty="0" smtClean="0">
                <a:latin typeface="Kruti Dev 055" pitchFamily="2" charset="0"/>
              </a:rPr>
              <a:t>;</a:t>
            </a:r>
            <a:r>
              <a:rPr lang="en-US" dirty="0" smtClean="0">
                <a:latin typeface="Kruti Dev 055" pitchFamily="2" charset="0"/>
              </a:rPr>
              <a:t>		&amp; </a:t>
            </a:r>
            <a:r>
              <a:rPr lang="en-US" dirty="0" err="1" smtClean="0">
                <a:latin typeface="Kruti Dev 055" pitchFamily="2" charset="0"/>
              </a:rPr>
              <a:t>fLuX</a:t>
            </a:r>
            <a:r>
              <a:rPr lang="en-US" dirty="0" smtClean="0">
                <a:latin typeface="Kruti Dev 055" pitchFamily="2" charset="0"/>
              </a:rPr>
              <a:t>/k] ‘</a:t>
            </a:r>
            <a:r>
              <a:rPr lang="en-US" dirty="0" err="1" smtClean="0">
                <a:latin typeface="Kruti Dev 055" pitchFamily="2" charset="0"/>
              </a:rPr>
              <a:t>Yk</a:t>
            </a:r>
            <a:r>
              <a:rPr lang="en-US" dirty="0" smtClean="0">
                <a:latin typeface="Kruti Dev 055" pitchFamily="2" charset="0"/>
              </a:rPr>
              <a:t>{.k </a:t>
            </a:r>
          </a:p>
          <a:p>
            <a:pPr lvl="0">
              <a:buNone/>
            </a:pPr>
            <a:r>
              <a:rPr lang="en-US" b="1" u="sng" dirty="0" smtClean="0">
                <a:latin typeface="Kruti Dev 055" pitchFamily="2" charset="0"/>
              </a:rPr>
              <a:t>us=</a:t>
            </a:r>
            <a:r>
              <a:rPr lang="en-US" b="1" u="sng" dirty="0" err="1" smtClean="0">
                <a:latin typeface="Kruti Dev 055" pitchFamily="2" charset="0"/>
              </a:rPr>
              <a:t>ifj</a:t>
            </a:r>
            <a:r>
              <a:rPr lang="en-US" b="1" u="sng" dirty="0" smtClean="0">
                <a:latin typeface="Kruti Dev 055" pitchFamily="2" charset="0"/>
              </a:rPr>
              <a:t>{</a:t>
            </a:r>
            <a:r>
              <a:rPr lang="en-US" b="1" u="sng" dirty="0" err="1" smtClean="0">
                <a:latin typeface="Kruti Dev 055" pitchFamily="2" charset="0"/>
              </a:rPr>
              <a:t>kk</a:t>
            </a:r>
            <a:r>
              <a:rPr lang="en-US" b="1" dirty="0" smtClean="0">
                <a:latin typeface="Kruti Dev 055" pitchFamily="2" charset="0"/>
              </a:rPr>
              <a:t> %</a:t>
            </a:r>
            <a:endParaRPr lang="en-US" dirty="0" smtClean="0">
              <a:latin typeface="Kruti Dev 055" pitchFamily="2" charset="0"/>
            </a:endParaRPr>
          </a:p>
          <a:p>
            <a:r>
              <a:rPr lang="en-US" dirty="0" smtClean="0">
                <a:latin typeface="Kruti Dev 055" pitchFamily="2" charset="0"/>
              </a:rPr>
              <a:t>us=</a:t>
            </a:r>
            <a:r>
              <a:rPr lang="en-US" dirty="0" err="1" smtClean="0">
                <a:latin typeface="Kruti Dev 055" pitchFamily="2" charset="0"/>
              </a:rPr>
              <a:t>ifj</a:t>
            </a:r>
            <a:r>
              <a:rPr lang="en-US" dirty="0" smtClean="0">
                <a:latin typeface="Kruti Dev 055" pitchFamily="2" charset="0"/>
              </a:rPr>
              <a:t>{</a:t>
            </a:r>
            <a:r>
              <a:rPr lang="en-US" dirty="0" err="1" smtClean="0">
                <a:latin typeface="Kruti Dev 055" pitchFamily="2" charset="0"/>
              </a:rPr>
              <a:t>k.kkP;k</a:t>
            </a:r>
            <a:r>
              <a:rPr lang="en-US" dirty="0" smtClean="0">
                <a:latin typeface="Kruti Dev 055" pitchFamily="2" charset="0"/>
              </a:rPr>
              <a:t> </a:t>
            </a:r>
            <a:r>
              <a:rPr lang="en-US" dirty="0" err="1" smtClean="0">
                <a:latin typeface="Kruti Dev 055" pitchFamily="2" charset="0"/>
              </a:rPr>
              <a:t>ek</a:t>
            </a:r>
            <a:r>
              <a:rPr lang="en-US" dirty="0" smtClean="0">
                <a:latin typeface="Kruti Dev 055" pitchFamily="2" charset="0"/>
              </a:rPr>
              <a:t>/;</a:t>
            </a:r>
            <a:r>
              <a:rPr lang="en-US" dirty="0" err="1" smtClean="0">
                <a:latin typeface="Kruti Dev 055" pitchFamily="2" charset="0"/>
              </a:rPr>
              <a:t>ekrwu</a:t>
            </a:r>
            <a:r>
              <a:rPr lang="en-US" dirty="0" smtClean="0">
                <a:latin typeface="Kruti Dev 055" pitchFamily="2" charset="0"/>
              </a:rPr>
              <a:t> </a:t>
            </a:r>
            <a:r>
              <a:rPr lang="en-US" dirty="0" err="1" smtClean="0">
                <a:latin typeface="Kruti Dev 055" pitchFamily="2" charset="0"/>
              </a:rPr>
              <a:t>lkoZf</a:t>
            </a:r>
            <a:r>
              <a:rPr lang="en-US" dirty="0" smtClean="0">
                <a:latin typeface="Kruti Dev 055" pitchFamily="2" charset="0"/>
              </a:rPr>
              <a:t>=d </a:t>
            </a:r>
            <a:r>
              <a:rPr lang="en-US" dirty="0" err="1" smtClean="0">
                <a:latin typeface="Kruti Dev 055" pitchFamily="2" charset="0"/>
              </a:rPr>
              <a:t>O;k</a:t>
            </a:r>
            <a:r>
              <a:rPr lang="en-US" dirty="0" smtClean="0">
                <a:latin typeface="Kruti Dev 055" pitchFamily="2" charset="0"/>
              </a:rPr>
              <a:t>/</a:t>
            </a:r>
            <a:r>
              <a:rPr lang="en-US" dirty="0" err="1" smtClean="0">
                <a:latin typeface="Kruti Dev 055" pitchFamily="2" charset="0"/>
              </a:rPr>
              <a:t>khapk</a:t>
            </a:r>
            <a:r>
              <a:rPr lang="en-US" dirty="0" smtClean="0">
                <a:latin typeface="Kruti Dev 055" pitchFamily="2" charset="0"/>
              </a:rPr>
              <a:t> us=</a:t>
            </a:r>
            <a:r>
              <a:rPr lang="en-US" dirty="0" err="1" smtClean="0">
                <a:latin typeface="Kruti Dev 055" pitchFamily="2" charset="0"/>
              </a:rPr>
              <a:t>koj</a:t>
            </a:r>
            <a:r>
              <a:rPr lang="en-US" dirty="0" smtClean="0">
                <a:latin typeface="Kruti Dev 055" pitchFamily="2" charset="0"/>
              </a:rPr>
              <a:t> </a:t>
            </a:r>
            <a:r>
              <a:rPr lang="en-US" dirty="0" err="1" smtClean="0">
                <a:latin typeface="Kruti Dev 055" pitchFamily="2" charset="0"/>
              </a:rPr>
              <a:t>gks.kkjk</a:t>
            </a:r>
            <a:r>
              <a:rPr lang="en-US" dirty="0" smtClean="0">
                <a:latin typeface="Kruti Dev 055" pitchFamily="2" charset="0"/>
              </a:rPr>
              <a:t> </a:t>
            </a:r>
            <a:r>
              <a:rPr lang="en-US" dirty="0" err="1" smtClean="0">
                <a:latin typeface="Kruti Dev 055" pitchFamily="2" charset="0"/>
              </a:rPr>
              <a:t>izHkko</a:t>
            </a:r>
            <a:r>
              <a:rPr lang="en-US" dirty="0" smtClean="0">
                <a:latin typeface="Kruti Dev 055" pitchFamily="2" charset="0"/>
              </a:rPr>
              <a:t> </a:t>
            </a:r>
            <a:r>
              <a:rPr lang="en-US" dirty="0" err="1" smtClean="0">
                <a:latin typeface="Kruti Dev 055" pitchFamily="2" charset="0"/>
              </a:rPr>
              <a:t>fnlwu</a:t>
            </a:r>
            <a:r>
              <a:rPr lang="en-US" dirty="0" smtClean="0">
                <a:latin typeface="Kruti Dev 055" pitchFamily="2" charset="0"/>
              </a:rPr>
              <a:t> ;</a:t>
            </a:r>
            <a:r>
              <a:rPr lang="en-US" dirty="0" err="1" smtClean="0">
                <a:latin typeface="Kruti Dev 055" pitchFamily="2" charset="0"/>
              </a:rPr>
              <a:t>srks</a:t>
            </a:r>
            <a:r>
              <a:rPr lang="en-US" dirty="0" smtClean="0">
                <a:latin typeface="Kruti Dev 055" pitchFamily="2" charset="0"/>
              </a:rPr>
              <a:t>-</a:t>
            </a:r>
          </a:p>
          <a:p>
            <a:r>
              <a:rPr lang="en-US" b="1" dirty="0" err="1" smtClean="0">
                <a:latin typeface="Kruti Dev 055" pitchFamily="2" charset="0"/>
              </a:rPr>
              <a:t>vfnZr</a:t>
            </a:r>
            <a:r>
              <a:rPr lang="en-US" dirty="0" smtClean="0">
                <a:latin typeface="Kruti Dev 055" pitchFamily="2" charset="0"/>
              </a:rPr>
              <a:t> </a:t>
            </a:r>
            <a:r>
              <a:rPr lang="en-US" dirty="0" err="1" smtClean="0">
                <a:latin typeface="Kruti Dev 055" pitchFamily="2" charset="0"/>
              </a:rPr>
              <a:t>O;k</a:t>
            </a:r>
            <a:r>
              <a:rPr lang="en-US" dirty="0" smtClean="0">
                <a:latin typeface="Kruti Dev 055" pitchFamily="2" charset="0"/>
              </a:rPr>
              <a:t>/</a:t>
            </a:r>
            <a:r>
              <a:rPr lang="en-US" dirty="0" err="1" smtClean="0">
                <a:latin typeface="Kruti Dev 055" pitchFamily="2" charset="0"/>
              </a:rPr>
              <a:t>khe</a:t>
            </a:r>
            <a:r>
              <a:rPr lang="en-US" dirty="0" smtClean="0">
                <a:latin typeface="Kruti Dev 055" pitchFamily="2" charset="0"/>
              </a:rPr>
              <a:t>/;s us=</a:t>
            </a:r>
            <a:r>
              <a:rPr lang="en-US" dirty="0" err="1" smtClean="0">
                <a:latin typeface="Kruti Dev 055" pitchFamily="2" charset="0"/>
              </a:rPr>
              <a:t>oReZ</a:t>
            </a:r>
            <a:r>
              <a:rPr lang="en-US" dirty="0" smtClean="0">
                <a:latin typeface="Kruti Dev 055" pitchFamily="2" charset="0"/>
              </a:rPr>
              <a:t> </a:t>
            </a:r>
            <a:r>
              <a:rPr lang="en-US" dirty="0" err="1" smtClean="0">
                <a:latin typeface="Kruti Dev 055" pitchFamily="2" charset="0"/>
              </a:rPr>
              <a:t>iq.kZi.ks</a:t>
            </a:r>
            <a:r>
              <a:rPr lang="en-US" dirty="0" smtClean="0">
                <a:latin typeface="Kruti Dev 055" pitchFamily="2" charset="0"/>
              </a:rPr>
              <a:t> can </a:t>
            </a:r>
            <a:r>
              <a:rPr lang="en-US" dirty="0" err="1" smtClean="0">
                <a:latin typeface="Kruti Dev 055" pitchFamily="2" charset="0"/>
              </a:rPr>
              <a:t>gksr</a:t>
            </a:r>
            <a:r>
              <a:rPr lang="en-US" dirty="0" smtClean="0">
                <a:latin typeface="Kruti Dev 055" pitchFamily="2" charset="0"/>
              </a:rPr>
              <a:t> </a:t>
            </a:r>
            <a:r>
              <a:rPr lang="en-US" dirty="0" err="1" smtClean="0">
                <a:latin typeface="Kruti Dev 055" pitchFamily="2" charset="0"/>
              </a:rPr>
              <a:t>ukgh</a:t>
            </a:r>
            <a:r>
              <a:rPr lang="en-US" dirty="0" smtClean="0">
                <a:latin typeface="Kruti Dev 055" pitchFamily="2" charset="0"/>
              </a:rPr>
              <a:t>-</a:t>
            </a:r>
          </a:p>
          <a:p>
            <a:r>
              <a:rPr lang="en-US" dirty="0" smtClean="0">
                <a:latin typeface="Kruti Dev 055" pitchFamily="2" charset="0"/>
              </a:rPr>
              <a:t>‘</a:t>
            </a:r>
            <a:r>
              <a:rPr lang="en-US" dirty="0" err="1" smtClean="0">
                <a:latin typeface="Kruti Dev 055" pitchFamily="2" charset="0"/>
              </a:rPr>
              <a:t>kjhjke</a:t>
            </a:r>
            <a:r>
              <a:rPr lang="en-US" dirty="0" smtClean="0">
                <a:latin typeface="Kruti Dev 055" pitchFamily="2" charset="0"/>
              </a:rPr>
              <a:t>/;s </a:t>
            </a:r>
            <a:r>
              <a:rPr lang="en-US" dirty="0" err="1" smtClean="0">
                <a:latin typeface="Kruti Dev 055" pitchFamily="2" charset="0"/>
              </a:rPr>
              <a:t>tyh;ka’k</a:t>
            </a:r>
            <a:r>
              <a:rPr lang="en-US" dirty="0" smtClean="0">
                <a:latin typeface="Kruti Dev 055" pitchFamily="2" charset="0"/>
              </a:rPr>
              <a:t> </a:t>
            </a:r>
            <a:r>
              <a:rPr lang="en-US" dirty="0" err="1" smtClean="0">
                <a:latin typeface="Kruti Dev 055" pitchFamily="2" charset="0"/>
              </a:rPr>
              <a:t>deh</a:t>
            </a:r>
            <a:r>
              <a:rPr lang="en-US" dirty="0" smtClean="0">
                <a:latin typeface="Kruti Dev 055" pitchFamily="2" charset="0"/>
              </a:rPr>
              <a:t> </a:t>
            </a:r>
            <a:r>
              <a:rPr lang="en-US" dirty="0" err="1" smtClean="0">
                <a:latin typeface="Kruti Dev 055" pitchFamily="2" charset="0"/>
              </a:rPr>
              <a:t>fdaok</a:t>
            </a:r>
            <a:r>
              <a:rPr lang="en-US" dirty="0" smtClean="0">
                <a:latin typeface="Kruti Dev 055" pitchFamily="2" charset="0"/>
              </a:rPr>
              <a:t> /</a:t>
            </a:r>
            <a:r>
              <a:rPr lang="en-US" dirty="0" err="1" smtClean="0">
                <a:latin typeface="Kruti Dev 055" pitchFamily="2" charset="0"/>
              </a:rPr>
              <a:t>kkrq</a:t>
            </a:r>
            <a:r>
              <a:rPr lang="en-US" dirty="0" smtClean="0">
                <a:latin typeface="Kruti Dev 055" pitchFamily="2" charset="0"/>
              </a:rPr>
              <a:t>{k; &gt;</a:t>
            </a:r>
            <a:r>
              <a:rPr lang="en-US" dirty="0" err="1" smtClean="0">
                <a:latin typeface="Kruti Dev 055" pitchFamily="2" charset="0"/>
              </a:rPr>
              <a:t>kY;kl</a:t>
            </a:r>
            <a:r>
              <a:rPr lang="en-US" dirty="0" smtClean="0">
                <a:latin typeface="Kruti Dev 055" pitchFamily="2" charset="0"/>
              </a:rPr>
              <a:t> us=</a:t>
            </a:r>
            <a:r>
              <a:rPr lang="en-US" dirty="0" err="1" smtClean="0">
                <a:latin typeface="Kruti Dev 055" pitchFamily="2" charset="0"/>
              </a:rPr>
              <a:t>xhyd</a:t>
            </a:r>
            <a:r>
              <a:rPr lang="en-US" dirty="0" smtClean="0">
                <a:latin typeface="Kruti Dev 055" pitchFamily="2" charset="0"/>
              </a:rPr>
              <a:t> </a:t>
            </a:r>
            <a:r>
              <a:rPr lang="en-US" dirty="0" err="1" smtClean="0">
                <a:latin typeface="Kruti Dev 055" pitchFamily="2" charset="0"/>
              </a:rPr>
              <a:t>ckg;rk</a:t>
            </a:r>
            <a:r>
              <a:rPr lang="en-US" dirty="0" smtClean="0">
                <a:latin typeface="Kruti Dev 055" pitchFamily="2" charset="0"/>
              </a:rPr>
              <a:t> </a:t>
            </a:r>
            <a:r>
              <a:rPr lang="en-US" dirty="0" err="1" smtClean="0">
                <a:latin typeface="Kruti Dev 055" pitchFamily="2" charset="0"/>
              </a:rPr>
              <a:t>fu?kkysys</a:t>
            </a:r>
            <a:r>
              <a:rPr lang="en-US" dirty="0" smtClean="0">
                <a:latin typeface="Kruti Dev 055" pitchFamily="2" charset="0"/>
              </a:rPr>
              <a:t> </a:t>
            </a:r>
            <a:r>
              <a:rPr lang="en-US" dirty="0" err="1" smtClean="0">
                <a:latin typeface="Kruti Dev 055" pitchFamily="2" charset="0"/>
              </a:rPr>
              <a:t>fnlrkr</a:t>
            </a:r>
            <a:r>
              <a:rPr lang="en-US" dirty="0" smtClean="0">
                <a:latin typeface="Kruti Dev 055" pitchFamily="2" charset="0"/>
              </a:rPr>
              <a:t>-</a:t>
            </a:r>
          </a:p>
          <a:p>
            <a:pPr lvl="0">
              <a:buNone/>
            </a:pPr>
            <a:r>
              <a:rPr lang="en-US" b="1" u="sng" dirty="0" err="1" smtClean="0">
                <a:latin typeface="Kruti Dev 055" pitchFamily="2" charset="0"/>
              </a:rPr>
              <a:t>vkd`rh</a:t>
            </a:r>
            <a:r>
              <a:rPr lang="en-US" b="1" u="sng" dirty="0" smtClean="0">
                <a:latin typeface="Kruti Dev 055" pitchFamily="2" charset="0"/>
              </a:rPr>
              <a:t> </a:t>
            </a:r>
            <a:r>
              <a:rPr lang="en-US" b="1" u="sng" dirty="0" err="1" smtClean="0">
                <a:latin typeface="Kruti Dev 055" pitchFamily="2" charset="0"/>
              </a:rPr>
              <a:t>ifj</a:t>
            </a:r>
            <a:r>
              <a:rPr lang="en-US" b="1" u="sng" dirty="0" smtClean="0">
                <a:latin typeface="Kruti Dev 055" pitchFamily="2" charset="0"/>
              </a:rPr>
              <a:t>{</a:t>
            </a:r>
            <a:r>
              <a:rPr lang="en-US" b="1" u="sng" dirty="0" err="1" smtClean="0">
                <a:latin typeface="Kruti Dev 055" pitchFamily="2" charset="0"/>
              </a:rPr>
              <a:t>kk</a:t>
            </a:r>
            <a:r>
              <a:rPr lang="en-US" b="1" u="sng" dirty="0" smtClean="0">
                <a:latin typeface="Kruti Dev 055" pitchFamily="2" charset="0"/>
              </a:rPr>
              <a:t> </a:t>
            </a:r>
            <a:r>
              <a:rPr lang="en-US" b="1" dirty="0" smtClean="0">
                <a:latin typeface="Kruti Dev 055" pitchFamily="2" charset="0"/>
              </a:rPr>
              <a:t>%</a:t>
            </a:r>
            <a:endParaRPr lang="en-US" dirty="0" smtClean="0">
              <a:latin typeface="Kruti Dev 055" pitchFamily="2" charset="0"/>
            </a:endParaRPr>
          </a:p>
          <a:p>
            <a:r>
              <a:rPr lang="en-US" dirty="0" smtClean="0">
                <a:latin typeface="Kruti Dev 055" pitchFamily="2" charset="0"/>
              </a:rPr>
              <a:t>‘</a:t>
            </a:r>
            <a:r>
              <a:rPr lang="en-US" dirty="0" err="1" smtClean="0">
                <a:latin typeface="Kruti Dev 055" pitchFamily="2" charset="0"/>
              </a:rPr>
              <a:t>kjhj</a:t>
            </a:r>
            <a:r>
              <a:rPr lang="en-US" dirty="0" smtClean="0">
                <a:latin typeface="Kruti Dev 055" pitchFamily="2" charset="0"/>
              </a:rPr>
              <a:t> </a:t>
            </a:r>
            <a:r>
              <a:rPr lang="en-US" dirty="0" err="1" smtClean="0">
                <a:latin typeface="Kruti Dev 055" pitchFamily="2" charset="0"/>
              </a:rPr>
              <a:t>vkd`rho:u</a:t>
            </a:r>
            <a:r>
              <a:rPr lang="en-US" dirty="0" smtClean="0">
                <a:latin typeface="Kruti Dev 055" pitchFamily="2" charset="0"/>
              </a:rPr>
              <a:t> </a:t>
            </a:r>
            <a:r>
              <a:rPr lang="en-US" dirty="0" err="1" smtClean="0">
                <a:latin typeface="Kruti Dev 055" pitchFamily="2" charset="0"/>
              </a:rPr>
              <a:t>O;k</a:t>
            </a:r>
            <a:r>
              <a:rPr lang="en-US" dirty="0" smtClean="0">
                <a:latin typeface="Kruti Dev 055" pitchFamily="2" charset="0"/>
              </a:rPr>
              <a:t>/</a:t>
            </a:r>
            <a:r>
              <a:rPr lang="en-US" dirty="0" err="1" smtClean="0">
                <a:latin typeface="Kruti Dev 055" pitchFamily="2" charset="0"/>
              </a:rPr>
              <a:t>khps</a:t>
            </a:r>
            <a:r>
              <a:rPr lang="en-US" dirty="0" smtClean="0">
                <a:latin typeface="Kruti Dev 055" pitchFamily="2" charset="0"/>
              </a:rPr>
              <a:t> </a:t>
            </a:r>
            <a:r>
              <a:rPr lang="en-US" dirty="0" err="1" smtClean="0">
                <a:latin typeface="Kruti Dev 055" pitchFamily="2" charset="0"/>
              </a:rPr>
              <a:t>Kku</a:t>
            </a:r>
            <a:r>
              <a:rPr lang="en-US" dirty="0" smtClean="0">
                <a:latin typeface="Kruti Dev 055" pitchFamily="2" charset="0"/>
              </a:rPr>
              <a:t> </a:t>
            </a:r>
            <a:r>
              <a:rPr lang="en-US" dirty="0" err="1" smtClean="0">
                <a:latin typeface="Kruti Dev 055" pitchFamily="2" charset="0"/>
              </a:rPr>
              <a:t>gks.;kl</a:t>
            </a:r>
            <a:r>
              <a:rPr lang="en-US" dirty="0" smtClean="0">
                <a:latin typeface="Kruti Dev 055" pitchFamily="2" charset="0"/>
              </a:rPr>
              <a:t> </a:t>
            </a:r>
            <a:r>
              <a:rPr lang="en-US" dirty="0" err="1" smtClean="0">
                <a:latin typeface="Kruti Dev 055" pitchFamily="2" charset="0"/>
              </a:rPr>
              <a:t>enr</a:t>
            </a:r>
            <a:r>
              <a:rPr lang="en-US" dirty="0" smtClean="0">
                <a:latin typeface="Kruti Dev 055" pitchFamily="2" charset="0"/>
              </a:rPr>
              <a:t> </a:t>
            </a:r>
            <a:r>
              <a:rPr lang="en-US" dirty="0" err="1" smtClean="0">
                <a:latin typeface="Kruti Dev 055" pitchFamily="2" charset="0"/>
              </a:rPr>
              <a:t>gksrs</a:t>
            </a:r>
            <a:r>
              <a:rPr lang="en-US" dirty="0" smtClean="0">
                <a:latin typeface="Kruti Dev 055" pitchFamily="2" charset="0"/>
              </a:rPr>
              <a:t>-</a:t>
            </a:r>
          </a:p>
          <a:p>
            <a:r>
              <a:rPr lang="en-US" dirty="0" err="1" smtClean="0">
                <a:latin typeface="Kruti Dev 055" pitchFamily="2" charset="0"/>
              </a:rPr>
              <a:t>psgÚ;koj</a:t>
            </a:r>
            <a:r>
              <a:rPr lang="en-US" dirty="0" smtClean="0">
                <a:latin typeface="Kruti Dev 055" pitchFamily="2" charset="0"/>
              </a:rPr>
              <a:t> </a:t>
            </a:r>
            <a:r>
              <a:rPr lang="en-US" dirty="0" err="1" smtClean="0">
                <a:latin typeface="Kruti Dev 055" pitchFamily="2" charset="0"/>
              </a:rPr>
              <a:t>fuekZ.k</a:t>
            </a:r>
            <a:r>
              <a:rPr lang="en-US" dirty="0" smtClean="0">
                <a:latin typeface="Kruti Dev 055" pitchFamily="2" charset="0"/>
              </a:rPr>
              <a:t> </a:t>
            </a:r>
            <a:r>
              <a:rPr lang="en-US" dirty="0" err="1" smtClean="0">
                <a:latin typeface="Kruti Dev 055" pitchFamily="2" charset="0"/>
              </a:rPr>
              <a:t>gks.kkjs</a:t>
            </a:r>
            <a:r>
              <a:rPr lang="en-US" dirty="0" smtClean="0">
                <a:latin typeface="Kruti Dev 055" pitchFamily="2" charset="0"/>
              </a:rPr>
              <a:t> </a:t>
            </a:r>
            <a:r>
              <a:rPr lang="en-US" dirty="0" err="1" smtClean="0">
                <a:latin typeface="Kruti Dev 055" pitchFamily="2" charset="0"/>
              </a:rPr>
              <a:t>vlkekU</a:t>
            </a:r>
            <a:r>
              <a:rPr lang="en-US" dirty="0" smtClean="0">
                <a:latin typeface="Kruti Dev 055" pitchFamily="2" charset="0"/>
              </a:rPr>
              <a:t>; </a:t>
            </a:r>
            <a:r>
              <a:rPr lang="en-US" dirty="0" err="1" smtClean="0">
                <a:latin typeface="Kruti Dev 055" pitchFamily="2" charset="0"/>
              </a:rPr>
              <a:t>ifjorZu</a:t>
            </a:r>
            <a:r>
              <a:rPr lang="en-US" dirty="0" smtClean="0">
                <a:latin typeface="Kruti Dev 055" pitchFamily="2" charset="0"/>
              </a:rPr>
              <a:t> </a:t>
            </a:r>
            <a:r>
              <a:rPr lang="en-US" dirty="0" err="1" smtClean="0">
                <a:latin typeface="Kruti Dev 055" pitchFamily="2" charset="0"/>
              </a:rPr>
              <a:t>jksxfo’ks”kkps</a:t>
            </a:r>
            <a:r>
              <a:rPr lang="en-US" dirty="0" smtClean="0">
                <a:latin typeface="Kruti Dev 055" pitchFamily="2" charset="0"/>
              </a:rPr>
              <a:t> </a:t>
            </a:r>
            <a:r>
              <a:rPr lang="en-US" dirty="0" err="1" smtClean="0">
                <a:latin typeface="Kruti Dev 055" pitchFamily="2" charset="0"/>
              </a:rPr>
              <a:t>Kkid</a:t>
            </a:r>
            <a:r>
              <a:rPr lang="en-US" dirty="0" smtClean="0">
                <a:latin typeface="Kruti Dev 055" pitchFamily="2" charset="0"/>
              </a:rPr>
              <a:t> </a:t>
            </a:r>
            <a:r>
              <a:rPr lang="en-US" dirty="0" err="1" smtClean="0">
                <a:latin typeface="Kruti Dev 055" pitchFamily="2" charset="0"/>
              </a:rPr>
              <a:t>vlrs</a:t>
            </a:r>
            <a:r>
              <a:rPr lang="en-US" dirty="0" smtClean="0">
                <a:latin typeface="Kruti Dev 055" pitchFamily="2" charset="0"/>
              </a:rPr>
              <a:t>-</a:t>
            </a:r>
          </a:p>
          <a:p>
            <a:r>
              <a:rPr lang="en-US" dirty="0" err="1" smtClean="0">
                <a:latin typeface="Kruti Dev 055" pitchFamily="2" charset="0"/>
              </a:rPr>
              <a:t>esnksjksxhe</a:t>
            </a:r>
            <a:r>
              <a:rPr lang="en-US" dirty="0" smtClean="0">
                <a:latin typeface="Kruti Dev 055" pitchFamily="2" charset="0"/>
              </a:rPr>
              <a:t>/;s </a:t>
            </a:r>
            <a:r>
              <a:rPr lang="en-US" dirty="0" err="1" smtClean="0">
                <a:latin typeface="Kruti Dev 055" pitchFamily="2" charset="0"/>
              </a:rPr>
              <a:t>LQhd&amp;Lru</a:t>
            </a:r>
            <a:r>
              <a:rPr lang="en-US" dirty="0" smtClean="0">
                <a:latin typeface="Kruti Dev 055" pitchFamily="2" charset="0"/>
              </a:rPr>
              <a:t> </a:t>
            </a:r>
            <a:r>
              <a:rPr lang="en-US" dirty="0" err="1" smtClean="0">
                <a:latin typeface="Kruti Dev 055" pitchFamily="2" charset="0"/>
              </a:rPr>
              <a:t>mnjo</a:t>
            </a:r>
            <a:r>
              <a:rPr lang="en-US" dirty="0" smtClean="0">
                <a:latin typeface="Kruti Dev 055" pitchFamily="2" charset="0"/>
              </a:rPr>
              <a:t>`/</a:t>
            </a:r>
            <a:r>
              <a:rPr lang="en-US" dirty="0" err="1" smtClean="0">
                <a:latin typeface="Kruti Dev 055" pitchFamily="2" charset="0"/>
              </a:rPr>
              <a:t>nh</a:t>
            </a:r>
            <a:r>
              <a:rPr lang="en-US" dirty="0" smtClean="0">
                <a:latin typeface="Kruti Dev 055" pitchFamily="2" charset="0"/>
              </a:rPr>
              <a:t> </a:t>
            </a:r>
            <a:r>
              <a:rPr lang="en-US" dirty="0" err="1" smtClean="0">
                <a:latin typeface="Kruti Dev 055" pitchFamily="2" charset="0"/>
              </a:rPr>
              <a:t>fnlrs</a:t>
            </a:r>
            <a:endParaRPr lang="en-US" dirty="0" smtClean="0">
              <a:latin typeface="Kruti Dev 055" pitchFamily="2" charset="0"/>
            </a:endParaRPr>
          </a:p>
          <a:p>
            <a:r>
              <a:rPr lang="en-US" dirty="0" smtClean="0">
                <a:latin typeface="Kruti Dev 055" pitchFamily="2" charset="0"/>
              </a:rPr>
              <a:t>o`/</a:t>
            </a:r>
            <a:r>
              <a:rPr lang="en-US" dirty="0" err="1" smtClean="0">
                <a:latin typeface="Kruti Dev 055" pitchFamily="2" charset="0"/>
              </a:rPr>
              <a:t>nxr</a:t>
            </a:r>
            <a:r>
              <a:rPr lang="en-US" dirty="0" smtClean="0">
                <a:latin typeface="Kruti Dev 055" pitchFamily="2" charset="0"/>
              </a:rPr>
              <a:t> </a:t>
            </a:r>
            <a:r>
              <a:rPr lang="en-US" dirty="0" err="1" smtClean="0">
                <a:latin typeface="Kruti Dev 055" pitchFamily="2" charset="0"/>
              </a:rPr>
              <a:t>fod`rhe</a:t>
            </a:r>
            <a:r>
              <a:rPr lang="en-US" dirty="0" smtClean="0">
                <a:latin typeface="Kruti Dev 055" pitchFamily="2" charset="0"/>
              </a:rPr>
              <a:t>/;s </a:t>
            </a:r>
            <a:r>
              <a:rPr lang="en-US" dirty="0" err="1" smtClean="0">
                <a:latin typeface="Kruti Dev 055" pitchFamily="2" charset="0"/>
              </a:rPr>
              <a:t>psgjk</a:t>
            </a:r>
            <a:r>
              <a:rPr lang="en-US" dirty="0" smtClean="0">
                <a:latin typeface="Kruti Dev 055" pitchFamily="2" charset="0"/>
              </a:rPr>
              <a:t> </a:t>
            </a:r>
            <a:r>
              <a:rPr lang="en-US" dirty="0" err="1" smtClean="0">
                <a:latin typeface="Kruti Dev 055" pitchFamily="2" charset="0"/>
              </a:rPr>
              <a:t>lqtysyk</a:t>
            </a:r>
            <a:r>
              <a:rPr lang="en-US" dirty="0" smtClean="0">
                <a:latin typeface="Kruti Dev 055" pitchFamily="2" charset="0"/>
              </a:rPr>
              <a:t> </a:t>
            </a:r>
            <a:r>
              <a:rPr lang="en-US" dirty="0" err="1" smtClean="0">
                <a:latin typeface="Kruti Dev 055" pitchFamily="2" charset="0"/>
              </a:rPr>
              <a:t>fnlrks</a:t>
            </a:r>
            <a:r>
              <a:rPr lang="en-US" dirty="0" smtClean="0">
                <a:latin typeface="Kruti Dev 055" pitchFamily="2" charset="0"/>
              </a:rPr>
              <a:t>- </a:t>
            </a:r>
          </a:p>
          <a:p>
            <a:endParaRPr lang="en-US" dirty="0">
              <a:latin typeface="Kruti Dev 055" pitchFamily="2"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590800" y="142852"/>
            <a:ext cx="3486150" cy="384080"/>
          </a:xfrm>
          <a:prstGeom prst="rect">
            <a:avLst/>
          </a:prstGeom>
        </p:spPr>
        <p:txBody>
          <a:bodyPr vert="horz" wrap="square" lIns="0" tIns="14605" rIns="0" bIns="0" rtlCol="0">
            <a:spAutoFit/>
          </a:bodyPr>
          <a:lstStyle/>
          <a:p>
            <a:pPr marL="12700">
              <a:lnSpc>
                <a:spcPct val="100000"/>
              </a:lnSpc>
              <a:spcBef>
                <a:spcPts val="115"/>
              </a:spcBef>
            </a:pPr>
            <a:r>
              <a:rPr sz="2400" spc="-45" dirty="0"/>
              <a:t>Astavidh</a:t>
            </a:r>
            <a:r>
              <a:rPr sz="2400" spc="-110" dirty="0"/>
              <a:t> </a:t>
            </a:r>
            <a:r>
              <a:rPr sz="2400" spc="-90" dirty="0"/>
              <a:t>Pariksha</a:t>
            </a:r>
            <a:endParaRPr sz="2400" dirty="0"/>
          </a:p>
        </p:txBody>
      </p:sp>
      <p:sp>
        <p:nvSpPr>
          <p:cNvPr id="6" name="object 6"/>
          <p:cNvSpPr txBox="1"/>
          <p:nvPr/>
        </p:nvSpPr>
        <p:spPr>
          <a:xfrm>
            <a:off x="228600" y="1714489"/>
            <a:ext cx="8534400" cy="5045611"/>
          </a:xfrm>
          <a:prstGeom prst="rect">
            <a:avLst/>
          </a:prstGeom>
        </p:spPr>
        <p:txBody>
          <a:bodyPr vert="horz" wrap="square" lIns="0" tIns="14604" rIns="0" bIns="0" rtlCol="0">
            <a:spAutoFit/>
          </a:bodyPr>
          <a:lstStyle/>
          <a:p>
            <a:pPr marL="12700">
              <a:lnSpc>
                <a:spcPct val="150000"/>
              </a:lnSpc>
              <a:spcBef>
                <a:spcPts val="114"/>
              </a:spcBef>
            </a:pPr>
            <a:r>
              <a:rPr sz="2000" b="1" u="heavy" spc="40" dirty="0">
                <a:uFill>
                  <a:solidFill>
                    <a:srgbClr val="000000"/>
                  </a:solidFill>
                </a:uFill>
                <a:latin typeface="Calibri"/>
                <a:cs typeface="Calibri"/>
              </a:rPr>
              <a:t>Naadi</a:t>
            </a:r>
            <a:r>
              <a:rPr sz="2000" b="1" spc="90" dirty="0">
                <a:latin typeface="Calibri"/>
                <a:cs typeface="Calibri"/>
              </a:rPr>
              <a:t> </a:t>
            </a:r>
            <a:r>
              <a:rPr sz="2000" b="1" spc="60" dirty="0">
                <a:latin typeface="Calibri"/>
                <a:cs typeface="Calibri"/>
              </a:rPr>
              <a:t>–</a:t>
            </a:r>
            <a:r>
              <a:rPr sz="2000" b="1" spc="5" dirty="0">
                <a:latin typeface="Calibri"/>
                <a:cs typeface="Calibri"/>
              </a:rPr>
              <a:t> pulse</a:t>
            </a:r>
            <a:r>
              <a:rPr sz="2000" b="1" dirty="0">
                <a:latin typeface="Calibri"/>
                <a:cs typeface="Calibri"/>
              </a:rPr>
              <a:t> </a:t>
            </a:r>
            <a:r>
              <a:rPr sz="2000" b="1" spc="-5" dirty="0">
                <a:latin typeface="Calibri"/>
                <a:cs typeface="Calibri"/>
              </a:rPr>
              <a:t>rate,Dosha</a:t>
            </a:r>
            <a:r>
              <a:rPr sz="2000" b="1" spc="145" dirty="0">
                <a:latin typeface="Calibri"/>
                <a:cs typeface="Calibri"/>
              </a:rPr>
              <a:t> </a:t>
            </a:r>
            <a:r>
              <a:rPr sz="2000" b="1" spc="5" dirty="0">
                <a:latin typeface="Calibri"/>
                <a:cs typeface="Calibri"/>
              </a:rPr>
              <a:t>Prakopa,rasa</a:t>
            </a:r>
            <a:r>
              <a:rPr sz="2000" b="1" spc="110" dirty="0">
                <a:latin typeface="Calibri"/>
                <a:cs typeface="Calibri"/>
              </a:rPr>
              <a:t> </a:t>
            </a:r>
            <a:r>
              <a:rPr sz="2000" b="1" spc="-5" dirty="0">
                <a:latin typeface="Calibri"/>
                <a:cs typeface="Calibri"/>
              </a:rPr>
              <a:t>kshaya,</a:t>
            </a:r>
            <a:r>
              <a:rPr sz="2000" b="1" spc="114" dirty="0">
                <a:latin typeface="Calibri"/>
                <a:cs typeface="Calibri"/>
              </a:rPr>
              <a:t> </a:t>
            </a:r>
            <a:r>
              <a:rPr sz="2000" b="1" spc="10" dirty="0">
                <a:latin typeface="Calibri"/>
                <a:cs typeface="Calibri"/>
              </a:rPr>
              <a:t>regular</a:t>
            </a:r>
            <a:r>
              <a:rPr sz="2000" b="1" spc="-15" dirty="0">
                <a:latin typeface="Calibri"/>
                <a:cs typeface="Calibri"/>
              </a:rPr>
              <a:t> </a:t>
            </a:r>
            <a:r>
              <a:rPr sz="2000" b="1" dirty="0">
                <a:latin typeface="Calibri"/>
                <a:cs typeface="Calibri"/>
              </a:rPr>
              <a:t>or</a:t>
            </a:r>
            <a:r>
              <a:rPr sz="2000" b="1" spc="25" dirty="0">
                <a:latin typeface="Calibri"/>
                <a:cs typeface="Calibri"/>
              </a:rPr>
              <a:t> irregular</a:t>
            </a:r>
            <a:r>
              <a:rPr sz="2000" b="1" spc="-10" dirty="0">
                <a:latin typeface="Calibri"/>
                <a:cs typeface="Calibri"/>
              </a:rPr>
              <a:t> </a:t>
            </a:r>
            <a:r>
              <a:rPr sz="2000" b="1" spc="-15" dirty="0">
                <a:latin typeface="Calibri"/>
                <a:cs typeface="Calibri"/>
              </a:rPr>
              <a:t>etc</a:t>
            </a:r>
            <a:endParaRPr sz="2000" dirty="0">
              <a:latin typeface="Calibri"/>
              <a:cs typeface="Calibri"/>
            </a:endParaRPr>
          </a:p>
          <a:p>
            <a:pPr>
              <a:lnSpc>
                <a:spcPct val="150000"/>
              </a:lnSpc>
              <a:spcBef>
                <a:spcPts val="10"/>
              </a:spcBef>
            </a:pPr>
            <a:endParaRPr sz="1950" dirty="0">
              <a:latin typeface="Calibri"/>
              <a:cs typeface="Calibri"/>
            </a:endParaRPr>
          </a:p>
          <a:p>
            <a:pPr marL="12700">
              <a:lnSpc>
                <a:spcPct val="150000"/>
              </a:lnSpc>
            </a:pPr>
            <a:r>
              <a:rPr sz="2000" b="1" u="heavy" spc="30" dirty="0">
                <a:uFill>
                  <a:solidFill>
                    <a:srgbClr val="000000"/>
                  </a:solidFill>
                </a:uFill>
                <a:latin typeface="Calibri"/>
                <a:cs typeface="Calibri"/>
              </a:rPr>
              <a:t>Mutram</a:t>
            </a:r>
            <a:r>
              <a:rPr sz="2000" b="1" u="heavy" spc="15" dirty="0">
                <a:uFill>
                  <a:solidFill>
                    <a:srgbClr val="000000"/>
                  </a:solidFill>
                </a:uFill>
                <a:latin typeface="Calibri"/>
                <a:cs typeface="Calibri"/>
              </a:rPr>
              <a:t> </a:t>
            </a:r>
            <a:r>
              <a:rPr sz="2000" b="1" spc="60" dirty="0">
                <a:latin typeface="Calibri"/>
                <a:cs typeface="Calibri"/>
              </a:rPr>
              <a:t>–</a:t>
            </a:r>
            <a:r>
              <a:rPr sz="2000" b="1" spc="5" dirty="0">
                <a:latin typeface="Calibri"/>
                <a:cs typeface="Calibri"/>
              </a:rPr>
              <a:t> </a:t>
            </a:r>
            <a:r>
              <a:rPr sz="2000" b="1" spc="-15" dirty="0">
                <a:latin typeface="Calibri"/>
                <a:cs typeface="Calibri"/>
              </a:rPr>
              <a:t>varna,</a:t>
            </a:r>
            <a:r>
              <a:rPr sz="2000" b="1" spc="45" dirty="0">
                <a:latin typeface="Calibri"/>
                <a:cs typeface="Calibri"/>
              </a:rPr>
              <a:t> </a:t>
            </a:r>
            <a:r>
              <a:rPr sz="2000" b="1" spc="-10" dirty="0">
                <a:latin typeface="Calibri"/>
                <a:cs typeface="Calibri"/>
              </a:rPr>
              <a:t>gandha,</a:t>
            </a:r>
            <a:r>
              <a:rPr sz="2000" b="1" spc="120" dirty="0">
                <a:latin typeface="Calibri"/>
                <a:cs typeface="Calibri"/>
              </a:rPr>
              <a:t> </a:t>
            </a:r>
            <a:r>
              <a:rPr sz="2000" b="1" spc="-15" dirty="0">
                <a:latin typeface="Calibri"/>
                <a:cs typeface="Calibri"/>
              </a:rPr>
              <a:t>avilata,</a:t>
            </a:r>
            <a:r>
              <a:rPr sz="2000" b="1" spc="120" dirty="0">
                <a:latin typeface="Calibri"/>
                <a:cs typeface="Calibri"/>
              </a:rPr>
              <a:t> </a:t>
            </a:r>
            <a:r>
              <a:rPr sz="2000" b="1" spc="-15" dirty="0">
                <a:latin typeface="Calibri"/>
                <a:cs typeface="Calibri"/>
              </a:rPr>
              <a:t>dosha</a:t>
            </a:r>
            <a:r>
              <a:rPr sz="2000" b="1" spc="135" dirty="0">
                <a:latin typeface="Calibri"/>
                <a:cs typeface="Calibri"/>
              </a:rPr>
              <a:t> </a:t>
            </a:r>
            <a:r>
              <a:rPr sz="2000" b="1" dirty="0">
                <a:latin typeface="Calibri"/>
                <a:cs typeface="Calibri"/>
              </a:rPr>
              <a:t>pradhanya</a:t>
            </a:r>
            <a:r>
              <a:rPr sz="2000" b="1" spc="170" dirty="0">
                <a:latin typeface="Calibri"/>
                <a:cs typeface="Calibri"/>
              </a:rPr>
              <a:t> </a:t>
            </a:r>
            <a:r>
              <a:rPr sz="2000" b="1" spc="-15" dirty="0">
                <a:latin typeface="Calibri"/>
                <a:cs typeface="Calibri"/>
              </a:rPr>
              <a:t>anumana</a:t>
            </a:r>
            <a:r>
              <a:rPr sz="2000" b="1" spc="25" dirty="0">
                <a:latin typeface="Calibri"/>
                <a:cs typeface="Calibri"/>
              </a:rPr>
              <a:t> </a:t>
            </a:r>
            <a:r>
              <a:rPr sz="2000" b="1" spc="-15" dirty="0">
                <a:latin typeface="Calibri"/>
                <a:cs typeface="Calibri"/>
              </a:rPr>
              <a:t>etc</a:t>
            </a:r>
            <a:endParaRPr sz="2000" dirty="0">
              <a:latin typeface="Calibri"/>
              <a:cs typeface="Calibri"/>
            </a:endParaRPr>
          </a:p>
          <a:p>
            <a:pPr marL="12700" marR="1903730">
              <a:lnSpc>
                <a:spcPct val="150000"/>
              </a:lnSpc>
              <a:spcBef>
                <a:spcPts val="530"/>
              </a:spcBef>
            </a:pPr>
            <a:r>
              <a:rPr sz="2000" b="1" u="heavy" spc="5" dirty="0">
                <a:uFill>
                  <a:solidFill>
                    <a:srgbClr val="000000"/>
                  </a:solidFill>
                </a:uFill>
                <a:latin typeface="Calibri"/>
                <a:cs typeface="Calibri"/>
              </a:rPr>
              <a:t>Malam</a:t>
            </a:r>
            <a:r>
              <a:rPr sz="2000" b="1" u="heavy" spc="55" dirty="0">
                <a:uFill>
                  <a:solidFill>
                    <a:srgbClr val="000000"/>
                  </a:solidFill>
                </a:uFill>
                <a:latin typeface="Calibri"/>
                <a:cs typeface="Calibri"/>
              </a:rPr>
              <a:t> </a:t>
            </a:r>
            <a:r>
              <a:rPr sz="2000" b="1" spc="60" dirty="0">
                <a:latin typeface="Calibri"/>
                <a:cs typeface="Calibri"/>
              </a:rPr>
              <a:t>–</a:t>
            </a:r>
            <a:r>
              <a:rPr sz="2000" b="1" spc="-35" dirty="0">
                <a:latin typeface="Calibri"/>
                <a:cs typeface="Calibri"/>
              </a:rPr>
              <a:t> </a:t>
            </a:r>
            <a:r>
              <a:rPr sz="2000" b="1" spc="-15" dirty="0">
                <a:latin typeface="Calibri"/>
                <a:cs typeface="Calibri"/>
              </a:rPr>
              <a:t>varna,</a:t>
            </a:r>
            <a:r>
              <a:rPr sz="2000" b="1" spc="85" dirty="0">
                <a:latin typeface="Calibri"/>
                <a:cs typeface="Calibri"/>
              </a:rPr>
              <a:t> </a:t>
            </a:r>
            <a:r>
              <a:rPr sz="2000" b="1" spc="-10" dirty="0">
                <a:latin typeface="Calibri"/>
                <a:cs typeface="Calibri"/>
              </a:rPr>
              <a:t>gandha,</a:t>
            </a:r>
            <a:r>
              <a:rPr sz="2000" b="1" spc="120" dirty="0">
                <a:latin typeface="Calibri"/>
                <a:cs typeface="Calibri"/>
              </a:rPr>
              <a:t> </a:t>
            </a:r>
            <a:r>
              <a:rPr sz="2000" b="1" spc="-10" dirty="0">
                <a:latin typeface="Calibri"/>
                <a:cs typeface="Calibri"/>
              </a:rPr>
              <a:t>sama-</a:t>
            </a:r>
            <a:r>
              <a:rPr sz="2000" b="1" spc="65" dirty="0">
                <a:latin typeface="Calibri"/>
                <a:cs typeface="Calibri"/>
              </a:rPr>
              <a:t> </a:t>
            </a:r>
            <a:r>
              <a:rPr sz="2000" b="1" spc="10" dirty="0">
                <a:latin typeface="Calibri"/>
                <a:cs typeface="Calibri"/>
              </a:rPr>
              <a:t>nirama</a:t>
            </a:r>
            <a:r>
              <a:rPr sz="2000" b="1" spc="-15" dirty="0">
                <a:latin typeface="Calibri"/>
                <a:cs typeface="Calibri"/>
              </a:rPr>
              <a:t> </a:t>
            </a:r>
            <a:r>
              <a:rPr sz="2000" b="1" spc="-25" dirty="0">
                <a:latin typeface="Calibri"/>
                <a:cs typeface="Calibri"/>
              </a:rPr>
              <a:t>mala,</a:t>
            </a:r>
            <a:r>
              <a:rPr sz="2000" b="1" spc="40" dirty="0">
                <a:latin typeface="Calibri"/>
                <a:cs typeface="Calibri"/>
              </a:rPr>
              <a:t> </a:t>
            </a:r>
            <a:r>
              <a:rPr sz="2000" b="1" spc="90" dirty="0">
                <a:latin typeface="Calibri"/>
                <a:cs typeface="Calibri"/>
              </a:rPr>
              <a:t>krimi</a:t>
            </a:r>
            <a:r>
              <a:rPr sz="2000" b="1" spc="-50" dirty="0">
                <a:latin typeface="Calibri"/>
                <a:cs typeface="Calibri"/>
              </a:rPr>
              <a:t> </a:t>
            </a:r>
            <a:r>
              <a:rPr sz="2000" b="1" spc="-15" dirty="0">
                <a:latin typeface="Calibri"/>
                <a:cs typeface="Calibri"/>
              </a:rPr>
              <a:t>etc </a:t>
            </a:r>
            <a:r>
              <a:rPr sz="2000" b="1" spc="-10" dirty="0">
                <a:latin typeface="Calibri"/>
                <a:cs typeface="Calibri"/>
              </a:rPr>
              <a:t> </a:t>
            </a:r>
            <a:r>
              <a:rPr sz="2000" b="1" u="heavy" spc="5" dirty="0">
                <a:uFill>
                  <a:solidFill>
                    <a:srgbClr val="000000"/>
                  </a:solidFill>
                </a:uFill>
                <a:latin typeface="Calibri"/>
                <a:cs typeface="Calibri"/>
              </a:rPr>
              <a:t>Jihvaa</a:t>
            </a:r>
            <a:r>
              <a:rPr sz="2000" b="1" spc="25" dirty="0">
                <a:latin typeface="Calibri"/>
                <a:cs typeface="Calibri"/>
              </a:rPr>
              <a:t> </a:t>
            </a:r>
            <a:r>
              <a:rPr sz="2000" b="1" spc="60" dirty="0">
                <a:latin typeface="Calibri"/>
                <a:cs typeface="Calibri"/>
              </a:rPr>
              <a:t>–</a:t>
            </a:r>
            <a:r>
              <a:rPr sz="2000" b="1" spc="10" dirty="0">
                <a:latin typeface="Calibri"/>
                <a:cs typeface="Calibri"/>
              </a:rPr>
              <a:t> </a:t>
            </a:r>
            <a:r>
              <a:rPr sz="2000" b="1" spc="15" dirty="0">
                <a:latin typeface="Calibri"/>
                <a:cs typeface="Calibri"/>
              </a:rPr>
              <a:t>sama-nirama,whitish</a:t>
            </a:r>
            <a:r>
              <a:rPr sz="2000" b="1" spc="210" dirty="0">
                <a:latin typeface="Calibri"/>
                <a:cs typeface="Calibri"/>
              </a:rPr>
              <a:t> </a:t>
            </a:r>
            <a:r>
              <a:rPr sz="2000" b="1" spc="-20" dirty="0">
                <a:latin typeface="Calibri"/>
                <a:cs typeface="Calibri"/>
              </a:rPr>
              <a:t>layer,</a:t>
            </a:r>
            <a:r>
              <a:rPr sz="2000" b="1" spc="85" dirty="0">
                <a:latin typeface="Calibri"/>
                <a:cs typeface="Calibri"/>
              </a:rPr>
              <a:t> </a:t>
            </a:r>
            <a:r>
              <a:rPr sz="2000" b="1" spc="-10" dirty="0">
                <a:latin typeface="Calibri"/>
                <a:cs typeface="Calibri"/>
              </a:rPr>
              <a:t>dryness,</a:t>
            </a:r>
            <a:r>
              <a:rPr sz="2000" b="1" spc="210" dirty="0">
                <a:latin typeface="Calibri"/>
                <a:cs typeface="Calibri"/>
              </a:rPr>
              <a:t> </a:t>
            </a:r>
            <a:r>
              <a:rPr sz="2000" b="1" spc="-15" dirty="0">
                <a:latin typeface="Calibri"/>
                <a:cs typeface="Calibri"/>
              </a:rPr>
              <a:t>varna,</a:t>
            </a:r>
            <a:r>
              <a:rPr sz="2000" b="1" spc="55" dirty="0">
                <a:latin typeface="Calibri"/>
                <a:cs typeface="Calibri"/>
              </a:rPr>
              <a:t> </a:t>
            </a:r>
            <a:r>
              <a:rPr sz="2000" b="1" spc="-15" dirty="0">
                <a:latin typeface="Calibri"/>
                <a:cs typeface="Calibri"/>
              </a:rPr>
              <a:t>etc</a:t>
            </a:r>
            <a:endParaRPr sz="2000" dirty="0">
              <a:latin typeface="Calibri"/>
              <a:cs typeface="Calibri"/>
            </a:endParaRPr>
          </a:p>
          <a:p>
            <a:pPr>
              <a:lnSpc>
                <a:spcPct val="150000"/>
              </a:lnSpc>
              <a:spcBef>
                <a:spcPts val="50"/>
              </a:spcBef>
            </a:pPr>
            <a:endParaRPr sz="1450" dirty="0">
              <a:latin typeface="Calibri"/>
              <a:cs typeface="Calibri"/>
            </a:endParaRPr>
          </a:p>
          <a:p>
            <a:pPr marL="12700">
              <a:lnSpc>
                <a:spcPct val="150000"/>
              </a:lnSpc>
            </a:pPr>
            <a:r>
              <a:rPr sz="2000" b="1" u="heavy" dirty="0">
                <a:uFill>
                  <a:solidFill>
                    <a:srgbClr val="000000"/>
                  </a:solidFill>
                </a:uFill>
                <a:latin typeface="Calibri"/>
                <a:cs typeface="Calibri"/>
              </a:rPr>
              <a:t>Shabdam</a:t>
            </a:r>
            <a:r>
              <a:rPr sz="2000" b="1" spc="130" dirty="0">
                <a:latin typeface="Calibri"/>
                <a:cs typeface="Calibri"/>
              </a:rPr>
              <a:t> </a:t>
            </a:r>
            <a:r>
              <a:rPr sz="2000" b="1" spc="60" dirty="0">
                <a:latin typeface="Calibri"/>
                <a:cs typeface="Calibri"/>
              </a:rPr>
              <a:t>–</a:t>
            </a:r>
            <a:r>
              <a:rPr sz="2000" b="1" spc="5" dirty="0">
                <a:latin typeface="Calibri"/>
                <a:cs typeface="Calibri"/>
              </a:rPr>
              <a:t> </a:t>
            </a:r>
            <a:r>
              <a:rPr sz="2000" b="1" dirty="0">
                <a:latin typeface="Calibri"/>
                <a:cs typeface="Calibri"/>
              </a:rPr>
              <a:t>spasta-</a:t>
            </a:r>
            <a:r>
              <a:rPr sz="2000" b="1" spc="180" dirty="0">
                <a:latin typeface="Calibri"/>
                <a:cs typeface="Calibri"/>
              </a:rPr>
              <a:t> </a:t>
            </a:r>
            <a:r>
              <a:rPr sz="2000" b="1" spc="-35" dirty="0">
                <a:latin typeface="Calibri"/>
                <a:cs typeface="Calibri"/>
              </a:rPr>
              <a:t>aspasta,</a:t>
            </a:r>
            <a:r>
              <a:rPr sz="2000" b="1" spc="195" dirty="0">
                <a:latin typeface="Calibri"/>
                <a:cs typeface="Calibri"/>
              </a:rPr>
              <a:t> </a:t>
            </a:r>
            <a:r>
              <a:rPr sz="2000" b="1" spc="-15" dirty="0">
                <a:latin typeface="Calibri"/>
                <a:cs typeface="Calibri"/>
              </a:rPr>
              <a:t>swara</a:t>
            </a:r>
            <a:r>
              <a:rPr sz="2000" b="1" spc="135" dirty="0">
                <a:latin typeface="Calibri"/>
                <a:cs typeface="Calibri"/>
              </a:rPr>
              <a:t> </a:t>
            </a:r>
            <a:r>
              <a:rPr sz="2000" b="1" spc="55" dirty="0">
                <a:latin typeface="Calibri"/>
                <a:cs typeface="Calibri"/>
              </a:rPr>
              <a:t>vikruti,</a:t>
            </a:r>
            <a:r>
              <a:rPr sz="2000" b="1" spc="10" dirty="0">
                <a:latin typeface="Calibri"/>
                <a:cs typeface="Calibri"/>
              </a:rPr>
              <a:t> </a:t>
            </a:r>
            <a:r>
              <a:rPr sz="2000" b="1" spc="-10" dirty="0">
                <a:latin typeface="Calibri"/>
                <a:cs typeface="Calibri"/>
              </a:rPr>
              <a:t>heart</a:t>
            </a:r>
            <a:r>
              <a:rPr sz="2000" b="1" spc="50" dirty="0">
                <a:latin typeface="Calibri"/>
                <a:cs typeface="Calibri"/>
              </a:rPr>
              <a:t> </a:t>
            </a:r>
            <a:r>
              <a:rPr sz="2000" b="1" spc="-40" dirty="0">
                <a:latin typeface="Calibri"/>
                <a:cs typeface="Calibri"/>
              </a:rPr>
              <a:t>rate,</a:t>
            </a:r>
            <a:r>
              <a:rPr sz="2000" b="1" spc="120" dirty="0">
                <a:latin typeface="Calibri"/>
                <a:cs typeface="Calibri"/>
              </a:rPr>
              <a:t> </a:t>
            </a:r>
            <a:r>
              <a:rPr sz="2000" b="1" spc="5" dirty="0">
                <a:latin typeface="Calibri"/>
                <a:cs typeface="Calibri"/>
              </a:rPr>
              <a:t>respiration</a:t>
            </a:r>
            <a:r>
              <a:rPr sz="2000" b="1" spc="185" dirty="0">
                <a:latin typeface="Calibri"/>
                <a:cs typeface="Calibri"/>
              </a:rPr>
              <a:t> </a:t>
            </a:r>
            <a:r>
              <a:rPr sz="2000" b="1" spc="-25" dirty="0">
                <a:latin typeface="Calibri"/>
                <a:cs typeface="Calibri"/>
              </a:rPr>
              <a:t>rate</a:t>
            </a:r>
            <a:r>
              <a:rPr sz="2000" b="1" spc="60" dirty="0">
                <a:latin typeface="Calibri"/>
                <a:cs typeface="Calibri"/>
              </a:rPr>
              <a:t> </a:t>
            </a:r>
            <a:r>
              <a:rPr sz="2000" b="1" spc="-10" dirty="0">
                <a:latin typeface="Calibri"/>
                <a:cs typeface="Calibri"/>
              </a:rPr>
              <a:t>etc</a:t>
            </a:r>
            <a:endParaRPr sz="2000" dirty="0">
              <a:latin typeface="Calibri"/>
              <a:cs typeface="Calibri"/>
            </a:endParaRPr>
          </a:p>
          <a:p>
            <a:pPr marL="12700" marR="2255520">
              <a:lnSpc>
                <a:spcPct val="150000"/>
              </a:lnSpc>
              <a:spcBef>
                <a:spcPts val="525"/>
              </a:spcBef>
            </a:pPr>
            <a:r>
              <a:rPr sz="2000" b="1" u="heavy" dirty="0">
                <a:uFill>
                  <a:solidFill>
                    <a:srgbClr val="000000"/>
                  </a:solidFill>
                </a:uFill>
                <a:latin typeface="Calibri"/>
                <a:cs typeface="Calibri"/>
              </a:rPr>
              <a:t>Sparsham</a:t>
            </a:r>
            <a:r>
              <a:rPr sz="2000" b="1" dirty="0">
                <a:latin typeface="Calibri"/>
                <a:cs typeface="Calibri"/>
              </a:rPr>
              <a:t> </a:t>
            </a:r>
            <a:r>
              <a:rPr sz="2000" b="1" spc="60" dirty="0">
                <a:latin typeface="Calibri"/>
                <a:cs typeface="Calibri"/>
              </a:rPr>
              <a:t>– </a:t>
            </a:r>
            <a:r>
              <a:rPr sz="2000" b="1" spc="30" dirty="0">
                <a:latin typeface="Calibri"/>
                <a:cs typeface="Calibri"/>
              </a:rPr>
              <a:t>rukshata- </a:t>
            </a:r>
            <a:r>
              <a:rPr sz="2000" b="1" spc="5" dirty="0">
                <a:latin typeface="Calibri"/>
                <a:cs typeface="Calibri"/>
              </a:rPr>
              <a:t>snigdhata,</a:t>
            </a:r>
            <a:r>
              <a:rPr sz="2000" b="1" spc="10" dirty="0">
                <a:latin typeface="Calibri"/>
                <a:cs typeface="Calibri"/>
              </a:rPr>
              <a:t> </a:t>
            </a:r>
            <a:r>
              <a:rPr sz="2000" b="1" spc="25" dirty="0">
                <a:latin typeface="Calibri"/>
                <a:cs typeface="Calibri"/>
              </a:rPr>
              <a:t>kharta </a:t>
            </a:r>
            <a:r>
              <a:rPr sz="2000" b="1" spc="-20" dirty="0">
                <a:latin typeface="Calibri"/>
                <a:cs typeface="Calibri"/>
              </a:rPr>
              <a:t>of </a:t>
            </a:r>
            <a:r>
              <a:rPr sz="2000" b="1" spc="40" dirty="0">
                <a:latin typeface="Calibri"/>
                <a:cs typeface="Calibri"/>
              </a:rPr>
              <a:t>skin</a:t>
            </a:r>
            <a:r>
              <a:rPr sz="2000" b="1" spc="40">
                <a:latin typeface="Calibri"/>
                <a:cs typeface="Calibri"/>
              </a:rPr>
              <a:t>, </a:t>
            </a:r>
            <a:r>
              <a:rPr sz="2000" b="1" spc="-15" smtClean="0">
                <a:latin typeface="Calibri"/>
                <a:cs typeface="Calibri"/>
              </a:rPr>
              <a:t>etc</a:t>
            </a:r>
            <a:endParaRPr lang="en-US" sz="2000" b="1" spc="-15" dirty="0" smtClean="0">
              <a:latin typeface="Calibri"/>
              <a:cs typeface="Calibri"/>
            </a:endParaRPr>
          </a:p>
          <a:p>
            <a:pPr marL="12700" marR="2255520">
              <a:lnSpc>
                <a:spcPct val="150000"/>
              </a:lnSpc>
              <a:spcBef>
                <a:spcPts val="525"/>
              </a:spcBef>
            </a:pPr>
            <a:r>
              <a:rPr sz="2000" b="1" spc="-15" smtClean="0">
                <a:latin typeface="Calibri"/>
                <a:cs typeface="Calibri"/>
              </a:rPr>
              <a:t> </a:t>
            </a:r>
            <a:r>
              <a:rPr sz="2000" b="1" spc="-440" smtClean="0">
                <a:latin typeface="Calibri"/>
                <a:cs typeface="Calibri"/>
              </a:rPr>
              <a:t> </a:t>
            </a:r>
            <a:r>
              <a:rPr sz="2000" b="1" u="heavy" spc="130" dirty="0">
                <a:uFill>
                  <a:solidFill>
                    <a:srgbClr val="000000"/>
                  </a:solidFill>
                </a:uFill>
                <a:latin typeface="Calibri"/>
                <a:cs typeface="Calibri"/>
              </a:rPr>
              <a:t>Drik</a:t>
            </a:r>
            <a:r>
              <a:rPr sz="2000" b="1" spc="-10" dirty="0">
                <a:latin typeface="Calibri"/>
                <a:cs typeface="Calibri"/>
              </a:rPr>
              <a:t> </a:t>
            </a:r>
            <a:r>
              <a:rPr sz="2000" b="1" spc="60" dirty="0">
                <a:latin typeface="Calibri"/>
                <a:cs typeface="Calibri"/>
              </a:rPr>
              <a:t>–</a:t>
            </a:r>
            <a:r>
              <a:rPr sz="2000" b="1" dirty="0">
                <a:latin typeface="Calibri"/>
                <a:cs typeface="Calibri"/>
              </a:rPr>
              <a:t> </a:t>
            </a:r>
            <a:r>
              <a:rPr sz="2000" b="1" spc="20" dirty="0">
                <a:latin typeface="Calibri"/>
                <a:cs typeface="Calibri"/>
              </a:rPr>
              <a:t>closing</a:t>
            </a:r>
            <a:r>
              <a:rPr sz="2000" b="1" spc="125" dirty="0">
                <a:latin typeface="Calibri"/>
                <a:cs typeface="Calibri"/>
              </a:rPr>
              <a:t> </a:t>
            </a:r>
            <a:r>
              <a:rPr sz="2000" b="1" dirty="0">
                <a:latin typeface="Calibri"/>
                <a:cs typeface="Calibri"/>
              </a:rPr>
              <a:t>or</a:t>
            </a:r>
            <a:r>
              <a:rPr sz="2000" b="1" spc="15" dirty="0">
                <a:latin typeface="Calibri"/>
                <a:cs typeface="Calibri"/>
              </a:rPr>
              <a:t> </a:t>
            </a:r>
            <a:r>
              <a:rPr sz="2000" b="1" spc="10" dirty="0">
                <a:latin typeface="Calibri"/>
                <a:cs typeface="Calibri"/>
              </a:rPr>
              <a:t>non</a:t>
            </a:r>
            <a:r>
              <a:rPr sz="2000" b="1" spc="30" dirty="0">
                <a:latin typeface="Calibri"/>
                <a:cs typeface="Calibri"/>
              </a:rPr>
              <a:t> </a:t>
            </a:r>
            <a:r>
              <a:rPr sz="2000" b="1" spc="20" dirty="0">
                <a:latin typeface="Calibri"/>
                <a:cs typeface="Calibri"/>
              </a:rPr>
              <a:t>closing</a:t>
            </a:r>
            <a:r>
              <a:rPr sz="2000" b="1" spc="160" dirty="0">
                <a:latin typeface="Calibri"/>
                <a:cs typeface="Calibri"/>
              </a:rPr>
              <a:t> </a:t>
            </a:r>
            <a:r>
              <a:rPr sz="2000" b="1" spc="-20" dirty="0">
                <a:latin typeface="Calibri"/>
                <a:cs typeface="Calibri"/>
              </a:rPr>
              <a:t>of</a:t>
            </a:r>
            <a:r>
              <a:rPr sz="2000" b="1" spc="30" dirty="0">
                <a:latin typeface="Calibri"/>
                <a:cs typeface="Calibri"/>
              </a:rPr>
              <a:t> </a:t>
            </a:r>
            <a:r>
              <a:rPr sz="2000" b="1" spc="15" dirty="0">
                <a:latin typeface="Calibri"/>
                <a:cs typeface="Calibri"/>
              </a:rPr>
              <a:t>eye(ardita),</a:t>
            </a:r>
            <a:r>
              <a:rPr sz="2000" b="1" spc="190" dirty="0">
                <a:latin typeface="Calibri"/>
                <a:cs typeface="Calibri"/>
              </a:rPr>
              <a:t> </a:t>
            </a:r>
            <a:r>
              <a:rPr sz="2000" b="1" spc="-15" dirty="0">
                <a:latin typeface="Calibri"/>
                <a:cs typeface="Calibri"/>
              </a:rPr>
              <a:t>etc</a:t>
            </a:r>
            <a:endParaRPr sz="2000" dirty="0">
              <a:latin typeface="Calibri"/>
              <a:cs typeface="Calibri"/>
            </a:endParaRPr>
          </a:p>
          <a:p>
            <a:pPr>
              <a:lnSpc>
                <a:spcPct val="150000"/>
              </a:lnSpc>
              <a:spcBef>
                <a:spcPts val="50"/>
              </a:spcBef>
            </a:pPr>
            <a:endParaRPr sz="1450" dirty="0">
              <a:latin typeface="Calibri"/>
              <a:cs typeface="Calibri"/>
            </a:endParaRPr>
          </a:p>
          <a:p>
            <a:pPr marL="12700">
              <a:lnSpc>
                <a:spcPct val="150000"/>
              </a:lnSpc>
              <a:spcBef>
                <a:spcPts val="5"/>
              </a:spcBef>
            </a:pPr>
            <a:r>
              <a:rPr sz="2000" b="1" u="heavy" spc="90" dirty="0">
                <a:uFill>
                  <a:solidFill>
                    <a:srgbClr val="000000"/>
                  </a:solidFill>
                </a:uFill>
                <a:latin typeface="Calibri"/>
                <a:cs typeface="Calibri"/>
              </a:rPr>
              <a:t>Akruti</a:t>
            </a:r>
            <a:r>
              <a:rPr sz="2000" b="1" spc="15" dirty="0">
                <a:latin typeface="Calibri"/>
                <a:cs typeface="Calibri"/>
              </a:rPr>
              <a:t> </a:t>
            </a:r>
            <a:r>
              <a:rPr sz="2000" b="1" spc="60" dirty="0">
                <a:latin typeface="Calibri"/>
                <a:cs typeface="Calibri"/>
              </a:rPr>
              <a:t>–</a:t>
            </a:r>
            <a:r>
              <a:rPr sz="2000" b="1" spc="-30" dirty="0">
                <a:latin typeface="Calibri"/>
                <a:cs typeface="Calibri"/>
              </a:rPr>
              <a:t> </a:t>
            </a:r>
            <a:r>
              <a:rPr sz="2000" b="1" spc="-10" dirty="0">
                <a:latin typeface="Calibri"/>
                <a:cs typeface="Calibri"/>
              </a:rPr>
              <a:t>overall</a:t>
            </a:r>
            <a:r>
              <a:rPr sz="2000" b="1" spc="95" dirty="0">
                <a:latin typeface="Calibri"/>
                <a:cs typeface="Calibri"/>
              </a:rPr>
              <a:t> </a:t>
            </a:r>
            <a:r>
              <a:rPr sz="2000" b="1" spc="15" dirty="0">
                <a:latin typeface="Calibri"/>
                <a:cs typeface="Calibri"/>
              </a:rPr>
              <a:t>body</a:t>
            </a:r>
            <a:r>
              <a:rPr sz="2000" b="1" spc="80" dirty="0">
                <a:latin typeface="Calibri"/>
                <a:cs typeface="Calibri"/>
              </a:rPr>
              <a:t> </a:t>
            </a:r>
            <a:r>
              <a:rPr sz="2000" b="1" spc="5" dirty="0">
                <a:latin typeface="Calibri"/>
                <a:cs typeface="Calibri"/>
              </a:rPr>
              <a:t>examination,</a:t>
            </a:r>
            <a:r>
              <a:rPr sz="2000" b="1" spc="175" dirty="0">
                <a:latin typeface="Calibri"/>
                <a:cs typeface="Calibri"/>
              </a:rPr>
              <a:t> </a:t>
            </a:r>
            <a:r>
              <a:rPr sz="2000" b="1" spc="-15" dirty="0">
                <a:latin typeface="Calibri"/>
                <a:cs typeface="Calibri"/>
              </a:rPr>
              <a:t>shotha,</a:t>
            </a:r>
            <a:r>
              <a:rPr sz="2000" b="1" spc="150" dirty="0">
                <a:latin typeface="Calibri"/>
                <a:cs typeface="Calibri"/>
              </a:rPr>
              <a:t> </a:t>
            </a:r>
            <a:r>
              <a:rPr sz="2000" b="1" spc="-15" dirty="0">
                <a:latin typeface="Calibri"/>
                <a:cs typeface="Calibri"/>
              </a:rPr>
              <a:t>organs,</a:t>
            </a:r>
            <a:r>
              <a:rPr sz="2000" b="1" spc="130" dirty="0">
                <a:latin typeface="Calibri"/>
                <a:cs typeface="Calibri"/>
              </a:rPr>
              <a:t> </a:t>
            </a:r>
            <a:r>
              <a:rPr sz="2000" b="1" spc="-15" dirty="0">
                <a:latin typeface="Calibri"/>
                <a:cs typeface="Calibri"/>
              </a:rPr>
              <a:t>etc</a:t>
            </a:r>
            <a:endParaRPr sz="2000" dirty="0">
              <a:latin typeface="Calibri"/>
              <a:cs typeface="Calibri"/>
            </a:endParaRPr>
          </a:p>
        </p:txBody>
      </p:sp>
      <p:grpSp>
        <p:nvGrpSpPr>
          <p:cNvPr id="2" name="object 7"/>
          <p:cNvGrpSpPr/>
          <p:nvPr/>
        </p:nvGrpSpPr>
        <p:grpSpPr>
          <a:xfrm>
            <a:off x="2114551" y="500043"/>
            <a:ext cx="5273516" cy="1357321"/>
            <a:chOff x="2505455" y="827532"/>
            <a:chExt cx="7031355" cy="1307465"/>
          </a:xfrm>
        </p:grpSpPr>
        <p:pic>
          <p:nvPicPr>
            <p:cNvPr id="8" name="object 8"/>
            <p:cNvPicPr/>
            <p:nvPr/>
          </p:nvPicPr>
          <p:blipFill>
            <a:blip r:embed="rId2" cstate="print"/>
            <a:stretch>
              <a:fillRect/>
            </a:stretch>
          </p:blipFill>
          <p:spPr>
            <a:xfrm>
              <a:off x="2505455" y="827532"/>
              <a:ext cx="7031355" cy="1307211"/>
            </a:xfrm>
            <a:prstGeom prst="rect">
              <a:avLst/>
            </a:prstGeom>
          </p:spPr>
        </p:pic>
        <p:pic>
          <p:nvPicPr>
            <p:cNvPr id="9" name="object 9"/>
            <p:cNvPicPr/>
            <p:nvPr/>
          </p:nvPicPr>
          <p:blipFill>
            <a:blip r:embed="rId3" cstate="print"/>
            <a:stretch>
              <a:fillRect/>
            </a:stretch>
          </p:blipFill>
          <p:spPr>
            <a:xfrm>
              <a:off x="2702051" y="1024128"/>
              <a:ext cx="6647688" cy="923544"/>
            </a:xfrm>
            <a:prstGeom prst="rect">
              <a:avLst/>
            </a:prstGeom>
          </p:spPr>
        </p:pic>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514600" y="609601"/>
            <a:ext cx="3962400" cy="384080"/>
          </a:xfrm>
          <a:prstGeom prst="rect">
            <a:avLst/>
          </a:prstGeom>
        </p:spPr>
        <p:txBody>
          <a:bodyPr vert="horz" wrap="square" lIns="0" tIns="14605" rIns="0" bIns="0" rtlCol="0">
            <a:spAutoFit/>
          </a:bodyPr>
          <a:lstStyle/>
          <a:p>
            <a:pPr marL="12700">
              <a:lnSpc>
                <a:spcPct val="100000"/>
              </a:lnSpc>
              <a:spcBef>
                <a:spcPts val="115"/>
              </a:spcBef>
            </a:pPr>
            <a:r>
              <a:rPr sz="2400" spc="-40" dirty="0"/>
              <a:t>Dashavidh</a:t>
            </a:r>
            <a:r>
              <a:rPr sz="2400" spc="-80" dirty="0"/>
              <a:t> </a:t>
            </a:r>
            <a:r>
              <a:rPr sz="2400" spc="-90" dirty="0"/>
              <a:t>Pariksha</a:t>
            </a:r>
            <a:endParaRPr sz="2400"/>
          </a:p>
        </p:txBody>
      </p:sp>
      <p:graphicFrame>
        <p:nvGraphicFramePr>
          <p:cNvPr id="6" name="object 6"/>
          <p:cNvGraphicFramePr>
            <a:graphicFrameLocks noGrp="1"/>
          </p:cNvGraphicFramePr>
          <p:nvPr/>
        </p:nvGraphicFramePr>
        <p:xfrm>
          <a:off x="838200" y="1219200"/>
          <a:ext cx="7359968" cy="5395794"/>
        </p:xfrm>
        <a:graphic>
          <a:graphicData uri="http://schemas.openxmlformats.org/drawingml/2006/table">
            <a:tbl>
              <a:tblPr firstRow="1" bandRow="1">
                <a:tableStyleId>{2D5ABB26-0587-4C30-8999-92F81FD0307C}</a:tableStyleId>
              </a:tblPr>
              <a:tblGrid>
                <a:gridCol w="1751648"/>
                <a:gridCol w="1644015"/>
                <a:gridCol w="1971199"/>
                <a:gridCol w="1993106"/>
              </a:tblGrid>
              <a:tr h="671322">
                <a:tc>
                  <a:txBody>
                    <a:bodyPr/>
                    <a:lstStyle/>
                    <a:p>
                      <a:pPr marL="36830">
                        <a:lnSpc>
                          <a:spcPts val="1145"/>
                        </a:lnSpc>
                      </a:pPr>
                      <a:r>
                        <a:rPr sz="1550" b="1" spc="-75" dirty="0">
                          <a:latin typeface="Tahoma"/>
                          <a:cs typeface="Tahoma"/>
                        </a:rPr>
                        <a:t>A.H.Su.12/67-68</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c>
                  <a:txBody>
                    <a:bodyPr/>
                    <a:lstStyle/>
                    <a:p>
                      <a:pPr marL="29209">
                        <a:lnSpc>
                          <a:spcPts val="1145"/>
                        </a:lnSpc>
                      </a:pPr>
                      <a:r>
                        <a:rPr sz="1550" b="1" spc="-100" dirty="0">
                          <a:latin typeface="Tahoma"/>
                          <a:cs typeface="Tahoma"/>
                        </a:rPr>
                        <a:t>Su.Su.35/3</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c>
                  <a:txBody>
                    <a:bodyPr/>
                    <a:lstStyle/>
                    <a:p>
                      <a:pPr marL="38735" marR="1208405">
                        <a:lnSpc>
                          <a:spcPct val="58099"/>
                        </a:lnSpc>
                        <a:spcBef>
                          <a:spcPts val="65"/>
                        </a:spcBef>
                      </a:pPr>
                      <a:r>
                        <a:rPr sz="1550" b="1" spc="-15" dirty="0">
                          <a:latin typeface="Tahoma"/>
                          <a:cs typeface="Tahoma"/>
                        </a:rPr>
                        <a:t>Ch</a:t>
                      </a:r>
                      <a:r>
                        <a:rPr sz="1550" b="1" spc="-10" dirty="0">
                          <a:latin typeface="Tahoma"/>
                          <a:cs typeface="Tahoma"/>
                        </a:rPr>
                        <a:t>.</a:t>
                      </a:r>
                      <a:r>
                        <a:rPr sz="1550" b="1" spc="-15" dirty="0">
                          <a:latin typeface="Tahoma"/>
                          <a:cs typeface="Tahoma"/>
                        </a:rPr>
                        <a:t>Ch</a:t>
                      </a:r>
                      <a:r>
                        <a:rPr sz="1550" b="1" spc="15" dirty="0">
                          <a:latin typeface="Tahoma"/>
                          <a:cs typeface="Tahoma"/>
                        </a:rPr>
                        <a:t>i</a:t>
                      </a:r>
                      <a:r>
                        <a:rPr sz="1550" b="1" spc="-10" dirty="0">
                          <a:latin typeface="Tahoma"/>
                          <a:cs typeface="Tahoma"/>
                        </a:rPr>
                        <a:t>.</a:t>
                      </a:r>
                      <a:r>
                        <a:rPr sz="1550" b="1" spc="10" dirty="0">
                          <a:latin typeface="Tahoma"/>
                          <a:cs typeface="Tahoma"/>
                        </a:rPr>
                        <a:t>30</a:t>
                      </a:r>
                      <a:r>
                        <a:rPr sz="1550" b="1" spc="-10" dirty="0">
                          <a:latin typeface="Tahoma"/>
                          <a:cs typeface="Tahoma"/>
                        </a:rPr>
                        <a:t>/</a:t>
                      </a:r>
                      <a:r>
                        <a:rPr sz="1550" b="1" spc="10" dirty="0">
                          <a:latin typeface="Tahoma"/>
                          <a:cs typeface="Tahoma"/>
                        </a:rPr>
                        <a:t>32</a:t>
                      </a:r>
                      <a:r>
                        <a:rPr sz="1550" b="1" dirty="0">
                          <a:latin typeface="Tahoma"/>
                          <a:cs typeface="Tahoma"/>
                        </a:rPr>
                        <a:t>6  </a:t>
                      </a:r>
                      <a:r>
                        <a:rPr sz="1550" b="1" spc="25" dirty="0">
                          <a:latin typeface="Tahoma"/>
                          <a:cs typeface="Tahoma"/>
                        </a:rPr>
                        <a:t>chakrapani</a:t>
                      </a:r>
                      <a:endParaRPr sz="1550">
                        <a:latin typeface="Tahoma"/>
                        <a:cs typeface="Tahoma"/>
                      </a:endParaRPr>
                    </a:p>
                  </a:txBody>
                  <a:tcPr marL="0" marR="0" marT="82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c>
                  <a:txBody>
                    <a:bodyPr/>
                    <a:lstStyle/>
                    <a:p>
                      <a:pPr marL="21590">
                        <a:lnSpc>
                          <a:spcPts val="1145"/>
                        </a:lnSpc>
                      </a:pPr>
                      <a:r>
                        <a:rPr sz="1550" b="1" spc="-50" dirty="0">
                          <a:latin typeface="Tahoma"/>
                          <a:cs typeface="Tahoma"/>
                        </a:rPr>
                        <a:t>Ch.Vi.8/94</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r>
              <a:tr h="525780">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pPr>
                        <a:lnSpc>
                          <a:spcPct val="100000"/>
                        </a:lnSpc>
                      </a:pPr>
                      <a:endParaRPr sz="1600">
                        <a:latin typeface="Times New Roman"/>
                        <a:cs typeface="Times New Roman"/>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r>
              <a:tr h="457200">
                <a:tc>
                  <a:txBody>
                    <a:bodyPr/>
                    <a:lstStyle/>
                    <a:p>
                      <a:pPr marL="36830">
                        <a:lnSpc>
                          <a:spcPts val="1155"/>
                        </a:lnSpc>
                      </a:pPr>
                      <a:r>
                        <a:rPr sz="1550" b="1" spc="-20" dirty="0">
                          <a:latin typeface="Tahoma"/>
                          <a:cs typeface="Tahoma"/>
                        </a:rPr>
                        <a:t>Dushyam</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29209">
                        <a:lnSpc>
                          <a:spcPts val="1155"/>
                        </a:lnSpc>
                      </a:pPr>
                      <a:r>
                        <a:rPr sz="1550" b="1" spc="20" dirty="0">
                          <a:latin typeface="Tahoma"/>
                          <a:cs typeface="Tahoma"/>
                        </a:rPr>
                        <a:t>Vyadhi</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38735">
                        <a:lnSpc>
                          <a:spcPts val="1155"/>
                        </a:lnSpc>
                      </a:pPr>
                      <a:r>
                        <a:rPr sz="1550" b="1" spc="-15" dirty="0">
                          <a:latin typeface="Tahoma"/>
                          <a:cs typeface="Tahoma"/>
                        </a:rPr>
                        <a:t>Dosha</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21590">
                        <a:lnSpc>
                          <a:spcPts val="1155"/>
                        </a:lnSpc>
                      </a:pPr>
                      <a:r>
                        <a:rPr sz="1550" b="1" spc="-85" dirty="0">
                          <a:latin typeface="Tahoma"/>
                          <a:cs typeface="Tahoma"/>
                        </a:rPr>
                        <a:t>Prakruti</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r>
              <a:tr h="412623">
                <a:tc>
                  <a:txBody>
                    <a:bodyPr/>
                    <a:lstStyle/>
                    <a:p>
                      <a:pPr marL="36830">
                        <a:lnSpc>
                          <a:spcPts val="1155"/>
                        </a:lnSpc>
                      </a:pPr>
                      <a:r>
                        <a:rPr sz="1550" b="1" spc="-10" dirty="0">
                          <a:latin typeface="Tahoma"/>
                          <a:cs typeface="Tahoma"/>
                        </a:rPr>
                        <a:t>Desham</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29209">
                        <a:lnSpc>
                          <a:spcPts val="1155"/>
                        </a:lnSpc>
                      </a:pPr>
                      <a:r>
                        <a:rPr sz="1550" b="1" spc="-125" dirty="0">
                          <a:latin typeface="Tahoma"/>
                          <a:cs typeface="Tahoma"/>
                        </a:rPr>
                        <a:t>Ritu</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38735">
                        <a:lnSpc>
                          <a:spcPts val="1155"/>
                        </a:lnSpc>
                      </a:pPr>
                      <a:r>
                        <a:rPr sz="1550" b="1" spc="15" dirty="0">
                          <a:latin typeface="Tahoma"/>
                          <a:cs typeface="Tahoma"/>
                        </a:rPr>
                        <a:t>Oushadha</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21590">
                        <a:lnSpc>
                          <a:spcPts val="1155"/>
                        </a:lnSpc>
                      </a:pPr>
                      <a:r>
                        <a:rPr sz="1550" b="1" spc="-75" dirty="0">
                          <a:latin typeface="Tahoma"/>
                          <a:cs typeface="Tahoma"/>
                        </a:rPr>
                        <a:t>Vikruti</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r>
              <a:tr h="412622">
                <a:tc>
                  <a:txBody>
                    <a:bodyPr/>
                    <a:lstStyle/>
                    <a:p>
                      <a:pPr marL="36830">
                        <a:lnSpc>
                          <a:spcPts val="1155"/>
                        </a:lnSpc>
                      </a:pPr>
                      <a:r>
                        <a:rPr sz="1550" b="1" dirty="0">
                          <a:latin typeface="Tahoma"/>
                          <a:cs typeface="Tahoma"/>
                        </a:rPr>
                        <a:t>Balam</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29209">
                        <a:lnSpc>
                          <a:spcPts val="1155"/>
                        </a:lnSpc>
                      </a:pPr>
                      <a:r>
                        <a:rPr sz="1550" b="1" spc="5" dirty="0">
                          <a:latin typeface="Tahoma"/>
                          <a:cs typeface="Tahoma"/>
                        </a:rPr>
                        <a:t>Agni</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38735">
                        <a:lnSpc>
                          <a:spcPts val="1155"/>
                        </a:lnSpc>
                      </a:pPr>
                      <a:r>
                        <a:rPr sz="1550" b="1" spc="-10" dirty="0">
                          <a:latin typeface="Tahoma"/>
                          <a:cs typeface="Tahoma"/>
                        </a:rPr>
                        <a:t>Desha</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21590">
                        <a:lnSpc>
                          <a:spcPts val="1155"/>
                        </a:lnSpc>
                      </a:pPr>
                      <a:r>
                        <a:rPr sz="1550" b="1" spc="5" dirty="0">
                          <a:latin typeface="Tahoma"/>
                          <a:cs typeface="Tahoma"/>
                        </a:rPr>
                        <a:t>Saara</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r>
              <a:tr h="415544">
                <a:tc>
                  <a:txBody>
                    <a:bodyPr/>
                    <a:lstStyle/>
                    <a:p>
                      <a:pPr marL="36830">
                        <a:lnSpc>
                          <a:spcPts val="1160"/>
                        </a:lnSpc>
                      </a:pPr>
                      <a:r>
                        <a:rPr sz="1550" b="1" spc="25" dirty="0">
                          <a:latin typeface="Tahoma"/>
                          <a:cs typeface="Tahoma"/>
                        </a:rPr>
                        <a:t>Kaalam</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29209">
                        <a:lnSpc>
                          <a:spcPts val="1160"/>
                        </a:lnSpc>
                      </a:pPr>
                      <a:r>
                        <a:rPr sz="1550" b="1" spc="55" dirty="0">
                          <a:latin typeface="Tahoma"/>
                          <a:cs typeface="Tahoma"/>
                        </a:rPr>
                        <a:t>Vayah</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38735">
                        <a:lnSpc>
                          <a:spcPts val="1160"/>
                        </a:lnSpc>
                      </a:pPr>
                      <a:r>
                        <a:rPr sz="1550" b="1" spc="30" dirty="0">
                          <a:latin typeface="Tahoma"/>
                          <a:cs typeface="Tahoma"/>
                        </a:rPr>
                        <a:t>Kaala</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21590">
                        <a:lnSpc>
                          <a:spcPts val="1160"/>
                        </a:lnSpc>
                      </a:pPr>
                      <a:r>
                        <a:rPr sz="1550" b="1" spc="10" dirty="0">
                          <a:latin typeface="Tahoma"/>
                          <a:cs typeface="Tahoma"/>
                        </a:rPr>
                        <a:t>Samhanana</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r>
              <a:tr h="412623">
                <a:tc>
                  <a:txBody>
                    <a:bodyPr/>
                    <a:lstStyle/>
                    <a:p>
                      <a:pPr marL="36830">
                        <a:lnSpc>
                          <a:spcPts val="1160"/>
                        </a:lnSpc>
                      </a:pPr>
                      <a:r>
                        <a:rPr sz="1550" b="1" spc="35" dirty="0">
                          <a:latin typeface="Tahoma"/>
                          <a:cs typeface="Tahoma"/>
                        </a:rPr>
                        <a:t>Analam</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29209">
                        <a:lnSpc>
                          <a:spcPts val="1160"/>
                        </a:lnSpc>
                      </a:pPr>
                      <a:r>
                        <a:rPr sz="1550" b="1" spc="20" dirty="0">
                          <a:latin typeface="Tahoma"/>
                          <a:cs typeface="Tahoma"/>
                        </a:rPr>
                        <a:t>Deha</a:t>
                      </a:r>
                      <a:r>
                        <a:rPr sz="1550" b="1" spc="10" dirty="0">
                          <a:latin typeface="Tahoma"/>
                          <a:cs typeface="Tahoma"/>
                        </a:rPr>
                        <a:t> </a:t>
                      </a:r>
                      <a:r>
                        <a:rPr sz="1550" b="1" spc="50" dirty="0">
                          <a:latin typeface="Tahoma"/>
                          <a:cs typeface="Tahoma"/>
                        </a:rPr>
                        <a:t>bala</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38735">
                        <a:lnSpc>
                          <a:spcPts val="1160"/>
                        </a:lnSpc>
                      </a:pPr>
                      <a:r>
                        <a:rPr sz="1550" b="1" spc="-15" dirty="0">
                          <a:latin typeface="Tahoma"/>
                          <a:cs typeface="Tahoma"/>
                        </a:rPr>
                        <a:t>Satmya</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21590">
                        <a:lnSpc>
                          <a:spcPts val="1160"/>
                        </a:lnSpc>
                      </a:pPr>
                      <a:r>
                        <a:rPr sz="1550" b="1" spc="-5" dirty="0">
                          <a:latin typeface="Tahoma"/>
                          <a:cs typeface="Tahoma"/>
                        </a:rPr>
                        <a:t>Pramana</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r>
              <a:tr h="412623">
                <a:tc>
                  <a:txBody>
                    <a:bodyPr/>
                    <a:lstStyle/>
                    <a:p>
                      <a:pPr marL="36830">
                        <a:lnSpc>
                          <a:spcPts val="1160"/>
                        </a:lnSpc>
                      </a:pPr>
                      <a:r>
                        <a:rPr sz="1550" b="1" spc="-85" dirty="0">
                          <a:latin typeface="Tahoma"/>
                          <a:cs typeface="Tahoma"/>
                        </a:rPr>
                        <a:t>Prakruti</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29209">
                        <a:lnSpc>
                          <a:spcPts val="1160"/>
                        </a:lnSpc>
                      </a:pPr>
                      <a:r>
                        <a:rPr sz="1550" b="1" spc="-20" dirty="0">
                          <a:latin typeface="Tahoma"/>
                          <a:cs typeface="Tahoma"/>
                        </a:rPr>
                        <a:t>Satva</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38735">
                        <a:lnSpc>
                          <a:spcPts val="1160"/>
                        </a:lnSpc>
                      </a:pPr>
                      <a:r>
                        <a:rPr sz="1550" b="1" spc="10" dirty="0">
                          <a:latin typeface="Tahoma"/>
                          <a:cs typeface="Tahoma"/>
                        </a:rPr>
                        <a:t>Agni</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21590">
                        <a:lnSpc>
                          <a:spcPts val="1160"/>
                        </a:lnSpc>
                      </a:pPr>
                      <a:r>
                        <a:rPr sz="1550" b="1" spc="-15" dirty="0">
                          <a:latin typeface="Tahoma"/>
                          <a:cs typeface="Tahoma"/>
                        </a:rPr>
                        <a:t>Satmya</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r>
              <a:tr h="412622">
                <a:tc>
                  <a:txBody>
                    <a:bodyPr/>
                    <a:lstStyle/>
                    <a:p>
                      <a:pPr marL="36830">
                        <a:lnSpc>
                          <a:spcPts val="1165"/>
                        </a:lnSpc>
                      </a:pPr>
                      <a:r>
                        <a:rPr sz="1550" b="1" spc="55" dirty="0">
                          <a:latin typeface="Tahoma"/>
                          <a:cs typeface="Tahoma"/>
                        </a:rPr>
                        <a:t>Vayah</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29209">
                        <a:lnSpc>
                          <a:spcPts val="1165"/>
                        </a:lnSpc>
                      </a:pPr>
                      <a:r>
                        <a:rPr sz="1550" b="1" spc="-10" dirty="0">
                          <a:latin typeface="Tahoma"/>
                          <a:cs typeface="Tahoma"/>
                        </a:rPr>
                        <a:t>Satmya</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38735">
                        <a:lnSpc>
                          <a:spcPts val="1165"/>
                        </a:lnSpc>
                      </a:pPr>
                      <a:r>
                        <a:rPr sz="1550" b="1" spc="-25" dirty="0">
                          <a:latin typeface="Tahoma"/>
                          <a:cs typeface="Tahoma"/>
                        </a:rPr>
                        <a:t>Satva</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21590">
                        <a:lnSpc>
                          <a:spcPts val="1165"/>
                        </a:lnSpc>
                      </a:pPr>
                      <a:r>
                        <a:rPr sz="1550" b="1" spc="-20" dirty="0">
                          <a:latin typeface="Tahoma"/>
                          <a:cs typeface="Tahoma"/>
                        </a:rPr>
                        <a:t>Satva</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r>
              <a:tr h="415467">
                <a:tc>
                  <a:txBody>
                    <a:bodyPr/>
                    <a:lstStyle/>
                    <a:p>
                      <a:pPr marL="36830">
                        <a:lnSpc>
                          <a:spcPts val="1170"/>
                        </a:lnSpc>
                      </a:pPr>
                      <a:r>
                        <a:rPr sz="1550" b="1" spc="-20" dirty="0">
                          <a:latin typeface="Tahoma"/>
                          <a:cs typeface="Tahoma"/>
                        </a:rPr>
                        <a:t>Satvam</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29209">
                        <a:lnSpc>
                          <a:spcPts val="1170"/>
                        </a:lnSpc>
                      </a:pPr>
                      <a:r>
                        <a:rPr sz="1550" b="1" spc="-85" dirty="0">
                          <a:latin typeface="Tahoma"/>
                          <a:cs typeface="Tahoma"/>
                        </a:rPr>
                        <a:t>Prakruti</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38735">
                        <a:lnSpc>
                          <a:spcPts val="1170"/>
                        </a:lnSpc>
                      </a:pPr>
                      <a:r>
                        <a:rPr sz="1550" b="1" spc="85" dirty="0">
                          <a:latin typeface="Tahoma"/>
                          <a:cs typeface="Tahoma"/>
                        </a:rPr>
                        <a:t>Oka</a:t>
                      </a:r>
                      <a:r>
                        <a:rPr sz="1550" b="1" spc="-35" dirty="0">
                          <a:latin typeface="Tahoma"/>
                          <a:cs typeface="Tahoma"/>
                        </a:rPr>
                        <a:t> </a:t>
                      </a:r>
                      <a:r>
                        <a:rPr sz="1550" b="1" spc="-5" dirty="0">
                          <a:latin typeface="Tahoma"/>
                          <a:cs typeface="Tahoma"/>
                        </a:rPr>
                        <a:t>satmya</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21590">
                        <a:lnSpc>
                          <a:spcPts val="1170"/>
                        </a:lnSpc>
                      </a:pPr>
                      <a:r>
                        <a:rPr sz="1550" b="1" spc="35" dirty="0">
                          <a:latin typeface="Tahoma"/>
                          <a:cs typeface="Tahoma"/>
                        </a:rPr>
                        <a:t>Ahaara</a:t>
                      </a:r>
                      <a:r>
                        <a:rPr sz="1550" b="1" spc="25" dirty="0">
                          <a:latin typeface="Tahoma"/>
                          <a:cs typeface="Tahoma"/>
                        </a:rPr>
                        <a:t> </a:t>
                      </a:r>
                      <a:r>
                        <a:rPr sz="1550" b="1" spc="-60" dirty="0">
                          <a:latin typeface="Tahoma"/>
                          <a:cs typeface="Tahoma"/>
                        </a:rPr>
                        <a:t>shakti</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r>
              <a:tr h="412635">
                <a:tc>
                  <a:txBody>
                    <a:bodyPr/>
                    <a:lstStyle/>
                    <a:p>
                      <a:pPr marL="36830">
                        <a:lnSpc>
                          <a:spcPts val="1170"/>
                        </a:lnSpc>
                      </a:pPr>
                      <a:r>
                        <a:rPr sz="1550" b="1" spc="-10" dirty="0">
                          <a:latin typeface="Tahoma"/>
                          <a:cs typeface="Tahoma"/>
                        </a:rPr>
                        <a:t>Satmyam</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c>
                  <a:txBody>
                    <a:bodyPr/>
                    <a:lstStyle/>
                    <a:p>
                      <a:pPr marL="29209">
                        <a:lnSpc>
                          <a:spcPts val="1170"/>
                        </a:lnSpc>
                      </a:pPr>
                      <a:r>
                        <a:rPr sz="1550" b="1" spc="-25" dirty="0">
                          <a:latin typeface="Tahoma"/>
                          <a:cs typeface="Tahoma"/>
                        </a:rPr>
                        <a:t>Beshaja</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c>
                  <a:txBody>
                    <a:bodyPr/>
                    <a:lstStyle/>
                    <a:p>
                      <a:pPr marL="38735">
                        <a:lnSpc>
                          <a:spcPts val="1170"/>
                        </a:lnSpc>
                      </a:pPr>
                      <a:r>
                        <a:rPr sz="1550" b="1" spc="55" dirty="0">
                          <a:latin typeface="Tahoma"/>
                          <a:cs typeface="Tahoma"/>
                        </a:rPr>
                        <a:t>Vayah</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c>
                  <a:txBody>
                    <a:bodyPr/>
                    <a:lstStyle/>
                    <a:p>
                      <a:pPr marL="21590">
                        <a:lnSpc>
                          <a:spcPts val="1170"/>
                        </a:lnSpc>
                      </a:pPr>
                      <a:r>
                        <a:rPr sz="1550" b="1" spc="65" dirty="0">
                          <a:latin typeface="Tahoma"/>
                          <a:cs typeface="Tahoma"/>
                        </a:rPr>
                        <a:t>Vyayama</a:t>
                      </a:r>
                      <a:r>
                        <a:rPr sz="1550" b="1" spc="15" dirty="0">
                          <a:latin typeface="Tahoma"/>
                          <a:cs typeface="Tahoma"/>
                        </a:rPr>
                        <a:t> </a:t>
                      </a:r>
                      <a:r>
                        <a:rPr sz="1550" b="1" spc="-55" dirty="0">
                          <a:latin typeface="Tahoma"/>
                          <a:cs typeface="Tahoma"/>
                        </a:rPr>
                        <a:t>shakti</a:t>
                      </a:r>
                      <a:endParaRPr sz="1550">
                        <a:latin typeface="Tahoma"/>
                        <a:cs typeface="Tahoma"/>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r>
              <a:tr h="412635">
                <a:tc>
                  <a:txBody>
                    <a:bodyPr/>
                    <a:lstStyle/>
                    <a:p>
                      <a:pPr marL="36830">
                        <a:lnSpc>
                          <a:spcPts val="1175"/>
                        </a:lnSpc>
                      </a:pPr>
                      <a:r>
                        <a:rPr sz="1550" b="1" spc="35" dirty="0">
                          <a:latin typeface="Tahoma"/>
                          <a:cs typeface="Tahoma"/>
                        </a:rPr>
                        <a:t>Ahaara</a:t>
                      </a:r>
                      <a:endParaRPr sz="1550">
                        <a:latin typeface="Tahoma"/>
                        <a:cs typeface="Tahoma"/>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pPr marL="29209">
                        <a:lnSpc>
                          <a:spcPts val="1175"/>
                        </a:lnSpc>
                      </a:pPr>
                      <a:r>
                        <a:rPr sz="1550" b="1" spc="-10" dirty="0">
                          <a:latin typeface="Tahoma"/>
                          <a:cs typeface="Tahoma"/>
                        </a:rPr>
                        <a:t>Desha</a:t>
                      </a:r>
                      <a:endParaRPr sz="1550">
                        <a:latin typeface="Tahoma"/>
                        <a:cs typeface="Tahoma"/>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pPr marL="38735">
                        <a:lnSpc>
                          <a:spcPts val="1175"/>
                        </a:lnSpc>
                      </a:pPr>
                      <a:r>
                        <a:rPr sz="1550" b="1" spc="5" dirty="0">
                          <a:latin typeface="Tahoma"/>
                          <a:cs typeface="Tahoma"/>
                        </a:rPr>
                        <a:t>Bala</a:t>
                      </a:r>
                      <a:endParaRPr sz="1550">
                        <a:latin typeface="Tahoma"/>
                        <a:cs typeface="Tahoma"/>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pPr marL="21590">
                        <a:lnSpc>
                          <a:spcPts val="1175"/>
                        </a:lnSpc>
                      </a:pPr>
                      <a:r>
                        <a:rPr sz="1550" b="1" spc="55" dirty="0">
                          <a:latin typeface="Tahoma"/>
                          <a:cs typeface="Tahoma"/>
                        </a:rPr>
                        <a:t>Vayah</a:t>
                      </a:r>
                      <a:endParaRPr sz="1550">
                        <a:latin typeface="Tahoma"/>
                        <a:cs typeface="Tahoma"/>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r>
            </a:tbl>
          </a:graphicData>
        </a:graphic>
      </p:graphicFrame>
      <p:grpSp>
        <p:nvGrpSpPr>
          <p:cNvPr id="2" name="object 7"/>
          <p:cNvGrpSpPr/>
          <p:nvPr/>
        </p:nvGrpSpPr>
        <p:grpSpPr>
          <a:xfrm>
            <a:off x="1868804" y="1860805"/>
            <a:ext cx="158115" cy="338455"/>
            <a:chOff x="2491739" y="1860804"/>
            <a:chExt cx="210820" cy="338455"/>
          </a:xfrm>
        </p:grpSpPr>
        <p:sp>
          <p:nvSpPr>
            <p:cNvPr id="8" name="object 8"/>
            <p:cNvSpPr/>
            <p:nvPr/>
          </p:nvSpPr>
          <p:spPr>
            <a:xfrm>
              <a:off x="2498597" y="1867662"/>
              <a:ext cx="196850" cy="325120"/>
            </a:xfrm>
            <a:custGeom>
              <a:avLst/>
              <a:gdLst/>
              <a:ahLst/>
              <a:cxnLst/>
              <a:rect l="l" t="t" r="r" b="b"/>
              <a:pathLst>
                <a:path w="196850" h="325119">
                  <a:moveTo>
                    <a:pt x="147446" y="0"/>
                  </a:moveTo>
                  <a:lnTo>
                    <a:pt x="49149" y="0"/>
                  </a:lnTo>
                  <a:lnTo>
                    <a:pt x="49149" y="226313"/>
                  </a:lnTo>
                  <a:lnTo>
                    <a:pt x="0" y="226313"/>
                  </a:lnTo>
                  <a:lnTo>
                    <a:pt x="98297" y="324612"/>
                  </a:lnTo>
                  <a:lnTo>
                    <a:pt x="196595" y="226313"/>
                  </a:lnTo>
                  <a:lnTo>
                    <a:pt x="147446" y="226313"/>
                  </a:lnTo>
                  <a:lnTo>
                    <a:pt x="147446" y="0"/>
                  </a:lnTo>
                  <a:close/>
                </a:path>
              </a:pathLst>
            </a:custGeom>
            <a:solidFill>
              <a:srgbClr val="A42F0F"/>
            </a:solidFill>
          </p:spPr>
          <p:txBody>
            <a:bodyPr wrap="square" lIns="0" tIns="0" rIns="0" bIns="0" rtlCol="0"/>
            <a:lstStyle/>
            <a:p>
              <a:endParaRPr/>
            </a:p>
          </p:txBody>
        </p:sp>
        <p:sp>
          <p:nvSpPr>
            <p:cNvPr id="9" name="object 9"/>
            <p:cNvSpPr/>
            <p:nvPr/>
          </p:nvSpPr>
          <p:spPr>
            <a:xfrm>
              <a:off x="2498597" y="1867662"/>
              <a:ext cx="196850" cy="325120"/>
            </a:xfrm>
            <a:custGeom>
              <a:avLst/>
              <a:gdLst/>
              <a:ahLst/>
              <a:cxnLst/>
              <a:rect l="l" t="t" r="r" b="b"/>
              <a:pathLst>
                <a:path w="196850" h="325119">
                  <a:moveTo>
                    <a:pt x="0" y="226313"/>
                  </a:moveTo>
                  <a:lnTo>
                    <a:pt x="49149" y="226313"/>
                  </a:lnTo>
                  <a:lnTo>
                    <a:pt x="49149" y="0"/>
                  </a:lnTo>
                  <a:lnTo>
                    <a:pt x="147446" y="0"/>
                  </a:lnTo>
                  <a:lnTo>
                    <a:pt x="147446" y="226313"/>
                  </a:lnTo>
                  <a:lnTo>
                    <a:pt x="196595" y="226313"/>
                  </a:lnTo>
                  <a:lnTo>
                    <a:pt x="98297" y="324612"/>
                  </a:lnTo>
                  <a:lnTo>
                    <a:pt x="0" y="226313"/>
                  </a:lnTo>
                  <a:close/>
                </a:path>
              </a:pathLst>
            </a:custGeom>
            <a:ln w="13716">
              <a:solidFill>
                <a:srgbClr val="781F09"/>
              </a:solidFill>
            </a:ln>
          </p:spPr>
          <p:txBody>
            <a:bodyPr wrap="square" lIns="0" tIns="0" rIns="0" bIns="0" rtlCol="0"/>
            <a:lstStyle/>
            <a:p>
              <a:endParaRPr/>
            </a:p>
          </p:txBody>
        </p:sp>
      </p:grpSp>
      <p:grpSp>
        <p:nvGrpSpPr>
          <p:cNvPr id="3" name="object 10"/>
          <p:cNvGrpSpPr/>
          <p:nvPr/>
        </p:nvGrpSpPr>
        <p:grpSpPr>
          <a:xfrm>
            <a:off x="3511296" y="1860805"/>
            <a:ext cx="222885" cy="338455"/>
            <a:chOff x="4681728" y="1860804"/>
            <a:chExt cx="297180" cy="338455"/>
          </a:xfrm>
        </p:grpSpPr>
        <p:sp>
          <p:nvSpPr>
            <p:cNvPr id="11" name="object 11"/>
            <p:cNvSpPr/>
            <p:nvPr/>
          </p:nvSpPr>
          <p:spPr>
            <a:xfrm>
              <a:off x="4688586" y="1867662"/>
              <a:ext cx="283845" cy="325120"/>
            </a:xfrm>
            <a:custGeom>
              <a:avLst/>
              <a:gdLst/>
              <a:ahLst/>
              <a:cxnLst/>
              <a:rect l="l" t="t" r="r" b="b"/>
              <a:pathLst>
                <a:path w="283845" h="325119">
                  <a:moveTo>
                    <a:pt x="212598" y="0"/>
                  </a:moveTo>
                  <a:lnTo>
                    <a:pt x="70865" y="0"/>
                  </a:lnTo>
                  <a:lnTo>
                    <a:pt x="70865" y="182879"/>
                  </a:lnTo>
                  <a:lnTo>
                    <a:pt x="0" y="182879"/>
                  </a:lnTo>
                  <a:lnTo>
                    <a:pt x="141731" y="324612"/>
                  </a:lnTo>
                  <a:lnTo>
                    <a:pt x="283463" y="182879"/>
                  </a:lnTo>
                  <a:lnTo>
                    <a:pt x="212598" y="182879"/>
                  </a:lnTo>
                  <a:lnTo>
                    <a:pt x="212598" y="0"/>
                  </a:lnTo>
                  <a:close/>
                </a:path>
              </a:pathLst>
            </a:custGeom>
            <a:solidFill>
              <a:srgbClr val="A42F0F"/>
            </a:solidFill>
          </p:spPr>
          <p:txBody>
            <a:bodyPr wrap="square" lIns="0" tIns="0" rIns="0" bIns="0" rtlCol="0"/>
            <a:lstStyle/>
            <a:p>
              <a:endParaRPr/>
            </a:p>
          </p:txBody>
        </p:sp>
        <p:sp>
          <p:nvSpPr>
            <p:cNvPr id="12" name="object 12"/>
            <p:cNvSpPr/>
            <p:nvPr/>
          </p:nvSpPr>
          <p:spPr>
            <a:xfrm>
              <a:off x="4688586" y="1867662"/>
              <a:ext cx="283845" cy="325120"/>
            </a:xfrm>
            <a:custGeom>
              <a:avLst/>
              <a:gdLst/>
              <a:ahLst/>
              <a:cxnLst/>
              <a:rect l="l" t="t" r="r" b="b"/>
              <a:pathLst>
                <a:path w="283845" h="325119">
                  <a:moveTo>
                    <a:pt x="0" y="182879"/>
                  </a:moveTo>
                  <a:lnTo>
                    <a:pt x="70865" y="182879"/>
                  </a:lnTo>
                  <a:lnTo>
                    <a:pt x="70865" y="0"/>
                  </a:lnTo>
                  <a:lnTo>
                    <a:pt x="212598" y="0"/>
                  </a:lnTo>
                  <a:lnTo>
                    <a:pt x="212598" y="182879"/>
                  </a:lnTo>
                  <a:lnTo>
                    <a:pt x="283463" y="182879"/>
                  </a:lnTo>
                  <a:lnTo>
                    <a:pt x="141731" y="324612"/>
                  </a:lnTo>
                  <a:lnTo>
                    <a:pt x="0" y="182879"/>
                  </a:lnTo>
                  <a:close/>
                </a:path>
              </a:pathLst>
            </a:custGeom>
            <a:ln w="13716">
              <a:solidFill>
                <a:srgbClr val="781F09"/>
              </a:solidFill>
            </a:ln>
          </p:spPr>
          <p:txBody>
            <a:bodyPr wrap="square" lIns="0" tIns="0" rIns="0" bIns="0" rtlCol="0"/>
            <a:lstStyle/>
            <a:p>
              <a:endParaRPr/>
            </a:p>
          </p:txBody>
        </p:sp>
      </p:grpSp>
      <p:grpSp>
        <p:nvGrpSpPr>
          <p:cNvPr id="4" name="object 13"/>
          <p:cNvGrpSpPr/>
          <p:nvPr/>
        </p:nvGrpSpPr>
        <p:grpSpPr>
          <a:xfrm>
            <a:off x="5222367" y="1888235"/>
            <a:ext cx="154305" cy="325120"/>
            <a:chOff x="6963156" y="1888235"/>
            <a:chExt cx="205740" cy="325120"/>
          </a:xfrm>
        </p:grpSpPr>
        <p:sp>
          <p:nvSpPr>
            <p:cNvPr id="14" name="object 14"/>
            <p:cNvSpPr/>
            <p:nvPr/>
          </p:nvSpPr>
          <p:spPr>
            <a:xfrm>
              <a:off x="6970014" y="1895093"/>
              <a:ext cx="192405" cy="311150"/>
            </a:xfrm>
            <a:custGeom>
              <a:avLst/>
              <a:gdLst/>
              <a:ahLst/>
              <a:cxnLst/>
              <a:rect l="l" t="t" r="r" b="b"/>
              <a:pathLst>
                <a:path w="192404" h="311150">
                  <a:moveTo>
                    <a:pt x="144017" y="0"/>
                  </a:moveTo>
                  <a:lnTo>
                    <a:pt x="48005" y="0"/>
                  </a:lnTo>
                  <a:lnTo>
                    <a:pt x="48005" y="214883"/>
                  </a:lnTo>
                  <a:lnTo>
                    <a:pt x="0" y="214883"/>
                  </a:lnTo>
                  <a:lnTo>
                    <a:pt x="96011" y="310895"/>
                  </a:lnTo>
                  <a:lnTo>
                    <a:pt x="192024" y="214883"/>
                  </a:lnTo>
                  <a:lnTo>
                    <a:pt x="144017" y="214883"/>
                  </a:lnTo>
                  <a:lnTo>
                    <a:pt x="144017" y="0"/>
                  </a:lnTo>
                  <a:close/>
                </a:path>
              </a:pathLst>
            </a:custGeom>
            <a:solidFill>
              <a:srgbClr val="A42F0F"/>
            </a:solidFill>
          </p:spPr>
          <p:txBody>
            <a:bodyPr wrap="square" lIns="0" tIns="0" rIns="0" bIns="0" rtlCol="0"/>
            <a:lstStyle/>
            <a:p>
              <a:endParaRPr/>
            </a:p>
          </p:txBody>
        </p:sp>
        <p:sp>
          <p:nvSpPr>
            <p:cNvPr id="15" name="object 15"/>
            <p:cNvSpPr/>
            <p:nvPr/>
          </p:nvSpPr>
          <p:spPr>
            <a:xfrm>
              <a:off x="6970014" y="1895093"/>
              <a:ext cx="192405" cy="311150"/>
            </a:xfrm>
            <a:custGeom>
              <a:avLst/>
              <a:gdLst/>
              <a:ahLst/>
              <a:cxnLst/>
              <a:rect l="l" t="t" r="r" b="b"/>
              <a:pathLst>
                <a:path w="192404" h="311150">
                  <a:moveTo>
                    <a:pt x="0" y="214883"/>
                  </a:moveTo>
                  <a:lnTo>
                    <a:pt x="48005" y="214883"/>
                  </a:lnTo>
                  <a:lnTo>
                    <a:pt x="48005" y="0"/>
                  </a:lnTo>
                  <a:lnTo>
                    <a:pt x="144017" y="0"/>
                  </a:lnTo>
                  <a:lnTo>
                    <a:pt x="144017" y="214883"/>
                  </a:lnTo>
                  <a:lnTo>
                    <a:pt x="192024" y="214883"/>
                  </a:lnTo>
                  <a:lnTo>
                    <a:pt x="96011" y="310895"/>
                  </a:lnTo>
                  <a:lnTo>
                    <a:pt x="0" y="214883"/>
                  </a:lnTo>
                  <a:close/>
                </a:path>
              </a:pathLst>
            </a:custGeom>
            <a:ln w="13716">
              <a:solidFill>
                <a:srgbClr val="781F09"/>
              </a:solidFill>
            </a:ln>
          </p:spPr>
          <p:txBody>
            <a:bodyPr wrap="square" lIns="0" tIns="0" rIns="0" bIns="0" rtlCol="0"/>
            <a:lstStyle/>
            <a:p>
              <a:endParaRPr/>
            </a:p>
          </p:txBody>
        </p:sp>
      </p:grpSp>
      <p:grpSp>
        <p:nvGrpSpPr>
          <p:cNvPr id="7" name="object 16"/>
          <p:cNvGrpSpPr/>
          <p:nvPr/>
        </p:nvGrpSpPr>
        <p:grpSpPr>
          <a:xfrm>
            <a:off x="7200901" y="1888235"/>
            <a:ext cx="185261" cy="311150"/>
            <a:chOff x="9601200" y="1888235"/>
            <a:chExt cx="247015" cy="311150"/>
          </a:xfrm>
        </p:grpSpPr>
        <p:sp>
          <p:nvSpPr>
            <p:cNvPr id="17" name="object 17"/>
            <p:cNvSpPr/>
            <p:nvPr/>
          </p:nvSpPr>
          <p:spPr>
            <a:xfrm>
              <a:off x="9608058" y="1895093"/>
              <a:ext cx="233679" cy="297180"/>
            </a:xfrm>
            <a:custGeom>
              <a:avLst/>
              <a:gdLst/>
              <a:ahLst/>
              <a:cxnLst/>
              <a:rect l="l" t="t" r="r" b="b"/>
              <a:pathLst>
                <a:path w="233679" h="297180">
                  <a:moveTo>
                    <a:pt x="174878" y="0"/>
                  </a:moveTo>
                  <a:lnTo>
                    <a:pt x="58293" y="0"/>
                  </a:lnTo>
                  <a:lnTo>
                    <a:pt x="58293" y="180593"/>
                  </a:lnTo>
                  <a:lnTo>
                    <a:pt x="0" y="180593"/>
                  </a:lnTo>
                  <a:lnTo>
                    <a:pt x="116586" y="297179"/>
                  </a:lnTo>
                  <a:lnTo>
                    <a:pt x="233172" y="180593"/>
                  </a:lnTo>
                  <a:lnTo>
                    <a:pt x="174878" y="180593"/>
                  </a:lnTo>
                  <a:lnTo>
                    <a:pt x="174878" y="0"/>
                  </a:lnTo>
                  <a:close/>
                </a:path>
              </a:pathLst>
            </a:custGeom>
            <a:solidFill>
              <a:srgbClr val="A42F0F"/>
            </a:solidFill>
          </p:spPr>
          <p:txBody>
            <a:bodyPr wrap="square" lIns="0" tIns="0" rIns="0" bIns="0" rtlCol="0"/>
            <a:lstStyle/>
            <a:p>
              <a:endParaRPr/>
            </a:p>
          </p:txBody>
        </p:sp>
        <p:sp>
          <p:nvSpPr>
            <p:cNvPr id="18" name="object 18"/>
            <p:cNvSpPr/>
            <p:nvPr/>
          </p:nvSpPr>
          <p:spPr>
            <a:xfrm>
              <a:off x="9608058" y="1895093"/>
              <a:ext cx="233679" cy="297180"/>
            </a:xfrm>
            <a:custGeom>
              <a:avLst/>
              <a:gdLst/>
              <a:ahLst/>
              <a:cxnLst/>
              <a:rect l="l" t="t" r="r" b="b"/>
              <a:pathLst>
                <a:path w="233679" h="297180">
                  <a:moveTo>
                    <a:pt x="0" y="180593"/>
                  </a:moveTo>
                  <a:lnTo>
                    <a:pt x="58293" y="180593"/>
                  </a:lnTo>
                  <a:lnTo>
                    <a:pt x="58293" y="0"/>
                  </a:lnTo>
                  <a:lnTo>
                    <a:pt x="174878" y="0"/>
                  </a:lnTo>
                  <a:lnTo>
                    <a:pt x="174878" y="180593"/>
                  </a:lnTo>
                  <a:lnTo>
                    <a:pt x="233172" y="180593"/>
                  </a:lnTo>
                  <a:lnTo>
                    <a:pt x="116586" y="297179"/>
                  </a:lnTo>
                  <a:lnTo>
                    <a:pt x="0" y="180593"/>
                  </a:lnTo>
                  <a:close/>
                </a:path>
              </a:pathLst>
            </a:custGeom>
            <a:ln w="13716">
              <a:solidFill>
                <a:srgbClr val="781F09"/>
              </a:solidFill>
            </a:ln>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286000" y="685801"/>
            <a:ext cx="4953000" cy="381000"/>
          </a:xfrm>
          <a:prstGeom prst="rect">
            <a:avLst/>
          </a:prstGeom>
        </p:spPr>
        <p:txBody>
          <a:bodyPr vert="horz" wrap="square" lIns="0" tIns="14605" rIns="0" bIns="0" rtlCol="0">
            <a:spAutoFit/>
          </a:bodyPr>
          <a:lstStyle/>
          <a:p>
            <a:pPr marL="12700">
              <a:lnSpc>
                <a:spcPct val="100000"/>
              </a:lnSpc>
              <a:spcBef>
                <a:spcPts val="115"/>
              </a:spcBef>
            </a:pPr>
            <a:r>
              <a:rPr sz="2400" spc="20" dirty="0"/>
              <a:t>Charak</a:t>
            </a:r>
            <a:r>
              <a:rPr sz="2400" spc="-25" dirty="0"/>
              <a:t> </a:t>
            </a:r>
            <a:r>
              <a:rPr sz="2400" spc="-40" dirty="0"/>
              <a:t>Dashavidh</a:t>
            </a:r>
            <a:r>
              <a:rPr sz="2400" spc="-60" dirty="0"/>
              <a:t> </a:t>
            </a:r>
            <a:r>
              <a:rPr sz="2400" spc="-90" dirty="0"/>
              <a:t>Pariksha</a:t>
            </a:r>
            <a:endParaRPr sz="2400"/>
          </a:p>
        </p:txBody>
      </p:sp>
      <p:sp>
        <p:nvSpPr>
          <p:cNvPr id="7" name="object 7"/>
          <p:cNvSpPr txBox="1"/>
          <p:nvPr/>
        </p:nvSpPr>
        <p:spPr>
          <a:xfrm>
            <a:off x="609600" y="2438400"/>
            <a:ext cx="8077200" cy="3607398"/>
          </a:xfrm>
          <a:prstGeom prst="rect">
            <a:avLst/>
          </a:prstGeom>
        </p:spPr>
        <p:txBody>
          <a:bodyPr vert="horz" wrap="square" lIns="0" tIns="16510" rIns="0" bIns="0" rtlCol="0">
            <a:spAutoFit/>
          </a:bodyPr>
          <a:lstStyle/>
          <a:p>
            <a:pPr marL="12700">
              <a:spcBef>
                <a:spcPts val="130"/>
              </a:spcBef>
            </a:pPr>
            <a:r>
              <a:rPr spc="-125" dirty="0">
                <a:latin typeface="Times New Roman" pitchFamily="18" charset="0"/>
                <a:cs typeface="Times New Roman" pitchFamily="18" charset="0"/>
              </a:rPr>
              <a:t>P</a:t>
            </a:r>
            <a:r>
              <a:rPr spc="-20" dirty="0">
                <a:latin typeface="Times New Roman" pitchFamily="18" charset="0"/>
                <a:cs typeface="Times New Roman" pitchFamily="18" charset="0"/>
              </a:rPr>
              <a:t>ra</a:t>
            </a:r>
            <a:r>
              <a:rPr spc="-15" dirty="0">
                <a:latin typeface="Times New Roman" pitchFamily="18" charset="0"/>
                <a:cs typeface="Times New Roman" pitchFamily="18" charset="0"/>
              </a:rPr>
              <a:t>k</a:t>
            </a:r>
            <a:r>
              <a:rPr spc="-85" dirty="0">
                <a:latin typeface="Times New Roman" pitchFamily="18" charset="0"/>
                <a:cs typeface="Times New Roman" pitchFamily="18" charset="0"/>
              </a:rPr>
              <a:t>r</a:t>
            </a:r>
            <a:r>
              <a:rPr spc="-145" dirty="0">
                <a:latin typeface="Times New Roman" pitchFamily="18" charset="0"/>
                <a:cs typeface="Times New Roman" pitchFamily="18" charset="0"/>
              </a:rPr>
              <a:t>u</a:t>
            </a:r>
            <a:r>
              <a:rPr spc="-180" dirty="0">
                <a:latin typeface="Times New Roman" pitchFamily="18" charset="0"/>
                <a:cs typeface="Times New Roman" pitchFamily="18" charset="0"/>
              </a:rPr>
              <a:t>t</a:t>
            </a:r>
            <a:r>
              <a:rPr spc="-90" dirty="0">
                <a:latin typeface="Times New Roman" pitchFamily="18" charset="0"/>
                <a:cs typeface="Times New Roman" pitchFamily="18" charset="0"/>
              </a:rPr>
              <a:t>i</a:t>
            </a:r>
            <a:r>
              <a:rPr spc="70" dirty="0">
                <a:latin typeface="Times New Roman" pitchFamily="18" charset="0"/>
                <a:cs typeface="Times New Roman" pitchFamily="18" charset="0"/>
              </a:rPr>
              <a:t> </a:t>
            </a:r>
            <a:r>
              <a:rPr spc="-195" dirty="0">
                <a:latin typeface="Times New Roman" pitchFamily="18" charset="0"/>
                <a:cs typeface="Times New Roman" pitchFamily="18" charset="0"/>
              </a:rPr>
              <a:t>–</a:t>
            </a:r>
            <a:r>
              <a:rPr spc="10" dirty="0">
                <a:latin typeface="Times New Roman" pitchFamily="18" charset="0"/>
                <a:cs typeface="Times New Roman" pitchFamily="18" charset="0"/>
              </a:rPr>
              <a:t> </a:t>
            </a:r>
            <a:r>
              <a:rPr spc="65" dirty="0">
                <a:latin typeface="Times New Roman" pitchFamily="18" charset="0"/>
                <a:cs typeface="Times New Roman" pitchFamily="18" charset="0"/>
              </a:rPr>
              <a:t>V</a:t>
            </a:r>
            <a:r>
              <a:rPr spc="15" dirty="0">
                <a:latin typeface="Times New Roman" pitchFamily="18" charset="0"/>
                <a:cs typeface="Times New Roman" pitchFamily="18" charset="0"/>
              </a:rPr>
              <a:t>aat</a:t>
            </a:r>
            <a:r>
              <a:rPr spc="-30" dirty="0">
                <a:latin typeface="Times New Roman" pitchFamily="18" charset="0"/>
                <a:cs typeface="Times New Roman" pitchFamily="18" charset="0"/>
              </a:rPr>
              <a:t>a</a:t>
            </a:r>
            <a:r>
              <a:rPr spc="-35" dirty="0">
                <a:latin typeface="Times New Roman" pitchFamily="18" charset="0"/>
                <a:cs typeface="Times New Roman" pitchFamily="18" charset="0"/>
              </a:rPr>
              <a:t>j</a:t>
            </a:r>
            <a:r>
              <a:rPr spc="-45" dirty="0">
                <a:latin typeface="Times New Roman" pitchFamily="18" charset="0"/>
                <a:cs typeface="Times New Roman" pitchFamily="18" charset="0"/>
              </a:rPr>
              <a:t>,</a:t>
            </a:r>
            <a:r>
              <a:rPr spc="70" dirty="0">
                <a:latin typeface="Times New Roman" pitchFamily="18" charset="0"/>
                <a:cs typeface="Times New Roman" pitchFamily="18" charset="0"/>
              </a:rPr>
              <a:t> </a:t>
            </a:r>
            <a:r>
              <a:rPr spc="-20" dirty="0">
                <a:latin typeface="Times New Roman" pitchFamily="18" charset="0"/>
                <a:cs typeface="Times New Roman" pitchFamily="18" charset="0"/>
              </a:rPr>
              <a:t>p</a:t>
            </a:r>
            <a:r>
              <a:rPr dirty="0">
                <a:latin typeface="Times New Roman" pitchFamily="18" charset="0"/>
                <a:cs typeface="Times New Roman" pitchFamily="18" charset="0"/>
              </a:rPr>
              <a:t>i</a:t>
            </a:r>
            <a:r>
              <a:rPr spc="-180" dirty="0">
                <a:latin typeface="Times New Roman" pitchFamily="18" charset="0"/>
                <a:cs typeface="Times New Roman" pitchFamily="18" charset="0"/>
              </a:rPr>
              <a:t>tt</a:t>
            </a:r>
            <a:r>
              <a:rPr spc="-30" dirty="0">
                <a:latin typeface="Times New Roman" pitchFamily="18" charset="0"/>
                <a:cs typeface="Times New Roman" pitchFamily="18" charset="0"/>
              </a:rPr>
              <a:t>aj</a:t>
            </a:r>
            <a:r>
              <a:rPr spc="-45" dirty="0">
                <a:latin typeface="Times New Roman" pitchFamily="18" charset="0"/>
                <a:cs typeface="Times New Roman" pitchFamily="18" charset="0"/>
              </a:rPr>
              <a:t>,</a:t>
            </a:r>
            <a:r>
              <a:rPr spc="70" dirty="0">
                <a:latin typeface="Times New Roman" pitchFamily="18" charset="0"/>
                <a:cs typeface="Times New Roman" pitchFamily="18" charset="0"/>
              </a:rPr>
              <a:t> </a:t>
            </a:r>
            <a:r>
              <a:rPr spc="-5" dirty="0">
                <a:latin typeface="Times New Roman" pitchFamily="18" charset="0"/>
                <a:cs typeface="Times New Roman" pitchFamily="18" charset="0"/>
              </a:rPr>
              <a:t>k</a:t>
            </a:r>
            <a:r>
              <a:rPr spc="40" dirty="0">
                <a:latin typeface="Times New Roman" pitchFamily="18" charset="0"/>
                <a:cs typeface="Times New Roman" pitchFamily="18" charset="0"/>
              </a:rPr>
              <a:t>ap</a:t>
            </a:r>
            <a:r>
              <a:rPr spc="30" dirty="0">
                <a:latin typeface="Times New Roman" pitchFamily="18" charset="0"/>
                <a:cs typeface="Times New Roman" pitchFamily="18" charset="0"/>
              </a:rPr>
              <a:t>h</a:t>
            </a:r>
            <a:r>
              <a:rPr spc="-30" dirty="0">
                <a:latin typeface="Times New Roman" pitchFamily="18" charset="0"/>
                <a:cs typeface="Times New Roman" pitchFamily="18" charset="0"/>
              </a:rPr>
              <a:t>aj</a:t>
            </a:r>
            <a:r>
              <a:rPr spc="-45" dirty="0">
                <a:latin typeface="Times New Roman" pitchFamily="18" charset="0"/>
                <a:cs typeface="Times New Roman" pitchFamily="18" charset="0"/>
              </a:rPr>
              <a:t>,</a:t>
            </a:r>
            <a:r>
              <a:rPr spc="70" dirty="0">
                <a:latin typeface="Times New Roman" pitchFamily="18" charset="0"/>
                <a:cs typeface="Times New Roman" pitchFamily="18" charset="0"/>
              </a:rPr>
              <a:t> </a:t>
            </a:r>
            <a:r>
              <a:rPr spc="80" dirty="0">
                <a:latin typeface="Times New Roman" pitchFamily="18" charset="0"/>
                <a:cs typeface="Times New Roman" pitchFamily="18" charset="0"/>
              </a:rPr>
              <a:t>e</a:t>
            </a:r>
            <a:r>
              <a:rPr spc="-180" dirty="0">
                <a:latin typeface="Times New Roman" pitchFamily="18" charset="0"/>
                <a:cs typeface="Times New Roman" pitchFamily="18" charset="0"/>
              </a:rPr>
              <a:t>t</a:t>
            </a:r>
            <a:r>
              <a:rPr spc="195" dirty="0">
                <a:latin typeface="Times New Roman" pitchFamily="18" charset="0"/>
                <a:cs typeface="Times New Roman" pitchFamily="18" charset="0"/>
              </a:rPr>
              <a:t>c</a:t>
            </a:r>
            <a:endParaRPr>
              <a:latin typeface="Times New Roman" pitchFamily="18" charset="0"/>
              <a:cs typeface="Times New Roman" pitchFamily="18" charset="0"/>
            </a:endParaRPr>
          </a:p>
          <a:p>
            <a:pPr>
              <a:spcBef>
                <a:spcPts val="30"/>
              </a:spcBef>
            </a:pPr>
            <a:endParaRPr sz="2000">
              <a:latin typeface="Times New Roman" pitchFamily="18" charset="0"/>
              <a:cs typeface="Times New Roman" pitchFamily="18" charset="0"/>
            </a:endParaRPr>
          </a:p>
          <a:p>
            <a:pPr marL="12700"/>
            <a:r>
              <a:rPr spc="65" dirty="0">
                <a:latin typeface="Times New Roman" pitchFamily="18" charset="0"/>
                <a:cs typeface="Times New Roman" pitchFamily="18" charset="0"/>
              </a:rPr>
              <a:t>V</a:t>
            </a:r>
            <a:r>
              <a:rPr spc="-80" dirty="0">
                <a:latin typeface="Times New Roman" pitchFamily="18" charset="0"/>
                <a:cs typeface="Times New Roman" pitchFamily="18" charset="0"/>
              </a:rPr>
              <a:t>i</a:t>
            </a:r>
            <a:r>
              <a:rPr spc="-5" dirty="0">
                <a:latin typeface="Times New Roman" pitchFamily="18" charset="0"/>
                <a:cs typeface="Times New Roman" pitchFamily="18" charset="0"/>
              </a:rPr>
              <a:t>k</a:t>
            </a:r>
            <a:r>
              <a:rPr spc="-85" dirty="0">
                <a:latin typeface="Times New Roman" pitchFamily="18" charset="0"/>
                <a:cs typeface="Times New Roman" pitchFamily="18" charset="0"/>
              </a:rPr>
              <a:t>r</a:t>
            </a:r>
            <a:r>
              <a:rPr spc="-145" dirty="0">
                <a:latin typeface="Times New Roman" pitchFamily="18" charset="0"/>
                <a:cs typeface="Times New Roman" pitchFamily="18" charset="0"/>
              </a:rPr>
              <a:t>u</a:t>
            </a:r>
            <a:r>
              <a:rPr spc="-180" dirty="0">
                <a:latin typeface="Times New Roman" pitchFamily="18" charset="0"/>
                <a:cs typeface="Times New Roman" pitchFamily="18" charset="0"/>
              </a:rPr>
              <a:t>t</a:t>
            </a:r>
            <a:r>
              <a:rPr spc="-90" dirty="0">
                <a:latin typeface="Times New Roman" pitchFamily="18" charset="0"/>
                <a:cs typeface="Times New Roman" pitchFamily="18" charset="0"/>
              </a:rPr>
              <a:t>i</a:t>
            </a:r>
            <a:r>
              <a:rPr spc="35" dirty="0">
                <a:latin typeface="Times New Roman" pitchFamily="18" charset="0"/>
                <a:cs typeface="Times New Roman" pitchFamily="18" charset="0"/>
              </a:rPr>
              <a:t> </a:t>
            </a:r>
            <a:r>
              <a:rPr spc="-195" dirty="0">
                <a:latin typeface="Times New Roman" pitchFamily="18" charset="0"/>
                <a:cs typeface="Times New Roman" pitchFamily="18" charset="0"/>
              </a:rPr>
              <a:t>–</a:t>
            </a:r>
            <a:r>
              <a:rPr spc="10" dirty="0">
                <a:latin typeface="Times New Roman" pitchFamily="18" charset="0"/>
                <a:cs typeface="Times New Roman" pitchFamily="18" charset="0"/>
              </a:rPr>
              <a:t> </a:t>
            </a:r>
            <a:r>
              <a:rPr dirty="0">
                <a:latin typeface="Times New Roman" pitchFamily="18" charset="0"/>
                <a:cs typeface="Times New Roman" pitchFamily="18" charset="0"/>
              </a:rPr>
              <a:t>v</a:t>
            </a:r>
            <a:r>
              <a:rPr spc="-80" dirty="0">
                <a:latin typeface="Times New Roman" pitchFamily="18" charset="0"/>
                <a:cs typeface="Times New Roman" pitchFamily="18" charset="0"/>
              </a:rPr>
              <a:t>i</a:t>
            </a:r>
            <a:r>
              <a:rPr spc="-5" dirty="0">
                <a:latin typeface="Times New Roman" pitchFamily="18" charset="0"/>
                <a:cs typeface="Times New Roman" pitchFamily="18" charset="0"/>
              </a:rPr>
              <a:t>k</a:t>
            </a:r>
            <a:r>
              <a:rPr spc="15" dirty="0">
                <a:latin typeface="Times New Roman" pitchFamily="18" charset="0"/>
                <a:cs typeface="Times New Roman" pitchFamily="18" charset="0"/>
              </a:rPr>
              <a:t>ar</a:t>
            </a:r>
            <a:r>
              <a:rPr spc="25" dirty="0">
                <a:latin typeface="Times New Roman" pitchFamily="18" charset="0"/>
                <a:cs typeface="Times New Roman" pitchFamily="18" charset="0"/>
              </a:rPr>
              <a:t>a</a:t>
            </a:r>
            <a:r>
              <a:rPr spc="-45" dirty="0">
                <a:latin typeface="Times New Roman" pitchFamily="18" charset="0"/>
                <a:cs typeface="Times New Roman" pitchFamily="18" charset="0"/>
              </a:rPr>
              <a:t>,</a:t>
            </a:r>
            <a:r>
              <a:rPr spc="35" dirty="0">
                <a:latin typeface="Times New Roman" pitchFamily="18" charset="0"/>
                <a:cs typeface="Times New Roman" pitchFamily="18" charset="0"/>
              </a:rPr>
              <a:t> </a:t>
            </a:r>
            <a:r>
              <a:rPr spc="55" dirty="0">
                <a:latin typeface="Times New Roman" pitchFamily="18" charset="0"/>
                <a:cs typeface="Times New Roman" pitchFamily="18" charset="0"/>
              </a:rPr>
              <a:t>d</a:t>
            </a:r>
            <a:r>
              <a:rPr spc="50" dirty="0">
                <a:latin typeface="Times New Roman" pitchFamily="18" charset="0"/>
                <a:cs typeface="Times New Roman" pitchFamily="18" charset="0"/>
              </a:rPr>
              <a:t>o</a:t>
            </a:r>
            <a:r>
              <a:rPr spc="-120" dirty="0">
                <a:latin typeface="Times New Roman" pitchFamily="18" charset="0"/>
                <a:cs typeface="Times New Roman" pitchFamily="18" charset="0"/>
              </a:rPr>
              <a:t>s</a:t>
            </a:r>
            <a:r>
              <a:rPr spc="-60" dirty="0">
                <a:latin typeface="Times New Roman" pitchFamily="18" charset="0"/>
                <a:cs typeface="Times New Roman" pitchFamily="18" charset="0"/>
              </a:rPr>
              <a:t>h</a:t>
            </a:r>
            <a:r>
              <a:rPr spc="-25" dirty="0">
                <a:latin typeface="Times New Roman" pitchFamily="18" charset="0"/>
                <a:cs typeface="Times New Roman" pitchFamily="18" charset="0"/>
              </a:rPr>
              <a:t>-</a:t>
            </a:r>
            <a:r>
              <a:rPr spc="5" dirty="0">
                <a:latin typeface="Times New Roman" pitchFamily="18" charset="0"/>
                <a:cs typeface="Times New Roman" pitchFamily="18" charset="0"/>
              </a:rPr>
              <a:t>d</a:t>
            </a:r>
            <a:r>
              <a:rPr spc="-10" dirty="0">
                <a:latin typeface="Times New Roman" pitchFamily="18" charset="0"/>
                <a:cs typeface="Times New Roman" pitchFamily="18" charset="0"/>
              </a:rPr>
              <a:t>u</a:t>
            </a:r>
            <a:r>
              <a:rPr spc="-120" dirty="0">
                <a:latin typeface="Times New Roman" pitchFamily="18" charset="0"/>
                <a:cs typeface="Times New Roman" pitchFamily="18" charset="0"/>
              </a:rPr>
              <a:t>s</a:t>
            </a:r>
            <a:r>
              <a:rPr spc="40" dirty="0">
                <a:latin typeface="Times New Roman" pitchFamily="18" charset="0"/>
                <a:cs typeface="Times New Roman" pitchFamily="18" charset="0"/>
              </a:rPr>
              <a:t>y</a:t>
            </a:r>
            <a:r>
              <a:rPr spc="114" dirty="0">
                <a:latin typeface="Times New Roman" pitchFamily="18" charset="0"/>
                <a:cs typeface="Times New Roman" pitchFamily="18" charset="0"/>
              </a:rPr>
              <a:t>a</a:t>
            </a:r>
            <a:r>
              <a:rPr spc="155" dirty="0">
                <a:latin typeface="Times New Roman" pitchFamily="18" charset="0"/>
                <a:cs typeface="Times New Roman" pitchFamily="18" charset="0"/>
              </a:rPr>
              <a:t> </a:t>
            </a:r>
            <a:r>
              <a:rPr dirty="0">
                <a:latin typeface="Times New Roman" pitchFamily="18" charset="0"/>
                <a:cs typeface="Times New Roman" pitchFamily="18" charset="0"/>
              </a:rPr>
              <a:t>v</a:t>
            </a:r>
            <a:r>
              <a:rPr spc="-80" dirty="0">
                <a:latin typeface="Times New Roman" pitchFamily="18" charset="0"/>
                <a:cs typeface="Times New Roman" pitchFamily="18" charset="0"/>
              </a:rPr>
              <a:t>i</a:t>
            </a:r>
            <a:r>
              <a:rPr spc="-5" dirty="0">
                <a:latin typeface="Times New Roman" pitchFamily="18" charset="0"/>
                <a:cs typeface="Times New Roman" pitchFamily="18" charset="0"/>
              </a:rPr>
              <a:t>k</a:t>
            </a:r>
            <a:r>
              <a:rPr spc="15" dirty="0">
                <a:latin typeface="Times New Roman" pitchFamily="18" charset="0"/>
                <a:cs typeface="Times New Roman" pitchFamily="18" charset="0"/>
              </a:rPr>
              <a:t>ara</a:t>
            </a:r>
            <a:r>
              <a:rPr spc="-45" dirty="0">
                <a:latin typeface="Times New Roman" pitchFamily="18" charset="0"/>
                <a:cs typeface="Times New Roman" pitchFamily="18" charset="0"/>
              </a:rPr>
              <a:t>,</a:t>
            </a:r>
            <a:r>
              <a:rPr spc="35" dirty="0">
                <a:latin typeface="Times New Roman" pitchFamily="18" charset="0"/>
                <a:cs typeface="Times New Roman" pitchFamily="18" charset="0"/>
              </a:rPr>
              <a:t> </a:t>
            </a:r>
            <a:r>
              <a:rPr spc="15" dirty="0">
                <a:latin typeface="Times New Roman" pitchFamily="18" charset="0"/>
                <a:cs typeface="Times New Roman" pitchFamily="18" charset="0"/>
              </a:rPr>
              <a:t>de</a:t>
            </a:r>
            <a:r>
              <a:rPr dirty="0">
                <a:latin typeface="Times New Roman" pitchFamily="18" charset="0"/>
                <a:cs typeface="Times New Roman" pitchFamily="18" charset="0"/>
              </a:rPr>
              <a:t>s</a:t>
            </a:r>
            <a:r>
              <a:rPr spc="-60" dirty="0">
                <a:latin typeface="Times New Roman" pitchFamily="18" charset="0"/>
                <a:cs typeface="Times New Roman" pitchFamily="18" charset="0"/>
              </a:rPr>
              <a:t>h</a:t>
            </a:r>
            <a:r>
              <a:rPr spc="105" dirty="0">
                <a:latin typeface="Times New Roman" pitchFamily="18" charset="0"/>
                <a:cs typeface="Times New Roman" pitchFamily="18" charset="0"/>
              </a:rPr>
              <a:t>a</a:t>
            </a:r>
            <a:r>
              <a:rPr spc="-45" dirty="0">
                <a:latin typeface="Times New Roman" pitchFamily="18" charset="0"/>
                <a:cs typeface="Times New Roman" pitchFamily="18" charset="0"/>
              </a:rPr>
              <a:t>,</a:t>
            </a:r>
            <a:r>
              <a:rPr spc="70" dirty="0">
                <a:latin typeface="Times New Roman" pitchFamily="18" charset="0"/>
                <a:cs typeface="Times New Roman" pitchFamily="18" charset="0"/>
              </a:rPr>
              <a:t> </a:t>
            </a:r>
            <a:r>
              <a:rPr spc="-5" dirty="0">
                <a:latin typeface="Times New Roman" pitchFamily="18" charset="0"/>
                <a:cs typeface="Times New Roman" pitchFamily="18" charset="0"/>
              </a:rPr>
              <a:t>k</a:t>
            </a:r>
            <a:r>
              <a:rPr spc="10" dirty="0">
                <a:latin typeface="Times New Roman" pitchFamily="18" charset="0"/>
                <a:cs typeface="Times New Roman" pitchFamily="18" charset="0"/>
              </a:rPr>
              <a:t>a</a:t>
            </a:r>
            <a:r>
              <a:rPr spc="25" dirty="0">
                <a:latin typeface="Times New Roman" pitchFamily="18" charset="0"/>
                <a:cs typeface="Times New Roman" pitchFamily="18" charset="0"/>
              </a:rPr>
              <a:t>l</a:t>
            </a:r>
            <a:r>
              <a:rPr spc="114" dirty="0">
                <a:latin typeface="Times New Roman" pitchFamily="18" charset="0"/>
                <a:cs typeface="Times New Roman" pitchFamily="18" charset="0"/>
              </a:rPr>
              <a:t>a</a:t>
            </a:r>
            <a:r>
              <a:rPr spc="10" dirty="0">
                <a:latin typeface="Times New Roman" pitchFamily="18" charset="0"/>
                <a:cs typeface="Times New Roman" pitchFamily="18" charset="0"/>
              </a:rPr>
              <a:t> </a:t>
            </a:r>
            <a:r>
              <a:rPr spc="80" dirty="0">
                <a:latin typeface="Times New Roman" pitchFamily="18" charset="0"/>
                <a:cs typeface="Times New Roman" pitchFamily="18" charset="0"/>
              </a:rPr>
              <a:t>e</a:t>
            </a:r>
            <a:r>
              <a:rPr spc="-180" dirty="0">
                <a:latin typeface="Times New Roman" pitchFamily="18" charset="0"/>
                <a:cs typeface="Times New Roman" pitchFamily="18" charset="0"/>
              </a:rPr>
              <a:t>t</a:t>
            </a:r>
            <a:r>
              <a:rPr spc="195" dirty="0">
                <a:latin typeface="Times New Roman" pitchFamily="18" charset="0"/>
                <a:cs typeface="Times New Roman" pitchFamily="18" charset="0"/>
              </a:rPr>
              <a:t>c</a:t>
            </a:r>
            <a:endParaRPr>
              <a:latin typeface="Times New Roman" pitchFamily="18" charset="0"/>
              <a:cs typeface="Times New Roman" pitchFamily="18" charset="0"/>
            </a:endParaRPr>
          </a:p>
          <a:p>
            <a:pPr marL="12700" marR="5080">
              <a:spcBef>
                <a:spcPts val="465"/>
              </a:spcBef>
            </a:pPr>
            <a:r>
              <a:rPr spc="5" dirty="0">
                <a:latin typeface="Times New Roman" pitchFamily="18" charset="0"/>
                <a:cs typeface="Times New Roman" pitchFamily="18" charset="0"/>
              </a:rPr>
              <a:t>Saara</a:t>
            </a:r>
            <a:r>
              <a:rPr spc="85" dirty="0">
                <a:latin typeface="Times New Roman" pitchFamily="18" charset="0"/>
                <a:cs typeface="Times New Roman" pitchFamily="18" charset="0"/>
              </a:rPr>
              <a:t> </a:t>
            </a:r>
            <a:r>
              <a:rPr spc="-195" dirty="0">
                <a:latin typeface="Times New Roman" pitchFamily="18" charset="0"/>
                <a:cs typeface="Times New Roman" pitchFamily="18" charset="0"/>
              </a:rPr>
              <a:t>–</a:t>
            </a:r>
            <a:r>
              <a:rPr spc="-20" dirty="0">
                <a:latin typeface="Times New Roman" pitchFamily="18" charset="0"/>
                <a:cs typeface="Times New Roman" pitchFamily="18" charset="0"/>
              </a:rPr>
              <a:t> </a:t>
            </a:r>
            <a:r>
              <a:rPr spc="-40" dirty="0">
                <a:latin typeface="Times New Roman" pitchFamily="18" charset="0"/>
                <a:cs typeface="Times New Roman" pitchFamily="18" charset="0"/>
              </a:rPr>
              <a:t>present</a:t>
            </a:r>
            <a:r>
              <a:rPr spc="114" dirty="0">
                <a:latin typeface="Times New Roman" pitchFamily="18" charset="0"/>
                <a:cs typeface="Times New Roman" pitchFamily="18" charset="0"/>
              </a:rPr>
              <a:t> </a:t>
            </a:r>
            <a:r>
              <a:rPr spc="-60" dirty="0">
                <a:latin typeface="Times New Roman" pitchFamily="18" charset="0"/>
                <a:cs typeface="Times New Roman" pitchFamily="18" charset="0"/>
              </a:rPr>
              <a:t>in</a:t>
            </a:r>
            <a:r>
              <a:rPr dirty="0">
                <a:latin typeface="Times New Roman" pitchFamily="18" charset="0"/>
                <a:cs typeface="Times New Roman" pitchFamily="18" charset="0"/>
              </a:rPr>
              <a:t> </a:t>
            </a:r>
            <a:r>
              <a:rPr spc="-30" dirty="0">
                <a:latin typeface="Times New Roman" pitchFamily="18" charset="0"/>
                <a:cs typeface="Times New Roman" pitchFamily="18" charset="0"/>
              </a:rPr>
              <a:t>normal</a:t>
            </a:r>
            <a:r>
              <a:rPr spc="100" dirty="0">
                <a:latin typeface="Times New Roman" pitchFamily="18" charset="0"/>
                <a:cs typeface="Times New Roman" pitchFamily="18" charset="0"/>
              </a:rPr>
              <a:t> </a:t>
            </a:r>
            <a:r>
              <a:rPr spc="-55" dirty="0">
                <a:latin typeface="Times New Roman" pitchFamily="18" charset="0"/>
                <a:cs typeface="Times New Roman" pitchFamily="18" charset="0"/>
              </a:rPr>
              <a:t>state</a:t>
            </a:r>
            <a:r>
              <a:rPr spc="45" dirty="0">
                <a:latin typeface="Times New Roman" pitchFamily="18" charset="0"/>
                <a:cs typeface="Times New Roman" pitchFamily="18" charset="0"/>
              </a:rPr>
              <a:t> </a:t>
            </a:r>
            <a:r>
              <a:rPr spc="5" dirty="0">
                <a:latin typeface="Times New Roman" pitchFamily="18" charset="0"/>
                <a:cs typeface="Times New Roman" pitchFamily="18" charset="0"/>
              </a:rPr>
              <a:t>(eg.</a:t>
            </a:r>
            <a:r>
              <a:rPr spc="45" dirty="0">
                <a:latin typeface="Times New Roman" pitchFamily="18" charset="0"/>
                <a:cs typeface="Times New Roman" pitchFamily="18" charset="0"/>
              </a:rPr>
              <a:t> </a:t>
            </a:r>
            <a:r>
              <a:rPr spc="-5" dirty="0">
                <a:latin typeface="Times New Roman" pitchFamily="18" charset="0"/>
                <a:cs typeface="Times New Roman" pitchFamily="18" charset="0"/>
              </a:rPr>
              <a:t>Mansasara,</a:t>
            </a:r>
            <a:r>
              <a:rPr spc="150" dirty="0">
                <a:latin typeface="Times New Roman" pitchFamily="18" charset="0"/>
                <a:cs typeface="Times New Roman" pitchFamily="18" charset="0"/>
              </a:rPr>
              <a:t> </a:t>
            </a:r>
            <a:r>
              <a:rPr spc="15" dirty="0">
                <a:latin typeface="Times New Roman" pitchFamily="18" charset="0"/>
                <a:cs typeface="Times New Roman" pitchFamily="18" charset="0"/>
              </a:rPr>
              <a:t>medasara,</a:t>
            </a:r>
            <a:r>
              <a:rPr spc="150" dirty="0">
                <a:latin typeface="Times New Roman" pitchFamily="18" charset="0"/>
                <a:cs typeface="Times New Roman" pitchFamily="18" charset="0"/>
              </a:rPr>
              <a:t> </a:t>
            </a:r>
            <a:r>
              <a:rPr spc="-70" dirty="0">
                <a:latin typeface="Times New Roman" pitchFamily="18" charset="0"/>
                <a:cs typeface="Times New Roman" pitchFamily="18" charset="0"/>
              </a:rPr>
              <a:t>asthi</a:t>
            </a:r>
            <a:r>
              <a:rPr spc="70" dirty="0">
                <a:latin typeface="Times New Roman" pitchFamily="18" charset="0"/>
                <a:cs typeface="Times New Roman" pitchFamily="18" charset="0"/>
              </a:rPr>
              <a:t> </a:t>
            </a:r>
            <a:r>
              <a:rPr spc="-25" dirty="0">
                <a:latin typeface="Times New Roman" pitchFamily="18" charset="0"/>
                <a:cs typeface="Times New Roman" pitchFamily="18" charset="0"/>
              </a:rPr>
              <a:t>sara,</a:t>
            </a:r>
            <a:r>
              <a:rPr spc="85" dirty="0">
                <a:latin typeface="Times New Roman" pitchFamily="18" charset="0"/>
                <a:cs typeface="Times New Roman" pitchFamily="18" charset="0"/>
              </a:rPr>
              <a:t> </a:t>
            </a:r>
            <a:r>
              <a:rPr spc="-5" dirty="0">
                <a:latin typeface="Times New Roman" pitchFamily="18" charset="0"/>
                <a:cs typeface="Times New Roman" pitchFamily="18" charset="0"/>
              </a:rPr>
              <a:t>etc) </a:t>
            </a:r>
            <a:r>
              <a:rPr spc="-440" dirty="0">
                <a:latin typeface="Times New Roman" pitchFamily="18" charset="0"/>
                <a:cs typeface="Times New Roman" pitchFamily="18" charset="0"/>
              </a:rPr>
              <a:t> </a:t>
            </a:r>
            <a:r>
              <a:rPr spc="-10" dirty="0">
                <a:latin typeface="Times New Roman" pitchFamily="18" charset="0"/>
                <a:cs typeface="Times New Roman" pitchFamily="18" charset="0"/>
              </a:rPr>
              <a:t>Sa</a:t>
            </a:r>
            <a:r>
              <a:rPr spc="-25" dirty="0">
                <a:latin typeface="Times New Roman" pitchFamily="18" charset="0"/>
                <a:cs typeface="Times New Roman" pitchFamily="18" charset="0"/>
              </a:rPr>
              <a:t>m</a:t>
            </a:r>
            <a:r>
              <a:rPr spc="-60" dirty="0">
                <a:latin typeface="Times New Roman" pitchFamily="18" charset="0"/>
                <a:cs typeface="Times New Roman" pitchFamily="18" charset="0"/>
              </a:rPr>
              <a:t>h</a:t>
            </a:r>
            <a:r>
              <a:rPr spc="30" dirty="0">
                <a:latin typeface="Times New Roman" pitchFamily="18" charset="0"/>
                <a:cs typeface="Times New Roman" pitchFamily="18" charset="0"/>
              </a:rPr>
              <a:t>a</a:t>
            </a:r>
            <a:r>
              <a:rPr spc="15" dirty="0">
                <a:latin typeface="Times New Roman" pitchFamily="18" charset="0"/>
                <a:cs typeface="Times New Roman" pitchFamily="18" charset="0"/>
              </a:rPr>
              <a:t>n</a:t>
            </a:r>
            <a:r>
              <a:rPr spc="114" dirty="0">
                <a:latin typeface="Times New Roman" pitchFamily="18" charset="0"/>
                <a:cs typeface="Times New Roman" pitchFamily="18" charset="0"/>
              </a:rPr>
              <a:t>a</a:t>
            </a:r>
            <a:r>
              <a:rPr spc="120" dirty="0">
                <a:latin typeface="Times New Roman" pitchFamily="18" charset="0"/>
                <a:cs typeface="Times New Roman" pitchFamily="18" charset="0"/>
              </a:rPr>
              <a:t> </a:t>
            </a:r>
            <a:r>
              <a:rPr spc="-195" dirty="0">
                <a:latin typeface="Times New Roman" pitchFamily="18" charset="0"/>
                <a:cs typeface="Times New Roman" pitchFamily="18" charset="0"/>
              </a:rPr>
              <a:t>–</a:t>
            </a:r>
            <a:r>
              <a:rPr spc="15" dirty="0">
                <a:latin typeface="Times New Roman" pitchFamily="18" charset="0"/>
                <a:cs typeface="Times New Roman" pitchFamily="18" charset="0"/>
              </a:rPr>
              <a:t> </a:t>
            </a:r>
            <a:r>
              <a:rPr spc="10" dirty="0">
                <a:latin typeface="Times New Roman" pitchFamily="18" charset="0"/>
                <a:cs typeface="Times New Roman" pitchFamily="18" charset="0"/>
              </a:rPr>
              <a:t>a</a:t>
            </a:r>
            <a:r>
              <a:rPr spc="20" dirty="0">
                <a:latin typeface="Times New Roman" pitchFamily="18" charset="0"/>
                <a:cs typeface="Times New Roman" pitchFamily="18" charset="0"/>
              </a:rPr>
              <a:t>l</a:t>
            </a:r>
            <a:r>
              <a:rPr spc="-90" dirty="0">
                <a:latin typeface="Times New Roman" pitchFamily="18" charset="0"/>
                <a:cs typeface="Times New Roman" pitchFamily="18" charset="0"/>
              </a:rPr>
              <a:t>l</a:t>
            </a:r>
            <a:r>
              <a:rPr spc="25" dirty="0">
                <a:latin typeface="Times New Roman" pitchFamily="18" charset="0"/>
                <a:cs typeface="Times New Roman" pitchFamily="18" charset="0"/>
              </a:rPr>
              <a:t> </a:t>
            </a:r>
            <a:r>
              <a:rPr spc="45" dirty="0">
                <a:latin typeface="Times New Roman" pitchFamily="18" charset="0"/>
                <a:cs typeface="Times New Roman" pitchFamily="18" charset="0"/>
              </a:rPr>
              <a:t>o</a:t>
            </a:r>
            <a:r>
              <a:rPr spc="5" dirty="0">
                <a:latin typeface="Times New Roman" pitchFamily="18" charset="0"/>
                <a:cs typeface="Times New Roman" pitchFamily="18" charset="0"/>
              </a:rPr>
              <a:t>rg</a:t>
            </a:r>
            <a:r>
              <a:rPr spc="-5" dirty="0">
                <a:latin typeface="Times New Roman" pitchFamily="18" charset="0"/>
                <a:cs typeface="Times New Roman" pitchFamily="18" charset="0"/>
              </a:rPr>
              <a:t>a</a:t>
            </a:r>
            <a:r>
              <a:rPr spc="-60" dirty="0">
                <a:latin typeface="Times New Roman" pitchFamily="18" charset="0"/>
                <a:cs typeface="Times New Roman" pitchFamily="18" charset="0"/>
              </a:rPr>
              <a:t>n</a:t>
            </a:r>
            <a:r>
              <a:rPr spc="-105" dirty="0">
                <a:latin typeface="Times New Roman" pitchFamily="18" charset="0"/>
                <a:cs typeface="Times New Roman" pitchFamily="18" charset="0"/>
              </a:rPr>
              <a:t>s</a:t>
            </a:r>
            <a:r>
              <a:rPr spc="70" dirty="0">
                <a:latin typeface="Times New Roman" pitchFamily="18" charset="0"/>
                <a:cs typeface="Times New Roman" pitchFamily="18" charset="0"/>
              </a:rPr>
              <a:t> </a:t>
            </a:r>
            <a:r>
              <a:rPr spc="-80" dirty="0">
                <a:latin typeface="Times New Roman" pitchFamily="18" charset="0"/>
                <a:cs typeface="Times New Roman" pitchFamily="18" charset="0"/>
              </a:rPr>
              <a:t>i</a:t>
            </a:r>
            <a:r>
              <a:rPr spc="-45" dirty="0">
                <a:latin typeface="Times New Roman" pitchFamily="18" charset="0"/>
                <a:cs typeface="Times New Roman" pitchFamily="18" charset="0"/>
              </a:rPr>
              <a:t>n</a:t>
            </a:r>
            <a:r>
              <a:rPr spc="-5" dirty="0">
                <a:latin typeface="Times New Roman" pitchFamily="18" charset="0"/>
                <a:cs typeface="Times New Roman" pitchFamily="18" charset="0"/>
              </a:rPr>
              <a:t> </a:t>
            </a:r>
            <a:r>
              <a:rPr spc="-60" dirty="0">
                <a:latin typeface="Times New Roman" pitchFamily="18" charset="0"/>
                <a:cs typeface="Times New Roman" pitchFamily="18" charset="0"/>
              </a:rPr>
              <a:t>n</a:t>
            </a:r>
            <a:r>
              <a:rPr spc="45" dirty="0">
                <a:latin typeface="Times New Roman" pitchFamily="18" charset="0"/>
                <a:cs typeface="Times New Roman" pitchFamily="18" charset="0"/>
              </a:rPr>
              <a:t>o</a:t>
            </a:r>
            <a:r>
              <a:rPr spc="-50" dirty="0">
                <a:latin typeface="Times New Roman" pitchFamily="18" charset="0"/>
                <a:cs typeface="Times New Roman" pitchFamily="18" charset="0"/>
              </a:rPr>
              <a:t>r</a:t>
            </a:r>
            <a:r>
              <a:rPr spc="-130" dirty="0">
                <a:latin typeface="Times New Roman" pitchFamily="18" charset="0"/>
                <a:cs typeface="Times New Roman" pitchFamily="18" charset="0"/>
              </a:rPr>
              <a:t>m</a:t>
            </a:r>
            <a:r>
              <a:rPr spc="10" dirty="0">
                <a:latin typeface="Times New Roman" pitchFamily="18" charset="0"/>
                <a:cs typeface="Times New Roman" pitchFamily="18" charset="0"/>
              </a:rPr>
              <a:t>al</a:t>
            </a:r>
            <a:r>
              <a:rPr spc="95" dirty="0">
                <a:latin typeface="Times New Roman" pitchFamily="18" charset="0"/>
                <a:cs typeface="Times New Roman" pitchFamily="18" charset="0"/>
              </a:rPr>
              <a:t> </a:t>
            </a:r>
            <a:r>
              <a:rPr spc="-120" dirty="0">
                <a:latin typeface="Times New Roman" pitchFamily="18" charset="0"/>
                <a:cs typeface="Times New Roman" pitchFamily="18" charset="0"/>
              </a:rPr>
              <a:t>s</a:t>
            </a:r>
            <a:r>
              <a:rPr spc="-180" dirty="0">
                <a:latin typeface="Times New Roman" pitchFamily="18" charset="0"/>
                <a:cs typeface="Times New Roman" pitchFamily="18" charset="0"/>
              </a:rPr>
              <a:t>t</a:t>
            </a:r>
            <a:r>
              <a:rPr spc="-40" dirty="0">
                <a:latin typeface="Times New Roman" pitchFamily="18" charset="0"/>
                <a:cs typeface="Times New Roman" pitchFamily="18" charset="0"/>
              </a:rPr>
              <a:t>a</a:t>
            </a:r>
            <a:r>
              <a:rPr spc="-35" dirty="0">
                <a:latin typeface="Times New Roman" pitchFamily="18" charset="0"/>
                <a:cs typeface="Times New Roman" pitchFamily="18" charset="0"/>
              </a:rPr>
              <a:t>t</a:t>
            </a:r>
            <a:r>
              <a:rPr spc="80" dirty="0">
                <a:latin typeface="Times New Roman" pitchFamily="18" charset="0"/>
                <a:cs typeface="Times New Roman" pitchFamily="18" charset="0"/>
              </a:rPr>
              <a:t>e</a:t>
            </a:r>
            <a:r>
              <a:rPr spc="-45" dirty="0">
                <a:latin typeface="Times New Roman" pitchFamily="18" charset="0"/>
                <a:cs typeface="Times New Roman" pitchFamily="18" charset="0"/>
              </a:rPr>
              <a:t>,</a:t>
            </a:r>
            <a:r>
              <a:rPr spc="70" dirty="0">
                <a:latin typeface="Times New Roman" pitchFamily="18" charset="0"/>
                <a:cs typeface="Times New Roman" pitchFamily="18" charset="0"/>
              </a:rPr>
              <a:t> </a:t>
            </a:r>
            <a:r>
              <a:rPr spc="80" dirty="0">
                <a:latin typeface="Times New Roman" pitchFamily="18" charset="0"/>
                <a:cs typeface="Times New Roman" pitchFamily="18" charset="0"/>
              </a:rPr>
              <a:t>e</a:t>
            </a:r>
            <a:r>
              <a:rPr spc="5" dirty="0">
                <a:latin typeface="Times New Roman" pitchFamily="18" charset="0"/>
                <a:cs typeface="Times New Roman" pitchFamily="18" charset="0"/>
              </a:rPr>
              <a:t>q</a:t>
            </a:r>
            <a:r>
              <a:rPr spc="-10" dirty="0">
                <a:latin typeface="Times New Roman" pitchFamily="18" charset="0"/>
                <a:cs typeface="Times New Roman" pitchFamily="18" charset="0"/>
              </a:rPr>
              <a:t>u</a:t>
            </a:r>
            <a:r>
              <a:rPr spc="10" dirty="0">
                <a:latin typeface="Times New Roman" pitchFamily="18" charset="0"/>
                <a:cs typeface="Times New Roman" pitchFamily="18" charset="0"/>
              </a:rPr>
              <a:t>a</a:t>
            </a:r>
            <a:r>
              <a:rPr spc="20" dirty="0">
                <a:latin typeface="Times New Roman" pitchFamily="18" charset="0"/>
                <a:cs typeface="Times New Roman" pitchFamily="18" charset="0"/>
              </a:rPr>
              <a:t>l</a:t>
            </a:r>
            <a:r>
              <a:rPr spc="-80" dirty="0">
                <a:latin typeface="Times New Roman" pitchFamily="18" charset="0"/>
                <a:cs typeface="Times New Roman" pitchFamily="18" charset="0"/>
              </a:rPr>
              <a:t>l</a:t>
            </a:r>
            <a:r>
              <a:rPr spc="25" dirty="0">
                <a:latin typeface="Times New Roman" pitchFamily="18" charset="0"/>
                <a:cs typeface="Times New Roman" pitchFamily="18" charset="0"/>
              </a:rPr>
              <a:t>y</a:t>
            </a:r>
            <a:r>
              <a:rPr spc="60" dirty="0">
                <a:latin typeface="Times New Roman" pitchFamily="18" charset="0"/>
                <a:cs typeface="Times New Roman" pitchFamily="18" charset="0"/>
              </a:rPr>
              <a:t> </a:t>
            </a:r>
            <a:r>
              <a:rPr spc="-20" dirty="0">
                <a:latin typeface="Times New Roman" pitchFamily="18" charset="0"/>
                <a:cs typeface="Times New Roman" pitchFamily="18" charset="0"/>
              </a:rPr>
              <a:t>d</a:t>
            </a:r>
            <a:r>
              <a:rPr dirty="0">
                <a:latin typeface="Times New Roman" pitchFamily="18" charset="0"/>
                <a:cs typeface="Times New Roman" pitchFamily="18" charset="0"/>
              </a:rPr>
              <a:t>i</a:t>
            </a:r>
            <a:r>
              <a:rPr spc="-120" dirty="0">
                <a:latin typeface="Times New Roman" pitchFamily="18" charset="0"/>
                <a:cs typeface="Times New Roman" pitchFamily="18" charset="0"/>
              </a:rPr>
              <a:t>s</a:t>
            </a:r>
            <a:r>
              <a:rPr spc="-180" dirty="0">
                <a:latin typeface="Times New Roman" pitchFamily="18" charset="0"/>
                <a:cs typeface="Times New Roman" pitchFamily="18" charset="0"/>
              </a:rPr>
              <a:t>t</a:t>
            </a:r>
            <a:r>
              <a:rPr spc="-150" dirty="0">
                <a:latin typeface="Times New Roman" pitchFamily="18" charset="0"/>
                <a:cs typeface="Times New Roman" pitchFamily="18" charset="0"/>
              </a:rPr>
              <a:t>r</a:t>
            </a:r>
            <a:r>
              <a:rPr spc="-95" dirty="0">
                <a:latin typeface="Times New Roman" pitchFamily="18" charset="0"/>
                <a:cs typeface="Times New Roman" pitchFamily="18" charset="0"/>
              </a:rPr>
              <a:t>i</a:t>
            </a:r>
            <a:r>
              <a:rPr spc="5" dirty="0">
                <a:latin typeface="Times New Roman" pitchFamily="18" charset="0"/>
                <a:cs typeface="Times New Roman" pitchFamily="18" charset="0"/>
              </a:rPr>
              <a:t>b</a:t>
            </a:r>
            <a:r>
              <a:rPr spc="-10" dirty="0">
                <a:latin typeface="Times New Roman" pitchFamily="18" charset="0"/>
                <a:cs typeface="Times New Roman" pitchFamily="18" charset="0"/>
              </a:rPr>
              <a:t>u</a:t>
            </a:r>
            <a:r>
              <a:rPr spc="-180" dirty="0">
                <a:latin typeface="Times New Roman" pitchFamily="18" charset="0"/>
                <a:cs typeface="Times New Roman" pitchFamily="18" charset="0"/>
              </a:rPr>
              <a:t>t</a:t>
            </a:r>
            <a:r>
              <a:rPr spc="80" dirty="0">
                <a:latin typeface="Times New Roman" pitchFamily="18" charset="0"/>
                <a:cs typeface="Times New Roman" pitchFamily="18" charset="0"/>
              </a:rPr>
              <a:t>e</a:t>
            </a:r>
            <a:r>
              <a:rPr spc="70" dirty="0">
                <a:latin typeface="Times New Roman" pitchFamily="18" charset="0"/>
                <a:cs typeface="Times New Roman" pitchFamily="18" charset="0"/>
              </a:rPr>
              <a:t>d</a:t>
            </a:r>
            <a:endParaRPr>
              <a:latin typeface="Times New Roman" pitchFamily="18" charset="0"/>
              <a:cs typeface="Times New Roman" pitchFamily="18" charset="0"/>
            </a:endParaRPr>
          </a:p>
          <a:p>
            <a:pPr marL="12700">
              <a:spcBef>
                <a:spcPts val="1500"/>
              </a:spcBef>
            </a:pPr>
            <a:r>
              <a:rPr spc="-125" dirty="0">
                <a:latin typeface="Times New Roman" pitchFamily="18" charset="0"/>
                <a:cs typeface="Times New Roman" pitchFamily="18" charset="0"/>
              </a:rPr>
              <a:t>P</a:t>
            </a:r>
            <a:r>
              <a:rPr spc="-10" dirty="0">
                <a:latin typeface="Times New Roman" pitchFamily="18" charset="0"/>
                <a:cs typeface="Times New Roman" pitchFamily="18" charset="0"/>
              </a:rPr>
              <a:t>ra</a:t>
            </a:r>
            <a:r>
              <a:rPr spc="-40" dirty="0">
                <a:latin typeface="Times New Roman" pitchFamily="18" charset="0"/>
                <a:cs typeface="Times New Roman" pitchFamily="18" charset="0"/>
              </a:rPr>
              <a:t>m</a:t>
            </a:r>
            <a:r>
              <a:rPr spc="30" dirty="0">
                <a:latin typeface="Times New Roman" pitchFamily="18" charset="0"/>
                <a:cs typeface="Times New Roman" pitchFamily="18" charset="0"/>
              </a:rPr>
              <a:t>a</a:t>
            </a:r>
            <a:r>
              <a:rPr spc="15" dirty="0">
                <a:latin typeface="Times New Roman" pitchFamily="18" charset="0"/>
                <a:cs typeface="Times New Roman" pitchFamily="18" charset="0"/>
              </a:rPr>
              <a:t>n</a:t>
            </a:r>
            <a:r>
              <a:rPr spc="114" dirty="0">
                <a:latin typeface="Times New Roman" pitchFamily="18" charset="0"/>
                <a:cs typeface="Times New Roman" pitchFamily="18" charset="0"/>
              </a:rPr>
              <a:t>a</a:t>
            </a:r>
            <a:r>
              <a:rPr spc="120" dirty="0">
                <a:latin typeface="Times New Roman" pitchFamily="18" charset="0"/>
                <a:cs typeface="Times New Roman" pitchFamily="18" charset="0"/>
              </a:rPr>
              <a:t> </a:t>
            </a:r>
            <a:r>
              <a:rPr spc="-195" dirty="0">
                <a:latin typeface="Times New Roman" pitchFamily="18" charset="0"/>
                <a:cs typeface="Times New Roman" pitchFamily="18" charset="0"/>
              </a:rPr>
              <a:t>–</a:t>
            </a:r>
            <a:r>
              <a:rPr spc="-20" dirty="0">
                <a:latin typeface="Times New Roman" pitchFamily="18" charset="0"/>
                <a:cs typeface="Times New Roman" pitchFamily="18" charset="0"/>
              </a:rPr>
              <a:t> </a:t>
            </a:r>
            <a:r>
              <a:rPr spc="-10" dirty="0">
                <a:latin typeface="Times New Roman" pitchFamily="18" charset="0"/>
                <a:cs typeface="Times New Roman" pitchFamily="18" charset="0"/>
              </a:rPr>
              <a:t>pr</a:t>
            </a:r>
            <a:r>
              <a:rPr spc="-15" dirty="0">
                <a:latin typeface="Times New Roman" pitchFamily="18" charset="0"/>
                <a:cs typeface="Times New Roman" pitchFamily="18" charset="0"/>
              </a:rPr>
              <a:t>e</a:t>
            </a:r>
            <a:r>
              <a:rPr spc="-120" dirty="0">
                <a:latin typeface="Times New Roman" pitchFamily="18" charset="0"/>
                <a:cs typeface="Times New Roman" pitchFamily="18" charset="0"/>
              </a:rPr>
              <a:t>s</a:t>
            </a:r>
            <a:r>
              <a:rPr spc="80" dirty="0">
                <a:latin typeface="Times New Roman" pitchFamily="18" charset="0"/>
                <a:cs typeface="Times New Roman" pitchFamily="18" charset="0"/>
              </a:rPr>
              <a:t>e</a:t>
            </a:r>
            <a:r>
              <a:rPr spc="-60" dirty="0">
                <a:latin typeface="Times New Roman" pitchFamily="18" charset="0"/>
                <a:cs typeface="Times New Roman" pitchFamily="18" charset="0"/>
              </a:rPr>
              <a:t>n</a:t>
            </a:r>
            <a:r>
              <a:rPr spc="185" dirty="0">
                <a:latin typeface="Times New Roman" pitchFamily="18" charset="0"/>
                <a:cs typeface="Times New Roman" pitchFamily="18" charset="0"/>
              </a:rPr>
              <a:t>c</a:t>
            </a:r>
            <a:r>
              <a:rPr spc="90" dirty="0">
                <a:latin typeface="Times New Roman" pitchFamily="18" charset="0"/>
                <a:cs typeface="Times New Roman" pitchFamily="18" charset="0"/>
              </a:rPr>
              <a:t>e</a:t>
            </a:r>
            <a:r>
              <a:rPr spc="145" dirty="0">
                <a:latin typeface="Times New Roman" pitchFamily="18" charset="0"/>
                <a:cs typeface="Times New Roman" pitchFamily="18" charset="0"/>
              </a:rPr>
              <a:t> </a:t>
            </a:r>
            <a:r>
              <a:rPr spc="45" dirty="0">
                <a:latin typeface="Times New Roman" pitchFamily="18" charset="0"/>
                <a:cs typeface="Times New Roman" pitchFamily="18" charset="0"/>
              </a:rPr>
              <a:t>o</a:t>
            </a:r>
            <a:r>
              <a:rPr spc="-150" dirty="0">
                <a:latin typeface="Times New Roman" pitchFamily="18" charset="0"/>
                <a:cs typeface="Times New Roman" pitchFamily="18" charset="0"/>
              </a:rPr>
              <a:t>f</a:t>
            </a:r>
            <a:r>
              <a:rPr dirty="0">
                <a:latin typeface="Times New Roman" pitchFamily="18" charset="0"/>
                <a:cs typeface="Times New Roman" pitchFamily="18" charset="0"/>
              </a:rPr>
              <a:t> </a:t>
            </a:r>
            <a:r>
              <a:rPr spc="-60" dirty="0">
                <a:latin typeface="Times New Roman" pitchFamily="18" charset="0"/>
                <a:cs typeface="Times New Roman" pitchFamily="18" charset="0"/>
              </a:rPr>
              <a:t>n</a:t>
            </a:r>
            <a:r>
              <a:rPr spc="45" dirty="0">
                <a:latin typeface="Times New Roman" pitchFamily="18" charset="0"/>
                <a:cs typeface="Times New Roman" pitchFamily="18" charset="0"/>
              </a:rPr>
              <a:t>o</a:t>
            </a:r>
            <a:r>
              <a:rPr spc="-50" dirty="0">
                <a:latin typeface="Times New Roman" pitchFamily="18" charset="0"/>
                <a:cs typeface="Times New Roman" pitchFamily="18" charset="0"/>
              </a:rPr>
              <a:t>r</a:t>
            </a:r>
            <a:r>
              <a:rPr spc="-130" dirty="0">
                <a:latin typeface="Times New Roman" pitchFamily="18" charset="0"/>
                <a:cs typeface="Times New Roman" pitchFamily="18" charset="0"/>
              </a:rPr>
              <a:t>m</a:t>
            </a:r>
            <a:r>
              <a:rPr spc="10" dirty="0">
                <a:latin typeface="Times New Roman" pitchFamily="18" charset="0"/>
                <a:cs typeface="Times New Roman" pitchFamily="18" charset="0"/>
              </a:rPr>
              <a:t>al</a:t>
            </a:r>
            <a:r>
              <a:rPr spc="95" dirty="0">
                <a:latin typeface="Times New Roman" pitchFamily="18" charset="0"/>
                <a:cs typeface="Times New Roman" pitchFamily="18" charset="0"/>
              </a:rPr>
              <a:t> </a:t>
            </a:r>
            <a:r>
              <a:rPr spc="5" dirty="0">
                <a:latin typeface="Times New Roman" pitchFamily="18" charset="0"/>
                <a:cs typeface="Times New Roman" pitchFamily="18" charset="0"/>
              </a:rPr>
              <a:t>q</a:t>
            </a:r>
            <a:r>
              <a:rPr spc="-10" dirty="0">
                <a:latin typeface="Times New Roman" pitchFamily="18" charset="0"/>
                <a:cs typeface="Times New Roman" pitchFamily="18" charset="0"/>
              </a:rPr>
              <a:t>u</a:t>
            </a:r>
            <a:r>
              <a:rPr spc="30" dirty="0">
                <a:latin typeface="Times New Roman" pitchFamily="18" charset="0"/>
                <a:cs typeface="Times New Roman" pitchFamily="18" charset="0"/>
              </a:rPr>
              <a:t>a</a:t>
            </a:r>
            <a:r>
              <a:rPr spc="15" dirty="0">
                <a:latin typeface="Times New Roman" pitchFamily="18" charset="0"/>
                <a:cs typeface="Times New Roman" pitchFamily="18" charset="0"/>
              </a:rPr>
              <a:t>n</a:t>
            </a:r>
            <a:r>
              <a:rPr spc="-180" dirty="0">
                <a:latin typeface="Times New Roman" pitchFamily="18" charset="0"/>
                <a:cs typeface="Times New Roman" pitchFamily="18" charset="0"/>
              </a:rPr>
              <a:t>t</a:t>
            </a:r>
            <a:r>
              <a:rPr spc="-80" dirty="0">
                <a:latin typeface="Times New Roman" pitchFamily="18" charset="0"/>
                <a:cs typeface="Times New Roman" pitchFamily="18" charset="0"/>
              </a:rPr>
              <a:t>i</a:t>
            </a:r>
            <a:r>
              <a:rPr spc="-180" dirty="0">
                <a:latin typeface="Times New Roman" pitchFamily="18" charset="0"/>
                <a:cs typeface="Times New Roman" pitchFamily="18" charset="0"/>
              </a:rPr>
              <a:t>t</a:t>
            </a:r>
            <a:r>
              <a:rPr spc="25" dirty="0">
                <a:latin typeface="Times New Roman" pitchFamily="18" charset="0"/>
                <a:cs typeface="Times New Roman" pitchFamily="18" charset="0"/>
              </a:rPr>
              <a:t>y</a:t>
            </a:r>
            <a:r>
              <a:rPr spc="120" dirty="0">
                <a:latin typeface="Times New Roman" pitchFamily="18" charset="0"/>
                <a:cs typeface="Times New Roman" pitchFamily="18" charset="0"/>
              </a:rPr>
              <a:t> </a:t>
            </a:r>
            <a:r>
              <a:rPr spc="160" dirty="0">
                <a:latin typeface="Times New Roman" pitchFamily="18" charset="0"/>
                <a:cs typeface="Times New Roman" pitchFamily="18" charset="0"/>
              </a:rPr>
              <a:t>a</a:t>
            </a:r>
            <a:r>
              <a:rPr spc="135" dirty="0">
                <a:latin typeface="Times New Roman" pitchFamily="18" charset="0"/>
                <a:cs typeface="Times New Roman" pitchFamily="18" charset="0"/>
              </a:rPr>
              <a:t>c</a:t>
            </a:r>
            <a:r>
              <a:rPr spc="195" dirty="0">
                <a:latin typeface="Times New Roman" pitchFamily="18" charset="0"/>
                <a:cs typeface="Times New Roman" pitchFamily="18" charset="0"/>
              </a:rPr>
              <a:t>c</a:t>
            </a:r>
            <a:r>
              <a:rPr spc="45" dirty="0">
                <a:latin typeface="Times New Roman" pitchFamily="18" charset="0"/>
                <a:cs typeface="Times New Roman" pitchFamily="18" charset="0"/>
              </a:rPr>
              <a:t> </a:t>
            </a:r>
            <a:r>
              <a:rPr spc="-180" dirty="0">
                <a:latin typeface="Times New Roman" pitchFamily="18" charset="0"/>
                <a:cs typeface="Times New Roman" pitchFamily="18" charset="0"/>
              </a:rPr>
              <a:t>t</a:t>
            </a:r>
            <a:r>
              <a:rPr spc="55" dirty="0">
                <a:latin typeface="Times New Roman" pitchFamily="18" charset="0"/>
                <a:cs typeface="Times New Roman" pitchFamily="18" charset="0"/>
              </a:rPr>
              <a:t>o</a:t>
            </a:r>
            <a:r>
              <a:rPr spc="5" dirty="0">
                <a:latin typeface="Times New Roman" pitchFamily="18" charset="0"/>
                <a:cs typeface="Times New Roman" pitchFamily="18" charset="0"/>
              </a:rPr>
              <a:t> </a:t>
            </a:r>
            <a:r>
              <a:rPr dirty="0">
                <a:latin typeface="Times New Roman" pitchFamily="18" charset="0"/>
                <a:cs typeface="Times New Roman" pitchFamily="18" charset="0"/>
              </a:rPr>
              <a:t>gr</a:t>
            </a:r>
            <a:r>
              <a:rPr spc="-5" dirty="0">
                <a:latin typeface="Times New Roman" pitchFamily="18" charset="0"/>
                <a:cs typeface="Times New Roman" pitchFamily="18" charset="0"/>
              </a:rPr>
              <a:t>a</a:t>
            </a:r>
            <a:r>
              <a:rPr spc="-60" dirty="0">
                <a:latin typeface="Times New Roman" pitchFamily="18" charset="0"/>
                <a:cs typeface="Times New Roman" pitchFamily="18" charset="0"/>
              </a:rPr>
              <a:t>n</a:t>
            </a:r>
            <a:r>
              <a:rPr spc="-180" dirty="0">
                <a:latin typeface="Times New Roman" pitchFamily="18" charset="0"/>
                <a:cs typeface="Times New Roman" pitchFamily="18" charset="0"/>
              </a:rPr>
              <a:t>t</a:t>
            </a:r>
            <a:r>
              <a:rPr spc="-60" dirty="0">
                <a:latin typeface="Times New Roman" pitchFamily="18" charset="0"/>
                <a:cs typeface="Times New Roman" pitchFamily="18" charset="0"/>
              </a:rPr>
              <a:t>h</a:t>
            </a:r>
            <a:r>
              <a:rPr spc="114" dirty="0">
                <a:latin typeface="Times New Roman" pitchFamily="18" charset="0"/>
                <a:cs typeface="Times New Roman" pitchFamily="18" charset="0"/>
              </a:rPr>
              <a:t>a</a:t>
            </a:r>
            <a:endParaRPr>
              <a:latin typeface="Times New Roman" pitchFamily="18" charset="0"/>
              <a:cs typeface="Times New Roman" pitchFamily="18" charset="0"/>
            </a:endParaRPr>
          </a:p>
          <a:p>
            <a:pPr marL="12700" marR="1733550">
              <a:spcBef>
                <a:spcPts val="459"/>
              </a:spcBef>
            </a:pPr>
            <a:r>
              <a:rPr spc="-15" dirty="0">
                <a:latin typeface="Times New Roman" pitchFamily="18" charset="0"/>
                <a:cs typeface="Times New Roman" pitchFamily="18" charset="0"/>
              </a:rPr>
              <a:t>Satmya</a:t>
            </a:r>
            <a:r>
              <a:rPr spc="50" dirty="0">
                <a:latin typeface="Times New Roman" pitchFamily="18" charset="0"/>
                <a:cs typeface="Times New Roman" pitchFamily="18" charset="0"/>
              </a:rPr>
              <a:t> </a:t>
            </a:r>
            <a:r>
              <a:rPr spc="-195" dirty="0">
                <a:latin typeface="Times New Roman" pitchFamily="18" charset="0"/>
                <a:cs typeface="Times New Roman" pitchFamily="18" charset="0"/>
              </a:rPr>
              <a:t>–</a:t>
            </a:r>
            <a:r>
              <a:rPr spc="15" dirty="0">
                <a:latin typeface="Times New Roman" pitchFamily="18" charset="0"/>
                <a:cs typeface="Times New Roman" pitchFamily="18" charset="0"/>
              </a:rPr>
              <a:t> </a:t>
            </a:r>
            <a:r>
              <a:rPr spc="-15" dirty="0">
                <a:latin typeface="Times New Roman" pitchFamily="18" charset="0"/>
                <a:cs typeface="Times New Roman" pitchFamily="18" charset="0"/>
              </a:rPr>
              <a:t>examination</a:t>
            </a:r>
            <a:r>
              <a:rPr spc="100" dirty="0">
                <a:latin typeface="Times New Roman" pitchFamily="18" charset="0"/>
                <a:cs typeface="Times New Roman" pitchFamily="18" charset="0"/>
              </a:rPr>
              <a:t> </a:t>
            </a:r>
            <a:r>
              <a:rPr spc="-50" dirty="0">
                <a:latin typeface="Times New Roman" pitchFamily="18" charset="0"/>
                <a:cs typeface="Times New Roman" pitchFamily="18" charset="0"/>
              </a:rPr>
              <a:t>of</a:t>
            </a:r>
            <a:r>
              <a:rPr spc="45" dirty="0">
                <a:latin typeface="Times New Roman" pitchFamily="18" charset="0"/>
                <a:cs typeface="Times New Roman" pitchFamily="18" charset="0"/>
              </a:rPr>
              <a:t> </a:t>
            </a:r>
            <a:r>
              <a:rPr spc="20" dirty="0">
                <a:latin typeface="Times New Roman" pitchFamily="18" charset="0"/>
                <a:cs typeface="Times New Roman" pitchFamily="18" charset="0"/>
              </a:rPr>
              <a:t>bala(pravara,avara,madhyam) </a:t>
            </a:r>
            <a:r>
              <a:rPr spc="-440" dirty="0">
                <a:latin typeface="Times New Roman" pitchFamily="18" charset="0"/>
                <a:cs typeface="Times New Roman" pitchFamily="18" charset="0"/>
              </a:rPr>
              <a:t> </a:t>
            </a:r>
            <a:r>
              <a:rPr spc="-20" dirty="0">
                <a:latin typeface="Times New Roman" pitchFamily="18" charset="0"/>
                <a:cs typeface="Times New Roman" pitchFamily="18" charset="0"/>
              </a:rPr>
              <a:t>Satva</a:t>
            </a:r>
            <a:r>
              <a:rPr spc="50" dirty="0">
                <a:latin typeface="Times New Roman" pitchFamily="18" charset="0"/>
                <a:cs typeface="Times New Roman" pitchFamily="18" charset="0"/>
              </a:rPr>
              <a:t> </a:t>
            </a:r>
            <a:r>
              <a:rPr spc="-5" dirty="0">
                <a:latin typeface="Times New Roman" pitchFamily="18" charset="0"/>
                <a:cs typeface="Times New Roman" pitchFamily="18" charset="0"/>
              </a:rPr>
              <a:t>-</a:t>
            </a:r>
            <a:r>
              <a:rPr spc="25" dirty="0">
                <a:latin typeface="Times New Roman" pitchFamily="18" charset="0"/>
                <a:cs typeface="Times New Roman" pitchFamily="18" charset="0"/>
              </a:rPr>
              <a:t> </a:t>
            </a:r>
            <a:r>
              <a:rPr spc="-30" dirty="0">
                <a:latin typeface="Times New Roman" pitchFamily="18" charset="0"/>
                <a:cs typeface="Times New Roman" pitchFamily="18" charset="0"/>
              </a:rPr>
              <a:t>manas(satvik,</a:t>
            </a:r>
            <a:r>
              <a:rPr spc="110" dirty="0">
                <a:latin typeface="Times New Roman" pitchFamily="18" charset="0"/>
                <a:cs typeface="Times New Roman" pitchFamily="18" charset="0"/>
              </a:rPr>
              <a:t> </a:t>
            </a:r>
            <a:r>
              <a:rPr spc="-45" dirty="0">
                <a:latin typeface="Times New Roman" pitchFamily="18" charset="0"/>
                <a:cs typeface="Times New Roman" pitchFamily="18" charset="0"/>
              </a:rPr>
              <a:t>rajasik,</a:t>
            </a:r>
            <a:r>
              <a:rPr spc="70" dirty="0">
                <a:latin typeface="Times New Roman" pitchFamily="18" charset="0"/>
                <a:cs typeface="Times New Roman" pitchFamily="18" charset="0"/>
              </a:rPr>
              <a:t> </a:t>
            </a:r>
            <a:r>
              <a:rPr spc="-35" dirty="0">
                <a:latin typeface="Times New Roman" pitchFamily="18" charset="0"/>
                <a:cs typeface="Times New Roman" pitchFamily="18" charset="0"/>
              </a:rPr>
              <a:t>tamasik)</a:t>
            </a:r>
            <a:endParaRPr>
              <a:latin typeface="Times New Roman" pitchFamily="18" charset="0"/>
              <a:cs typeface="Times New Roman" pitchFamily="18" charset="0"/>
            </a:endParaRPr>
          </a:p>
          <a:p>
            <a:pPr marL="12700">
              <a:spcBef>
                <a:spcPts val="1490"/>
              </a:spcBef>
            </a:pPr>
            <a:r>
              <a:rPr spc="20" dirty="0">
                <a:latin typeface="Times New Roman" pitchFamily="18" charset="0"/>
                <a:cs typeface="Times New Roman" pitchFamily="18" charset="0"/>
              </a:rPr>
              <a:t>Ahara</a:t>
            </a:r>
            <a:r>
              <a:rPr spc="50" dirty="0">
                <a:latin typeface="Times New Roman" pitchFamily="18" charset="0"/>
                <a:cs typeface="Times New Roman" pitchFamily="18" charset="0"/>
              </a:rPr>
              <a:t> </a:t>
            </a:r>
            <a:r>
              <a:rPr spc="-65" dirty="0">
                <a:latin typeface="Times New Roman" pitchFamily="18" charset="0"/>
                <a:cs typeface="Times New Roman" pitchFamily="18" charset="0"/>
              </a:rPr>
              <a:t>Shakti</a:t>
            </a:r>
            <a:r>
              <a:rPr spc="75" dirty="0">
                <a:latin typeface="Times New Roman" pitchFamily="18" charset="0"/>
                <a:cs typeface="Times New Roman" pitchFamily="18" charset="0"/>
              </a:rPr>
              <a:t> </a:t>
            </a:r>
            <a:r>
              <a:rPr spc="-195" dirty="0">
                <a:latin typeface="Times New Roman" pitchFamily="18" charset="0"/>
                <a:cs typeface="Times New Roman" pitchFamily="18" charset="0"/>
              </a:rPr>
              <a:t>–</a:t>
            </a:r>
            <a:r>
              <a:rPr spc="15" dirty="0">
                <a:latin typeface="Times New Roman" pitchFamily="18" charset="0"/>
                <a:cs typeface="Times New Roman" pitchFamily="18" charset="0"/>
              </a:rPr>
              <a:t> </a:t>
            </a:r>
            <a:r>
              <a:rPr spc="-45" dirty="0">
                <a:latin typeface="Times New Roman" pitchFamily="18" charset="0"/>
                <a:cs typeface="Times New Roman" pitchFamily="18" charset="0"/>
              </a:rPr>
              <a:t>quantity,</a:t>
            </a:r>
            <a:r>
              <a:rPr spc="75" dirty="0">
                <a:latin typeface="Times New Roman" pitchFamily="18" charset="0"/>
                <a:cs typeface="Times New Roman" pitchFamily="18" charset="0"/>
              </a:rPr>
              <a:t> </a:t>
            </a:r>
            <a:r>
              <a:rPr spc="-30" dirty="0">
                <a:latin typeface="Times New Roman" pitchFamily="18" charset="0"/>
                <a:cs typeface="Times New Roman" pitchFamily="18" charset="0"/>
              </a:rPr>
              <a:t>digestion</a:t>
            </a:r>
            <a:r>
              <a:rPr spc="105" dirty="0">
                <a:latin typeface="Times New Roman" pitchFamily="18" charset="0"/>
                <a:cs typeface="Times New Roman" pitchFamily="18" charset="0"/>
              </a:rPr>
              <a:t> </a:t>
            </a:r>
            <a:r>
              <a:rPr spc="-45" dirty="0">
                <a:latin typeface="Times New Roman" pitchFamily="18" charset="0"/>
                <a:cs typeface="Times New Roman" pitchFamily="18" charset="0"/>
              </a:rPr>
              <a:t>time,</a:t>
            </a:r>
            <a:r>
              <a:rPr spc="60" dirty="0">
                <a:latin typeface="Times New Roman" pitchFamily="18" charset="0"/>
                <a:cs typeface="Times New Roman" pitchFamily="18" charset="0"/>
              </a:rPr>
              <a:t> </a:t>
            </a:r>
            <a:r>
              <a:rPr spc="5" dirty="0">
                <a:latin typeface="Times New Roman" pitchFamily="18" charset="0"/>
                <a:cs typeface="Times New Roman" pitchFamily="18" charset="0"/>
              </a:rPr>
              <a:t>agni</a:t>
            </a:r>
            <a:r>
              <a:rPr spc="70" dirty="0">
                <a:latin typeface="Times New Roman" pitchFamily="18" charset="0"/>
                <a:cs typeface="Times New Roman" pitchFamily="18" charset="0"/>
              </a:rPr>
              <a:t> </a:t>
            </a:r>
            <a:r>
              <a:rPr spc="-45" dirty="0">
                <a:latin typeface="Times New Roman" pitchFamily="18" charset="0"/>
                <a:cs typeface="Times New Roman" pitchFamily="18" charset="0"/>
              </a:rPr>
              <a:t>,</a:t>
            </a:r>
            <a:r>
              <a:rPr spc="5" dirty="0">
                <a:latin typeface="Times New Roman" pitchFamily="18" charset="0"/>
                <a:cs typeface="Times New Roman" pitchFamily="18" charset="0"/>
              </a:rPr>
              <a:t> </a:t>
            </a:r>
            <a:r>
              <a:rPr spc="30" dirty="0">
                <a:latin typeface="Times New Roman" pitchFamily="18" charset="0"/>
                <a:cs typeface="Times New Roman" pitchFamily="18" charset="0"/>
              </a:rPr>
              <a:t>etc</a:t>
            </a:r>
            <a:endParaRPr>
              <a:latin typeface="Times New Roman" pitchFamily="18" charset="0"/>
              <a:cs typeface="Times New Roman" pitchFamily="18" charset="0"/>
            </a:endParaRPr>
          </a:p>
          <a:p>
            <a:pPr marL="12700" marR="3314065"/>
            <a:r>
              <a:rPr spc="60" dirty="0">
                <a:latin typeface="Times New Roman" pitchFamily="18" charset="0"/>
                <a:cs typeface="Times New Roman" pitchFamily="18" charset="0"/>
              </a:rPr>
              <a:t>V</a:t>
            </a:r>
            <a:r>
              <a:rPr spc="35" dirty="0">
                <a:latin typeface="Times New Roman" pitchFamily="18" charset="0"/>
                <a:cs typeface="Times New Roman" pitchFamily="18" charset="0"/>
              </a:rPr>
              <a:t>y</a:t>
            </a:r>
            <a:r>
              <a:rPr spc="70" dirty="0">
                <a:latin typeface="Times New Roman" pitchFamily="18" charset="0"/>
                <a:cs typeface="Times New Roman" pitchFamily="18" charset="0"/>
              </a:rPr>
              <a:t>a</a:t>
            </a:r>
            <a:r>
              <a:rPr spc="80" dirty="0">
                <a:latin typeface="Times New Roman" pitchFamily="18" charset="0"/>
                <a:cs typeface="Times New Roman" pitchFamily="18" charset="0"/>
              </a:rPr>
              <a:t>y</a:t>
            </a:r>
            <a:r>
              <a:rPr spc="45" dirty="0">
                <a:latin typeface="Times New Roman" pitchFamily="18" charset="0"/>
                <a:cs typeface="Times New Roman" pitchFamily="18" charset="0"/>
              </a:rPr>
              <a:t>a</a:t>
            </a:r>
            <a:r>
              <a:rPr spc="80" dirty="0">
                <a:latin typeface="Times New Roman" pitchFamily="18" charset="0"/>
                <a:cs typeface="Times New Roman" pitchFamily="18" charset="0"/>
              </a:rPr>
              <a:t>m</a:t>
            </a:r>
            <a:r>
              <a:rPr spc="35" dirty="0">
                <a:latin typeface="Times New Roman" pitchFamily="18" charset="0"/>
                <a:cs typeface="Times New Roman" pitchFamily="18" charset="0"/>
              </a:rPr>
              <a:t> </a:t>
            </a:r>
            <a:r>
              <a:rPr spc="-100" dirty="0">
                <a:latin typeface="Times New Roman" pitchFamily="18" charset="0"/>
                <a:cs typeface="Times New Roman" pitchFamily="18" charset="0"/>
              </a:rPr>
              <a:t>S</a:t>
            </a:r>
            <a:r>
              <a:rPr spc="-114" dirty="0">
                <a:latin typeface="Times New Roman" pitchFamily="18" charset="0"/>
                <a:cs typeface="Times New Roman" pitchFamily="18" charset="0"/>
              </a:rPr>
              <a:t>h</a:t>
            </a:r>
            <a:r>
              <a:rPr spc="45" dirty="0">
                <a:latin typeface="Times New Roman" pitchFamily="18" charset="0"/>
                <a:cs typeface="Times New Roman" pitchFamily="18" charset="0"/>
              </a:rPr>
              <a:t>a</a:t>
            </a:r>
            <a:r>
              <a:rPr spc="60" dirty="0">
                <a:latin typeface="Times New Roman" pitchFamily="18" charset="0"/>
                <a:cs typeface="Times New Roman" pitchFamily="18" charset="0"/>
              </a:rPr>
              <a:t>k</a:t>
            </a:r>
            <a:r>
              <a:rPr spc="-180" dirty="0">
                <a:latin typeface="Times New Roman" pitchFamily="18" charset="0"/>
                <a:cs typeface="Times New Roman" pitchFamily="18" charset="0"/>
              </a:rPr>
              <a:t>t</a:t>
            </a:r>
            <a:r>
              <a:rPr spc="-90" dirty="0">
                <a:latin typeface="Times New Roman" pitchFamily="18" charset="0"/>
                <a:cs typeface="Times New Roman" pitchFamily="18" charset="0"/>
              </a:rPr>
              <a:t>i</a:t>
            </a:r>
            <a:r>
              <a:rPr spc="30" dirty="0">
                <a:latin typeface="Times New Roman" pitchFamily="18" charset="0"/>
                <a:cs typeface="Times New Roman" pitchFamily="18" charset="0"/>
              </a:rPr>
              <a:t> </a:t>
            </a:r>
            <a:r>
              <a:rPr spc="-195" dirty="0">
                <a:latin typeface="Times New Roman" pitchFamily="18" charset="0"/>
                <a:cs typeface="Times New Roman" pitchFamily="18" charset="0"/>
              </a:rPr>
              <a:t>–</a:t>
            </a:r>
            <a:r>
              <a:rPr spc="10" dirty="0">
                <a:latin typeface="Times New Roman" pitchFamily="18" charset="0"/>
                <a:cs typeface="Times New Roman" pitchFamily="18" charset="0"/>
              </a:rPr>
              <a:t> </a:t>
            </a:r>
            <a:r>
              <a:rPr spc="160" dirty="0">
                <a:latin typeface="Times New Roman" pitchFamily="18" charset="0"/>
                <a:cs typeface="Times New Roman" pitchFamily="18" charset="0"/>
              </a:rPr>
              <a:t>a</a:t>
            </a:r>
            <a:r>
              <a:rPr spc="130" dirty="0">
                <a:latin typeface="Times New Roman" pitchFamily="18" charset="0"/>
                <a:cs typeface="Times New Roman" pitchFamily="18" charset="0"/>
              </a:rPr>
              <a:t>c</a:t>
            </a:r>
            <a:r>
              <a:rPr spc="195" dirty="0">
                <a:latin typeface="Times New Roman" pitchFamily="18" charset="0"/>
                <a:cs typeface="Times New Roman" pitchFamily="18" charset="0"/>
              </a:rPr>
              <a:t>c</a:t>
            </a:r>
            <a:r>
              <a:rPr spc="45" dirty="0">
                <a:latin typeface="Times New Roman" pitchFamily="18" charset="0"/>
                <a:cs typeface="Times New Roman" pitchFamily="18" charset="0"/>
              </a:rPr>
              <a:t> </a:t>
            </a:r>
            <a:r>
              <a:rPr spc="-180" dirty="0">
                <a:latin typeface="Times New Roman" pitchFamily="18" charset="0"/>
                <a:cs typeface="Times New Roman" pitchFamily="18" charset="0"/>
              </a:rPr>
              <a:t>t</a:t>
            </a:r>
            <a:r>
              <a:rPr spc="55" dirty="0">
                <a:latin typeface="Times New Roman" pitchFamily="18" charset="0"/>
                <a:cs typeface="Times New Roman" pitchFamily="18" charset="0"/>
              </a:rPr>
              <a:t>o</a:t>
            </a:r>
            <a:r>
              <a:rPr dirty="0">
                <a:latin typeface="Times New Roman" pitchFamily="18" charset="0"/>
                <a:cs typeface="Times New Roman" pitchFamily="18" charset="0"/>
              </a:rPr>
              <a:t> </a:t>
            </a:r>
            <a:r>
              <a:rPr spc="85" dirty="0">
                <a:latin typeface="Times New Roman" pitchFamily="18" charset="0"/>
                <a:cs typeface="Times New Roman" pitchFamily="18" charset="0"/>
              </a:rPr>
              <a:t>e</a:t>
            </a:r>
            <a:r>
              <a:rPr spc="-45" dirty="0">
                <a:latin typeface="Times New Roman" pitchFamily="18" charset="0"/>
                <a:cs typeface="Times New Roman" pitchFamily="18" charset="0"/>
              </a:rPr>
              <a:t>x</a:t>
            </a:r>
            <a:r>
              <a:rPr spc="85" dirty="0">
                <a:latin typeface="Times New Roman" pitchFamily="18" charset="0"/>
                <a:cs typeface="Times New Roman" pitchFamily="18" charset="0"/>
              </a:rPr>
              <a:t>e</a:t>
            </a:r>
            <a:r>
              <a:rPr spc="15" dirty="0">
                <a:latin typeface="Times New Roman" pitchFamily="18" charset="0"/>
                <a:cs typeface="Times New Roman" pitchFamily="18" charset="0"/>
              </a:rPr>
              <a:t>r</a:t>
            </a:r>
            <a:r>
              <a:rPr dirty="0">
                <a:latin typeface="Times New Roman" pitchFamily="18" charset="0"/>
                <a:cs typeface="Times New Roman" pitchFamily="18" charset="0"/>
              </a:rPr>
              <a:t>c</a:t>
            </a:r>
            <a:r>
              <a:rPr spc="-80" dirty="0">
                <a:latin typeface="Times New Roman" pitchFamily="18" charset="0"/>
                <a:cs typeface="Times New Roman" pitchFamily="18" charset="0"/>
              </a:rPr>
              <a:t>i</a:t>
            </a:r>
            <a:r>
              <a:rPr spc="-114" dirty="0">
                <a:latin typeface="Times New Roman" pitchFamily="18" charset="0"/>
                <a:cs typeface="Times New Roman" pitchFamily="18" charset="0"/>
              </a:rPr>
              <a:t>s</a:t>
            </a:r>
            <a:r>
              <a:rPr spc="95" dirty="0">
                <a:latin typeface="Times New Roman" pitchFamily="18" charset="0"/>
                <a:cs typeface="Times New Roman" pitchFamily="18" charset="0"/>
              </a:rPr>
              <a:t>e</a:t>
            </a:r>
            <a:r>
              <a:rPr spc="75" dirty="0">
                <a:latin typeface="Times New Roman" pitchFamily="18" charset="0"/>
                <a:cs typeface="Times New Roman" pitchFamily="18" charset="0"/>
              </a:rPr>
              <a:t> </a:t>
            </a:r>
            <a:r>
              <a:rPr spc="45" dirty="0">
                <a:latin typeface="Times New Roman" pitchFamily="18" charset="0"/>
                <a:cs typeface="Times New Roman" pitchFamily="18" charset="0"/>
              </a:rPr>
              <a:t>o</a:t>
            </a:r>
            <a:r>
              <a:rPr spc="-165" dirty="0">
                <a:latin typeface="Times New Roman" pitchFamily="18" charset="0"/>
                <a:cs typeface="Times New Roman" pitchFamily="18" charset="0"/>
              </a:rPr>
              <a:t>r</a:t>
            </a:r>
            <a:r>
              <a:rPr spc="5" dirty="0">
                <a:latin typeface="Times New Roman" pitchFamily="18" charset="0"/>
                <a:cs typeface="Times New Roman" pitchFamily="18" charset="0"/>
              </a:rPr>
              <a:t> </a:t>
            </a:r>
            <a:r>
              <a:rPr spc="-125" dirty="0">
                <a:latin typeface="Times New Roman" pitchFamily="18" charset="0"/>
                <a:cs typeface="Times New Roman" pitchFamily="18" charset="0"/>
              </a:rPr>
              <a:t>w</a:t>
            </a:r>
            <a:r>
              <a:rPr spc="45" dirty="0">
                <a:latin typeface="Times New Roman" pitchFamily="18" charset="0"/>
                <a:cs typeface="Times New Roman" pitchFamily="18" charset="0"/>
              </a:rPr>
              <a:t>o</a:t>
            </a:r>
            <a:r>
              <a:rPr spc="-70" dirty="0">
                <a:latin typeface="Times New Roman" pitchFamily="18" charset="0"/>
                <a:cs typeface="Times New Roman" pitchFamily="18" charset="0"/>
              </a:rPr>
              <a:t>rk  </a:t>
            </a:r>
            <a:r>
              <a:rPr spc="60" dirty="0">
                <a:latin typeface="Times New Roman" pitchFamily="18" charset="0"/>
                <a:cs typeface="Times New Roman" pitchFamily="18" charset="0"/>
              </a:rPr>
              <a:t>V</a:t>
            </a:r>
            <a:r>
              <a:rPr spc="70" dirty="0">
                <a:latin typeface="Times New Roman" pitchFamily="18" charset="0"/>
                <a:cs typeface="Times New Roman" pitchFamily="18" charset="0"/>
              </a:rPr>
              <a:t>a</a:t>
            </a:r>
            <a:r>
              <a:rPr spc="80" dirty="0">
                <a:latin typeface="Times New Roman" pitchFamily="18" charset="0"/>
                <a:cs typeface="Times New Roman" pitchFamily="18" charset="0"/>
              </a:rPr>
              <a:t>y</a:t>
            </a:r>
            <a:r>
              <a:rPr spc="30" dirty="0">
                <a:latin typeface="Times New Roman" pitchFamily="18" charset="0"/>
                <a:cs typeface="Times New Roman" pitchFamily="18" charset="0"/>
              </a:rPr>
              <a:t>a</a:t>
            </a:r>
            <a:r>
              <a:rPr spc="40" dirty="0">
                <a:latin typeface="Times New Roman" pitchFamily="18" charset="0"/>
                <a:cs typeface="Times New Roman" pitchFamily="18" charset="0"/>
              </a:rPr>
              <a:t>h</a:t>
            </a:r>
            <a:r>
              <a:rPr spc="35" dirty="0">
                <a:latin typeface="Times New Roman" pitchFamily="18" charset="0"/>
                <a:cs typeface="Times New Roman" pitchFamily="18" charset="0"/>
              </a:rPr>
              <a:t> </a:t>
            </a:r>
            <a:r>
              <a:rPr spc="-195" dirty="0">
                <a:latin typeface="Times New Roman" pitchFamily="18" charset="0"/>
                <a:cs typeface="Times New Roman" pitchFamily="18" charset="0"/>
              </a:rPr>
              <a:t>–</a:t>
            </a:r>
            <a:r>
              <a:rPr spc="10" dirty="0">
                <a:latin typeface="Times New Roman" pitchFamily="18" charset="0"/>
                <a:cs typeface="Times New Roman" pitchFamily="18" charset="0"/>
              </a:rPr>
              <a:t> </a:t>
            </a:r>
            <a:r>
              <a:rPr spc="160" dirty="0">
                <a:latin typeface="Times New Roman" pitchFamily="18" charset="0"/>
                <a:cs typeface="Times New Roman" pitchFamily="18" charset="0"/>
              </a:rPr>
              <a:t>a</a:t>
            </a:r>
            <a:r>
              <a:rPr spc="130" dirty="0">
                <a:latin typeface="Times New Roman" pitchFamily="18" charset="0"/>
                <a:cs typeface="Times New Roman" pitchFamily="18" charset="0"/>
              </a:rPr>
              <a:t>c</a:t>
            </a:r>
            <a:r>
              <a:rPr spc="195" dirty="0">
                <a:latin typeface="Times New Roman" pitchFamily="18" charset="0"/>
                <a:cs typeface="Times New Roman" pitchFamily="18" charset="0"/>
              </a:rPr>
              <a:t>c</a:t>
            </a:r>
            <a:r>
              <a:rPr spc="45" dirty="0">
                <a:latin typeface="Times New Roman" pitchFamily="18" charset="0"/>
                <a:cs typeface="Times New Roman" pitchFamily="18" charset="0"/>
              </a:rPr>
              <a:t> </a:t>
            </a:r>
            <a:r>
              <a:rPr spc="-180" dirty="0">
                <a:latin typeface="Times New Roman" pitchFamily="18" charset="0"/>
                <a:cs typeface="Times New Roman" pitchFamily="18" charset="0"/>
              </a:rPr>
              <a:t>t</a:t>
            </a:r>
            <a:r>
              <a:rPr spc="55" dirty="0">
                <a:latin typeface="Times New Roman" pitchFamily="18" charset="0"/>
                <a:cs typeface="Times New Roman" pitchFamily="18" charset="0"/>
              </a:rPr>
              <a:t>o</a:t>
            </a:r>
            <a:r>
              <a:rPr dirty="0">
                <a:latin typeface="Times New Roman" pitchFamily="18" charset="0"/>
                <a:cs typeface="Times New Roman" pitchFamily="18" charset="0"/>
              </a:rPr>
              <a:t> </a:t>
            </a:r>
            <a:r>
              <a:rPr spc="-180" dirty="0">
                <a:latin typeface="Times New Roman" pitchFamily="18" charset="0"/>
                <a:cs typeface="Times New Roman" pitchFamily="18" charset="0"/>
              </a:rPr>
              <a:t>t</a:t>
            </a:r>
            <a:r>
              <a:rPr spc="-80" dirty="0">
                <a:latin typeface="Times New Roman" pitchFamily="18" charset="0"/>
                <a:cs typeface="Times New Roman" pitchFamily="18" charset="0"/>
              </a:rPr>
              <a:t>i</a:t>
            </a:r>
            <a:r>
              <a:rPr spc="-10" dirty="0">
                <a:latin typeface="Times New Roman" pitchFamily="18" charset="0"/>
                <a:cs typeface="Times New Roman" pitchFamily="18" charset="0"/>
              </a:rPr>
              <a:t>m</a:t>
            </a:r>
            <a:r>
              <a:rPr spc="95" dirty="0">
                <a:latin typeface="Times New Roman" pitchFamily="18" charset="0"/>
                <a:cs typeface="Times New Roman" pitchFamily="18" charset="0"/>
              </a:rPr>
              <a:t>e</a:t>
            </a:r>
            <a:r>
              <a:rPr spc="40" dirty="0">
                <a:latin typeface="Times New Roman" pitchFamily="18" charset="0"/>
                <a:cs typeface="Times New Roman" pitchFamily="18" charset="0"/>
              </a:rPr>
              <a:t> </a:t>
            </a:r>
            <a:r>
              <a:rPr spc="30" dirty="0">
                <a:latin typeface="Times New Roman" pitchFamily="18" charset="0"/>
                <a:cs typeface="Times New Roman" pitchFamily="18" charset="0"/>
              </a:rPr>
              <a:t>a</a:t>
            </a:r>
            <a:r>
              <a:rPr spc="20" dirty="0">
                <a:latin typeface="Times New Roman" pitchFamily="18" charset="0"/>
                <a:cs typeface="Times New Roman" pitchFamily="18" charset="0"/>
              </a:rPr>
              <a:t>n</a:t>
            </a:r>
            <a:r>
              <a:rPr spc="70" dirty="0">
                <a:latin typeface="Times New Roman" pitchFamily="18" charset="0"/>
                <a:cs typeface="Times New Roman" pitchFamily="18" charset="0"/>
              </a:rPr>
              <a:t>d</a:t>
            </a:r>
            <a:r>
              <a:rPr spc="45" dirty="0">
                <a:latin typeface="Times New Roman" pitchFamily="18" charset="0"/>
                <a:cs typeface="Times New Roman" pitchFamily="18" charset="0"/>
              </a:rPr>
              <a:t> </a:t>
            </a:r>
            <a:r>
              <a:rPr spc="85" dirty="0">
                <a:latin typeface="Times New Roman" pitchFamily="18" charset="0"/>
                <a:cs typeface="Times New Roman" pitchFamily="18" charset="0"/>
              </a:rPr>
              <a:t>ag</a:t>
            </a:r>
            <a:r>
              <a:rPr spc="95" dirty="0">
                <a:latin typeface="Times New Roman" pitchFamily="18" charset="0"/>
                <a:cs typeface="Times New Roman" pitchFamily="18" charset="0"/>
              </a:rPr>
              <a:t>e</a:t>
            </a:r>
            <a:r>
              <a:rPr spc="50" dirty="0">
                <a:latin typeface="Times New Roman" pitchFamily="18" charset="0"/>
                <a:cs typeface="Times New Roman" pitchFamily="18" charset="0"/>
              </a:rPr>
              <a:t> </a:t>
            </a:r>
            <a:r>
              <a:rPr spc="10" dirty="0">
                <a:latin typeface="Times New Roman" pitchFamily="18" charset="0"/>
                <a:cs typeface="Times New Roman" pitchFamily="18" charset="0"/>
              </a:rPr>
              <a:t>d</a:t>
            </a:r>
            <a:r>
              <a:rPr spc="-5" dirty="0">
                <a:latin typeface="Times New Roman" pitchFamily="18" charset="0"/>
                <a:cs typeface="Times New Roman" pitchFamily="18" charset="0"/>
              </a:rPr>
              <a:t>h</a:t>
            </a:r>
            <a:r>
              <a:rPr spc="-35" dirty="0">
                <a:latin typeface="Times New Roman" pitchFamily="18" charset="0"/>
                <a:cs typeface="Times New Roman" pitchFamily="18" charset="0"/>
              </a:rPr>
              <a:t>a</a:t>
            </a:r>
            <a:r>
              <a:rPr spc="-40" dirty="0">
                <a:latin typeface="Times New Roman" pitchFamily="18" charset="0"/>
                <a:cs typeface="Times New Roman" pitchFamily="18" charset="0"/>
              </a:rPr>
              <a:t>t</a:t>
            </a:r>
            <a:r>
              <a:rPr spc="-45" dirty="0">
                <a:latin typeface="Times New Roman" pitchFamily="18" charset="0"/>
                <a:cs typeface="Times New Roman" pitchFamily="18" charset="0"/>
              </a:rPr>
              <a:t>u</a:t>
            </a:r>
            <a:endParaRPr>
              <a:latin typeface="Times New Roman" pitchFamily="18" charset="0"/>
              <a:cs typeface="Times New Roman" pitchFamily="18" charset="0"/>
            </a:endParaRPr>
          </a:p>
        </p:txBody>
      </p:sp>
      <p:grpSp>
        <p:nvGrpSpPr>
          <p:cNvPr id="2" name="object 8"/>
          <p:cNvGrpSpPr/>
          <p:nvPr/>
        </p:nvGrpSpPr>
        <p:grpSpPr>
          <a:xfrm>
            <a:off x="4018789" y="1001268"/>
            <a:ext cx="4930616" cy="1398905"/>
            <a:chOff x="5358384" y="1001267"/>
            <a:chExt cx="6574155" cy="1398905"/>
          </a:xfrm>
        </p:grpSpPr>
        <p:pic>
          <p:nvPicPr>
            <p:cNvPr id="9" name="object 9"/>
            <p:cNvPicPr/>
            <p:nvPr/>
          </p:nvPicPr>
          <p:blipFill>
            <a:blip r:embed="rId2" cstate="print"/>
            <a:stretch>
              <a:fillRect/>
            </a:stretch>
          </p:blipFill>
          <p:spPr>
            <a:xfrm>
              <a:off x="5358384" y="1001267"/>
              <a:ext cx="6574154" cy="1398651"/>
            </a:xfrm>
            <a:prstGeom prst="rect">
              <a:avLst/>
            </a:prstGeom>
          </p:spPr>
        </p:pic>
        <p:pic>
          <p:nvPicPr>
            <p:cNvPr id="10" name="object 10"/>
            <p:cNvPicPr/>
            <p:nvPr/>
          </p:nvPicPr>
          <p:blipFill>
            <a:blip r:embed="rId3" cstate="print"/>
            <a:stretch>
              <a:fillRect/>
            </a:stretch>
          </p:blipFill>
          <p:spPr>
            <a:xfrm>
              <a:off x="5554980" y="1197863"/>
              <a:ext cx="6190487" cy="1014984"/>
            </a:xfrm>
            <a:prstGeom prst="rect">
              <a:avLst/>
            </a:prstGeom>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solidFill>
                  <a:srgbClr val="FF0000"/>
                </a:solidFill>
                <a:latin typeface="Kruti Dev 055" pitchFamily="2" charset="0"/>
              </a:rPr>
              <a:t>jksxjksxh</a:t>
            </a:r>
            <a:r>
              <a:rPr lang="en-US" b="1" dirty="0" smtClean="0">
                <a:solidFill>
                  <a:srgbClr val="FF0000"/>
                </a:solidFill>
                <a:latin typeface="Kruti Dev 055" pitchFamily="2" charset="0"/>
              </a:rPr>
              <a:t> </a:t>
            </a:r>
            <a:r>
              <a:rPr lang="en-US" b="1" dirty="0" err="1" smtClean="0">
                <a:solidFill>
                  <a:srgbClr val="FF0000"/>
                </a:solidFill>
                <a:latin typeface="Kruti Dev 055" pitchFamily="2" charset="0"/>
              </a:rPr>
              <a:t>ifj</a:t>
            </a:r>
            <a:r>
              <a:rPr lang="en-US" b="1" dirty="0" smtClean="0">
                <a:solidFill>
                  <a:srgbClr val="FF0000"/>
                </a:solidFill>
                <a:latin typeface="Kruti Dev 055" pitchFamily="2" charset="0"/>
              </a:rPr>
              <a:t>{</a:t>
            </a:r>
            <a:r>
              <a:rPr lang="en-US" b="1" dirty="0" err="1" smtClean="0">
                <a:solidFill>
                  <a:srgbClr val="FF0000"/>
                </a:solidFill>
                <a:latin typeface="Kruti Dev 055" pitchFamily="2" charset="0"/>
              </a:rPr>
              <a:t>kk</a:t>
            </a:r>
            <a:endParaRPr lang="en-US" dirty="0"/>
          </a:p>
        </p:txBody>
      </p:sp>
      <p:sp>
        <p:nvSpPr>
          <p:cNvPr id="3" name="Content Placeholder 2"/>
          <p:cNvSpPr>
            <a:spLocks noGrp="1"/>
          </p:cNvSpPr>
          <p:nvPr>
            <p:ph idx="1"/>
          </p:nvPr>
        </p:nvSpPr>
        <p:spPr>
          <a:xfrm>
            <a:off x="457200" y="1371600"/>
            <a:ext cx="8229600" cy="4754563"/>
          </a:xfrm>
        </p:spPr>
        <p:txBody>
          <a:bodyPr>
            <a:normAutofit fontScale="92500"/>
          </a:bodyPr>
          <a:lstStyle/>
          <a:p>
            <a:pPr>
              <a:buNone/>
            </a:pPr>
            <a:r>
              <a:rPr lang="en-US" dirty="0" smtClean="0">
                <a:solidFill>
                  <a:srgbClr val="FF0000"/>
                </a:solidFill>
                <a:latin typeface="Kruti Dev 055" pitchFamily="2" charset="0"/>
              </a:rPr>
              <a:t>		</a:t>
            </a:r>
            <a:r>
              <a:rPr lang="en-US" b="1" dirty="0" smtClean="0">
                <a:latin typeface="Kruti Dev 055" pitchFamily="2" charset="0"/>
              </a:rPr>
              <a:t>^</a:t>
            </a:r>
            <a:r>
              <a:rPr lang="en-US" b="1" dirty="0" err="1" smtClean="0">
                <a:latin typeface="Kruti Dev 055" pitchFamily="2" charset="0"/>
              </a:rPr>
              <a:t>funkua</a:t>
            </a:r>
            <a:r>
              <a:rPr lang="en-US" b="1" dirty="0" smtClean="0">
                <a:latin typeface="Kruti Dev 055" pitchFamily="2" charset="0"/>
              </a:rPr>
              <a:t> </a:t>
            </a:r>
            <a:r>
              <a:rPr lang="en-US" b="1" dirty="0" err="1" smtClean="0">
                <a:latin typeface="Kruti Dev 055" pitchFamily="2" charset="0"/>
              </a:rPr>
              <a:t>iwoZ:ikf.k</a:t>
            </a:r>
            <a:r>
              <a:rPr lang="en-US" b="1" dirty="0" smtClean="0">
                <a:latin typeface="Kruti Dev 055" pitchFamily="2" charset="0"/>
              </a:rPr>
              <a:t> :</a:t>
            </a:r>
            <a:r>
              <a:rPr lang="en-US" b="1" dirty="0" err="1" smtClean="0">
                <a:latin typeface="Kruti Dev 055" pitchFamily="2" charset="0"/>
              </a:rPr>
              <a:t>ik.;qi’k;LrFkkA</a:t>
            </a:r>
            <a:endParaRPr lang="en-US" b="1" dirty="0" smtClean="0">
              <a:latin typeface="Kruti Dev 055" pitchFamily="2" charset="0"/>
            </a:endParaRPr>
          </a:p>
          <a:p>
            <a:pPr>
              <a:buNone/>
            </a:pPr>
            <a:r>
              <a:rPr lang="en-US" b="1" dirty="0" smtClean="0">
                <a:latin typeface="Kruti Dev 055" pitchFamily="2" charset="0"/>
              </a:rPr>
              <a:t>		</a:t>
            </a:r>
            <a:r>
              <a:rPr lang="en-US" b="1" dirty="0" err="1" smtClean="0">
                <a:latin typeface="Kruti Dev 055" pitchFamily="2" charset="0"/>
              </a:rPr>
              <a:t>laizkfIrf’pfr</a:t>
            </a:r>
            <a:r>
              <a:rPr lang="en-US" b="1" dirty="0" smtClean="0">
                <a:latin typeface="Kruti Dev 055" pitchFamily="2" charset="0"/>
              </a:rPr>
              <a:t> </a:t>
            </a:r>
            <a:r>
              <a:rPr lang="en-US" b="1" dirty="0" err="1" smtClean="0">
                <a:latin typeface="Kruti Dev 055" pitchFamily="2" charset="0"/>
              </a:rPr>
              <a:t>foKkua</a:t>
            </a:r>
            <a:r>
              <a:rPr lang="en-US" b="1" dirty="0" smtClean="0">
                <a:latin typeface="Kruti Dev 055" pitchFamily="2" charset="0"/>
              </a:rPr>
              <a:t> jksxk.kka </a:t>
            </a:r>
            <a:r>
              <a:rPr lang="en-US" b="1" dirty="0" err="1" smtClean="0">
                <a:latin typeface="Kruti Dev 055" pitchFamily="2" charset="0"/>
              </a:rPr>
              <a:t>iPp</a:t>
            </a:r>
            <a:r>
              <a:rPr lang="en-US" b="1" dirty="0" smtClean="0">
                <a:latin typeface="Kruti Dev 055" pitchFamily="2" charset="0"/>
              </a:rPr>
              <a:t>/</a:t>
            </a:r>
            <a:r>
              <a:rPr lang="en-US" b="1" dirty="0" err="1" smtClean="0">
                <a:latin typeface="Kruti Dev 055" pitchFamily="2" charset="0"/>
              </a:rPr>
              <a:t>kk</a:t>
            </a:r>
            <a:r>
              <a:rPr lang="en-US" b="1" dirty="0" smtClean="0">
                <a:latin typeface="Kruti Dev 055" pitchFamily="2" charset="0"/>
              </a:rPr>
              <a:t> </a:t>
            </a:r>
            <a:r>
              <a:rPr lang="en-US" b="1" dirty="0" err="1" smtClean="0">
                <a:latin typeface="Kruti Dev 055" pitchFamily="2" charset="0"/>
              </a:rPr>
              <a:t>Le`re</a:t>
            </a:r>
            <a:r>
              <a:rPr lang="en-US" b="1" dirty="0" smtClean="0">
                <a:latin typeface="Kruti Dev 055" pitchFamily="2" charset="0"/>
              </a:rPr>
              <a:t>~ </a:t>
            </a:r>
            <a:r>
              <a:rPr lang="en-US" dirty="0" smtClean="0">
                <a:latin typeface="Kruti Dev 055" pitchFamily="2" charset="0"/>
              </a:rPr>
              <a:t>AA </a:t>
            </a:r>
            <a:r>
              <a:rPr lang="en-US" dirty="0" err="1" smtClean="0">
                <a:latin typeface="Kruti Dev 055" pitchFamily="2" charset="0"/>
              </a:rPr>
              <a:t>ek</a:t>
            </a:r>
            <a:r>
              <a:rPr lang="en-US" dirty="0" smtClean="0">
                <a:latin typeface="Kruti Dev 055" pitchFamily="2" charset="0"/>
              </a:rPr>
              <a:t>-fu- 1@4</a:t>
            </a:r>
          </a:p>
          <a:p>
            <a:r>
              <a:rPr lang="en-US" dirty="0" smtClean="0">
                <a:latin typeface="Kruti Dev 055" pitchFamily="2" charset="0"/>
              </a:rPr>
              <a:t>jksxk.kka Eg.kts </a:t>
            </a:r>
            <a:r>
              <a:rPr lang="en-US" dirty="0" err="1" smtClean="0">
                <a:latin typeface="Kruti Dev 055" pitchFamily="2" charset="0"/>
              </a:rPr>
              <a:t>jksxkaps</a:t>
            </a:r>
            <a:r>
              <a:rPr lang="en-US" dirty="0" smtClean="0">
                <a:latin typeface="Kruti Dev 055" pitchFamily="2" charset="0"/>
              </a:rPr>
              <a:t> </a:t>
            </a:r>
            <a:r>
              <a:rPr lang="en-US" dirty="0" err="1" smtClean="0">
                <a:latin typeface="Kruti Dev 055" pitchFamily="2" charset="0"/>
              </a:rPr>
              <a:t>fof’k”V</a:t>
            </a:r>
            <a:r>
              <a:rPr lang="en-US" dirty="0" smtClean="0">
                <a:latin typeface="Kruti Dev 055" pitchFamily="2" charset="0"/>
              </a:rPr>
              <a:t> o </a:t>
            </a:r>
            <a:r>
              <a:rPr lang="en-US" dirty="0" err="1" smtClean="0">
                <a:latin typeface="Kruti Dev 055" pitchFamily="2" charset="0"/>
              </a:rPr>
              <a:t>fo’ks”k</a:t>
            </a:r>
            <a:r>
              <a:rPr lang="en-US" dirty="0" smtClean="0">
                <a:latin typeface="Kruti Dev 055" pitchFamily="2" charset="0"/>
              </a:rPr>
              <a:t> </a:t>
            </a:r>
            <a:r>
              <a:rPr lang="en-US" dirty="0" err="1" smtClean="0">
                <a:latin typeface="Kruti Dev 055" pitchFamily="2" charset="0"/>
              </a:rPr>
              <a:t>Kku</a:t>
            </a:r>
            <a:r>
              <a:rPr lang="en-US" dirty="0" smtClean="0">
                <a:latin typeface="Kruti Dev 055" pitchFamily="2" charset="0"/>
              </a:rPr>
              <a:t> </a:t>
            </a:r>
            <a:r>
              <a:rPr lang="en-US" dirty="0" err="1" smtClean="0">
                <a:latin typeface="Kruti Dev 055" pitchFamily="2" charset="0"/>
              </a:rPr>
              <a:t>funku</a:t>
            </a:r>
            <a:r>
              <a:rPr lang="en-US" dirty="0" smtClean="0">
                <a:latin typeface="Kruti Dev 055" pitchFamily="2" charset="0"/>
              </a:rPr>
              <a:t> </a:t>
            </a:r>
            <a:r>
              <a:rPr lang="en-US" b="1" dirty="0" err="1" smtClean="0">
                <a:latin typeface="Kruti Dev 055" pitchFamily="2" charset="0"/>
              </a:rPr>
              <a:t>iqoZ:i</a:t>
            </a:r>
            <a:r>
              <a:rPr lang="en-US" b="1" dirty="0" smtClean="0">
                <a:latin typeface="Kruti Dev 055" pitchFamily="2" charset="0"/>
              </a:rPr>
              <a:t>] :</a:t>
            </a:r>
            <a:r>
              <a:rPr lang="en-US" b="1" dirty="0" err="1" smtClean="0">
                <a:latin typeface="Kruti Dev 055" pitchFamily="2" charset="0"/>
              </a:rPr>
              <a:t>i</a:t>
            </a:r>
            <a:r>
              <a:rPr lang="en-US" b="1" dirty="0" smtClean="0">
                <a:latin typeface="Kruti Dev 055" pitchFamily="2" charset="0"/>
              </a:rPr>
              <a:t>] </a:t>
            </a:r>
            <a:r>
              <a:rPr lang="en-US" b="1" dirty="0" err="1" smtClean="0">
                <a:latin typeface="Kruti Dev 055" pitchFamily="2" charset="0"/>
              </a:rPr>
              <a:t>laizkfIr</a:t>
            </a:r>
            <a:r>
              <a:rPr lang="en-US" b="1" dirty="0" smtClean="0">
                <a:latin typeface="Kruti Dev 055" pitchFamily="2" charset="0"/>
              </a:rPr>
              <a:t>] </a:t>
            </a:r>
            <a:r>
              <a:rPr lang="en-US" b="1" dirty="0" err="1" smtClean="0">
                <a:latin typeface="Kruti Dev 055" pitchFamily="2" charset="0"/>
              </a:rPr>
              <a:t>mi’k</a:t>
            </a:r>
            <a:r>
              <a:rPr lang="en-US" b="1" dirty="0" smtClean="0">
                <a:latin typeface="Kruti Dev 055" pitchFamily="2" charset="0"/>
              </a:rPr>
              <a:t>;</a:t>
            </a:r>
            <a:r>
              <a:rPr lang="en-US" dirty="0" smtClean="0">
                <a:latin typeface="Kruti Dev 055" pitchFamily="2" charset="0"/>
              </a:rPr>
              <a:t> ;k </a:t>
            </a:r>
            <a:r>
              <a:rPr lang="en-US" dirty="0" err="1" smtClean="0">
                <a:latin typeface="Kruti Dev 055" pitchFamily="2" charset="0"/>
              </a:rPr>
              <a:t>ikp</a:t>
            </a:r>
            <a:r>
              <a:rPr lang="en-US" dirty="0" smtClean="0">
                <a:latin typeface="Kruti Dev 055" pitchFamily="2" charset="0"/>
              </a:rPr>
              <a:t> </a:t>
            </a:r>
            <a:r>
              <a:rPr lang="en-US" dirty="0" err="1" smtClean="0">
                <a:latin typeface="Kruti Dev 055" pitchFamily="2" charset="0"/>
              </a:rPr>
              <a:t>izdkjs</a:t>
            </a:r>
            <a:r>
              <a:rPr lang="en-US" dirty="0" smtClean="0">
                <a:latin typeface="Kruti Dev 055" pitchFamily="2" charset="0"/>
              </a:rPr>
              <a:t> d: ‘</a:t>
            </a:r>
            <a:r>
              <a:rPr lang="en-US" dirty="0" err="1" smtClean="0">
                <a:latin typeface="Kruti Dev 055" pitchFamily="2" charset="0"/>
              </a:rPr>
              <a:t>kdrks</a:t>
            </a:r>
            <a:r>
              <a:rPr lang="en-US" dirty="0" smtClean="0">
                <a:latin typeface="Kruti Dev 055" pitchFamily="2" charset="0"/>
              </a:rPr>
              <a:t>-</a:t>
            </a:r>
          </a:p>
          <a:p>
            <a:r>
              <a:rPr lang="en-US" b="1" dirty="0" err="1" smtClean="0">
                <a:latin typeface="Kruti Dev 055" pitchFamily="2" charset="0"/>
              </a:rPr>
              <a:t>minzo</a:t>
            </a:r>
            <a:r>
              <a:rPr lang="en-US" b="1" dirty="0" smtClean="0">
                <a:latin typeface="Kruti Dev 055" pitchFamily="2" charset="0"/>
              </a:rPr>
              <a:t>] </a:t>
            </a:r>
            <a:r>
              <a:rPr lang="en-US" b="1" dirty="0" err="1" smtClean="0">
                <a:latin typeface="Kruti Dev 055" pitchFamily="2" charset="0"/>
              </a:rPr>
              <a:t>vfj”V</a:t>
            </a:r>
            <a:r>
              <a:rPr lang="en-US" b="1" dirty="0" smtClean="0">
                <a:latin typeface="Kruti Dev 055" pitchFamily="2" charset="0"/>
              </a:rPr>
              <a:t>] </a:t>
            </a:r>
            <a:r>
              <a:rPr lang="en-US" b="1" dirty="0" err="1" smtClean="0">
                <a:latin typeface="Kruti Dev 055" pitchFamily="2" charset="0"/>
              </a:rPr>
              <a:t>gsrq</a:t>
            </a:r>
            <a:r>
              <a:rPr lang="en-US" b="1" dirty="0" smtClean="0">
                <a:latin typeface="Kruti Dev 055" pitchFamily="2" charset="0"/>
              </a:rPr>
              <a:t>] </a:t>
            </a:r>
            <a:r>
              <a:rPr lang="en-US" b="1" dirty="0" err="1" smtClean="0">
                <a:latin typeface="Kruti Dev 055" pitchFamily="2" charset="0"/>
              </a:rPr>
              <a:t>iqoZ:i</a:t>
            </a:r>
            <a:r>
              <a:rPr lang="en-US" b="1" dirty="0" smtClean="0">
                <a:latin typeface="Kruti Dev 055" pitchFamily="2" charset="0"/>
              </a:rPr>
              <a:t>] :</a:t>
            </a:r>
            <a:r>
              <a:rPr lang="en-US" b="1" dirty="0" err="1" smtClean="0">
                <a:latin typeface="Kruti Dev 055" pitchFamily="2" charset="0"/>
              </a:rPr>
              <a:t>i</a:t>
            </a:r>
            <a:r>
              <a:rPr lang="en-US" dirty="0" smtClean="0">
                <a:latin typeface="Kruti Dev 055" pitchFamily="2" charset="0"/>
              </a:rPr>
              <a:t>] ;</a:t>
            </a:r>
            <a:r>
              <a:rPr lang="en-US" dirty="0" err="1" smtClean="0">
                <a:latin typeface="Kruti Dev 055" pitchFamily="2" charset="0"/>
              </a:rPr>
              <a:t>kaP;kOnkjs</a:t>
            </a:r>
            <a:r>
              <a:rPr lang="en-US" dirty="0" smtClean="0">
                <a:latin typeface="Kruti Dev 055" pitchFamily="2" charset="0"/>
              </a:rPr>
              <a:t> </a:t>
            </a:r>
            <a:r>
              <a:rPr lang="en-US" dirty="0" err="1" smtClean="0">
                <a:latin typeface="Kruti Dev 055" pitchFamily="2" charset="0"/>
              </a:rPr>
              <a:t>jksxkph</a:t>
            </a:r>
            <a:r>
              <a:rPr lang="en-US" dirty="0" smtClean="0">
                <a:latin typeface="Kruti Dev 055" pitchFamily="2" charset="0"/>
              </a:rPr>
              <a:t> </a:t>
            </a:r>
            <a:r>
              <a:rPr lang="en-US" dirty="0" err="1" smtClean="0">
                <a:latin typeface="Kruti Dev 055" pitchFamily="2" charset="0"/>
              </a:rPr>
              <a:t>fuf’prh</a:t>
            </a:r>
            <a:r>
              <a:rPr lang="en-US" dirty="0" smtClean="0">
                <a:latin typeface="Kruti Dev 055" pitchFamily="2" charset="0"/>
              </a:rPr>
              <a:t> </a:t>
            </a:r>
            <a:r>
              <a:rPr lang="en-US" dirty="0" err="1" smtClean="0">
                <a:latin typeface="Kruti Dev 055" pitchFamily="2" charset="0"/>
              </a:rPr>
              <a:t>djkoh</a:t>
            </a:r>
            <a:r>
              <a:rPr lang="en-US" dirty="0" smtClean="0">
                <a:latin typeface="Kruti Dev 055" pitchFamily="2" charset="0"/>
              </a:rPr>
              <a:t>-</a:t>
            </a:r>
          </a:p>
          <a:p>
            <a:r>
              <a:rPr lang="en-US" dirty="0" err="1" smtClean="0">
                <a:latin typeface="Kruti Dev 055" pitchFamily="2" charset="0"/>
              </a:rPr>
              <a:t>Eg.ktsp</a:t>
            </a:r>
            <a:r>
              <a:rPr lang="en-US" dirty="0" smtClean="0">
                <a:latin typeface="Kruti Dev 055" pitchFamily="2" charset="0"/>
              </a:rPr>
              <a:t> </a:t>
            </a:r>
            <a:r>
              <a:rPr lang="en-US" dirty="0" err="1" smtClean="0">
                <a:latin typeface="Kruti Dev 055" pitchFamily="2" charset="0"/>
              </a:rPr>
              <a:t>funkuiapdkcjskcj</a:t>
            </a:r>
            <a:r>
              <a:rPr lang="en-US" dirty="0" smtClean="0">
                <a:latin typeface="Kruti Dev 055" pitchFamily="2" charset="0"/>
              </a:rPr>
              <a:t> </a:t>
            </a:r>
            <a:r>
              <a:rPr lang="en-US" dirty="0" err="1" smtClean="0">
                <a:latin typeface="Kruti Dev 055" pitchFamily="2" charset="0"/>
              </a:rPr>
              <a:t>minzo</a:t>
            </a:r>
            <a:r>
              <a:rPr lang="en-US" dirty="0" smtClean="0">
                <a:latin typeface="Kruti Dev 055" pitchFamily="2" charset="0"/>
              </a:rPr>
              <a:t>] </a:t>
            </a:r>
            <a:r>
              <a:rPr lang="en-US" dirty="0" err="1" smtClean="0">
                <a:latin typeface="Kruti Dev 055" pitchFamily="2" charset="0"/>
              </a:rPr>
              <a:t>vfj”V</a:t>
            </a:r>
            <a:r>
              <a:rPr lang="en-US" dirty="0" smtClean="0">
                <a:latin typeface="Kruti Dev 055" pitchFamily="2" charset="0"/>
              </a:rPr>
              <a:t> </a:t>
            </a:r>
            <a:r>
              <a:rPr lang="en-US" dirty="0" err="1" smtClean="0">
                <a:latin typeface="Kruti Dev 055" pitchFamily="2" charset="0"/>
              </a:rPr>
              <a:t>mi’k</a:t>
            </a:r>
            <a:r>
              <a:rPr lang="en-US" dirty="0" smtClean="0">
                <a:latin typeface="Kruti Dev 055" pitchFamily="2" charset="0"/>
              </a:rPr>
              <a:t>; </a:t>
            </a:r>
            <a:r>
              <a:rPr lang="en-US" dirty="0" err="1" smtClean="0">
                <a:latin typeface="Kruti Dev 055" pitchFamily="2" charset="0"/>
              </a:rPr>
              <a:t>gs</a:t>
            </a:r>
            <a:r>
              <a:rPr lang="en-US" dirty="0" smtClean="0">
                <a:latin typeface="Kruti Dev 055" pitchFamily="2" charset="0"/>
              </a:rPr>
              <a:t> </a:t>
            </a:r>
            <a:r>
              <a:rPr lang="en-US" dirty="0" err="1" smtClean="0">
                <a:latin typeface="Kruti Dev 055" pitchFamily="2" charset="0"/>
              </a:rPr>
              <a:t>loZp</a:t>
            </a:r>
            <a:r>
              <a:rPr lang="en-US" dirty="0" smtClean="0">
                <a:latin typeface="Kruti Dev 055" pitchFamily="2" charset="0"/>
              </a:rPr>
              <a:t> </a:t>
            </a:r>
            <a:r>
              <a:rPr lang="en-US" dirty="0" err="1" smtClean="0">
                <a:latin typeface="Kruti Dev 055" pitchFamily="2" charset="0"/>
              </a:rPr>
              <a:t>jksxifj</a:t>
            </a:r>
            <a:r>
              <a:rPr lang="en-US" dirty="0" smtClean="0">
                <a:latin typeface="Kruti Dev 055" pitchFamily="2" charset="0"/>
              </a:rPr>
              <a:t>{</a:t>
            </a:r>
            <a:r>
              <a:rPr lang="en-US" dirty="0" err="1" smtClean="0">
                <a:latin typeface="Kruti Dev 055" pitchFamily="2" charset="0"/>
              </a:rPr>
              <a:t>ksps</a:t>
            </a:r>
            <a:r>
              <a:rPr lang="en-US" dirty="0" smtClean="0">
                <a:latin typeface="Kruti Dev 055" pitchFamily="2" charset="0"/>
              </a:rPr>
              <a:t> </a:t>
            </a:r>
            <a:r>
              <a:rPr lang="en-US" dirty="0" err="1" smtClean="0">
                <a:latin typeface="Kruti Dev 055" pitchFamily="2" charset="0"/>
              </a:rPr>
              <a:t>lk</a:t>
            </a:r>
            <a:r>
              <a:rPr lang="en-US" dirty="0" smtClean="0">
                <a:latin typeface="Kruti Dev 055" pitchFamily="2" charset="0"/>
              </a:rPr>
              <a:t>/</a:t>
            </a:r>
            <a:r>
              <a:rPr lang="en-US" dirty="0" err="1" smtClean="0">
                <a:latin typeface="Kruti Dev 055" pitchFamily="2" charset="0"/>
              </a:rPr>
              <a:t>ku</a:t>
            </a:r>
            <a:r>
              <a:rPr lang="en-US" dirty="0" smtClean="0">
                <a:latin typeface="Kruti Dev 055" pitchFamily="2" charset="0"/>
              </a:rPr>
              <a:t> </a:t>
            </a:r>
            <a:r>
              <a:rPr lang="en-US" dirty="0" err="1" smtClean="0">
                <a:latin typeface="Kruti Dev 055" pitchFamily="2" charset="0"/>
              </a:rPr>
              <a:t>gks</a:t>
            </a:r>
            <a:r>
              <a:rPr lang="en-US" dirty="0" smtClean="0">
                <a:latin typeface="Kruti Dev 055" pitchFamily="2" charset="0"/>
              </a:rPr>
              <a:t>;-</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u="sng" dirty="0" err="1" smtClean="0">
                <a:latin typeface="Kruti Dev 055" pitchFamily="2" charset="0"/>
              </a:rPr>
              <a:t>n'kfo</a:t>
            </a:r>
            <a:r>
              <a:rPr lang="en-US" b="1" u="sng" dirty="0" smtClean="0">
                <a:latin typeface="Kruti Dev 055" pitchFamily="2" charset="0"/>
              </a:rPr>
              <a:t>/k </a:t>
            </a:r>
            <a:r>
              <a:rPr lang="en-US" b="1" u="sng" dirty="0" err="1" smtClean="0">
                <a:latin typeface="Kruti Dev 055" pitchFamily="2" charset="0"/>
              </a:rPr>
              <a:t>ifj</a:t>
            </a:r>
            <a:r>
              <a:rPr lang="en-US" b="1" u="sng" dirty="0" smtClean="0">
                <a:latin typeface="Kruti Dev 055" pitchFamily="2" charset="0"/>
              </a:rPr>
              <a:t>{</a:t>
            </a:r>
            <a:r>
              <a:rPr lang="en-US" b="1" u="sng" dirty="0" err="1" smtClean="0">
                <a:latin typeface="Kruti Dev 055" pitchFamily="2" charset="0"/>
              </a:rPr>
              <a:t>kk</a:t>
            </a:r>
            <a:r>
              <a:rPr lang="en-US" b="1" u="sng" dirty="0" smtClean="0">
                <a:latin typeface="Kruti Dev 055" pitchFamily="2" charset="0"/>
              </a:rPr>
              <a:t> </a:t>
            </a:r>
            <a:endParaRPr lang="en-US" u="sng" dirty="0"/>
          </a:p>
        </p:txBody>
      </p:sp>
      <p:sp>
        <p:nvSpPr>
          <p:cNvPr id="3" name="Content Placeholder 2"/>
          <p:cNvSpPr>
            <a:spLocks noGrp="1"/>
          </p:cNvSpPr>
          <p:nvPr>
            <p:ph idx="1"/>
          </p:nvPr>
        </p:nvSpPr>
        <p:spPr>
          <a:xfrm>
            <a:off x="304800" y="1295400"/>
            <a:ext cx="8500872" cy="5334000"/>
          </a:xfrm>
        </p:spPr>
        <p:txBody>
          <a:bodyPr>
            <a:normAutofit fontScale="85000" lnSpcReduction="20000"/>
          </a:bodyPr>
          <a:lstStyle/>
          <a:p>
            <a:pPr>
              <a:buNone/>
            </a:pPr>
            <a:r>
              <a:rPr lang="en-US" dirty="0" smtClean="0">
                <a:latin typeface="Kruti Dev 055" pitchFamily="2" charset="0"/>
              </a:rPr>
              <a:t>1½ </a:t>
            </a:r>
            <a:r>
              <a:rPr lang="en-US" b="1" dirty="0" err="1" smtClean="0">
                <a:latin typeface="Kruti Dev 055" pitchFamily="2" charset="0"/>
              </a:rPr>
              <a:t>izd`rh</a:t>
            </a:r>
            <a:r>
              <a:rPr lang="en-US" b="1" dirty="0" smtClean="0">
                <a:latin typeface="Kruti Dev 055" pitchFamily="2" charset="0"/>
              </a:rPr>
              <a:t>%&amp;</a:t>
            </a:r>
            <a:endParaRPr lang="en-US" dirty="0" smtClean="0">
              <a:latin typeface="Kruti Dev 055" pitchFamily="2" charset="0"/>
            </a:endParaRPr>
          </a:p>
          <a:p>
            <a:r>
              <a:rPr lang="en-US" dirty="0" err="1" smtClean="0">
                <a:latin typeface="Kruti Dev 055" pitchFamily="2" charset="0"/>
              </a:rPr>
              <a:t>xHkkZsRiRrh</a:t>
            </a:r>
            <a:r>
              <a:rPr lang="en-US" dirty="0" smtClean="0">
                <a:latin typeface="Kruti Dev 055" pitchFamily="2" charset="0"/>
              </a:rPr>
              <a:t> </a:t>
            </a:r>
            <a:r>
              <a:rPr lang="en-US" dirty="0" err="1" smtClean="0">
                <a:latin typeface="Kruti Dev 055" pitchFamily="2" charset="0"/>
              </a:rPr>
              <a:t>gks.;klkBh</a:t>
            </a:r>
            <a:r>
              <a:rPr lang="en-US" dirty="0" smtClean="0">
                <a:latin typeface="Kruti Dev 055" pitchFamily="2" charset="0"/>
              </a:rPr>
              <a:t> ‘</a:t>
            </a:r>
            <a:r>
              <a:rPr lang="en-US" dirty="0" err="1" smtClean="0">
                <a:latin typeface="Kruti Dev 055" pitchFamily="2" charset="0"/>
              </a:rPr>
              <a:t>kqdz</a:t>
            </a:r>
            <a:r>
              <a:rPr lang="en-US" dirty="0" smtClean="0">
                <a:latin typeface="Kruti Dev 055" pitchFamily="2" charset="0"/>
              </a:rPr>
              <a:t> o ‘kksf.kr ;</a:t>
            </a:r>
            <a:r>
              <a:rPr lang="en-US" dirty="0" err="1" smtClean="0">
                <a:latin typeface="Kruti Dev 055" pitchFamily="2" charset="0"/>
              </a:rPr>
              <a:t>kpk</a:t>
            </a:r>
            <a:r>
              <a:rPr lang="en-US" dirty="0" smtClean="0">
                <a:latin typeface="Kruti Dev 055" pitchFamily="2" charset="0"/>
              </a:rPr>
              <a:t> </a:t>
            </a:r>
            <a:r>
              <a:rPr lang="en-US" dirty="0" err="1" smtClean="0">
                <a:latin typeface="Kruti Dev 055" pitchFamily="2" charset="0"/>
              </a:rPr>
              <a:t>la;ksx</a:t>
            </a:r>
            <a:r>
              <a:rPr lang="en-US" dirty="0" smtClean="0">
                <a:latin typeface="Kruti Dev 055" pitchFamily="2" charset="0"/>
              </a:rPr>
              <a:t> &gt;</a:t>
            </a:r>
            <a:r>
              <a:rPr lang="en-US" dirty="0" err="1" smtClean="0">
                <a:latin typeface="Kruti Dev 055" pitchFamily="2" charset="0"/>
              </a:rPr>
              <a:t>kyk</a:t>
            </a:r>
            <a:r>
              <a:rPr lang="en-US" dirty="0" smtClean="0">
                <a:latin typeface="Kruti Dev 055" pitchFamily="2" charset="0"/>
              </a:rPr>
              <a:t> </a:t>
            </a:r>
            <a:r>
              <a:rPr lang="en-US" dirty="0" err="1" smtClean="0">
                <a:latin typeface="Kruti Dev 055" pitchFamily="2" charset="0"/>
              </a:rPr>
              <a:t>vlrkauk</a:t>
            </a:r>
            <a:r>
              <a:rPr lang="en-US" dirty="0" smtClean="0">
                <a:latin typeface="Kruti Dev 055" pitchFamily="2" charset="0"/>
              </a:rPr>
              <a:t> </a:t>
            </a:r>
            <a:r>
              <a:rPr lang="en-US" dirty="0" err="1" smtClean="0">
                <a:latin typeface="Kruti Dev 055" pitchFamily="2" charset="0"/>
              </a:rPr>
              <a:t>T;k</a:t>
            </a:r>
            <a:r>
              <a:rPr lang="en-US" dirty="0" smtClean="0">
                <a:latin typeface="Kruti Dev 055" pitchFamily="2" charset="0"/>
              </a:rPr>
              <a:t> </a:t>
            </a:r>
            <a:r>
              <a:rPr lang="en-US" dirty="0" err="1" smtClean="0">
                <a:latin typeface="Kruti Dev 055" pitchFamily="2" charset="0"/>
              </a:rPr>
              <a:t>nks”kkph</a:t>
            </a:r>
            <a:r>
              <a:rPr lang="en-US" dirty="0" smtClean="0">
                <a:latin typeface="Kruti Dev 055" pitchFamily="2" charset="0"/>
              </a:rPr>
              <a:t> </a:t>
            </a:r>
            <a:r>
              <a:rPr lang="en-US" dirty="0" err="1" smtClean="0">
                <a:latin typeface="Kruti Dev 055" pitchFamily="2" charset="0"/>
              </a:rPr>
              <a:t>mRdVrk</a:t>
            </a:r>
            <a:r>
              <a:rPr lang="en-US" dirty="0" smtClean="0">
                <a:latin typeface="Kruti Dev 055" pitchFamily="2" charset="0"/>
              </a:rPr>
              <a:t> </a:t>
            </a:r>
            <a:r>
              <a:rPr lang="en-US" dirty="0" err="1" smtClean="0">
                <a:latin typeface="Kruti Dev 055" pitchFamily="2" charset="0"/>
              </a:rPr>
              <a:t>vlrs</a:t>
            </a:r>
            <a:r>
              <a:rPr lang="en-US" dirty="0" smtClean="0">
                <a:latin typeface="Kruti Dev 055" pitchFamily="2" charset="0"/>
              </a:rPr>
              <a:t>-</a:t>
            </a:r>
          </a:p>
          <a:p>
            <a:r>
              <a:rPr lang="en-US" dirty="0" smtClean="0">
                <a:latin typeface="Kruti Dev 055" pitchFamily="2" charset="0"/>
              </a:rPr>
              <a:t>‘</a:t>
            </a:r>
            <a:r>
              <a:rPr lang="en-US" dirty="0" err="1" smtClean="0">
                <a:latin typeface="Kruti Dev 055" pitchFamily="2" charset="0"/>
              </a:rPr>
              <a:t>kfjj</a:t>
            </a:r>
            <a:r>
              <a:rPr lang="en-US" dirty="0" smtClean="0">
                <a:latin typeface="Kruti Dev 055" pitchFamily="2" charset="0"/>
              </a:rPr>
              <a:t> o </a:t>
            </a:r>
            <a:r>
              <a:rPr lang="en-US" dirty="0" err="1" smtClean="0">
                <a:latin typeface="Kruti Dev 055" pitchFamily="2" charset="0"/>
              </a:rPr>
              <a:t>ekul</a:t>
            </a:r>
            <a:r>
              <a:rPr lang="en-US" dirty="0" smtClean="0">
                <a:latin typeface="Kruti Dev 055" pitchFamily="2" charset="0"/>
              </a:rPr>
              <a:t> </a:t>
            </a:r>
            <a:r>
              <a:rPr lang="en-US" dirty="0" err="1" smtClean="0">
                <a:latin typeface="Kruti Dev 055" pitchFamily="2" charset="0"/>
              </a:rPr>
              <a:t>xq.knks”kkP;k</a:t>
            </a:r>
            <a:r>
              <a:rPr lang="en-US" dirty="0" smtClean="0">
                <a:latin typeface="Kruti Dev 055" pitchFamily="2" charset="0"/>
              </a:rPr>
              <a:t> </a:t>
            </a:r>
            <a:r>
              <a:rPr lang="en-US" dirty="0" err="1" smtClean="0">
                <a:latin typeface="Kruti Dev 055" pitchFamily="2" charset="0"/>
              </a:rPr>
              <a:t>vk</a:t>
            </a:r>
            <a:r>
              <a:rPr lang="en-US" dirty="0" smtClean="0">
                <a:latin typeface="Kruti Dev 055" pitchFamily="2" charset="0"/>
              </a:rPr>
              <a:t>/</a:t>
            </a:r>
            <a:r>
              <a:rPr lang="en-US" dirty="0" err="1" smtClean="0">
                <a:latin typeface="Kruti Dev 055" pitchFamily="2" charset="0"/>
              </a:rPr>
              <a:t>kkjs</a:t>
            </a:r>
            <a:r>
              <a:rPr lang="en-US" dirty="0" smtClean="0">
                <a:latin typeface="Kruti Dev 055" pitchFamily="2" charset="0"/>
              </a:rPr>
              <a:t> </a:t>
            </a:r>
            <a:r>
              <a:rPr lang="en-US" dirty="0" err="1" smtClean="0">
                <a:latin typeface="Kruti Dev 055" pitchFamily="2" charset="0"/>
              </a:rPr>
              <a:t>izd`rhps</a:t>
            </a:r>
            <a:r>
              <a:rPr lang="en-US" dirty="0" smtClean="0">
                <a:latin typeface="Kruti Dev 055" pitchFamily="2" charset="0"/>
              </a:rPr>
              <a:t> 2 </a:t>
            </a:r>
            <a:r>
              <a:rPr lang="en-US" dirty="0" err="1" smtClean="0">
                <a:latin typeface="Kruti Dev 055" pitchFamily="2" charset="0"/>
              </a:rPr>
              <a:t>Hkkx</a:t>
            </a:r>
            <a:r>
              <a:rPr lang="en-US" dirty="0" smtClean="0">
                <a:latin typeface="Kruti Dev 055" pitchFamily="2" charset="0"/>
              </a:rPr>
              <a:t> </a:t>
            </a:r>
            <a:r>
              <a:rPr lang="en-US" dirty="0" err="1" smtClean="0">
                <a:latin typeface="Kruti Dev 055" pitchFamily="2" charset="0"/>
              </a:rPr>
              <a:t>gksrkr</a:t>
            </a:r>
            <a:endParaRPr lang="en-US" dirty="0" smtClean="0">
              <a:latin typeface="Kruti Dev 055" pitchFamily="2" charset="0"/>
            </a:endParaRPr>
          </a:p>
          <a:p>
            <a:pPr>
              <a:buNone/>
            </a:pPr>
            <a:r>
              <a:rPr lang="en-US" dirty="0" smtClean="0">
                <a:latin typeface="Kruti Dev 055" pitchFamily="2" charset="0"/>
              </a:rPr>
              <a:t>¼ 1½ </a:t>
            </a:r>
            <a:r>
              <a:rPr lang="en-US" b="1" dirty="0" smtClean="0">
                <a:latin typeface="Kruti Dev 055" pitchFamily="2" charset="0"/>
              </a:rPr>
              <a:t>‘</a:t>
            </a:r>
            <a:r>
              <a:rPr lang="en-US" b="1" dirty="0" err="1" smtClean="0">
                <a:latin typeface="Kruti Dev 055" pitchFamily="2" charset="0"/>
              </a:rPr>
              <a:t>kkfjfjd</a:t>
            </a:r>
            <a:r>
              <a:rPr lang="en-US" b="1" dirty="0" smtClean="0">
                <a:latin typeface="Kruti Dev 055" pitchFamily="2" charset="0"/>
              </a:rPr>
              <a:t> </a:t>
            </a:r>
            <a:r>
              <a:rPr lang="en-US" b="1" dirty="0" err="1" smtClean="0">
                <a:latin typeface="Kruti Dev 055" pitchFamily="2" charset="0"/>
              </a:rPr>
              <a:t>izd`rh</a:t>
            </a:r>
            <a:r>
              <a:rPr lang="en-US" b="1" dirty="0" smtClean="0">
                <a:latin typeface="Kruti Dev 055" pitchFamily="2" charset="0"/>
              </a:rPr>
              <a:t> </a:t>
            </a:r>
            <a:r>
              <a:rPr lang="en-US" b="1" dirty="0" err="1" smtClean="0">
                <a:latin typeface="Kruti Dev 055" pitchFamily="2" charset="0"/>
              </a:rPr>
              <a:t>fdaok</a:t>
            </a:r>
            <a:r>
              <a:rPr lang="en-US" b="1" dirty="0" smtClean="0">
                <a:latin typeface="Kruti Dev 055" pitchFamily="2" charset="0"/>
              </a:rPr>
              <a:t> </a:t>
            </a:r>
            <a:r>
              <a:rPr lang="en-US" b="1" dirty="0" err="1" smtClean="0">
                <a:latin typeface="Kruti Dev 055" pitchFamily="2" charset="0"/>
              </a:rPr>
              <a:t>nsg</a:t>
            </a:r>
            <a:r>
              <a:rPr lang="en-US" b="1" dirty="0" smtClean="0">
                <a:latin typeface="Kruti Dev 055" pitchFamily="2" charset="0"/>
              </a:rPr>
              <a:t> </a:t>
            </a:r>
            <a:r>
              <a:rPr lang="en-US" b="1" dirty="0" err="1" smtClean="0">
                <a:latin typeface="Kruti Dev 055" pitchFamily="2" charset="0"/>
              </a:rPr>
              <a:t>izd`rh</a:t>
            </a:r>
            <a:endParaRPr lang="en-US" b="1" dirty="0" smtClean="0">
              <a:latin typeface="Kruti Dev 055" pitchFamily="2" charset="0"/>
            </a:endParaRPr>
          </a:p>
          <a:p>
            <a:pPr>
              <a:buNone/>
            </a:pPr>
            <a:r>
              <a:rPr lang="en-US" b="1" dirty="0" smtClean="0">
                <a:latin typeface="Kruti Dev 055" pitchFamily="2" charset="0"/>
              </a:rPr>
              <a:t>¼2½ </a:t>
            </a:r>
            <a:r>
              <a:rPr lang="en-US" b="1" dirty="0" err="1" smtClean="0">
                <a:latin typeface="Kruti Dev 055" pitchFamily="2" charset="0"/>
              </a:rPr>
              <a:t>ekufld</a:t>
            </a:r>
            <a:r>
              <a:rPr lang="en-US" b="1" dirty="0" smtClean="0">
                <a:latin typeface="Kruti Dev 055" pitchFamily="2" charset="0"/>
              </a:rPr>
              <a:t> </a:t>
            </a:r>
            <a:r>
              <a:rPr lang="en-US" b="1" dirty="0" err="1" smtClean="0">
                <a:latin typeface="Kruti Dev 055" pitchFamily="2" charset="0"/>
              </a:rPr>
              <a:t>izd`rh</a:t>
            </a:r>
            <a:endParaRPr lang="en-US" dirty="0" smtClean="0">
              <a:latin typeface="Kruti Dev 055" pitchFamily="2" charset="0"/>
            </a:endParaRPr>
          </a:p>
          <a:p>
            <a:pPr lvl="0"/>
            <a:r>
              <a:rPr lang="en-US" b="1" dirty="0" err="1" smtClean="0">
                <a:latin typeface="Kruti Dev 055" pitchFamily="2" charset="0"/>
              </a:rPr>
              <a:t>nsg</a:t>
            </a:r>
            <a:r>
              <a:rPr lang="en-US" b="1" dirty="0" smtClean="0">
                <a:latin typeface="Kruti Dev 055" pitchFamily="2" charset="0"/>
              </a:rPr>
              <a:t> </a:t>
            </a:r>
            <a:r>
              <a:rPr lang="en-US" b="1" dirty="0" err="1" smtClean="0">
                <a:latin typeface="Kruti Dev 055" pitchFamily="2" charset="0"/>
              </a:rPr>
              <a:t>izd`rh</a:t>
            </a:r>
            <a:r>
              <a:rPr lang="en-US" b="1" dirty="0" smtClean="0">
                <a:latin typeface="Kruti Dev 055" pitchFamily="2" charset="0"/>
              </a:rPr>
              <a:t> %&amp; </a:t>
            </a:r>
            <a:r>
              <a:rPr lang="en-US" b="1" dirty="0" err="1" smtClean="0">
                <a:latin typeface="Kruti Dev 055" pitchFamily="2" charset="0"/>
              </a:rPr>
              <a:t>vk;qosZnkuqlkj</a:t>
            </a:r>
            <a:r>
              <a:rPr lang="en-US" b="1" dirty="0" smtClean="0">
                <a:latin typeface="Kruti Dev 055" pitchFamily="2" charset="0"/>
              </a:rPr>
              <a:t> </a:t>
            </a:r>
            <a:r>
              <a:rPr lang="en-US" b="1" dirty="0" err="1" smtClean="0">
                <a:latin typeface="Kruti Dev 055" pitchFamily="2" charset="0"/>
              </a:rPr>
              <a:t>nsgizd`rhps</a:t>
            </a:r>
            <a:r>
              <a:rPr lang="en-US" b="1" dirty="0" smtClean="0">
                <a:latin typeface="Kruti Dev 055" pitchFamily="2" charset="0"/>
              </a:rPr>
              <a:t> 7 </a:t>
            </a:r>
            <a:r>
              <a:rPr lang="en-US" b="1" dirty="0" err="1" smtClean="0">
                <a:latin typeface="Kruti Dev 055" pitchFamily="2" charset="0"/>
              </a:rPr>
              <a:t>Hkkx</a:t>
            </a:r>
            <a:endParaRPr lang="en-US" b="1" dirty="0" smtClean="0">
              <a:latin typeface="Kruti Dev 055" pitchFamily="2" charset="0"/>
            </a:endParaRPr>
          </a:p>
          <a:p>
            <a:pPr lvl="1"/>
            <a:r>
              <a:rPr lang="en-US" sz="2700" dirty="0" smtClean="0">
                <a:latin typeface="Kruti Dev 055" pitchFamily="2" charset="0"/>
              </a:rPr>
              <a:t>,d </a:t>
            </a:r>
            <a:r>
              <a:rPr lang="en-US" sz="2700" dirty="0" err="1" smtClean="0">
                <a:latin typeface="Kruti Dev 055" pitchFamily="2" charset="0"/>
              </a:rPr>
              <a:t>nks”kt</a:t>
            </a:r>
            <a:r>
              <a:rPr lang="en-US" sz="2700" dirty="0" smtClean="0">
                <a:latin typeface="Kruti Dev 055" pitchFamily="2" charset="0"/>
              </a:rPr>
              <a:t> </a:t>
            </a:r>
            <a:r>
              <a:rPr lang="en-US" sz="2700" dirty="0" err="1" smtClean="0">
                <a:latin typeface="Kruti Dev 055" pitchFamily="2" charset="0"/>
              </a:rPr>
              <a:t>izd`rh</a:t>
            </a:r>
            <a:r>
              <a:rPr lang="en-US" sz="2700" dirty="0" smtClean="0">
                <a:latin typeface="Kruti Dev 055" pitchFamily="2" charset="0"/>
              </a:rPr>
              <a:t> &amp; </a:t>
            </a:r>
            <a:r>
              <a:rPr lang="en-US" sz="2700" dirty="0" err="1" smtClean="0">
                <a:latin typeface="Kruti Dev 055" pitchFamily="2" charset="0"/>
              </a:rPr>
              <a:t>okr</a:t>
            </a:r>
            <a:r>
              <a:rPr lang="en-US" sz="2700" dirty="0" smtClean="0">
                <a:latin typeface="Kruti Dev 055" pitchFamily="2" charset="0"/>
              </a:rPr>
              <a:t>] </a:t>
            </a:r>
            <a:r>
              <a:rPr lang="en-US" sz="2700" dirty="0" err="1" smtClean="0">
                <a:latin typeface="Kruti Dev 055" pitchFamily="2" charset="0"/>
              </a:rPr>
              <a:t>fiRr</a:t>
            </a:r>
            <a:r>
              <a:rPr lang="en-US" sz="2700" dirty="0" smtClean="0">
                <a:latin typeface="Kruti Dev 055" pitchFamily="2" charset="0"/>
              </a:rPr>
              <a:t>] </a:t>
            </a:r>
            <a:r>
              <a:rPr lang="en-US" sz="2700" dirty="0" err="1" smtClean="0">
                <a:latin typeface="Kruti Dev 055" pitchFamily="2" charset="0"/>
              </a:rPr>
              <a:t>dQ</a:t>
            </a:r>
            <a:endParaRPr lang="en-US" sz="2700" dirty="0" smtClean="0">
              <a:latin typeface="Kruti Dev 055" pitchFamily="2" charset="0"/>
            </a:endParaRPr>
          </a:p>
          <a:p>
            <a:pPr lvl="1"/>
            <a:r>
              <a:rPr lang="en-US" sz="2700" dirty="0" err="1" smtClean="0">
                <a:latin typeface="Kruti Dev 055" pitchFamily="2" charset="0"/>
              </a:rPr>
              <a:t>fOnnks”kt</a:t>
            </a:r>
            <a:r>
              <a:rPr lang="en-US" sz="2700" dirty="0" smtClean="0">
                <a:latin typeface="Kruti Dev 055" pitchFamily="2" charset="0"/>
              </a:rPr>
              <a:t> </a:t>
            </a:r>
            <a:r>
              <a:rPr lang="en-US" sz="2700" dirty="0" err="1" smtClean="0">
                <a:latin typeface="Kruti Dev 055" pitchFamily="2" charset="0"/>
              </a:rPr>
              <a:t>izd`rh</a:t>
            </a:r>
            <a:r>
              <a:rPr lang="en-US" sz="2700" dirty="0" smtClean="0">
                <a:latin typeface="Kruti Dev 055" pitchFamily="2" charset="0"/>
              </a:rPr>
              <a:t>  &amp; </a:t>
            </a:r>
            <a:r>
              <a:rPr lang="en-US" sz="2700" dirty="0" err="1" smtClean="0">
                <a:latin typeface="Kruti Dev 055" pitchFamily="2" charset="0"/>
              </a:rPr>
              <a:t>okr&amp;fiRr</a:t>
            </a:r>
            <a:r>
              <a:rPr lang="en-US" sz="2700" dirty="0" smtClean="0">
                <a:latin typeface="Kruti Dev 055" pitchFamily="2" charset="0"/>
              </a:rPr>
              <a:t>] </a:t>
            </a:r>
            <a:r>
              <a:rPr lang="en-US" sz="2700" dirty="0" err="1" smtClean="0">
                <a:latin typeface="Kruti Dev 055" pitchFamily="2" charset="0"/>
              </a:rPr>
              <a:t>fiRr&amp;dQ</a:t>
            </a:r>
            <a:r>
              <a:rPr lang="en-US" sz="2700" dirty="0" smtClean="0">
                <a:latin typeface="Kruti Dev 055" pitchFamily="2" charset="0"/>
              </a:rPr>
              <a:t>] </a:t>
            </a:r>
            <a:r>
              <a:rPr lang="en-US" sz="2700" dirty="0" err="1" smtClean="0">
                <a:latin typeface="Kruti Dev 055" pitchFamily="2" charset="0"/>
              </a:rPr>
              <a:t>okr&amp;dQ</a:t>
            </a:r>
            <a:endParaRPr lang="en-US" sz="2700" dirty="0" smtClean="0">
              <a:latin typeface="Kruti Dev 055" pitchFamily="2" charset="0"/>
            </a:endParaRPr>
          </a:p>
          <a:p>
            <a:pPr lvl="1"/>
            <a:r>
              <a:rPr lang="en-US" sz="2700" dirty="0" err="1" smtClean="0">
                <a:latin typeface="Kruti Dev 055" pitchFamily="2" charset="0"/>
              </a:rPr>
              <a:t>f’knks”kt</a:t>
            </a:r>
            <a:r>
              <a:rPr lang="en-US" sz="2700" dirty="0" smtClean="0">
                <a:latin typeface="Kruti Dev 055" pitchFamily="2" charset="0"/>
              </a:rPr>
              <a:t> </a:t>
            </a:r>
            <a:r>
              <a:rPr lang="en-US" sz="2700" dirty="0" err="1" smtClean="0">
                <a:latin typeface="Kruti Dev 055" pitchFamily="2" charset="0"/>
              </a:rPr>
              <a:t>izd`rh</a:t>
            </a:r>
            <a:r>
              <a:rPr lang="en-US" sz="2700" dirty="0" smtClean="0">
                <a:latin typeface="Kruti Dev 055" pitchFamily="2" charset="0"/>
              </a:rPr>
              <a:t>  &amp; ;</a:t>
            </a:r>
            <a:r>
              <a:rPr lang="en-US" sz="2700" dirty="0" err="1" smtClean="0">
                <a:latin typeface="Kruti Dev 055" pitchFamily="2" charset="0"/>
              </a:rPr>
              <a:t>kykp</a:t>
            </a:r>
            <a:r>
              <a:rPr lang="en-US" sz="2700" dirty="0" smtClean="0">
                <a:latin typeface="Kruti Dev 055" pitchFamily="2" charset="0"/>
              </a:rPr>
              <a:t> </a:t>
            </a:r>
            <a:r>
              <a:rPr lang="en-US" sz="2700" dirty="0" err="1" smtClean="0">
                <a:latin typeface="Kruti Dev 055" pitchFamily="2" charset="0"/>
              </a:rPr>
              <a:t>lenks”kt</a:t>
            </a:r>
            <a:r>
              <a:rPr lang="en-US" sz="2700" dirty="0" smtClean="0">
                <a:latin typeface="Kruti Dev 055" pitchFamily="2" charset="0"/>
              </a:rPr>
              <a:t> </a:t>
            </a:r>
            <a:r>
              <a:rPr lang="en-US" sz="2700" dirty="0" err="1" smtClean="0">
                <a:latin typeface="Kruti Dev 055" pitchFamily="2" charset="0"/>
              </a:rPr>
              <a:t>izd`rh</a:t>
            </a:r>
            <a:r>
              <a:rPr lang="en-US" sz="2700" dirty="0" smtClean="0">
                <a:latin typeface="Kruti Dev 055" pitchFamily="2" charset="0"/>
              </a:rPr>
              <a:t> </a:t>
            </a:r>
            <a:r>
              <a:rPr lang="en-US" sz="2700" dirty="0" err="1" smtClean="0">
                <a:latin typeface="Kruti Dev 055" pitchFamily="2" charset="0"/>
              </a:rPr>
              <a:t>Eg.krkr</a:t>
            </a:r>
            <a:r>
              <a:rPr lang="en-US" sz="2700" dirty="0" smtClean="0">
                <a:latin typeface="Kruti Dev 055" pitchFamily="2" charset="0"/>
              </a:rPr>
              <a:t>-</a:t>
            </a:r>
          </a:p>
          <a:p>
            <a:r>
              <a:rPr lang="en-US" b="1" dirty="0" err="1" smtClean="0">
                <a:latin typeface="Kruti Dev 055" pitchFamily="2" charset="0"/>
              </a:rPr>
              <a:t>ekufld</a:t>
            </a:r>
            <a:r>
              <a:rPr lang="en-US" b="1" dirty="0" smtClean="0">
                <a:latin typeface="Kruti Dev 055" pitchFamily="2" charset="0"/>
              </a:rPr>
              <a:t> </a:t>
            </a:r>
            <a:r>
              <a:rPr lang="en-US" b="1" dirty="0" err="1" smtClean="0">
                <a:latin typeface="Kruti Dev 055" pitchFamily="2" charset="0"/>
              </a:rPr>
              <a:t>izd`rh</a:t>
            </a:r>
            <a:r>
              <a:rPr lang="en-US" dirty="0" smtClean="0">
                <a:latin typeface="Kruti Dev 055" pitchFamily="2" charset="0"/>
              </a:rPr>
              <a:t>	&amp; </a:t>
            </a:r>
            <a:r>
              <a:rPr lang="en-US" b="1" dirty="0" smtClean="0">
                <a:latin typeface="Kruti Dev 055" pitchFamily="2" charset="0"/>
              </a:rPr>
              <a:t>3 </a:t>
            </a:r>
            <a:r>
              <a:rPr lang="en-US" b="1" dirty="0" err="1" smtClean="0">
                <a:latin typeface="Kruti Dev 055" pitchFamily="2" charset="0"/>
              </a:rPr>
              <a:t>izdkj</a:t>
            </a:r>
            <a:endParaRPr lang="en-US" dirty="0" smtClean="0">
              <a:latin typeface="Kruti Dev 055" pitchFamily="2" charset="0"/>
            </a:endParaRPr>
          </a:p>
          <a:p>
            <a:pPr lvl="1"/>
            <a:r>
              <a:rPr lang="en-US" sz="2700" b="1" dirty="0" err="1" smtClean="0">
                <a:latin typeface="Kruti Dev 055" pitchFamily="2" charset="0"/>
              </a:rPr>
              <a:t>lRo</a:t>
            </a:r>
            <a:r>
              <a:rPr lang="en-US" sz="2700" dirty="0" smtClean="0">
                <a:latin typeface="Kruti Dev 055" pitchFamily="2" charset="0"/>
              </a:rPr>
              <a:t> </a:t>
            </a:r>
            <a:r>
              <a:rPr lang="en-US" sz="2700" dirty="0" err="1" smtClean="0">
                <a:latin typeface="Kruti Dev 055" pitchFamily="2" charset="0"/>
              </a:rPr>
              <a:t>xq.kkeqGs</a:t>
            </a:r>
            <a:r>
              <a:rPr lang="en-US" sz="2700" dirty="0" smtClean="0">
                <a:latin typeface="Kruti Dev 055" pitchFamily="2" charset="0"/>
              </a:rPr>
              <a:t>	&amp; </a:t>
            </a:r>
            <a:r>
              <a:rPr lang="en-US" sz="2700" dirty="0" err="1" smtClean="0">
                <a:latin typeface="Kruti Dev 055" pitchFamily="2" charset="0"/>
              </a:rPr>
              <a:t>lkfRod</a:t>
            </a:r>
            <a:r>
              <a:rPr lang="en-US" sz="2700" dirty="0" smtClean="0">
                <a:latin typeface="Kruti Dev 055" pitchFamily="2" charset="0"/>
              </a:rPr>
              <a:t> </a:t>
            </a:r>
            <a:r>
              <a:rPr lang="en-US" sz="2700" dirty="0" err="1" smtClean="0">
                <a:latin typeface="Kruti Dev 055" pitchFamily="2" charset="0"/>
              </a:rPr>
              <a:t>izd`rh</a:t>
            </a:r>
            <a:endParaRPr lang="en-US" sz="2700" dirty="0" smtClean="0">
              <a:latin typeface="Kruti Dev 055" pitchFamily="2" charset="0"/>
            </a:endParaRPr>
          </a:p>
          <a:p>
            <a:pPr lvl="1"/>
            <a:r>
              <a:rPr lang="en-US" sz="2700" b="1" dirty="0" err="1" smtClean="0">
                <a:latin typeface="Kruti Dev 055" pitchFamily="2" charset="0"/>
              </a:rPr>
              <a:t>jktl</a:t>
            </a:r>
            <a:r>
              <a:rPr lang="en-US" sz="2700" dirty="0" smtClean="0">
                <a:latin typeface="Kruti Dev 055" pitchFamily="2" charset="0"/>
              </a:rPr>
              <a:t> </a:t>
            </a:r>
            <a:r>
              <a:rPr lang="en-US" sz="2700" dirty="0" err="1" smtClean="0">
                <a:latin typeface="Kruti Dev 055" pitchFamily="2" charset="0"/>
              </a:rPr>
              <a:t>xq.kkeqGs</a:t>
            </a:r>
            <a:r>
              <a:rPr lang="en-US" sz="2700" dirty="0" smtClean="0">
                <a:latin typeface="Kruti Dev 055" pitchFamily="2" charset="0"/>
              </a:rPr>
              <a:t>	&amp; </a:t>
            </a:r>
            <a:r>
              <a:rPr lang="en-US" sz="2700" dirty="0" err="1" smtClean="0">
                <a:latin typeface="Kruti Dev 055" pitchFamily="2" charset="0"/>
              </a:rPr>
              <a:t>jktfld</a:t>
            </a:r>
            <a:r>
              <a:rPr lang="en-US" sz="2700" dirty="0" smtClean="0">
                <a:latin typeface="Kruti Dev 055" pitchFamily="2" charset="0"/>
              </a:rPr>
              <a:t> </a:t>
            </a:r>
            <a:r>
              <a:rPr lang="en-US" sz="2700" dirty="0" err="1" smtClean="0">
                <a:latin typeface="Kruti Dev 055" pitchFamily="2" charset="0"/>
              </a:rPr>
              <a:t>izd`rh</a:t>
            </a:r>
            <a:endParaRPr lang="en-US" sz="2700" dirty="0" smtClean="0">
              <a:latin typeface="Kruti Dev 055" pitchFamily="2" charset="0"/>
            </a:endParaRPr>
          </a:p>
          <a:p>
            <a:pPr lvl="1"/>
            <a:r>
              <a:rPr lang="en-US" sz="2700" b="1" dirty="0" err="1" smtClean="0">
                <a:latin typeface="Kruti Dev 055" pitchFamily="2" charset="0"/>
              </a:rPr>
              <a:t>rkel</a:t>
            </a:r>
            <a:r>
              <a:rPr lang="en-US" sz="2700" dirty="0" smtClean="0">
                <a:latin typeface="Kruti Dev 055" pitchFamily="2" charset="0"/>
              </a:rPr>
              <a:t> </a:t>
            </a:r>
            <a:r>
              <a:rPr lang="en-US" sz="2700" dirty="0" err="1" smtClean="0">
                <a:latin typeface="Kruti Dev 055" pitchFamily="2" charset="0"/>
              </a:rPr>
              <a:t>xq.kkeqGs</a:t>
            </a:r>
            <a:r>
              <a:rPr lang="en-US" sz="2700" dirty="0" smtClean="0">
                <a:latin typeface="Kruti Dev 055" pitchFamily="2" charset="0"/>
              </a:rPr>
              <a:t>       &amp; </a:t>
            </a:r>
            <a:r>
              <a:rPr lang="en-US" sz="2700" dirty="0" err="1" smtClean="0">
                <a:latin typeface="Kruti Dev 055" pitchFamily="2" charset="0"/>
              </a:rPr>
              <a:t>rkefld</a:t>
            </a:r>
            <a:r>
              <a:rPr lang="en-US" sz="2700" dirty="0" smtClean="0">
                <a:latin typeface="Kruti Dev 055" pitchFamily="2" charset="0"/>
              </a:rPr>
              <a:t> </a:t>
            </a:r>
            <a:r>
              <a:rPr lang="en-US" sz="2700" dirty="0" err="1" smtClean="0">
                <a:latin typeface="Kruti Dev 055" pitchFamily="2" charset="0"/>
              </a:rPr>
              <a:t>izd`rh</a:t>
            </a:r>
            <a:endParaRPr lang="en-US" sz="2700" dirty="0" smtClean="0">
              <a:latin typeface="Kruti Dev 055" pitchFamily="2" charset="0"/>
            </a:endParaRPr>
          </a:p>
          <a:p>
            <a:endParaRPr lang="en-US" dirty="0">
              <a:solidFill>
                <a:srgbClr val="FF0000"/>
              </a:solidFill>
              <a:latin typeface="Kruti Dev 055" pitchFamily="2"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00872" cy="6172200"/>
          </a:xfrm>
        </p:spPr>
        <p:txBody>
          <a:bodyPr>
            <a:normAutofit fontScale="70000" lnSpcReduction="20000"/>
          </a:bodyPr>
          <a:lstStyle/>
          <a:p>
            <a:pPr>
              <a:buNone/>
            </a:pPr>
            <a:r>
              <a:rPr lang="en-US" dirty="0" smtClean="0">
                <a:latin typeface="Kruti Dev 055" pitchFamily="2" charset="0"/>
              </a:rPr>
              <a:t>2½ </a:t>
            </a:r>
            <a:r>
              <a:rPr lang="en-US" b="1" dirty="0" err="1" smtClean="0">
                <a:latin typeface="Kruti Dev 055" pitchFamily="2" charset="0"/>
              </a:rPr>
              <a:t>fod`rh</a:t>
            </a:r>
            <a:r>
              <a:rPr lang="en-US" b="1" dirty="0" smtClean="0">
                <a:latin typeface="Kruti Dev 055" pitchFamily="2" charset="0"/>
              </a:rPr>
              <a:t> &amp;</a:t>
            </a:r>
            <a:r>
              <a:rPr lang="en-US" dirty="0" smtClean="0">
                <a:latin typeface="Kruti Dev 055" pitchFamily="2" charset="0"/>
              </a:rPr>
              <a:t> </a:t>
            </a:r>
            <a:r>
              <a:rPr lang="en-US" dirty="0" err="1" smtClean="0">
                <a:latin typeface="Kruti Dev 055" pitchFamily="2" charset="0"/>
              </a:rPr>
              <a:t>izd`rhP;k</a:t>
            </a:r>
            <a:r>
              <a:rPr lang="en-US" dirty="0" smtClean="0">
                <a:latin typeface="Kruti Dev 055" pitchFamily="2" charset="0"/>
              </a:rPr>
              <a:t> </a:t>
            </a:r>
            <a:r>
              <a:rPr lang="en-US" dirty="0" err="1" smtClean="0">
                <a:latin typeface="Kruti Dev 055" pitchFamily="2" charset="0"/>
              </a:rPr>
              <a:t>myV</a:t>
            </a:r>
            <a:r>
              <a:rPr lang="en-US" dirty="0" smtClean="0">
                <a:latin typeface="Kruti Dev 055" pitchFamily="2" charset="0"/>
              </a:rPr>
              <a:t> </a:t>
            </a:r>
            <a:r>
              <a:rPr lang="en-US" dirty="0" err="1" smtClean="0">
                <a:latin typeface="Kruti Dev 055" pitchFamily="2" charset="0"/>
              </a:rPr>
              <a:t>fLFkrh</a:t>
            </a:r>
            <a:r>
              <a:rPr lang="en-US" dirty="0" smtClean="0">
                <a:latin typeface="Kruti Dev 055" pitchFamily="2" charset="0"/>
              </a:rPr>
              <a:t> Eg.kts </a:t>
            </a:r>
            <a:r>
              <a:rPr lang="en-US" dirty="0" err="1" smtClean="0">
                <a:latin typeface="Kruti Dev 055" pitchFamily="2" charset="0"/>
              </a:rPr>
              <a:t>fod`rh</a:t>
            </a:r>
            <a:r>
              <a:rPr lang="en-US" dirty="0" smtClean="0">
                <a:latin typeface="Kruti Dev 055" pitchFamily="2" charset="0"/>
              </a:rPr>
              <a:t> </a:t>
            </a:r>
            <a:r>
              <a:rPr lang="en-US" dirty="0" err="1" smtClean="0">
                <a:latin typeface="Kruti Dev 055" pitchFamily="2" charset="0"/>
              </a:rPr>
              <a:t>Eg.ktsp</a:t>
            </a:r>
            <a:r>
              <a:rPr lang="en-US" dirty="0" smtClean="0">
                <a:latin typeface="Kruti Dev 055" pitchFamily="2" charset="0"/>
              </a:rPr>
              <a:t> </a:t>
            </a:r>
            <a:r>
              <a:rPr lang="en-US" dirty="0" err="1" smtClean="0">
                <a:latin typeface="Kruti Dev 055" pitchFamily="2" charset="0"/>
              </a:rPr>
              <a:t>O;k</a:t>
            </a:r>
            <a:r>
              <a:rPr lang="en-US" dirty="0" smtClean="0">
                <a:latin typeface="Kruti Dev 055" pitchFamily="2" charset="0"/>
              </a:rPr>
              <a:t>/</a:t>
            </a:r>
            <a:r>
              <a:rPr lang="en-US" dirty="0" err="1" smtClean="0">
                <a:latin typeface="Kruti Dev 055" pitchFamily="2" charset="0"/>
              </a:rPr>
              <a:t>kh</a:t>
            </a:r>
            <a:r>
              <a:rPr lang="en-US" dirty="0" smtClean="0">
                <a:latin typeface="Kruti Dev 055" pitchFamily="2" charset="0"/>
              </a:rPr>
              <a:t> </a:t>
            </a:r>
            <a:r>
              <a:rPr lang="en-US" dirty="0" err="1" smtClean="0">
                <a:latin typeface="Kruti Dev 055" pitchFamily="2" charset="0"/>
              </a:rPr>
              <a:t>voLFkk</a:t>
            </a:r>
            <a:endParaRPr lang="en-US" dirty="0" smtClean="0">
              <a:latin typeface="Kruti Dev 055" pitchFamily="2" charset="0"/>
            </a:endParaRPr>
          </a:p>
          <a:p>
            <a:r>
              <a:rPr lang="en-US" dirty="0" err="1" smtClean="0">
                <a:latin typeface="Kruti Dev 055" pitchFamily="2" charset="0"/>
              </a:rPr>
              <a:t>O;k</a:t>
            </a:r>
            <a:r>
              <a:rPr lang="en-US" dirty="0" smtClean="0">
                <a:latin typeface="Kruti Dev 055" pitchFamily="2" charset="0"/>
              </a:rPr>
              <a:t>/</a:t>
            </a:r>
            <a:r>
              <a:rPr lang="en-US" dirty="0" err="1" smtClean="0">
                <a:latin typeface="Kruti Dev 055" pitchFamily="2" charset="0"/>
              </a:rPr>
              <a:t>kh</a:t>
            </a:r>
            <a:r>
              <a:rPr lang="en-US" dirty="0" smtClean="0">
                <a:latin typeface="Kruti Dev 055" pitchFamily="2" charset="0"/>
              </a:rPr>
              <a:t> </a:t>
            </a:r>
            <a:r>
              <a:rPr lang="en-US" dirty="0" err="1" smtClean="0">
                <a:latin typeface="Kruti Dev 055" pitchFamily="2" charset="0"/>
              </a:rPr>
              <a:t>Eg.ktsp</a:t>
            </a:r>
            <a:r>
              <a:rPr lang="en-US" dirty="0" smtClean="0">
                <a:latin typeface="Kruti Dev 055" pitchFamily="2" charset="0"/>
              </a:rPr>
              <a:t> </a:t>
            </a:r>
            <a:r>
              <a:rPr lang="en-US" dirty="0" err="1" smtClean="0">
                <a:latin typeface="Kruti Dev 055" pitchFamily="2" charset="0"/>
              </a:rPr>
              <a:t>fod`rh</a:t>
            </a:r>
            <a:endParaRPr lang="en-US" dirty="0" smtClean="0">
              <a:latin typeface="Kruti Dev 055" pitchFamily="2" charset="0"/>
            </a:endParaRPr>
          </a:p>
          <a:p>
            <a:r>
              <a:rPr lang="en-US" dirty="0" err="1" smtClean="0">
                <a:latin typeface="Kruti Dev 055" pitchFamily="2" charset="0"/>
              </a:rPr>
              <a:t>fod`rhps</a:t>
            </a:r>
            <a:r>
              <a:rPr lang="en-US" dirty="0" smtClean="0">
                <a:latin typeface="Kruti Dev 055" pitchFamily="2" charset="0"/>
              </a:rPr>
              <a:t> </a:t>
            </a:r>
            <a:r>
              <a:rPr lang="en-US" dirty="0" err="1" smtClean="0">
                <a:latin typeface="Kruti Dev 055" pitchFamily="2" charset="0"/>
              </a:rPr>
              <a:t>ifj</a:t>
            </a:r>
            <a:r>
              <a:rPr lang="en-US" dirty="0" smtClean="0">
                <a:latin typeface="Kruti Dev 055" pitchFamily="2" charset="0"/>
              </a:rPr>
              <a:t>{</a:t>
            </a:r>
            <a:r>
              <a:rPr lang="en-US" dirty="0" err="1" smtClean="0">
                <a:latin typeface="Kruti Dev 055" pitchFamily="2" charset="0"/>
              </a:rPr>
              <a:t>k.k</a:t>
            </a:r>
            <a:r>
              <a:rPr lang="en-US" dirty="0" smtClean="0">
                <a:latin typeface="Kruti Dev 055" pitchFamily="2" charset="0"/>
              </a:rPr>
              <a:t> </a:t>
            </a:r>
            <a:r>
              <a:rPr lang="en-US" dirty="0" err="1" smtClean="0">
                <a:latin typeface="Kruti Dev 055" pitchFamily="2" charset="0"/>
              </a:rPr>
              <a:t>O;k</a:t>
            </a:r>
            <a:r>
              <a:rPr lang="en-US" dirty="0" smtClean="0">
                <a:latin typeface="Kruti Dev 055" pitchFamily="2" charset="0"/>
              </a:rPr>
              <a:t>/</a:t>
            </a:r>
            <a:r>
              <a:rPr lang="en-US" dirty="0" err="1" smtClean="0">
                <a:latin typeface="Kruti Dev 055" pitchFamily="2" charset="0"/>
              </a:rPr>
              <a:t>kh</a:t>
            </a:r>
            <a:r>
              <a:rPr lang="en-US" dirty="0" smtClean="0">
                <a:latin typeface="Kruti Dev 055" pitchFamily="2" charset="0"/>
              </a:rPr>
              <a:t> </a:t>
            </a:r>
            <a:r>
              <a:rPr lang="en-US" dirty="0" err="1" smtClean="0">
                <a:latin typeface="Kruti Dev 055" pitchFamily="2" charset="0"/>
              </a:rPr>
              <a:t>mRiknd</a:t>
            </a:r>
            <a:r>
              <a:rPr lang="en-US" dirty="0" smtClean="0">
                <a:latin typeface="Kruti Dev 055" pitchFamily="2" charset="0"/>
              </a:rPr>
              <a:t> </a:t>
            </a:r>
            <a:r>
              <a:rPr lang="en-US" dirty="0" err="1" smtClean="0">
                <a:latin typeface="Kruti Dev 055" pitchFamily="2" charset="0"/>
              </a:rPr>
              <a:t>gsrq</a:t>
            </a:r>
            <a:r>
              <a:rPr lang="en-US" dirty="0" smtClean="0">
                <a:latin typeface="Kruti Dev 055" pitchFamily="2" charset="0"/>
              </a:rPr>
              <a:t>] </a:t>
            </a:r>
            <a:r>
              <a:rPr lang="en-US" dirty="0" err="1" smtClean="0">
                <a:latin typeface="Kruti Dev 055" pitchFamily="2" charset="0"/>
              </a:rPr>
              <a:t>okrkfn</a:t>
            </a:r>
            <a:r>
              <a:rPr lang="en-US" dirty="0" smtClean="0">
                <a:latin typeface="Kruti Dev 055" pitchFamily="2" charset="0"/>
              </a:rPr>
              <a:t> </a:t>
            </a:r>
            <a:r>
              <a:rPr lang="en-US" dirty="0" err="1" smtClean="0">
                <a:latin typeface="Kruti Dev 055" pitchFamily="2" charset="0"/>
              </a:rPr>
              <a:t>nks”k</a:t>
            </a:r>
            <a:r>
              <a:rPr lang="en-US" dirty="0" smtClean="0">
                <a:latin typeface="Kruti Dev 055" pitchFamily="2" charset="0"/>
              </a:rPr>
              <a:t> </a:t>
            </a:r>
            <a:r>
              <a:rPr lang="en-US" dirty="0" err="1" smtClean="0">
                <a:latin typeface="Kruti Dev 055" pitchFamily="2" charset="0"/>
              </a:rPr>
              <a:t>Jlkfn</a:t>
            </a:r>
            <a:r>
              <a:rPr lang="en-US" dirty="0" smtClean="0">
                <a:latin typeface="Kruti Dev 055" pitchFamily="2" charset="0"/>
              </a:rPr>
              <a:t> </a:t>
            </a:r>
            <a:r>
              <a:rPr lang="en-US" dirty="0" err="1" smtClean="0">
                <a:latin typeface="Kruti Dev 055" pitchFamily="2" charset="0"/>
              </a:rPr>
              <a:t>nq</a:t>
            </a:r>
            <a:r>
              <a:rPr lang="en-US" dirty="0" smtClean="0">
                <a:latin typeface="Kruti Dev 055" pitchFamily="2" charset="0"/>
              </a:rPr>
              <a:t>”;] </a:t>
            </a:r>
            <a:r>
              <a:rPr lang="en-US" dirty="0" err="1" smtClean="0">
                <a:latin typeface="Kruti Dev 055" pitchFamily="2" charset="0"/>
              </a:rPr>
              <a:t>izd`rh</a:t>
            </a:r>
            <a:r>
              <a:rPr lang="en-US" dirty="0" smtClean="0">
                <a:latin typeface="Kruti Dev 055" pitchFamily="2" charset="0"/>
              </a:rPr>
              <a:t>] </a:t>
            </a:r>
            <a:r>
              <a:rPr lang="en-US" dirty="0" err="1" smtClean="0">
                <a:latin typeface="Kruti Dev 055" pitchFamily="2" charset="0"/>
              </a:rPr>
              <a:t>na’k</a:t>
            </a:r>
            <a:r>
              <a:rPr lang="en-US" dirty="0" smtClean="0">
                <a:latin typeface="Kruti Dev 055" pitchFamily="2" charset="0"/>
              </a:rPr>
              <a:t>] cy] </a:t>
            </a:r>
            <a:r>
              <a:rPr lang="en-US" dirty="0" err="1" smtClean="0">
                <a:latin typeface="Kruti Dev 055" pitchFamily="2" charset="0"/>
              </a:rPr>
              <a:t>dky</a:t>
            </a:r>
            <a:r>
              <a:rPr lang="en-US" dirty="0" smtClean="0">
                <a:latin typeface="Kruti Dev 055" pitchFamily="2" charset="0"/>
              </a:rPr>
              <a:t>] b- ?</a:t>
            </a:r>
            <a:r>
              <a:rPr lang="en-US" dirty="0" err="1" smtClean="0">
                <a:latin typeface="Kruti Dev 055" pitchFamily="2" charset="0"/>
              </a:rPr>
              <a:t>kVdkaOnkjs</a:t>
            </a:r>
            <a:r>
              <a:rPr lang="en-US" dirty="0" smtClean="0">
                <a:latin typeface="Kruti Dev 055" pitchFamily="2" charset="0"/>
              </a:rPr>
              <a:t> </a:t>
            </a:r>
            <a:r>
              <a:rPr lang="en-US" dirty="0" err="1" smtClean="0">
                <a:latin typeface="Kruti Dev 055" pitchFamily="2" charset="0"/>
              </a:rPr>
              <a:t>djrkr</a:t>
            </a:r>
            <a:r>
              <a:rPr lang="en-US" dirty="0" smtClean="0">
                <a:latin typeface="Kruti Dev 055" pitchFamily="2" charset="0"/>
              </a:rPr>
              <a:t>-</a:t>
            </a:r>
          </a:p>
          <a:p>
            <a:pPr>
              <a:buNone/>
            </a:pPr>
            <a:r>
              <a:rPr lang="en-US" dirty="0" smtClean="0">
                <a:latin typeface="Kruti Dev 055" pitchFamily="2" charset="0"/>
              </a:rPr>
              <a:t>3½ </a:t>
            </a:r>
            <a:r>
              <a:rPr lang="en-US" b="1" dirty="0" err="1" smtClean="0">
                <a:latin typeface="Kruti Dev 055" pitchFamily="2" charset="0"/>
              </a:rPr>
              <a:t>lkj</a:t>
            </a:r>
            <a:r>
              <a:rPr lang="en-US" b="1" dirty="0" smtClean="0">
                <a:latin typeface="Kruti Dev 055" pitchFamily="2" charset="0"/>
              </a:rPr>
              <a:t> </a:t>
            </a:r>
            <a:r>
              <a:rPr lang="en-US" b="1" dirty="0" err="1" smtClean="0">
                <a:latin typeface="Kruti Dev 055" pitchFamily="2" charset="0"/>
              </a:rPr>
              <a:t>ifj</a:t>
            </a:r>
            <a:r>
              <a:rPr lang="en-US" b="1" dirty="0" smtClean="0">
                <a:latin typeface="Kruti Dev 055" pitchFamily="2" charset="0"/>
              </a:rPr>
              <a:t>{</a:t>
            </a:r>
            <a:r>
              <a:rPr lang="en-US" b="1" dirty="0" err="1" smtClean="0">
                <a:latin typeface="Kruti Dev 055" pitchFamily="2" charset="0"/>
              </a:rPr>
              <a:t>kk</a:t>
            </a:r>
            <a:r>
              <a:rPr lang="en-US" b="1" dirty="0" smtClean="0">
                <a:latin typeface="Kruti Dev 055" pitchFamily="2" charset="0"/>
              </a:rPr>
              <a:t> %&amp;</a:t>
            </a:r>
            <a:endParaRPr lang="en-US" dirty="0" smtClean="0">
              <a:latin typeface="Kruti Dev 055" pitchFamily="2" charset="0"/>
            </a:endParaRPr>
          </a:p>
          <a:p>
            <a:r>
              <a:rPr lang="en-US" dirty="0" smtClean="0">
                <a:latin typeface="Kruti Dev 055" pitchFamily="2" charset="0"/>
              </a:rPr>
              <a:t>/</a:t>
            </a:r>
            <a:r>
              <a:rPr lang="en-US" dirty="0" err="1" smtClean="0">
                <a:latin typeface="Kruti Dev 055" pitchFamily="2" charset="0"/>
              </a:rPr>
              <a:t>kkrq</a:t>
            </a:r>
            <a:r>
              <a:rPr lang="en-US" dirty="0" smtClean="0">
                <a:latin typeface="Kruti Dev 055" pitchFamily="2" charset="0"/>
              </a:rPr>
              <a:t> </a:t>
            </a:r>
            <a:r>
              <a:rPr lang="en-US" dirty="0" err="1" smtClean="0">
                <a:latin typeface="Kruti Dev 055" pitchFamily="2" charset="0"/>
              </a:rPr>
              <a:t>lkjrk</a:t>
            </a:r>
            <a:r>
              <a:rPr lang="en-US" dirty="0" smtClean="0">
                <a:latin typeface="Kruti Dev 055" pitchFamily="2" charset="0"/>
              </a:rPr>
              <a:t> Eg.kts :X.kke/;s /</a:t>
            </a:r>
            <a:r>
              <a:rPr lang="en-US" dirty="0" err="1" smtClean="0">
                <a:latin typeface="Kruti Dev 055" pitchFamily="2" charset="0"/>
              </a:rPr>
              <a:t>kkrqps</a:t>
            </a:r>
            <a:r>
              <a:rPr lang="en-US" dirty="0" smtClean="0">
                <a:latin typeface="Kruti Dev 055" pitchFamily="2" charset="0"/>
              </a:rPr>
              <a:t> ;</a:t>
            </a:r>
            <a:r>
              <a:rPr lang="en-US" dirty="0" err="1" smtClean="0">
                <a:latin typeface="Kruti Dev 055" pitchFamily="2" charset="0"/>
              </a:rPr>
              <a:t>ksX</a:t>
            </a:r>
            <a:r>
              <a:rPr lang="en-US" dirty="0" smtClean="0">
                <a:latin typeface="Kruti Dev 055" pitchFamily="2" charset="0"/>
              </a:rPr>
              <a:t>; </a:t>
            </a:r>
            <a:r>
              <a:rPr lang="en-US" dirty="0" err="1" smtClean="0">
                <a:latin typeface="Kruti Dev 055" pitchFamily="2" charset="0"/>
              </a:rPr>
              <a:t>izdkjs</a:t>
            </a:r>
            <a:r>
              <a:rPr lang="en-US" dirty="0" smtClean="0">
                <a:latin typeface="Kruti Dev 055" pitchFamily="2" charset="0"/>
              </a:rPr>
              <a:t> </a:t>
            </a:r>
            <a:r>
              <a:rPr lang="en-US" dirty="0" err="1" smtClean="0">
                <a:latin typeface="Kruti Dev 055" pitchFamily="2" charset="0"/>
              </a:rPr>
              <a:t>iks”k.k</a:t>
            </a:r>
            <a:r>
              <a:rPr lang="en-US" dirty="0" smtClean="0">
                <a:latin typeface="Kruti Dev 055" pitchFamily="2" charset="0"/>
              </a:rPr>
              <a:t> </a:t>
            </a:r>
            <a:r>
              <a:rPr lang="en-US" dirty="0" err="1" smtClean="0">
                <a:latin typeface="Kruti Dev 055" pitchFamily="2" charset="0"/>
              </a:rPr>
              <a:t>gksÅu</a:t>
            </a:r>
            <a:r>
              <a:rPr lang="en-US" dirty="0" smtClean="0">
                <a:latin typeface="Kruti Dev 055" pitchFamily="2" charset="0"/>
              </a:rPr>
              <a:t> </a:t>
            </a:r>
            <a:r>
              <a:rPr lang="en-US" dirty="0" err="1" smtClean="0">
                <a:latin typeface="Kruti Dev 055" pitchFamily="2" charset="0"/>
              </a:rPr>
              <a:t>R;k</a:t>
            </a:r>
            <a:r>
              <a:rPr lang="en-US" dirty="0" smtClean="0">
                <a:latin typeface="Kruti Dev 055" pitchFamily="2" charset="0"/>
              </a:rPr>
              <a:t> </a:t>
            </a:r>
            <a:r>
              <a:rPr lang="en-US" dirty="0" err="1" smtClean="0">
                <a:latin typeface="Kruti Dev 055" pitchFamily="2" charset="0"/>
              </a:rPr>
              <a:t>R;k</a:t>
            </a:r>
            <a:r>
              <a:rPr lang="en-US" dirty="0" smtClean="0">
                <a:latin typeface="Kruti Dev 055" pitchFamily="2" charset="0"/>
              </a:rPr>
              <a:t> /</a:t>
            </a:r>
            <a:r>
              <a:rPr lang="en-US" dirty="0" err="1" smtClean="0">
                <a:latin typeface="Kruti Dev 055" pitchFamily="2" charset="0"/>
              </a:rPr>
              <a:t>kkrq’kh</a:t>
            </a:r>
            <a:r>
              <a:rPr lang="en-US" dirty="0" smtClean="0">
                <a:latin typeface="Kruti Dev 055" pitchFamily="2" charset="0"/>
              </a:rPr>
              <a:t> </a:t>
            </a:r>
            <a:r>
              <a:rPr lang="en-US" dirty="0" err="1" smtClean="0">
                <a:latin typeface="Kruti Dev 055" pitchFamily="2" charset="0"/>
              </a:rPr>
              <a:t>fuxMhr</a:t>
            </a:r>
            <a:r>
              <a:rPr lang="en-US" dirty="0" smtClean="0">
                <a:latin typeface="Kruti Dev 055" pitchFamily="2" charset="0"/>
              </a:rPr>
              <a:t> </a:t>
            </a:r>
            <a:r>
              <a:rPr lang="en-US" dirty="0" err="1" smtClean="0">
                <a:latin typeface="Kruti Dev 055" pitchFamily="2" charset="0"/>
              </a:rPr>
              <a:t>v’kh</a:t>
            </a:r>
            <a:r>
              <a:rPr lang="en-US" dirty="0" smtClean="0">
                <a:latin typeface="Kruti Dev 055" pitchFamily="2" charset="0"/>
              </a:rPr>
              <a:t> y{</a:t>
            </a:r>
            <a:r>
              <a:rPr lang="en-US" dirty="0" err="1" smtClean="0">
                <a:latin typeface="Kruti Dev 055" pitchFamily="2" charset="0"/>
              </a:rPr>
              <a:t>k.ks</a:t>
            </a:r>
            <a:r>
              <a:rPr lang="en-US" dirty="0" smtClean="0">
                <a:latin typeface="Kruti Dev 055" pitchFamily="2" charset="0"/>
              </a:rPr>
              <a:t> </a:t>
            </a:r>
            <a:r>
              <a:rPr lang="en-US" dirty="0" err="1" smtClean="0">
                <a:latin typeface="Kruti Dev 055" pitchFamily="2" charset="0"/>
              </a:rPr>
              <a:t>vk</a:t>
            </a:r>
            <a:r>
              <a:rPr lang="en-US" dirty="0" smtClean="0">
                <a:latin typeface="Kruti Dev 055" pitchFamily="2" charset="0"/>
              </a:rPr>
              <a:t>&lt;</a:t>
            </a:r>
            <a:r>
              <a:rPr lang="en-US" dirty="0" err="1" smtClean="0">
                <a:latin typeface="Kruti Dev 055" pitchFamily="2" charset="0"/>
              </a:rPr>
              <a:t>G.ks</a:t>
            </a:r>
            <a:r>
              <a:rPr lang="en-US" dirty="0" smtClean="0">
                <a:latin typeface="Kruti Dev 055" pitchFamily="2" charset="0"/>
              </a:rPr>
              <a:t>-</a:t>
            </a:r>
          </a:p>
          <a:p>
            <a:r>
              <a:rPr lang="en-US" dirty="0" err="1" smtClean="0">
                <a:latin typeface="Kruti Dev 055" pitchFamily="2" charset="0"/>
              </a:rPr>
              <a:t>vk;qosZnkuqlkj</a:t>
            </a:r>
            <a:r>
              <a:rPr lang="en-US" dirty="0" smtClean="0">
                <a:latin typeface="Kruti Dev 055" pitchFamily="2" charset="0"/>
              </a:rPr>
              <a:t> </a:t>
            </a:r>
            <a:r>
              <a:rPr lang="en-US" dirty="0" err="1" smtClean="0">
                <a:latin typeface="Kruti Dev 055" pitchFamily="2" charset="0"/>
              </a:rPr>
              <a:t>v”Vkfo</a:t>
            </a:r>
            <a:r>
              <a:rPr lang="en-US" dirty="0" smtClean="0">
                <a:latin typeface="Kruti Dev 055" pitchFamily="2" charset="0"/>
              </a:rPr>
              <a:t>/k </a:t>
            </a:r>
            <a:r>
              <a:rPr lang="en-US" dirty="0" err="1" smtClean="0">
                <a:latin typeface="Kruti Dev 055" pitchFamily="2" charset="0"/>
              </a:rPr>
              <a:t>lkj</a:t>
            </a:r>
            <a:r>
              <a:rPr lang="en-US" dirty="0" smtClean="0">
                <a:latin typeface="Kruti Dev 055" pitchFamily="2" charset="0"/>
              </a:rPr>
              <a:t> </a:t>
            </a:r>
            <a:r>
              <a:rPr lang="en-US" dirty="0" err="1" smtClean="0">
                <a:latin typeface="Kruti Dev 055" pitchFamily="2" charset="0"/>
              </a:rPr>
              <a:t>ifj</a:t>
            </a:r>
            <a:r>
              <a:rPr lang="en-US" dirty="0" smtClean="0">
                <a:latin typeface="Kruti Dev 055" pitchFamily="2" charset="0"/>
              </a:rPr>
              <a:t>{</a:t>
            </a:r>
            <a:r>
              <a:rPr lang="en-US" dirty="0" err="1" smtClean="0">
                <a:latin typeface="Kruti Dev 055" pitchFamily="2" charset="0"/>
              </a:rPr>
              <a:t>ksps</a:t>
            </a:r>
            <a:r>
              <a:rPr lang="en-US" dirty="0" smtClean="0">
                <a:latin typeface="Kruti Dev 055" pitchFamily="2" charset="0"/>
              </a:rPr>
              <a:t> </a:t>
            </a:r>
            <a:r>
              <a:rPr lang="en-US" dirty="0" err="1" smtClean="0">
                <a:latin typeface="Kruti Dev 055" pitchFamily="2" charset="0"/>
              </a:rPr>
              <a:t>o.kZu</a:t>
            </a:r>
            <a:endParaRPr lang="en-US" dirty="0" smtClean="0">
              <a:latin typeface="Kruti Dev 055" pitchFamily="2" charset="0"/>
            </a:endParaRPr>
          </a:p>
          <a:p>
            <a:pPr lvl="1"/>
            <a:r>
              <a:rPr lang="en-US" sz="4000" b="1" dirty="0" err="1" smtClean="0">
                <a:solidFill>
                  <a:schemeClr val="tx1"/>
                </a:solidFill>
                <a:latin typeface="Kruti Dev 055" pitchFamily="2" charset="0"/>
              </a:rPr>
              <a:t>Rod~lkj</a:t>
            </a:r>
            <a:endParaRPr lang="en-US" sz="4000" b="1" dirty="0" smtClean="0">
              <a:solidFill>
                <a:schemeClr val="tx1"/>
              </a:solidFill>
              <a:latin typeface="Kruti Dev 055" pitchFamily="2" charset="0"/>
            </a:endParaRPr>
          </a:p>
          <a:p>
            <a:pPr lvl="1"/>
            <a:r>
              <a:rPr lang="en-US" sz="4000" b="1" dirty="0" err="1" smtClean="0">
                <a:solidFill>
                  <a:schemeClr val="tx1"/>
                </a:solidFill>
                <a:latin typeface="Kruti Dev 055" pitchFamily="2" charset="0"/>
              </a:rPr>
              <a:t>jDrlkj</a:t>
            </a:r>
            <a:r>
              <a:rPr lang="en-US" sz="4000" b="1" dirty="0" smtClean="0">
                <a:solidFill>
                  <a:schemeClr val="tx1"/>
                </a:solidFill>
                <a:latin typeface="Kruti Dev 055" pitchFamily="2" charset="0"/>
              </a:rPr>
              <a:t> </a:t>
            </a:r>
          </a:p>
          <a:p>
            <a:pPr lvl="1"/>
            <a:r>
              <a:rPr lang="en-US" sz="4000" b="1" dirty="0" err="1" smtClean="0">
                <a:solidFill>
                  <a:schemeClr val="tx1"/>
                </a:solidFill>
                <a:latin typeface="Kruti Dev 055" pitchFamily="2" charset="0"/>
              </a:rPr>
              <a:t>Ekallkj</a:t>
            </a:r>
            <a:r>
              <a:rPr lang="en-US" sz="4000" b="1" dirty="0" smtClean="0">
                <a:solidFill>
                  <a:schemeClr val="tx1"/>
                </a:solidFill>
                <a:latin typeface="Kruti Dev 055" pitchFamily="2" charset="0"/>
              </a:rPr>
              <a:t> </a:t>
            </a:r>
          </a:p>
          <a:p>
            <a:pPr lvl="1"/>
            <a:r>
              <a:rPr lang="en-US" sz="4000" b="1" dirty="0" err="1" smtClean="0">
                <a:solidFill>
                  <a:schemeClr val="tx1"/>
                </a:solidFill>
                <a:latin typeface="Kruti Dev 055" pitchFamily="2" charset="0"/>
              </a:rPr>
              <a:t>eanlkj</a:t>
            </a:r>
            <a:endParaRPr lang="en-US" sz="4000" b="1" dirty="0" smtClean="0">
              <a:solidFill>
                <a:schemeClr val="tx1"/>
              </a:solidFill>
              <a:latin typeface="Kruti Dev 055" pitchFamily="2" charset="0"/>
            </a:endParaRPr>
          </a:p>
          <a:p>
            <a:pPr lvl="1"/>
            <a:r>
              <a:rPr lang="en-US" sz="4000" b="1" dirty="0" err="1" smtClean="0">
                <a:solidFill>
                  <a:schemeClr val="tx1"/>
                </a:solidFill>
                <a:latin typeface="Kruti Dev 055" pitchFamily="2" charset="0"/>
              </a:rPr>
              <a:t>vfLFklkj</a:t>
            </a:r>
            <a:endParaRPr lang="en-US" sz="4000" b="1" dirty="0" smtClean="0">
              <a:solidFill>
                <a:schemeClr val="tx1"/>
              </a:solidFill>
              <a:latin typeface="Kruti Dev 055" pitchFamily="2" charset="0"/>
            </a:endParaRPr>
          </a:p>
          <a:p>
            <a:pPr lvl="1"/>
            <a:r>
              <a:rPr lang="en-US" sz="4000" b="1" dirty="0" err="1" smtClean="0">
                <a:solidFill>
                  <a:schemeClr val="tx1"/>
                </a:solidFill>
                <a:latin typeface="Kruti Dev 055" pitchFamily="2" charset="0"/>
              </a:rPr>
              <a:t>eTtklkj</a:t>
            </a:r>
            <a:endParaRPr lang="en-US" sz="4000" b="1" dirty="0" smtClean="0">
              <a:solidFill>
                <a:schemeClr val="tx1"/>
              </a:solidFill>
              <a:latin typeface="Kruti Dev 055" pitchFamily="2" charset="0"/>
            </a:endParaRPr>
          </a:p>
          <a:p>
            <a:pPr lvl="1"/>
            <a:r>
              <a:rPr lang="en-US" sz="4000" b="1" dirty="0" smtClean="0">
                <a:solidFill>
                  <a:schemeClr val="tx1"/>
                </a:solidFill>
                <a:latin typeface="Kruti Dev 055" pitchFamily="2" charset="0"/>
              </a:rPr>
              <a:t>‘</a:t>
            </a:r>
            <a:r>
              <a:rPr lang="en-US" sz="4000" b="1" dirty="0" err="1" smtClean="0">
                <a:solidFill>
                  <a:schemeClr val="tx1"/>
                </a:solidFill>
                <a:latin typeface="Kruti Dev 055" pitchFamily="2" charset="0"/>
              </a:rPr>
              <a:t>kqdzlkj</a:t>
            </a:r>
            <a:r>
              <a:rPr lang="en-US" sz="4000" b="1" dirty="0" smtClean="0">
                <a:solidFill>
                  <a:schemeClr val="tx1"/>
                </a:solidFill>
                <a:latin typeface="Kruti Dev 055" pitchFamily="2" charset="0"/>
              </a:rPr>
              <a:t> </a:t>
            </a:r>
          </a:p>
          <a:p>
            <a:pPr lvl="1"/>
            <a:r>
              <a:rPr lang="en-US" sz="4000" b="1" dirty="0" err="1" smtClean="0">
                <a:solidFill>
                  <a:schemeClr val="tx1"/>
                </a:solidFill>
                <a:latin typeface="Kruti Dev 055" pitchFamily="2" charset="0"/>
              </a:rPr>
              <a:t>lRolkj</a:t>
            </a:r>
            <a:endParaRPr lang="en-US" sz="4000" b="1" dirty="0" smtClean="0">
              <a:solidFill>
                <a:schemeClr val="tx1"/>
              </a:solidFill>
              <a:latin typeface="Kruti Dev 055" pitchFamily="2" charset="0"/>
            </a:endParaRPr>
          </a:p>
          <a:p>
            <a:endParaRPr lang="en-US" dirty="0">
              <a:latin typeface="Kruti Dev 055" pitchFamily="2"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653272" cy="5943600"/>
          </a:xfrm>
        </p:spPr>
        <p:txBody>
          <a:bodyPr>
            <a:normAutofit fontScale="92500" lnSpcReduction="20000"/>
          </a:bodyPr>
          <a:lstStyle/>
          <a:p>
            <a:pPr>
              <a:buNone/>
            </a:pPr>
            <a:r>
              <a:rPr lang="en-US" dirty="0" smtClean="0">
                <a:latin typeface="Kruti Dev 055" pitchFamily="2" charset="0"/>
              </a:rPr>
              <a:t>4½ </a:t>
            </a:r>
            <a:r>
              <a:rPr lang="en-US" b="1" dirty="0" err="1" smtClean="0">
                <a:latin typeface="Kruti Dev 055" pitchFamily="2" charset="0"/>
              </a:rPr>
              <a:t>la?uu</a:t>
            </a:r>
            <a:r>
              <a:rPr lang="en-US" b="1" dirty="0" smtClean="0">
                <a:latin typeface="Kruti Dev 055" pitchFamily="2" charset="0"/>
              </a:rPr>
              <a:t> </a:t>
            </a:r>
            <a:r>
              <a:rPr lang="en-US" b="1" dirty="0" err="1" smtClean="0">
                <a:latin typeface="Kruti Dev 055" pitchFamily="2" charset="0"/>
              </a:rPr>
              <a:t>ifj</a:t>
            </a:r>
            <a:r>
              <a:rPr lang="en-US" b="1" dirty="0" smtClean="0">
                <a:latin typeface="Kruti Dev 055" pitchFamily="2" charset="0"/>
              </a:rPr>
              <a:t>{</a:t>
            </a:r>
            <a:r>
              <a:rPr lang="en-US" b="1" dirty="0" err="1" smtClean="0">
                <a:latin typeface="Kruti Dev 055" pitchFamily="2" charset="0"/>
              </a:rPr>
              <a:t>kk</a:t>
            </a:r>
            <a:r>
              <a:rPr lang="en-US" b="1" dirty="0" smtClean="0">
                <a:latin typeface="Kruti Dev 055" pitchFamily="2" charset="0"/>
              </a:rPr>
              <a:t> %</a:t>
            </a:r>
            <a:endParaRPr lang="en-US" dirty="0" smtClean="0">
              <a:latin typeface="Kruti Dev 055" pitchFamily="2" charset="0"/>
            </a:endParaRPr>
          </a:p>
          <a:p>
            <a:r>
              <a:rPr lang="en-US" dirty="0" err="1" smtClean="0">
                <a:latin typeface="Kruti Dev 055" pitchFamily="2" charset="0"/>
              </a:rPr>
              <a:t>la?uu</a:t>
            </a:r>
            <a:r>
              <a:rPr lang="en-US" dirty="0" smtClean="0">
                <a:latin typeface="Kruti Dev 055" pitchFamily="2" charset="0"/>
              </a:rPr>
              <a:t> </a:t>
            </a:r>
            <a:r>
              <a:rPr lang="en-US" dirty="0" err="1" smtClean="0">
                <a:latin typeface="Kruti Dev 055" pitchFamily="2" charset="0"/>
              </a:rPr>
              <a:t>ifj</a:t>
            </a:r>
            <a:r>
              <a:rPr lang="en-US" dirty="0" smtClean="0">
                <a:latin typeface="Kruti Dev 055" pitchFamily="2" charset="0"/>
              </a:rPr>
              <a:t>{</a:t>
            </a:r>
            <a:r>
              <a:rPr lang="en-US" dirty="0" err="1" smtClean="0">
                <a:latin typeface="Kruti Dev 055" pitchFamily="2" charset="0"/>
              </a:rPr>
              <a:t>k.kkP;k</a:t>
            </a:r>
            <a:r>
              <a:rPr lang="en-US" dirty="0" smtClean="0">
                <a:latin typeface="Kruti Dev 055" pitchFamily="2" charset="0"/>
              </a:rPr>
              <a:t> </a:t>
            </a:r>
            <a:r>
              <a:rPr lang="en-US" dirty="0" err="1" smtClean="0">
                <a:latin typeface="Kruti Dev 055" pitchFamily="2" charset="0"/>
              </a:rPr>
              <a:t>ek</a:t>
            </a:r>
            <a:r>
              <a:rPr lang="en-US" dirty="0" smtClean="0">
                <a:latin typeface="Kruti Dev 055" pitchFamily="2" charset="0"/>
              </a:rPr>
              <a:t>/;</a:t>
            </a:r>
            <a:r>
              <a:rPr lang="en-US" dirty="0" err="1" smtClean="0">
                <a:latin typeface="Kruti Dev 055" pitchFamily="2" charset="0"/>
              </a:rPr>
              <a:t>kekrqu</a:t>
            </a:r>
            <a:r>
              <a:rPr lang="en-US" dirty="0" smtClean="0">
                <a:latin typeface="Kruti Dev 055" pitchFamily="2" charset="0"/>
              </a:rPr>
              <a:t> :</a:t>
            </a:r>
            <a:r>
              <a:rPr lang="en-US" dirty="0" err="1" smtClean="0">
                <a:latin typeface="Kruti Dev 055" pitchFamily="2" charset="0"/>
              </a:rPr>
              <a:t>X.k</a:t>
            </a:r>
            <a:r>
              <a:rPr lang="en-US" dirty="0" smtClean="0">
                <a:latin typeface="Kruti Dev 055" pitchFamily="2" charset="0"/>
              </a:rPr>
              <a:t> ‘</a:t>
            </a:r>
            <a:r>
              <a:rPr lang="en-US" dirty="0" err="1" smtClean="0">
                <a:latin typeface="Kruti Dev 055" pitchFamily="2" charset="0"/>
              </a:rPr>
              <a:t>kjhj</a:t>
            </a:r>
            <a:r>
              <a:rPr lang="en-US" dirty="0" smtClean="0">
                <a:latin typeface="Kruti Dev 055" pitchFamily="2" charset="0"/>
              </a:rPr>
              <a:t> </a:t>
            </a:r>
            <a:r>
              <a:rPr lang="en-US" dirty="0" err="1" smtClean="0">
                <a:latin typeface="Kruti Dev 055" pitchFamily="2" charset="0"/>
              </a:rPr>
              <a:t>lqlaxBhr</a:t>
            </a:r>
            <a:r>
              <a:rPr lang="en-US" dirty="0" smtClean="0">
                <a:latin typeface="Kruti Dev 055" pitchFamily="2" charset="0"/>
              </a:rPr>
              <a:t> </a:t>
            </a:r>
            <a:r>
              <a:rPr lang="en-US" dirty="0" err="1" smtClean="0">
                <a:latin typeface="Kruti Dev 055" pitchFamily="2" charset="0"/>
              </a:rPr>
              <a:t>vkgs</a:t>
            </a:r>
            <a:r>
              <a:rPr lang="en-US" dirty="0" smtClean="0">
                <a:latin typeface="Kruti Dev 055" pitchFamily="2" charset="0"/>
              </a:rPr>
              <a:t> dh] </a:t>
            </a:r>
            <a:r>
              <a:rPr lang="en-US" dirty="0" err="1" smtClean="0">
                <a:latin typeface="Kruti Dev 055" pitchFamily="2" charset="0"/>
              </a:rPr>
              <a:t>ukgh</a:t>
            </a:r>
            <a:r>
              <a:rPr lang="en-US" dirty="0" smtClean="0">
                <a:latin typeface="Kruti Dev 055" pitchFamily="2" charset="0"/>
              </a:rPr>
              <a:t> ;</a:t>
            </a:r>
            <a:r>
              <a:rPr lang="en-US" dirty="0" err="1" smtClean="0">
                <a:latin typeface="Kruti Dev 055" pitchFamily="2" charset="0"/>
              </a:rPr>
              <a:t>kph</a:t>
            </a:r>
            <a:r>
              <a:rPr lang="en-US" dirty="0" smtClean="0">
                <a:latin typeface="Kruti Dev 055" pitchFamily="2" charset="0"/>
              </a:rPr>
              <a:t> </a:t>
            </a:r>
            <a:r>
              <a:rPr lang="en-US" dirty="0" err="1" smtClean="0">
                <a:latin typeface="Kruti Dev 055" pitchFamily="2" charset="0"/>
              </a:rPr>
              <a:t>fuf’prh</a:t>
            </a:r>
            <a:r>
              <a:rPr lang="en-US" dirty="0" smtClean="0">
                <a:latin typeface="Kruti Dev 055" pitchFamily="2" charset="0"/>
              </a:rPr>
              <a:t> </a:t>
            </a:r>
            <a:r>
              <a:rPr lang="en-US" dirty="0" err="1" smtClean="0">
                <a:latin typeface="Kruti Dev 055" pitchFamily="2" charset="0"/>
              </a:rPr>
              <a:t>djrk</a:t>
            </a:r>
            <a:r>
              <a:rPr lang="en-US" dirty="0" smtClean="0">
                <a:latin typeface="Kruti Dev 055" pitchFamily="2" charset="0"/>
              </a:rPr>
              <a:t> ;</a:t>
            </a:r>
            <a:r>
              <a:rPr lang="en-US" dirty="0" err="1" smtClean="0">
                <a:latin typeface="Kruti Dev 055" pitchFamily="2" charset="0"/>
              </a:rPr>
              <a:t>srs</a:t>
            </a:r>
            <a:r>
              <a:rPr lang="en-US" dirty="0" smtClean="0">
                <a:latin typeface="Kruti Dev 055" pitchFamily="2" charset="0"/>
              </a:rPr>
              <a:t>-</a:t>
            </a:r>
          </a:p>
          <a:p>
            <a:r>
              <a:rPr lang="en-US" dirty="0" err="1" smtClean="0">
                <a:latin typeface="Kruti Dev 055" pitchFamily="2" charset="0"/>
              </a:rPr>
              <a:t>la?uu</a:t>
            </a:r>
            <a:r>
              <a:rPr lang="en-US" dirty="0" smtClean="0">
                <a:latin typeface="Kruti Dev 055" pitchFamily="2" charset="0"/>
              </a:rPr>
              <a:t> </a:t>
            </a:r>
            <a:r>
              <a:rPr lang="en-US" dirty="0" err="1" smtClean="0">
                <a:latin typeface="Kruti Dev 055" pitchFamily="2" charset="0"/>
              </a:rPr>
              <a:t>ifj</a:t>
            </a:r>
            <a:r>
              <a:rPr lang="en-US" dirty="0" smtClean="0">
                <a:latin typeface="Kruti Dev 055" pitchFamily="2" charset="0"/>
              </a:rPr>
              <a:t>{</a:t>
            </a:r>
            <a:r>
              <a:rPr lang="en-US" dirty="0" err="1" smtClean="0">
                <a:latin typeface="Kruti Dev 055" pitchFamily="2" charset="0"/>
              </a:rPr>
              <a:t>ksP;k</a:t>
            </a:r>
            <a:r>
              <a:rPr lang="en-US" dirty="0" smtClean="0">
                <a:latin typeface="Kruti Dev 055" pitchFamily="2" charset="0"/>
              </a:rPr>
              <a:t> </a:t>
            </a:r>
            <a:r>
              <a:rPr lang="en-US" dirty="0" err="1" smtClean="0">
                <a:latin typeface="Kruti Dev 055" pitchFamily="2" charset="0"/>
              </a:rPr>
              <a:t>ek</a:t>
            </a:r>
            <a:r>
              <a:rPr lang="en-US" dirty="0" smtClean="0">
                <a:latin typeface="Kruti Dev 055" pitchFamily="2" charset="0"/>
              </a:rPr>
              <a:t>/;</a:t>
            </a:r>
            <a:r>
              <a:rPr lang="en-US" dirty="0" err="1" smtClean="0">
                <a:latin typeface="Kruti Dev 055" pitchFamily="2" charset="0"/>
              </a:rPr>
              <a:t>ekrqu</a:t>
            </a:r>
            <a:r>
              <a:rPr lang="en-US" dirty="0" smtClean="0">
                <a:latin typeface="Kruti Dev 055" pitchFamily="2" charset="0"/>
              </a:rPr>
              <a:t> </a:t>
            </a:r>
            <a:r>
              <a:rPr lang="en-US" dirty="0" smtClean="0">
                <a:latin typeface="Times New Roman" pitchFamily="18" charset="0"/>
                <a:cs typeface="Times New Roman" pitchFamily="18" charset="0"/>
              </a:rPr>
              <a:t>physical construction </a:t>
            </a:r>
            <a:r>
              <a:rPr lang="en-US" dirty="0" smtClean="0">
                <a:latin typeface="Kruti Dev 055" pitchFamily="2" charset="0"/>
                <a:cs typeface="Times New Roman" pitchFamily="18" charset="0"/>
              </a:rPr>
              <a:t>o</a:t>
            </a:r>
            <a:r>
              <a:rPr lang="en-US" dirty="0" smtClean="0">
                <a:latin typeface="Times New Roman" pitchFamily="18" charset="0"/>
                <a:cs typeface="Times New Roman" pitchFamily="18" charset="0"/>
              </a:rPr>
              <a:t> compactness of  body  </a:t>
            </a:r>
            <a:r>
              <a:rPr lang="en-US" dirty="0" err="1" smtClean="0">
                <a:latin typeface="Kruti Dev 055" pitchFamily="2" charset="0"/>
              </a:rPr>
              <a:t>pk</a:t>
            </a:r>
            <a:r>
              <a:rPr lang="en-US" dirty="0" smtClean="0">
                <a:latin typeface="Kruti Dev 055" pitchFamily="2" charset="0"/>
              </a:rPr>
              <a:t> </a:t>
            </a:r>
            <a:r>
              <a:rPr lang="en-US" dirty="0" err="1" smtClean="0">
                <a:latin typeface="Kruti Dev 055" pitchFamily="2" charset="0"/>
              </a:rPr>
              <a:t>vH;kl</a:t>
            </a:r>
            <a:r>
              <a:rPr lang="en-US" dirty="0" smtClean="0">
                <a:latin typeface="Kruti Dev 055" pitchFamily="2" charset="0"/>
              </a:rPr>
              <a:t> </a:t>
            </a:r>
            <a:r>
              <a:rPr lang="en-US" dirty="0" err="1" smtClean="0">
                <a:latin typeface="Kruti Dev 055" pitchFamily="2" charset="0"/>
              </a:rPr>
              <a:t>dsyk</a:t>
            </a:r>
            <a:r>
              <a:rPr lang="en-US" dirty="0" smtClean="0">
                <a:latin typeface="Kruti Dev 055" pitchFamily="2" charset="0"/>
              </a:rPr>
              <a:t> </a:t>
            </a:r>
            <a:r>
              <a:rPr lang="en-US" dirty="0" err="1" smtClean="0">
                <a:latin typeface="Kruti Dev 055" pitchFamily="2" charset="0"/>
              </a:rPr>
              <a:t>tkrks</a:t>
            </a:r>
            <a:r>
              <a:rPr lang="en-US" dirty="0" smtClean="0">
                <a:latin typeface="Kruti Dev 055" pitchFamily="2" charset="0"/>
              </a:rPr>
              <a:t>-</a:t>
            </a:r>
          </a:p>
          <a:p>
            <a:pPr>
              <a:buNone/>
            </a:pPr>
            <a:endParaRPr lang="en-US" dirty="0" smtClean="0">
              <a:latin typeface="Kruti Dev 055" pitchFamily="2" charset="0"/>
            </a:endParaRPr>
          </a:p>
          <a:p>
            <a:pPr>
              <a:buNone/>
            </a:pPr>
            <a:r>
              <a:rPr lang="en-US" dirty="0" smtClean="0">
                <a:latin typeface="Kruti Dev 055" pitchFamily="2" charset="0"/>
              </a:rPr>
              <a:t>5½ </a:t>
            </a:r>
            <a:r>
              <a:rPr lang="en-US" b="1" dirty="0" err="1" smtClean="0">
                <a:latin typeface="Kruti Dev 055" pitchFamily="2" charset="0"/>
              </a:rPr>
              <a:t>izek.k</a:t>
            </a:r>
            <a:r>
              <a:rPr lang="en-US" b="1" dirty="0" smtClean="0">
                <a:latin typeface="Kruti Dev 055" pitchFamily="2" charset="0"/>
              </a:rPr>
              <a:t> </a:t>
            </a:r>
            <a:r>
              <a:rPr lang="en-US" b="1" dirty="0" err="1" smtClean="0">
                <a:latin typeface="Kruti Dev 055" pitchFamily="2" charset="0"/>
              </a:rPr>
              <a:t>ifj</a:t>
            </a:r>
            <a:r>
              <a:rPr lang="en-US" b="1" dirty="0" smtClean="0">
                <a:latin typeface="Kruti Dev 055" pitchFamily="2" charset="0"/>
              </a:rPr>
              <a:t>{</a:t>
            </a:r>
            <a:r>
              <a:rPr lang="en-US" b="1" dirty="0" err="1" smtClean="0">
                <a:latin typeface="Kruti Dev 055" pitchFamily="2" charset="0"/>
              </a:rPr>
              <a:t>kk</a:t>
            </a:r>
            <a:r>
              <a:rPr lang="en-US" dirty="0" smtClean="0">
                <a:latin typeface="Kruti Dev 055" pitchFamily="2" charset="0"/>
              </a:rPr>
              <a:t> %</a:t>
            </a:r>
          </a:p>
          <a:p>
            <a:r>
              <a:rPr lang="en-US" dirty="0" smtClean="0">
                <a:latin typeface="Kruti Dev 055" pitchFamily="2" charset="0"/>
              </a:rPr>
              <a:t>:</a:t>
            </a:r>
            <a:r>
              <a:rPr lang="en-US" dirty="0" err="1" smtClean="0">
                <a:latin typeface="Kruti Dev 055" pitchFamily="2" charset="0"/>
              </a:rPr>
              <a:t>X.kkph</a:t>
            </a:r>
            <a:r>
              <a:rPr lang="en-US" dirty="0" smtClean="0">
                <a:latin typeface="Kruti Dev 055" pitchFamily="2" charset="0"/>
              </a:rPr>
              <a:t> </a:t>
            </a:r>
            <a:r>
              <a:rPr lang="en-US" dirty="0" err="1" smtClean="0">
                <a:latin typeface="Kruti Dev 055" pitchFamily="2" charset="0"/>
              </a:rPr>
              <a:t>Lokaxqyhpk</a:t>
            </a:r>
            <a:r>
              <a:rPr lang="en-US" dirty="0" smtClean="0">
                <a:latin typeface="Kruti Dev 055" pitchFamily="2" charset="0"/>
              </a:rPr>
              <a:t> </a:t>
            </a:r>
            <a:r>
              <a:rPr lang="en-US" dirty="0" err="1" smtClean="0">
                <a:latin typeface="Kruti Dev 055" pitchFamily="2" charset="0"/>
              </a:rPr>
              <a:t>fopkj</a:t>
            </a:r>
            <a:r>
              <a:rPr lang="en-US" dirty="0" smtClean="0">
                <a:latin typeface="Kruti Dev 055" pitchFamily="2" charset="0"/>
              </a:rPr>
              <a:t> d:u </a:t>
            </a:r>
            <a:r>
              <a:rPr lang="en-US" dirty="0" err="1" smtClean="0">
                <a:latin typeface="Kruti Dev 055" pitchFamily="2" charset="0"/>
              </a:rPr>
              <a:t>izR;sd</a:t>
            </a:r>
            <a:r>
              <a:rPr lang="en-US" dirty="0" smtClean="0">
                <a:latin typeface="Kruti Dev 055" pitchFamily="2" charset="0"/>
              </a:rPr>
              <a:t> </a:t>
            </a:r>
            <a:r>
              <a:rPr lang="en-US" dirty="0" err="1" smtClean="0">
                <a:latin typeface="Kruti Dev 055" pitchFamily="2" charset="0"/>
              </a:rPr>
              <a:t>vo;okaph</a:t>
            </a:r>
            <a:r>
              <a:rPr lang="en-US" dirty="0" smtClean="0">
                <a:latin typeface="Kruti Dev 055" pitchFamily="2" charset="0"/>
              </a:rPr>
              <a:t> </a:t>
            </a:r>
            <a:r>
              <a:rPr lang="en-US" dirty="0" err="1" smtClean="0">
                <a:latin typeface="Kruti Dev 055" pitchFamily="2" charset="0"/>
              </a:rPr>
              <a:t>izkd`r</a:t>
            </a:r>
            <a:r>
              <a:rPr lang="en-US" dirty="0" smtClean="0">
                <a:latin typeface="Kruti Dev 055" pitchFamily="2" charset="0"/>
              </a:rPr>
              <a:t> </a:t>
            </a:r>
            <a:r>
              <a:rPr lang="en-US" dirty="0" err="1" smtClean="0">
                <a:latin typeface="Kruti Dev 055" pitchFamily="2" charset="0"/>
              </a:rPr>
              <a:t>izek.ks</a:t>
            </a:r>
            <a:r>
              <a:rPr lang="en-US" dirty="0" smtClean="0">
                <a:latin typeface="Kruti Dev 055" pitchFamily="2" charset="0"/>
              </a:rPr>
              <a:t> </a:t>
            </a:r>
            <a:r>
              <a:rPr lang="en-US" dirty="0" err="1" smtClean="0">
                <a:latin typeface="Kruti Dev 055" pitchFamily="2" charset="0"/>
              </a:rPr>
              <a:t>o.kZu</a:t>
            </a:r>
            <a:r>
              <a:rPr lang="en-US" dirty="0" smtClean="0">
                <a:latin typeface="Kruti Dev 055" pitchFamily="2" charset="0"/>
              </a:rPr>
              <a:t> </a:t>
            </a:r>
            <a:r>
              <a:rPr lang="en-US" dirty="0" err="1" smtClean="0">
                <a:latin typeface="Kruti Dev 055" pitchFamily="2" charset="0"/>
              </a:rPr>
              <a:t>dsysyh</a:t>
            </a:r>
            <a:r>
              <a:rPr lang="en-US" dirty="0" smtClean="0">
                <a:latin typeface="Kruti Dev 055" pitchFamily="2" charset="0"/>
              </a:rPr>
              <a:t> </a:t>
            </a:r>
            <a:r>
              <a:rPr lang="en-US" dirty="0" err="1" smtClean="0">
                <a:latin typeface="Kruti Dev 055" pitchFamily="2" charset="0"/>
              </a:rPr>
              <a:t>vkgsr</a:t>
            </a:r>
            <a:r>
              <a:rPr lang="en-US" dirty="0" smtClean="0">
                <a:latin typeface="Kruti Dev 055" pitchFamily="2" charset="0"/>
              </a:rPr>
              <a:t>-</a:t>
            </a:r>
          </a:p>
          <a:p>
            <a:r>
              <a:rPr lang="en-US" dirty="0" smtClean="0">
                <a:latin typeface="Kruti Dev 055" pitchFamily="2" charset="0"/>
              </a:rPr>
              <a:t>‘</a:t>
            </a:r>
            <a:r>
              <a:rPr lang="en-US" dirty="0" err="1" smtClean="0">
                <a:latin typeface="Kruti Dev 055" pitchFamily="2" charset="0"/>
              </a:rPr>
              <a:t>kfjjkrhy</a:t>
            </a:r>
            <a:r>
              <a:rPr lang="en-US" dirty="0" smtClean="0">
                <a:latin typeface="Kruti Dev 055" pitchFamily="2" charset="0"/>
              </a:rPr>
              <a:t> </a:t>
            </a:r>
            <a:r>
              <a:rPr lang="en-US" dirty="0" err="1" smtClean="0">
                <a:latin typeface="Kruti Dev 055" pitchFamily="2" charset="0"/>
              </a:rPr>
              <a:t>vo;okps</a:t>
            </a:r>
            <a:r>
              <a:rPr lang="en-US" dirty="0" smtClean="0">
                <a:latin typeface="Kruti Dev 055" pitchFamily="2" charset="0"/>
              </a:rPr>
              <a:t> ‘</a:t>
            </a:r>
            <a:r>
              <a:rPr lang="en-US" dirty="0" err="1" smtClean="0">
                <a:latin typeface="Kruti Dev 055" pitchFamily="2" charset="0"/>
              </a:rPr>
              <a:t>kkL</a:t>
            </a:r>
            <a:r>
              <a:rPr lang="en-US" dirty="0" smtClean="0">
                <a:latin typeface="Kruti Dev 055" pitchFamily="2" charset="0"/>
              </a:rPr>
              <a:t>=</a:t>
            </a:r>
            <a:r>
              <a:rPr lang="en-US" dirty="0" err="1" smtClean="0">
                <a:latin typeface="Kruti Dev 055" pitchFamily="2" charset="0"/>
              </a:rPr>
              <a:t>ksd</a:t>
            </a:r>
            <a:r>
              <a:rPr lang="en-US" dirty="0" smtClean="0">
                <a:latin typeface="Kruti Dev 055" pitchFamily="2" charset="0"/>
              </a:rPr>
              <a:t> </a:t>
            </a:r>
            <a:r>
              <a:rPr lang="en-US" dirty="0" err="1" smtClean="0">
                <a:latin typeface="Kruti Dev 055" pitchFamily="2" charset="0"/>
              </a:rPr>
              <a:t>eku</a:t>
            </a:r>
            <a:r>
              <a:rPr lang="en-US" dirty="0" smtClean="0">
                <a:latin typeface="Kruti Dev 055" pitchFamily="2" charset="0"/>
              </a:rPr>
              <a:t> </a:t>
            </a:r>
            <a:r>
              <a:rPr lang="en-US" dirty="0" err="1" smtClean="0">
                <a:latin typeface="Kruti Dev 055" pitchFamily="2" charset="0"/>
              </a:rPr>
              <a:t>rikl.;kdfjrk</a:t>
            </a:r>
            <a:r>
              <a:rPr lang="en-US" dirty="0" smtClean="0">
                <a:latin typeface="Kruti Dev 055" pitchFamily="2" charset="0"/>
              </a:rPr>
              <a:t> </a:t>
            </a:r>
            <a:r>
              <a:rPr lang="en-US" dirty="0" err="1" smtClean="0">
                <a:latin typeface="Kruti Dev 055" pitchFamily="2" charset="0"/>
              </a:rPr>
              <a:t>izek.k</a:t>
            </a:r>
            <a:r>
              <a:rPr lang="en-US" dirty="0" smtClean="0">
                <a:latin typeface="Kruti Dev 055" pitchFamily="2" charset="0"/>
              </a:rPr>
              <a:t> </a:t>
            </a:r>
            <a:r>
              <a:rPr lang="en-US" dirty="0" err="1" smtClean="0">
                <a:latin typeface="Kruti Dev 055" pitchFamily="2" charset="0"/>
              </a:rPr>
              <a:t>ifj</a:t>
            </a:r>
            <a:r>
              <a:rPr lang="en-US" dirty="0" smtClean="0">
                <a:latin typeface="Kruti Dev 055" pitchFamily="2" charset="0"/>
              </a:rPr>
              <a:t>{</a:t>
            </a:r>
            <a:r>
              <a:rPr lang="en-US" dirty="0" err="1" smtClean="0">
                <a:latin typeface="Kruti Dev 055" pitchFamily="2" charset="0"/>
              </a:rPr>
              <a:t>kspk</a:t>
            </a:r>
            <a:r>
              <a:rPr lang="en-US" dirty="0" smtClean="0">
                <a:latin typeface="Kruti Dev 055" pitchFamily="2" charset="0"/>
              </a:rPr>
              <a:t> </a:t>
            </a:r>
            <a:r>
              <a:rPr lang="en-US" dirty="0" err="1" smtClean="0">
                <a:latin typeface="Kruti Dev 055" pitchFamily="2" charset="0"/>
              </a:rPr>
              <a:t>mi;ksx</a:t>
            </a:r>
            <a:r>
              <a:rPr lang="en-US" dirty="0" smtClean="0">
                <a:latin typeface="Kruti Dev 055" pitchFamily="2" charset="0"/>
              </a:rPr>
              <a:t> </a:t>
            </a:r>
            <a:r>
              <a:rPr lang="en-US" dirty="0" err="1" smtClean="0">
                <a:latin typeface="Kruti Dev 055" pitchFamily="2" charset="0"/>
              </a:rPr>
              <a:t>gksrks</a:t>
            </a:r>
            <a:endParaRPr lang="en-US" dirty="0" smtClean="0">
              <a:latin typeface="Kruti Dev 055" pitchFamily="2" charset="0"/>
            </a:endParaRPr>
          </a:p>
          <a:p>
            <a:r>
              <a:rPr lang="en-US" dirty="0" err="1" smtClean="0">
                <a:latin typeface="Kruti Dev 055" pitchFamily="2" charset="0"/>
              </a:rPr>
              <a:t>leizek.k</a:t>
            </a:r>
            <a:r>
              <a:rPr lang="en-US" dirty="0" smtClean="0">
                <a:latin typeface="Kruti Dev 055" pitchFamily="2" charset="0"/>
              </a:rPr>
              <a:t> </a:t>
            </a:r>
            <a:r>
              <a:rPr lang="en-US" dirty="0" err="1" smtClean="0">
                <a:latin typeface="Kruti Dev 055" pitchFamily="2" charset="0"/>
              </a:rPr>
              <a:t>O;Drh</a:t>
            </a:r>
            <a:r>
              <a:rPr lang="en-US" dirty="0" smtClean="0">
                <a:latin typeface="Kruti Dev 055" pitchFamily="2" charset="0"/>
              </a:rPr>
              <a:t> </a:t>
            </a:r>
            <a:r>
              <a:rPr lang="en-US" dirty="0" err="1" smtClean="0">
                <a:latin typeface="Kruti Dev 055" pitchFamily="2" charset="0"/>
              </a:rPr>
              <a:t>nh?kkZ;q</a:t>
            </a:r>
            <a:r>
              <a:rPr lang="en-US" dirty="0" smtClean="0">
                <a:latin typeface="Kruti Dev 055" pitchFamily="2" charset="0"/>
              </a:rPr>
              <a:t>”;] cy] </a:t>
            </a:r>
            <a:r>
              <a:rPr lang="en-US" dirty="0" err="1" smtClean="0">
                <a:latin typeface="Kruti Dev 055" pitchFamily="2" charset="0"/>
              </a:rPr>
              <a:t>vkst</a:t>
            </a:r>
            <a:r>
              <a:rPr lang="en-US" dirty="0" smtClean="0">
                <a:latin typeface="Kruti Dev 055" pitchFamily="2" charset="0"/>
              </a:rPr>
              <a:t> o </a:t>
            </a:r>
            <a:r>
              <a:rPr lang="en-US" dirty="0" err="1" smtClean="0">
                <a:latin typeface="Kruti Dev 055" pitchFamily="2" charset="0"/>
              </a:rPr>
              <a:t>vkjksX;izkIrh</a:t>
            </a:r>
            <a:r>
              <a:rPr lang="en-US" dirty="0" smtClean="0">
                <a:latin typeface="Kruti Dev 055" pitchFamily="2" charset="0"/>
              </a:rPr>
              <a:t> e/;s </a:t>
            </a:r>
            <a:r>
              <a:rPr lang="en-US" dirty="0" err="1" smtClean="0">
                <a:latin typeface="Kruti Dev 055" pitchFamily="2" charset="0"/>
              </a:rPr>
              <a:t>izoj</a:t>
            </a:r>
            <a:r>
              <a:rPr lang="en-US" dirty="0" smtClean="0">
                <a:latin typeface="Kruti Dev 055" pitchFamily="2" charset="0"/>
              </a:rPr>
              <a:t> </a:t>
            </a:r>
            <a:r>
              <a:rPr lang="en-US" dirty="0" err="1" smtClean="0">
                <a:latin typeface="Kruti Dev 055" pitchFamily="2" charset="0"/>
              </a:rPr>
              <a:t>vlrkr</a:t>
            </a:r>
            <a:r>
              <a:rPr lang="en-US" dirty="0" smtClean="0">
                <a:latin typeface="Kruti Dev 055" pitchFamily="2" charset="0"/>
              </a:rPr>
              <a:t>-</a:t>
            </a:r>
          </a:p>
          <a:p>
            <a:endParaRPr lang="en-US" dirty="0">
              <a:solidFill>
                <a:srgbClr val="FF0000"/>
              </a:solidFill>
              <a:latin typeface="Kruti Dev 055" pitchFamily="2"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457200"/>
            <a:ext cx="8763000" cy="6172200"/>
          </a:xfrm>
        </p:spPr>
        <p:txBody>
          <a:bodyPr>
            <a:normAutofit fontScale="70000" lnSpcReduction="20000"/>
          </a:bodyPr>
          <a:lstStyle/>
          <a:p>
            <a:pPr>
              <a:buNone/>
            </a:pPr>
            <a:r>
              <a:rPr lang="en-US" dirty="0" smtClean="0">
                <a:latin typeface="Kruti Dev 055" pitchFamily="2" charset="0"/>
              </a:rPr>
              <a:t>6½ </a:t>
            </a:r>
            <a:r>
              <a:rPr lang="en-US" b="1" dirty="0" err="1" smtClean="0">
                <a:latin typeface="Kruti Dev 055" pitchFamily="2" charset="0"/>
              </a:rPr>
              <a:t>lkRE</a:t>
            </a:r>
            <a:r>
              <a:rPr lang="en-US" b="1" dirty="0" smtClean="0">
                <a:latin typeface="Kruti Dev 055" pitchFamily="2" charset="0"/>
              </a:rPr>
              <a:t>; </a:t>
            </a:r>
            <a:r>
              <a:rPr lang="en-US" b="1" dirty="0" err="1" smtClean="0">
                <a:latin typeface="Kruti Dev 055" pitchFamily="2" charset="0"/>
              </a:rPr>
              <a:t>ifj</a:t>
            </a:r>
            <a:r>
              <a:rPr lang="en-US" b="1" dirty="0" smtClean="0">
                <a:latin typeface="Kruti Dev 055" pitchFamily="2" charset="0"/>
              </a:rPr>
              <a:t>{</a:t>
            </a:r>
            <a:r>
              <a:rPr lang="en-US" b="1" dirty="0" err="1" smtClean="0">
                <a:latin typeface="Kruti Dev 055" pitchFamily="2" charset="0"/>
              </a:rPr>
              <a:t>kk</a:t>
            </a:r>
            <a:r>
              <a:rPr lang="en-US" b="1" dirty="0" smtClean="0">
                <a:latin typeface="Kruti Dev 055" pitchFamily="2" charset="0"/>
              </a:rPr>
              <a:t> %&amp;</a:t>
            </a:r>
            <a:endParaRPr lang="en-US" dirty="0" smtClean="0">
              <a:latin typeface="Kruti Dev 055" pitchFamily="2" charset="0"/>
            </a:endParaRPr>
          </a:p>
          <a:p>
            <a:r>
              <a:rPr lang="en-US" dirty="0" err="1" smtClean="0">
                <a:latin typeface="Kruti Dev 055" pitchFamily="2" charset="0"/>
              </a:rPr>
              <a:t>T;k</a:t>
            </a:r>
            <a:r>
              <a:rPr lang="en-US" dirty="0" smtClean="0">
                <a:latin typeface="Kruti Dev 055" pitchFamily="2" charset="0"/>
              </a:rPr>
              <a:t> </a:t>
            </a:r>
            <a:r>
              <a:rPr lang="en-US" dirty="0" err="1" smtClean="0">
                <a:latin typeface="Kruti Dev 055" pitchFamily="2" charset="0"/>
              </a:rPr>
              <a:t>vkgkj&amp;fogkj</a:t>
            </a:r>
            <a:r>
              <a:rPr lang="en-US" dirty="0" smtClean="0">
                <a:latin typeface="Kruti Dev 055" pitchFamily="2" charset="0"/>
              </a:rPr>
              <a:t> </a:t>
            </a:r>
            <a:r>
              <a:rPr lang="en-US" dirty="0" err="1" smtClean="0">
                <a:latin typeface="Kruti Dev 055" pitchFamily="2" charset="0"/>
              </a:rPr>
              <a:t>vkS”k</a:t>
            </a:r>
            <a:r>
              <a:rPr lang="en-US" dirty="0" smtClean="0">
                <a:latin typeface="Kruti Dev 055" pitchFamily="2" charset="0"/>
              </a:rPr>
              <a:t>/k </a:t>
            </a:r>
            <a:r>
              <a:rPr lang="en-US" dirty="0" err="1" smtClean="0">
                <a:latin typeface="Kruti Dev 055" pitchFamily="2" charset="0"/>
              </a:rPr>
              <a:t>lsoukus</a:t>
            </a:r>
            <a:r>
              <a:rPr lang="en-US" dirty="0" smtClean="0">
                <a:latin typeface="Kruti Dev 055" pitchFamily="2" charset="0"/>
              </a:rPr>
              <a:t> </a:t>
            </a:r>
            <a:r>
              <a:rPr lang="en-US" b="1" dirty="0" err="1" smtClean="0">
                <a:latin typeface="Kruti Dev 055" pitchFamily="2" charset="0"/>
              </a:rPr>
              <a:t>O;Drhyk</a:t>
            </a:r>
            <a:r>
              <a:rPr lang="en-US" b="1" dirty="0" smtClean="0">
                <a:latin typeface="Kruti Dev 055" pitchFamily="2" charset="0"/>
              </a:rPr>
              <a:t> </a:t>
            </a:r>
            <a:r>
              <a:rPr lang="en-US" b="1" dirty="0" err="1" smtClean="0">
                <a:latin typeface="Kruti Dev 055" pitchFamily="2" charset="0"/>
              </a:rPr>
              <a:t>vkjksX</a:t>
            </a:r>
            <a:r>
              <a:rPr lang="en-US" b="1" dirty="0" smtClean="0">
                <a:latin typeface="Kruti Dev 055" pitchFamily="2" charset="0"/>
              </a:rPr>
              <a:t>; </a:t>
            </a:r>
            <a:r>
              <a:rPr lang="en-US" dirty="0" err="1" smtClean="0">
                <a:latin typeface="Kruti Dev 055" pitchFamily="2" charset="0"/>
              </a:rPr>
              <a:t>izkIr</a:t>
            </a:r>
            <a:r>
              <a:rPr lang="en-US" dirty="0" smtClean="0">
                <a:latin typeface="Kruti Dev 055" pitchFamily="2" charset="0"/>
              </a:rPr>
              <a:t> </a:t>
            </a:r>
            <a:r>
              <a:rPr lang="en-US" dirty="0" err="1" smtClean="0">
                <a:latin typeface="Kruti Dev 055" pitchFamily="2" charset="0"/>
              </a:rPr>
              <a:t>gksrs</a:t>
            </a:r>
            <a:r>
              <a:rPr lang="en-US" dirty="0" smtClean="0">
                <a:latin typeface="Kruti Dev 055" pitchFamily="2" charset="0"/>
              </a:rPr>
              <a:t> o </a:t>
            </a:r>
            <a:r>
              <a:rPr lang="en-US" dirty="0" err="1" smtClean="0">
                <a:latin typeface="Kruti Dev 055" pitchFamily="2" charset="0"/>
              </a:rPr>
              <a:t>rs</a:t>
            </a:r>
            <a:r>
              <a:rPr lang="en-US" dirty="0" smtClean="0">
                <a:latin typeface="Kruti Dev 055" pitchFamily="2" charset="0"/>
              </a:rPr>
              <a:t> </a:t>
            </a:r>
            <a:r>
              <a:rPr lang="en-US" b="1" dirty="0" smtClean="0">
                <a:latin typeface="Kruti Dev 055" pitchFamily="2" charset="0"/>
              </a:rPr>
              <a:t>‘</a:t>
            </a:r>
            <a:r>
              <a:rPr lang="en-US" b="1" dirty="0" err="1" smtClean="0">
                <a:latin typeface="Kruti Dev 055" pitchFamily="2" charset="0"/>
              </a:rPr>
              <a:t>kjhjkl</a:t>
            </a:r>
            <a:r>
              <a:rPr lang="en-US" b="1" dirty="0" smtClean="0">
                <a:latin typeface="Kruti Dev 055" pitchFamily="2" charset="0"/>
              </a:rPr>
              <a:t> </a:t>
            </a:r>
            <a:r>
              <a:rPr lang="en-US" b="1" dirty="0" err="1" smtClean="0">
                <a:latin typeface="Kruti Dev 055" pitchFamily="2" charset="0"/>
              </a:rPr>
              <a:t>vuqdqy</a:t>
            </a:r>
            <a:r>
              <a:rPr lang="en-US" b="1" dirty="0" smtClean="0">
                <a:latin typeface="Kruti Dev 055" pitchFamily="2" charset="0"/>
              </a:rPr>
              <a:t> </a:t>
            </a:r>
            <a:r>
              <a:rPr lang="en-US" dirty="0" err="1" smtClean="0">
                <a:latin typeface="Kruti Dev 055" pitchFamily="2" charset="0"/>
              </a:rPr>
              <a:t>Bjrkr</a:t>
            </a:r>
            <a:r>
              <a:rPr lang="en-US" dirty="0" smtClean="0">
                <a:latin typeface="Kruti Dev 055" pitchFamily="2" charset="0"/>
              </a:rPr>
              <a:t> </a:t>
            </a:r>
            <a:r>
              <a:rPr lang="en-US" dirty="0" err="1" smtClean="0">
                <a:latin typeface="Kruti Dev 055" pitchFamily="2" charset="0"/>
              </a:rPr>
              <a:t>R;kyk</a:t>
            </a:r>
            <a:r>
              <a:rPr lang="en-US" dirty="0" smtClean="0">
                <a:latin typeface="Kruti Dev 055" pitchFamily="2" charset="0"/>
              </a:rPr>
              <a:t> </a:t>
            </a:r>
            <a:r>
              <a:rPr lang="en-US" dirty="0" err="1" smtClean="0">
                <a:latin typeface="Kruti Dev 055" pitchFamily="2" charset="0"/>
              </a:rPr>
              <a:t>lkRE</a:t>
            </a:r>
            <a:r>
              <a:rPr lang="en-US" dirty="0" smtClean="0">
                <a:latin typeface="Kruti Dev 055" pitchFamily="2" charset="0"/>
              </a:rPr>
              <a:t>; </a:t>
            </a:r>
            <a:r>
              <a:rPr lang="en-US" dirty="0" err="1" smtClean="0">
                <a:latin typeface="Kruti Dev 055" pitchFamily="2" charset="0"/>
              </a:rPr>
              <a:t>vls</a:t>
            </a:r>
            <a:r>
              <a:rPr lang="en-US" dirty="0" smtClean="0">
                <a:latin typeface="Kruti Dev 055" pitchFamily="2" charset="0"/>
              </a:rPr>
              <a:t> </a:t>
            </a:r>
            <a:r>
              <a:rPr lang="en-US" dirty="0" err="1" smtClean="0">
                <a:latin typeface="Kruti Dev 055" pitchFamily="2" charset="0"/>
              </a:rPr>
              <a:t>Eg.krkr</a:t>
            </a:r>
            <a:endParaRPr lang="en-US" dirty="0" smtClean="0">
              <a:latin typeface="Kruti Dev 055" pitchFamily="2" charset="0"/>
            </a:endParaRPr>
          </a:p>
          <a:p>
            <a:r>
              <a:rPr lang="en-US" dirty="0" smtClean="0">
                <a:latin typeface="Kruti Dev 055" pitchFamily="2" charset="0"/>
              </a:rPr>
              <a:t>;</a:t>
            </a:r>
            <a:r>
              <a:rPr lang="en-US" dirty="0" err="1" smtClean="0">
                <a:latin typeface="Kruti Dev 055" pitchFamily="2" charset="0"/>
              </a:rPr>
              <a:t>ke</a:t>
            </a:r>
            <a:r>
              <a:rPr lang="en-US" dirty="0" smtClean="0">
                <a:latin typeface="Kruti Dev 055" pitchFamily="2" charset="0"/>
              </a:rPr>
              <a:t>/;s </a:t>
            </a:r>
            <a:r>
              <a:rPr lang="en-US" b="1" dirty="0" err="1" smtClean="0">
                <a:latin typeface="Kruti Dev 055" pitchFamily="2" charset="0"/>
              </a:rPr>
              <a:t>ns’k</a:t>
            </a:r>
            <a:r>
              <a:rPr lang="en-US" b="1" dirty="0" smtClean="0">
                <a:latin typeface="Kruti Dev 055" pitchFamily="2" charset="0"/>
              </a:rPr>
              <a:t>] o </a:t>
            </a:r>
            <a:r>
              <a:rPr lang="en-US" b="1" dirty="0" err="1" smtClean="0">
                <a:latin typeface="Kruti Dev 055" pitchFamily="2" charset="0"/>
              </a:rPr>
              <a:t>dkykpk</a:t>
            </a:r>
            <a:r>
              <a:rPr lang="en-US" b="1" dirty="0" smtClean="0">
                <a:latin typeface="Kruti Dev 055" pitchFamily="2" charset="0"/>
              </a:rPr>
              <a:t> </a:t>
            </a:r>
            <a:r>
              <a:rPr lang="en-US" dirty="0" err="1" smtClean="0">
                <a:latin typeface="Kruti Dev 055" pitchFamily="2" charset="0"/>
              </a:rPr>
              <a:t>lq</a:t>
            </a:r>
            <a:r>
              <a:rPr lang="en-US" dirty="0" smtClean="0">
                <a:latin typeface="Kruti Dev 055" pitchFamily="2" charset="0"/>
              </a:rPr>
              <a:t>/</a:t>
            </a:r>
            <a:r>
              <a:rPr lang="en-US" dirty="0" err="1" smtClean="0">
                <a:latin typeface="Kruti Dev 055" pitchFamily="2" charset="0"/>
              </a:rPr>
              <a:t>nk</a:t>
            </a:r>
            <a:r>
              <a:rPr lang="en-US" dirty="0" smtClean="0">
                <a:latin typeface="Kruti Dev 055" pitchFamily="2" charset="0"/>
              </a:rPr>
              <a:t> </a:t>
            </a:r>
            <a:r>
              <a:rPr lang="en-US" dirty="0" err="1" smtClean="0">
                <a:latin typeface="Kruti Dev 055" pitchFamily="2" charset="0"/>
              </a:rPr>
              <a:t>lekos’k</a:t>
            </a:r>
            <a:r>
              <a:rPr lang="en-US" dirty="0" smtClean="0">
                <a:latin typeface="Kruti Dev 055" pitchFamily="2" charset="0"/>
              </a:rPr>
              <a:t> </a:t>
            </a:r>
            <a:r>
              <a:rPr lang="en-US" dirty="0" err="1" smtClean="0">
                <a:latin typeface="Kruti Dev 055" pitchFamily="2" charset="0"/>
              </a:rPr>
              <a:t>vlrks</a:t>
            </a:r>
            <a:r>
              <a:rPr lang="en-US" dirty="0" smtClean="0">
                <a:latin typeface="Kruti Dev 055" pitchFamily="2" charset="0"/>
              </a:rPr>
              <a:t> ;k </a:t>
            </a:r>
            <a:r>
              <a:rPr lang="en-US" dirty="0" err="1" smtClean="0">
                <a:latin typeface="Kruti Dev 055" pitchFamily="2" charset="0"/>
              </a:rPr>
              <a:t>foijhr</a:t>
            </a:r>
            <a:r>
              <a:rPr lang="en-US" dirty="0" smtClean="0">
                <a:latin typeface="Kruti Dev 055" pitchFamily="2" charset="0"/>
              </a:rPr>
              <a:t> </a:t>
            </a:r>
            <a:r>
              <a:rPr lang="en-US" b="1" dirty="0" smtClean="0">
                <a:latin typeface="Kruti Dev 055" pitchFamily="2" charset="0"/>
              </a:rPr>
              <a:t>^</a:t>
            </a:r>
            <a:r>
              <a:rPr lang="en-US" b="1" dirty="0" err="1" smtClean="0">
                <a:latin typeface="Kruti Dev 055" pitchFamily="2" charset="0"/>
              </a:rPr>
              <a:t>vlkRE</a:t>
            </a:r>
            <a:r>
              <a:rPr lang="en-US" b="1" dirty="0" smtClean="0">
                <a:latin typeface="Kruti Dev 055" pitchFamily="2" charset="0"/>
              </a:rPr>
              <a:t>;* </a:t>
            </a:r>
            <a:r>
              <a:rPr lang="en-US" dirty="0" err="1" smtClean="0">
                <a:latin typeface="Kruti Dev 055" pitchFamily="2" charset="0"/>
              </a:rPr>
              <a:t>Eg.ktsp</a:t>
            </a:r>
            <a:r>
              <a:rPr lang="en-US" dirty="0" smtClean="0">
                <a:latin typeface="Kruti Dev 055" pitchFamily="2" charset="0"/>
              </a:rPr>
              <a:t> </a:t>
            </a:r>
            <a:r>
              <a:rPr lang="en-US" b="1" dirty="0" err="1" smtClean="0">
                <a:latin typeface="Kruti Dev 055" pitchFamily="2" charset="0"/>
              </a:rPr>
              <a:t>vuqi’k;kph</a:t>
            </a:r>
            <a:r>
              <a:rPr lang="en-US" b="1" dirty="0" smtClean="0">
                <a:latin typeface="Kruti Dev 055" pitchFamily="2" charset="0"/>
              </a:rPr>
              <a:t> </a:t>
            </a:r>
            <a:r>
              <a:rPr lang="en-US" b="1" dirty="0" err="1" smtClean="0">
                <a:latin typeface="Kruti Dev 055" pitchFamily="2" charset="0"/>
              </a:rPr>
              <a:t>fLFkrh</a:t>
            </a:r>
            <a:r>
              <a:rPr lang="en-US" b="1" dirty="0" smtClean="0">
                <a:latin typeface="Kruti Dev 055" pitchFamily="2" charset="0"/>
              </a:rPr>
              <a:t> </a:t>
            </a:r>
            <a:r>
              <a:rPr lang="en-US" dirty="0" err="1" smtClean="0">
                <a:latin typeface="Kruti Dev 055" pitchFamily="2" charset="0"/>
              </a:rPr>
              <a:t>vlrs</a:t>
            </a:r>
            <a:r>
              <a:rPr lang="en-US" dirty="0" smtClean="0">
                <a:latin typeface="Kruti Dev 055" pitchFamily="2" charset="0"/>
              </a:rPr>
              <a:t>-</a:t>
            </a:r>
          </a:p>
          <a:p>
            <a:r>
              <a:rPr lang="en-US" b="1" dirty="0" err="1" smtClean="0">
                <a:latin typeface="Kruti Dev 055" pitchFamily="2" charset="0"/>
              </a:rPr>
              <a:t>izd`rh&amp;fo</a:t>
            </a:r>
            <a:r>
              <a:rPr lang="en-US" b="1" dirty="0" smtClean="0">
                <a:latin typeface="Kruti Dev 055" pitchFamily="2" charset="0"/>
              </a:rPr>
              <a:t>:/n </a:t>
            </a:r>
            <a:r>
              <a:rPr lang="en-US" b="1" dirty="0" err="1" smtClean="0">
                <a:latin typeface="Kruti Dev 055" pitchFamily="2" charset="0"/>
              </a:rPr>
              <a:t>vkgkj&amp;fogkj</a:t>
            </a:r>
            <a:r>
              <a:rPr lang="en-US" b="1" dirty="0" smtClean="0">
                <a:latin typeface="Kruti Dev 055" pitchFamily="2" charset="0"/>
              </a:rPr>
              <a:t> </a:t>
            </a:r>
            <a:r>
              <a:rPr lang="en-US" b="1" dirty="0" err="1" smtClean="0">
                <a:latin typeface="Kruti Dev 055" pitchFamily="2" charset="0"/>
              </a:rPr>
              <a:t>lrr</a:t>
            </a:r>
            <a:r>
              <a:rPr lang="en-US" b="1" dirty="0" smtClean="0">
                <a:latin typeface="Kruti Dev 055" pitchFamily="2" charset="0"/>
              </a:rPr>
              <a:t> </a:t>
            </a:r>
            <a:r>
              <a:rPr lang="en-US" b="1" dirty="0" err="1" smtClean="0">
                <a:latin typeface="Kruti Dev 055" pitchFamily="2" charset="0"/>
              </a:rPr>
              <a:t>lsoukus</a:t>
            </a:r>
            <a:r>
              <a:rPr lang="en-US" b="1" dirty="0" smtClean="0">
                <a:latin typeface="Kruti Dev 055" pitchFamily="2" charset="0"/>
              </a:rPr>
              <a:t> </a:t>
            </a:r>
            <a:r>
              <a:rPr lang="en-US" b="1" dirty="0" err="1" smtClean="0">
                <a:latin typeface="Kruti Dev 055" pitchFamily="2" charset="0"/>
              </a:rPr>
              <a:t>lq</a:t>
            </a:r>
            <a:r>
              <a:rPr lang="en-US" b="1" dirty="0" smtClean="0">
                <a:latin typeface="Kruti Dev 055" pitchFamily="2" charset="0"/>
              </a:rPr>
              <a:t>/</a:t>
            </a:r>
            <a:r>
              <a:rPr lang="en-US" b="1" dirty="0" err="1" smtClean="0">
                <a:latin typeface="Kruti Dev 055" pitchFamily="2" charset="0"/>
              </a:rPr>
              <a:t>nk</a:t>
            </a:r>
            <a:r>
              <a:rPr lang="en-US" b="1" dirty="0" smtClean="0">
                <a:latin typeface="Kruti Dev 055" pitchFamily="2" charset="0"/>
              </a:rPr>
              <a:t> ‘</a:t>
            </a:r>
            <a:r>
              <a:rPr lang="en-US" b="1" dirty="0" err="1" smtClean="0">
                <a:latin typeface="Kruti Dev 055" pitchFamily="2" charset="0"/>
              </a:rPr>
              <a:t>kjhjke</a:t>
            </a:r>
            <a:r>
              <a:rPr lang="en-US" b="1" dirty="0" smtClean="0">
                <a:latin typeface="Kruti Dev 055" pitchFamily="2" charset="0"/>
              </a:rPr>
              <a:t>/;s </a:t>
            </a:r>
            <a:r>
              <a:rPr lang="en-US" b="1" dirty="0" err="1" smtClean="0">
                <a:latin typeface="Kruti Dev 055" pitchFamily="2" charset="0"/>
              </a:rPr>
              <a:t>nw</a:t>
            </a:r>
            <a:r>
              <a:rPr lang="en-US" b="1" dirty="0" smtClean="0">
                <a:latin typeface="Kruti Dev 055" pitchFamily="2" charset="0"/>
              </a:rPr>
              <a:t>”;ifj.kke </a:t>
            </a:r>
            <a:r>
              <a:rPr lang="en-US" dirty="0" err="1" smtClean="0">
                <a:latin typeface="Kruti Dev 055" pitchFamily="2" charset="0"/>
              </a:rPr>
              <a:t>fnlr</a:t>
            </a:r>
            <a:r>
              <a:rPr lang="en-US" dirty="0" smtClean="0">
                <a:latin typeface="Kruti Dev 055" pitchFamily="2" charset="0"/>
              </a:rPr>
              <a:t> </a:t>
            </a:r>
            <a:r>
              <a:rPr lang="en-US" dirty="0" err="1" smtClean="0">
                <a:latin typeface="Kruti Dev 055" pitchFamily="2" charset="0"/>
              </a:rPr>
              <a:t>ukgh</a:t>
            </a:r>
            <a:r>
              <a:rPr lang="en-US" dirty="0" smtClean="0">
                <a:latin typeface="Kruti Dev 055" pitchFamily="2" charset="0"/>
              </a:rPr>
              <a:t> </a:t>
            </a:r>
            <a:r>
              <a:rPr lang="en-US" dirty="0" err="1" smtClean="0">
                <a:latin typeface="Kruti Dev 055" pitchFamily="2" charset="0"/>
              </a:rPr>
              <a:t>R;kyk</a:t>
            </a:r>
            <a:r>
              <a:rPr lang="en-US" dirty="0" smtClean="0">
                <a:latin typeface="Kruti Dev 055" pitchFamily="2" charset="0"/>
              </a:rPr>
              <a:t> </a:t>
            </a:r>
            <a:r>
              <a:rPr lang="en-US" b="1" dirty="0" smtClean="0">
                <a:latin typeface="Kruti Dev 055" pitchFamily="2" charset="0"/>
              </a:rPr>
              <a:t>^</a:t>
            </a:r>
            <a:r>
              <a:rPr lang="en-US" b="1" dirty="0" err="1" smtClean="0">
                <a:latin typeface="Kruti Dev 055" pitchFamily="2" charset="0"/>
              </a:rPr>
              <a:t>vkdlkRE</a:t>
            </a:r>
            <a:r>
              <a:rPr lang="en-US" b="1" dirty="0" smtClean="0">
                <a:latin typeface="Kruti Dev 055" pitchFamily="2" charset="0"/>
              </a:rPr>
              <a:t>;* </a:t>
            </a:r>
            <a:r>
              <a:rPr lang="en-US" dirty="0" err="1" smtClean="0">
                <a:latin typeface="Kruti Dev 055" pitchFamily="2" charset="0"/>
              </a:rPr>
              <a:t>vls</a:t>
            </a:r>
            <a:r>
              <a:rPr lang="en-US" dirty="0" smtClean="0">
                <a:latin typeface="Kruti Dev 055" pitchFamily="2" charset="0"/>
              </a:rPr>
              <a:t> </a:t>
            </a:r>
            <a:r>
              <a:rPr lang="en-US" dirty="0" err="1" smtClean="0">
                <a:latin typeface="Kruti Dev 055" pitchFamily="2" charset="0"/>
              </a:rPr>
              <a:t>Eg.krkr</a:t>
            </a:r>
            <a:r>
              <a:rPr lang="en-US" dirty="0" smtClean="0">
                <a:latin typeface="Kruti Dev 055" pitchFamily="2" charset="0"/>
              </a:rPr>
              <a:t>-</a:t>
            </a:r>
          </a:p>
          <a:p>
            <a:pPr>
              <a:buNone/>
            </a:pPr>
            <a:r>
              <a:rPr lang="en-US" dirty="0" smtClean="0">
                <a:latin typeface="Kruti Dev 055" pitchFamily="2" charset="0"/>
              </a:rPr>
              <a:t>		^^</a:t>
            </a:r>
            <a:r>
              <a:rPr lang="en-US" dirty="0" err="1" smtClean="0">
                <a:latin typeface="Kruti Dev 055" pitchFamily="2" charset="0"/>
              </a:rPr>
              <a:t>losZ</a:t>
            </a:r>
            <a:r>
              <a:rPr lang="en-US" dirty="0" smtClean="0">
                <a:latin typeface="Kruti Dev 055" pitchFamily="2" charset="0"/>
              </a:rPr>
              <a:t> </a:t>
            </a:r>
            <a:r>
              <a:rPr lang="en-US" dirty="0" err="1" smtClean="0">
                <a:latin typeface="Kruti Dev 055" pitchFamily="2" charset="0"/>
              </a:rPr>
              <a:t>jlkH;klks</a:t>
            </a:r>
            <a:r>
              <a:rPr lang="en-US" dirty="0" smtClean="0">
                <a:latin typeface="Kruti Dev 055" pitchFamily="2" charset="0"/>
              </a:rPr>
              <a:t> cydjk.kke~] ,d </a:t>
            </a:r>
            <a:r>
              <a:rPr lang="en-US" dirty="0" err="1" smtClean="0">
                <a:latin typeface="Kruti Dev 055" pitchFamily="2" charset="0"/>
              </a:rPr>
              <a:t>jlkH;klks</a:t>
            </a:r>
            <a:r>
              <a:rPr lang="en-US" dirty="0" smtClean="0">
                <a:latin typeface="Kruti Dev 055" pitchFamily="2" charset="0"/>
              </a:rPr>
              <a:t> </a:t>
            </a:r>
            <a:r>
              <a:rPr lang="en-US" dirty="0" err="1" smtClean="0">
                <a:latin typeface="Kruti Dev 055" pitchFamily="2" charset="0"/>
              </a:rPr>
              <a:t>nkScY;Zdkj.kke~A</a:t>
            </a:r>
            <a:r>
              <a:rPr lang="en-US" dirty="0" smtClean="0">
                <a:latin typeface="Kruti Dev 055" pitchFamily="2" charset="0"/>
              </a:rPr>
              <a:t>** </a:t>
            </a:r>
          </a:p>
          <a:p>
            <a:pPr>
              <a:buNone/>
            </a:pPr>
            <a:r>
              <a:rPr lang="en-US" dirty="0" smtClean="0">
                <a:latin typeface="Kruti Dev 055" pitchFamily="2" charset="0"/>
              </a:rPr>
              <a:t>							p- </a:t>
            </a:r>
            <a:r>
              <a:rPr lang="en-US" dirty="0" err="1" smtClean="0">
                <a:latin typeface="Kruti Dev 055" pitchFamily="2" charset="0"/>
              </a:rPr>
              <a:t>lw</a:t>
            </a:r>
            <a:r>
              <a:rPr lang="en-US" dirty="0" smtClean="0">
                <a:latin typeface="Kruti Dev 055" pitchFamily="2" charset="0"/>
              </a:rPr>
              <a:t>- 25@40</a:t>
            </a:r>
          </a:p>
          <a:p>
            <a:pPr>
              <a:buNone/>
            </a:pPr>
            <a:r>
              <a:rPr lang="en-US" dirty="0" smtClean="0">
                <a:latin typeface="Kruti Dev 055" pitchFamily="2" charset="0"/>
              </a:rPr>
              <a:t>7</a:t>
            </a:r>
            <a:r>
              <a:rPr lang="en-US" b="1" dirty="0" smtClean="0">
                <a:latin typeface="Kruti Dev 055" pitchFamily="2" charset="0"/>
              </a:rPr>
              <a:t>½ </a:t>
            </a:r>
            <a:r>
              <a:rPr lang="en-US" b="1" dirty="0" err="1" smtClean="0">
                <a:latin typeface="Kruti Dev 055" pitchFamily="2" charset="0"/>
              </a:rPr>
              <a:t>lRo</a:t>
            </a:r>
            <a:r>
              <a:rPr lang="en-US" b="1" dirty="0" smtClean="0">
                <a:latin typeface="Kruti Dev 055" pitchFamily="2" charset="0"/>
              </a:rPr>
              <a:t> </a:t>
            </a:r>
            <a:r>
              <a:rPr lang="en-US" b="1" dirty="0" err="1" smtClean="0">
                <a:latin typeface="Kruti Dev 055" pitchFamily="2" charset="0"/>
              </a:rPr>
              <a:t>ifj</a:t>
            </a:r>
            <a:r>
              <a:rPr lang="en-US" b="1" dirty="0" smtClean="0">
                <a:latin typeface="Kruti Dev 055" pitchFamily="2" charset="0"/>
              </a:rPr>
              <a:t>{</a:t>
            </a:r>
            <a:r>
              <a:rPr lang="en-US" b="1" dirty="0" err="1" smtClean="0">
                <a:latin typeface="Kruti Dev 055" pitchFamily="2" charset="0"/>
              </a:rPr>
              <a:t>kk</a:t>
            </a:r>
            <a:r>
              <a:rPr lang="en-US" b="1" dirty="0" smtClean="0">
                <a:latin typeface="Kruti Dev 055" pitchFamily="2" charset="0"/>
              </a:rPr>
              <a:t> %&amp;</a:t>
            </a:r>
            <a:endParaRPr lang="en-US" dirty="0" smtClean="0">
              <a:latin typeface="Kruti Dev 055" pitchFamily="2" charset="0"/>
            </a:endParaRPr>
          </a:p>
          <a:p>
            <a:r>
              <a:rPr lang="en-US" dirty="0" err="1" smtClean="0">
                <a:latin typeface="Kruti Dev 055" pitchFamily="2" charset="0"/>
              </a:rPr>
              <a:t>lRo</a:t>
            </a:r>
            <a:r>
              <a:rPr lang="en-US" dirty="0" smtClean="0">
                <a:latin typeface="Kruti Dev 055" pitchFamily="2" charset="0"/>
              </a:rPr>
              <a:t> Eg.kts </a:t>
            </a:r>
            <a:r>
              <a:rPr lang="en-US" b="1" dirty="0" err="1" smtClean="0">
                <a:latin typeface="Kruti Dev 055" pitchFamily="2" charset="0"/>
              </a:rPr>
              <a:t>eu</a:t>
            </a:r>
            <a:r>
              <a:rPr lang="en-US" dirty="0" smtClean="0">
                <a:latin typeface="Kruti Dev 055" pitchFamily="2" charset="0"/>
              </a:rPr>
              <a:t>] </a:t>
            </a:r>
            <a:r>
              <a:rPr lang="en-US" dirty="0" err="1" smtClean="0">
                <a:latin typeface="Kruti Dev 055" pitchFamily="2" charset="0"/>
              </a:rPr>
              <a:t>lq</a:t>
            </a:r>
            <a:r>
              <a:rPr lang="en-US" dirty="0" smtClean="0">
                <a:latin typeface="Kruti Dev 055" pitchFamily="2" charset="0"/>
              </a:rPr>
              <a:t>[k o </a:t>
            </a:r>
            <a:r>
              <a:rPr lang="en-US" dirty="0" err="1" smtClean="0">
                <a:latin typeface="Kruti Dev 055" pitchFamily="2" charset="0"/>
              </a:rPr>
              <a:t>nq</a:t>
            </a:r>
            <a:r>
              <a:rPr lang="en-US" dirty="0" smtClean="0">
                <a:latin typeface="Kruti Dev 055" pitchFamily="2" charset="0"/>
              </a:rPr>
              <a:t>[</a:t>
            </a:r>
            <a:r>
              <a:rPr lang="en-US" dirty="0" err="1" smtClean="0">
                <a:latin typeface="Kruti Dev 055" pitchFamily="2" charset="0"/>
              </a:rPr>
              <a:t>kkP;k</a:t>
            </a:r>
            <a:r>
              <a:rPr lang="en-US" dirty="0" smtClean="0">
                <a:latin typeface="Kruti Dev 055" pitchFamily="2" charset="0"/>
              </a:rPr>
              <a:t> </a:t>
            </a:r>
            <a:r>
              <a:rPr lang="en-US" dirty="0" err="1" smtClean="0">
                <a:latin typeface="Kruti Dev 055" pitchFamily="2" charset="0"/>
              </a:rPr>
              <a:t>miyC</a:t>
            </a:r>
            <a:r>
              <a:rPr lang="en-US" dirty="0" smtClean="0">
                <a:latin typeface="Kruti Dev 055" pitchFamily="2" charset="0"/>
              </a:rPr>
              <a:t>/</a:t>
            </a:r>
            <a:r>
              <a:rPr lang="en-US" dirty="0" err="1" smtClean="0">
                <a:latin typeface="Kruti Dev 055" pitchFamily="2" charset="0"/>
              </a:rPr>
              <a:t>khps</a:t>
            </a:r>
            <a:r>
              <a:rPr lang="en-US" dirty="0" smtClean="0">
                <a:latin typeface="Kruti Dev 055" pitchFamily="2" charset="0"/>
              </a:rPr>
              <a:t> </a:t>
            </a:r>
            <a:r>
              <a:rPr lang="en-US" dirty="0" err="1" smtClean="0">
                <a:latin typeface="Kruti Dev 055" pitchFamily="2" charset="0"/>
              </a:rPr>
              <a:t>lk</a:t>
            </a:r>
            <a:r>
              <a:rPr lang="en-US" dirty="0" smtClean="0">
                <a:latin typeface="Kruti Dev 055" pitchFamily="2" charset="0"/>
              </a:rPr>
              <a:t>/</a:t>
            </a:r>
            <a:r>
              <a:rPr lang="en-US" dirty="0" err="1" smtClean="0">
                <a:latin typeface="Kruti Dev 055" pitchFamily="2" charset="0"/>
              </a:rPr>
              <a:t>ku</a:t>
            </a:r>
            <a:r>
              <a:rPr lang="en-US" dirty="0" smtClean="0">
                <a:latin typeface="Kruti Dev 055" pitchFamily="2" charset="0"/>
              </a:rPr>
              <a:t> </a:t>
            </a:r>
            <a:r>
              <a:rPr lang="en-US" dirty="0" err="1" smtClean="0">
                <a:latin typeface="Kruti Dev 055" pitchFamily="2" charset="0"/>
              </a:rPr>
              <a:t>eu</a:t>
            </a:r>
            <a:r>
              <a:rPr lang="en-US" dirty="0" smtClean="0">
                <a:latin typeface="Kruti Dev 055" pitchFamily="2" charset="0"/>
              </a:rPr>
              <a:t> </a:t>
            </a:r>
            <a:r>
              <a:rPr lang="en-US" dirty="0" err="1" smtClean="0">
                <a:latin typeface="Kruti Dev 055" pitchFamily="2" charset="0"/>
              </a:rPr>
              <a:t>vkgs</a:t>
            </a:r>
            <a:r>
              <a:rPr lang="en-US" dirty="0" smtClean="0">
                <a:latin typeface="Kruti Dev 055" pitchFamily="2" charset="0"/>
              </a:rPr>
              <a:t>-</a:t>
            </a:r>
          </a:p>
          <a:p>
            <a:r>
              <a:rPr lang="en-US" dirty="0" err="1" smtClean="0">
                <a:latin typeface="Kruti Dev 055" pitchFamily="2" charset="0"/>
              </a:rPr>
              <a:t>eukscy</a:t>
            </a:r>
            <a:r>
              <a:rPr lang="en-US" dirty="0" smtClean="0">
                <a:latin typeface="Kruti Dev 055" pitchFamily="2" charset="0"/>
              </a:rPr>
              <a:t> </a:t>
            </a:r>
            <a:r>
              <a:rPr lang="en-US" dirty="0" err="1" smtClean="0">
                <a:latin typeface="Kruti Dev 055" pitchFamily="2" charset="0"/>
              </a:rPr>
              <a:t>ifj</a:t>
            </a:r>
            <a:r>
              <a:rPr lang="en-US" dirty="0" smtClean="0">
                <a:latin typeface="Kruti Dev 055" pitchFamily="2" charset="0"/>
              </a:rPr>
              <a:t>{</a:t>
            </a:r>
            <a:r>
              <a:rPr lang="en-US" dirty="0" err="1" smtClean="0">
                <a:latin typeface="Kruti Dev 055" pitchFamily="2" charset="0"/>
              </a:rPr>
              <a:t>k.kkdfjrk</a:t>
            </a:r>
            <a:r>
              <a:rPr lang="en-US" dirty="0" smtClean="0">
                <a:latin typeface="Kruti Dev 055" pitchFamily="2" charset="0"/>
              </a:rPr>
              <a:t> </a:t>
            </a:r>
            <a:r>
              <a:rPr lang="en-US" dirty="0" err="1" smtClean="0">
                <a:latin typeface="Kruti Dev 055" pitchFamily="2" charset="0"/>
              </a:rPr>
              <a:t>lRo</a:t>
            </a:r>
            <a:r>
              <a:rPr lang="en-US" dirty="0" smtClean="0">
                <a:latin typeface="Kruti Dev 055" pitchFamily="2" charset="0"/>
              </a:rPr>
              <a:t> </a:t>
            </a:r>
            <a:r>
              <a:rPr lang="en-US" dirty="0" err="1" smtClean="0">
                <a:latin typeface="Kruti Dev 055" pitchFamily="2" charset="0"/>
              </a:rPr>
              <a:t>ifj</a:t>
            </a:r>
            <a:r>
              <a:rPr lang="en-US" dirty="0" smtClean="0">
                <a:latin typeface="Kruti Dev 055" pitchFamily="2" charset="0"/>
              </a:rPr>
              <a:t>{</a:t>
            </a:r>
            <a:r>
              <a:rPr lang="en-US" dirty="0" err="1" smtClean="0">
                <a:latin typeface="Kruti Dev 055" pitchFamily="2" charset="0"/>
              </a:rPr>
              <a:t>kspk</a:t>
            </a:r>
            <a:r>
              <a:rPr lang="en-US" dirty="0" smtClean="0">
                <a:latin typeface="Kruti Dev 055" pitchFamily="2" charset="0"/>
              </a:rPr>
              <a:t> </a:t>
            </a:r>
            <a:r>
              <a:rPr lang="en-US" dirty="0" err="1" smtClean="0">
                <a:latin typeface="Kruti Dev 055" pitchFamily="2" charset="0"/>
              </a:rPr>
              <a:t>fopkj</a:t>
            </a:r>
            <a:r>
              <a:rPr lang="en-US" dirty="0" smtClean="0">
                <a:latin typeface="Kruti Dev 055" pitchFamily="2" charset="0"/>
              </a:rPr>
              <a:t> </a:t>
            </a:r>
            <a:r>
              <a:rPr lang="en-US" dirty="0" err="1" smtClean="0">
                <a:latin typeface="Kruti Dev 055" pitchFamily="2" charset="0"/>
              </a:rPr>
              <a:t>dj.ks</a:t>
            </a:r>
            <a:r>
              <a:rPr lang="en-US" dirty="0" smtClean="0">
                <a:latin typeface="Kruti Dev 055" pitchFamily="2" charset="0"/>
              </a:rPr>
              <a:t> </a:t>
            </a:r>
            <a:r>
              <a:rPr lang="en-US" dirty="0" err="1" smtClean="0">
                <a:latin typeface="Kruti Dev 055" pitchFamily="2" charset="0"/>
              </a:rPr>
              <a:t>mi;qDr</a:t>
            </a:r>
            <a:r>
              <a:rPr lang="en-US" dirty="0" smtClean="0">
                <a:latin typeface="Kruti Dev 055" pitchFamily="2" charset="0"/>
              </a:rPr>
              <a:t> </a:t>
            </a:r>
            <a:r>
              <a:rPr lang="en-US" dirty="0" err="1" smtClean="0">
                <a:latin typeface="Kruti Dev 055" pitchFamily="2" charset="0"/>
              </a:rPr>
              <a:t>vlqu</a:t>
            </a:r>
            <a:r>
              <a:rPr lang="en-US" dirty="0" smtClean="0">
                <a:latin typeface="Kruti Dev 055" pitchFamily="2" charset="0"/>
              </a:rPr>
              <a:t> </a:t>
            </a:r>
            <a:r>
              <a:rPr lang="en-US" b="1" dirty="0" err="1" smtClean="0">
                <a:latin typeface="Kruti Dev 055" pitchFamily="2" charset="0"/>
              </a:rPr>
              <a:t>izoj</a:t>
            </a:r>
            <a:r>
              <a:rPr lang="en-US" b="1" dirty="0" smtClean="0">
                <a:latin typeface="Kruti Dev 055" pitchFamily="2" charset="0"/>
              </a:rPr>
              <a:t> </a:t>
            </a:r>
            <a:r>
              <a:rPr lang="en-US" dirty="0" err="1" smtClean="0">
                <a:latin typeface="Kruti Dev 055" pitchFamily="2" charset="0"/>
              </a:rPr>
              <a:t>Eg.ktsp</a:t>
            </a:r>
            <a:r>
              <a:rPr lang="en-US" dirty="0" smtClean="0">
                <a:latin typeface="Kruti Dev 055" pitchFamily="2" charset="0"/>
              </a:rPr>
              <a:t> </a:t>
            </a:r>
            <a:r>
              <a:rPr lang="en-US" dirty="0" err="1" smtClean="0">
                <a:latin typeface="Kruti Dev 055" pitchFamily="2" charset="0"/>
              </a:rPr>
              <a:t>mRre</a:t>
            </a:r>
            <a:r>
              <a:rPr lang="en-US" dirty="0" smtClean="0">
                <a:latin typeface="Kruti Dev 055" pitchFamily="2" charset="0"/>
              </a:rPr>
              <a:t> </a:t>
            </a:r>
            <a:r>
              <a:rPr lang="en-US" dirty="0" err="1" smtClean="0">
                <a:latin typeface="Kruti Dev 055" pitchFamily="2" charset="0"/>
              </a:rPr>
              <a:t>eukscy</a:t>
            </a:r>
            <a:r>
              <a:rPr lang="en-US" dirty="0" smtClean="0">
                <a:latin typeface="Kruti Dev 055" pitchFamily="2" charset="0"/>
              </a:rPr>
              <a:t>] </a:t>
            </a:r>
            <a:r>
              <a:rPr lang="en-US" b="1" dirty="0" smtClean="0">
                <a:latin typeface="Kruti Dev 055" pitchFamily="2" charset="0"/>
              </a:rPr>
              <a:t>e/;e </a:t>
            </a:r>
            <a:r>
              <a:rPr lang="en-US" dirty="0" smtClean="0">
                <a:latin typeface="Kruti Dev 055" pitchFamily="2" charset="0"/>
              </a:rPr>
              <a:t>Eg.kts e/;e </a:t>
            </a:r>
            <a:r>
              <a:rPr lang="en-US" dirty="0" err="1" smtClean="0">
                <a:latin typeface="Kruti Dev 055" pitchFamily="2" charset="0"/>
              </a:rPr>
              <a:t>eukscy</a:t>
            </a:r>
            <a:r>
              <a:rPr lang="en-US" dirty="0" smtClean="0">
                <a:latin typeface="Kruti Dev 055" pitchFamily="2" charset="0"/>
              </a:rPr>
              <a:t> o </a:t>
            </a:r>
            <a:r>
              <a:rPr lang="en-US" b="1" dirty="0" err="1" smtClean="0">
                <a:latin typeface="Kruti Dev 055" pitchFamily="2" charset="0"/>
              </a:rPr>
              <a:t>voj</a:t>
            </a:r>
            <a:r>
              <a:rPr lang="en-US" dirty="0" smtClean="0">
                <a:latin typeface="Kruti Dev 055" pitchFamily="2" charset="0"/>
              </a:rPr>
              <a:t> </a:t>
            </a:r>
            <a:r>
              <a:rPr lang="en-US" dirty="0" err="1" smtClean="0">
                <a:latin typeface="Kruti Dev 055" pitchFamily="2" charset="0"/>
              </a:rPr>
              <a:t>lRo</a:t>
            </a:r>
            <a:r>
              <a:rPr lang="en-US" dirty="0" smtClean="0">
                <a:latin typeface="Kruti Dev 055" pitchFamily="2" charset="0"/>
              </a:rPr>
              <a:t> Eg.kts </a:t>
            </a:r>
            <a:r>
              <a:rPr lang="en-US" b="1" dirty="0" err="1" smtClean="0">
                <a:latin typeface="Kruti Dev 055" pitchFamily="2" charset="0"/>
              </a:rPr>
              <a:t>nqoZy</a:t>
            </a:r>
            <a:r>
              <a:rPr lang="en-US" b="1" dirty="0" smtClean="0">
                <a:latin typeface="Kruti Dev 055" pitchFamily="2" charset="0"/>
              </a:rPr>
              <a:t> </a:t>
            </a:r>
            <a:r>
              <a:rPr lang="en-US" dirty="0" err="1" smtClean="0">
                <a:latin typeface="Kruti Dev 055" pitchFamily="2" charset="0"/>
              </a:rPr>
              <a:t>eukpk</a:t>
            </a:r>
            <a:r>
              <a:rPr lang="en-US" dirty="0" smtClean="0">
                <a:latin typeface="Kruti Dev 055" pitchFamily="2" charset="0"/>
              </a:rPr>
              <a:t> </a:t>
            </a:r>
            <a:r>
              <a:rPr lang="en-US" dirty="0" err="1" smtClean="0">
                <a:latin typeface="Kruti Dev 055" pitchFamily="2" charset="0"/>
              </a:rPr>
              <a:t>O;Drh</a:t>
            </a:r>
            <a:r>
              <a:rPr lang="en-US" dirty="0" smtClean="0">
                <a:latin typeface="Kruti Dev 055" pitchFamily="2" charset="0"/>
              </a:rPr>
              <a:t> </a:t>
            </a:r>
            <a:r>
              <a:rPr lang="en-US" dirty="0" err="1" smtClean="0">
                <a:latin typeface="Kruti Dev 055" pitchFamily="2" charset="0"/>
              </a:rPr>
              <a:t>ekukok</a:t>
            </a:r>
            <a:r>
              <a:rPr lang="en-US" dirty="0" smtClean="0">
                <a:latin typeface="Kruti Dev 055" pitchFamily="2" charset="0"/>
              </a:rPr>
              <a:t>-</a:t>
            </a:r>
          </a:p>
          <a:p>
            <a:r>
              <a:rPr lang="en-US" b="1" dirty="0" err="1" smtClean="0">
                <a:latin typeface="Kruti Dev 055" pitchFamily="2" charset="0"/>
              </a:rPr>
              <a:t>lRoifj</a:t>
            </a:r>
            <a:r>
              <a:rPr lang="en-US" b="1" dirty="0" smtClean="0">
                <a:latin typeface="Kruti Dev 055" pitchFamily="2" charset="0"/>
              </a:rPr>
              <a:t>{</a:t>
            </a:r>
            <a:r>
              <a:rPr lang="en-US" b="1" dirty="0" err="1" smtClean="0">
                <a:latin typeface="Kruti Dev 055" pitchFamily="2" charset="0"/>
              </a:rPr>
              <a:t>kk</a:t>
            </a:r>
            <a:r>
              <a:rPr lang="en-US" b="1" dirty="0" smtClean="0">
                <a:latin typeface="Kruti Dev 055" pitchFamily="2" charset="0"/>
              </a:rPr>
              <a:t> 3 </a:t>
            </a:r>
            <a:r>
              <a:rPr lang="en-US" b="1" dirty="0" err="1" smtClean="0">
                <a:latin typeface="Kruti Dev 055" pitchFamily="2" charset="0"/>
              </a:rPr>
              <a:t>izdkj</a:t>
            </a:r>
            <a:r>
              <a:rPr lang="en-US" b="1" dirty="0" smtClean="0">
                <a:latin typeface="Kruti Dev 055" pitchFamily="2" charset="0"/>
              </a:rPr>
              <a:t> </a:t>
            </a:r>
            <a:r>
              <a:rPr lang="en-US" dirty="0" smtClean="0">
                <a:latin typeface="Kruti Dev 055" pitchFamily="2" charset="0"/>
              </a:rPr>
              <a:t>&amp;</a:t>
            </a:r>
          </a:p>
          <a:p>
            <a:r>
              <a:rPr lang="en-US" dirty="0" smtClean="0">
                <a:latin typeface="Kruti Dev 055" pitchFamily="2" charset="0"/>
              </a:rPr>
              <a:t>1½ </a:t>
            </a:r>
            <a:r>
              <a:rPr lang="en-US" dirty="0" err="1" smtClean="0">
                <a:latin typeface="Kruti Dev 055" pitchFamily="2" charset="0"/>
              </a:rPr>
              <a:t>izoj</a:t>
            </a:r>
            <a:r>
              <a:rPr lang="en-US" dirty="0" smtClean="0">
                <a:latin typeface="Kruti Dev 055" pitchFamily="2" charset="0"/>
              </a:rPr>
              <a:t>  </a:t>
            </a:r>
          </a:p>
          <a:p>
            <a:r>
              <a:rPr lang="en-US" dirty="0" smtClean="0">
                <a:latin typeface="Kruti Dev 055" pitchFamily="2" charset="0"/>
              </a:rPr>
              <a:t>2½ e/;e  </a:t>
            </a:r>
          </a:p>
          <a:p>
            <a:r>
              <a:rPr lang="en-US" dirty="0" smtClean="0">
                <a:latin typeface="Kruti Dev 055" pitchFamily="2" charset="0"/>
              </a:rPr>
              <a:t>3½ </a:t>
            </a:r>
            <a:r>
              <a:rPr lang="en-US" dirty="0" err="1" smtClean="0">
                <a:latin typeface="Kruti Dev 055" pitchFamily="2" charset="0"/>
              </a:rPr>
              <a:t>voj</a:t>
            </a:r>
            <a:endParaRPr lang="en-US" dirty="0" smtClean="0">
              <a:latin typeface="Kruti Dev 055" pitchFamily="2"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577072" cy="6248400"/>
          </a:xfrm>
        </p:spPr>
        <p:txBody>
          <a:bodyPr>
            <a:normAutofit fontScale="70000" lnSpcReduction="20000"/>
          </a:bodyPr>
          <a:lstStyle/>
          <a:p>
            <a:pPr>
              <a:buNone/>
            </a:pPr>
            <a:r>
              <a:rPr lang="en-US" dirty="0" smtClean="0">
                <a:latin typeface="Kruti Dev 055" pitchFamily="2" charset="0"/>
              </a:rPr>
              <a:t>8½ </a:t>
            </a:r>
            <a:r>
              <a:rPr lang="en-US" b="1" dirty="0" err="1" smtClean="0">
                <a:latin typeface="Kruti Dev 055" pitchFamily="2" charset="0"/>
              </a:rPr>
              <a:t>vkgkj’kfDr</a:t>
            </a:r>
            <a:r>
              <a:rPr lang="en-US" b="1" dirty="0" smtClean="0">
                <a:latin typeface="Kruti Dev 055" pitchFamily="2" charset="0"/>
              </a:rPr>
              <a:t> </a:t>
            </a:r>
            <a:r>
              <a:rPr lang="en-US" b="1" dirty="0" err="1" smtClean="0">
                <a:latin typeface="Kruti Dev 055" pitchFamily="2" charset="0"/>
              </a:rPr>
              <a:t>ifj</a:t>
            </a:r>
            <a:r>
              <a:rPr lang="en-US" b="1" dirty="0" smtClean="0">
                <a:latin typeface="Kruti Dev 055" pitchFamily="2" charset="0"/>
              </a:rPr>
              <a:t>{</a:t>
            </a:r>
            <a:r>
              <a:rPr lang="en-US" b="1" dirty="0" err="1" smtClean="0">
                <a:latin typeface="Kruti Dev 055" pitchFamily="2" charset="0"/>
              </a:rPr>
              <a:t>kk</a:t>
            </a:r>
            <a:r>
              <a:rPr lang="en-US" b="1" dirty="0" smtClean="0">
                <a:latin typeface="Kruti Dev 055" pitchFamily="2" charset="0"/>
              </a:rPr>
              <a:t> %&amp;</a:t>
            </a:r>
            <a:endParaRPr lang="en-US" dirty="0" smtClean="0">
              <a:latin typeface="Kruti Dev 055" pitchFamily="2" charset="0"/>
            </a:endParaRPr>
          </a:p>
          <a:p>
            <a:r>
              <a:rPr lang="en-US" dirty="0" err="1" smtClean="0">
                <a:latin typeface="Kruti Dev 055" pitchFamily="2" charset="0"/>
              </a:rPr>
              <a:t>vkgkj</a:t>
            </a:r>
            <a:r>
              <a:rPr lang="en-US" dirty="0" smtClean="0">
                <a:latin typeface="Kruti Dev 055" pitchFamily="2" charset="0"/>
              </a:rPr>
              <a:t> ‘</a:t>
            </a:r>
            <a:r>
              <a:rPr lang="en-US" dirty="0" err="1" smtClean="0">
                <a:latin typeface="Kruti Dev 055" pitchFamily="2" charset="0"/>
              </a:rPr>
              <a:t>kfDr</a:t>
            </a:r>
            <a:r>
              <a:rPr lang="en-US" dirty="0" smtClean="0">
                <a:latin typeface="Kruti Dev 055" pitchFamily="2" charset="0"/>
              </a:rPr>
              <a:t> </a:t>
            </a:r>
            <a:r>
              <a:rPr lang="en-US" dirty="0" err="1" smtClean="0">
                <a:latin typeface="Kruti Dev 055" pitchFamily="2" charset="0"/>
              </a:rPr>
              <a:t>ifj</a:t>
            </a:r>
            <a:r>
              <a:rPr lang="en-US" dirty="0" smtClean="0">
                <a:latin typeface="Kruti Dev 055" pitchFamily="2" charset="0"/>
              </a:rPr>
              <a:t>{</a:t>
            </a:r>
            <a:r>
              <a:rPr lang="en-US" dirty="0" err="1" smtClean="0">
                <a:latin typeface="Kruti Dev 055" pitchFamily="2" charset="0"/>
              </a:rPr>
              <a:t>kk</a:t>
            </a:r>
            <a:r>
              <a:rPr lang="en-US" dirty="0" smtClean="0">
                <a:latin typeface="Kruti Dev 055" pitchFamily="2" charset="0"/>
              </a:rPr>
              <a:t> </a:t>
            </a:r>
            <a:r>
              <a:rPr lang="en-US" dirty="0" err="1" smtClean="0">
                <a:latin typeface="Kruti Dev 055" pitchFamily="2" charset="0"/>
              </a:rPr>
              <a:t>gh</a:t>
            </a:r>
            <a:r>
              <a:rPr lang="en-US" dirty="0" smtClean="0">
                <a:latin typeface="Kruti Dev 055" pitchFamily="2" charset="0"/>
              </a:rPr>
              <a:t> :</a:t>
            </a:r>
            <a:r>
              <a:rPr lang="en-US" dirty="0" err="1" smtClean="0">
                <a:latin typeface="Kruti Dev 055" pitchFamily="2" charset="0"/>
              </a:rPr>
              <a:t>X.kkP;k</a:t>
            </a:r>
            <a:r>
              <a:rPr lang="en-US" dirty="0" smtClean="0">
                <a:latin typeface="Kruti Dev 055" pitchFamily="2" charset="0"/>
              </a:rPr>
              <a:t> </a:t>
            </a:r>
            <a:r>
              <a:rPr lang="en-US" b="1" dirty="0" err="1" smtClean="0">
                <a:latin typeface="Kruti Dev 055" pitchFamily="2" charset="0"/>
              </a:rPr>
              <a:t>vH;ogj.k</a:t>
            </a:r>
            <a:r>
              <a:rPr lang="en-US" dirty="0" smtClean="0">
                <a:latin typeface="Kruti Dev 055" pitchFamily="2" charset="0"/>
              </a:rPr>
              <a:t> </a:t>
            </a:r>
            <a:r>
              <a:rPr lang="en-US" dirty="0" err="1" smtClean="0">
                <a:latin typeface="Kruti Dev 055" pitchFamily="2" charset="0"/>
              </a:rPr>
              <a:t>Eg.ktsp</a:t>
            </a:r>
            <a:r>
              <a:rPr lang="en-US" dirty="0" smtClean="0">
                <a:latin typeface="Kruti Dev 055" pitchFamily="2" charset="0"/>
              </a:rPr>
              <a:t>] </a:t>
            </a:r>
            <a:r>
              <a:rPr lang="en-US" dirty="0" err="1" smtClean="0">
                <a:latin typeface="Kruti Dev 055" pitchFamily="2" charset="0"/>
              </a:rPr>
              <a:t>vkgkj</a:t>
            </a:r>
            <a:r>
              <a:rPr lang="en-US" dirty="0" smtClean="0">
                <a:latin typeface="Kruti Dev 055" pitchFamily="2" charset="0"/>
              </a:rPr>
              <a:t> </a:t>
            </a:r>
            <a:r>
              <a:rPr lang="en-US" dirty="0" err="1" smtClean="0">
                <a:latin typeface="Kruti Dev 055" pitchFamily="2" charset="0"/>
              </a:rPr>
              <a:t>xzg.k</a:t>
            </a:r>
            <a:r>
              <a:rPr lang="en-US" dirty="0" smtClean="0">
                <a:latin typeface="Kruti Dev 055" pitchFamily="2" charset="0"/>
              </a:rPr>
              <a:t> </a:t>
            </a:r>
            <a:r>
              <a:rPr lang="en-US" dirty="0" err="1" smtClean="0">
                <a:latin typeface="Kruti Dev 055" pitchFamily="2" charset="0"/>
              </a:rPr>
              <a:t>dj.;kP;k</a:t>
            </a:r>
            <a:r>
              <a:rPr lang="en-US" dirty="0" smtClean="0">
                <a:latin typeface="Kruti Dev 055" pitchFamily="2" charset="0"/>
              </a:rPr>
              <a:t> o </a:t>
            </a:r>
            <a:r>
              <a:rPr lang="en-US" b="1" dirty="0" err="1" smtClean="0">
                <a:latin typeface="Kruti Dev 055" pitchFamily="2" charset="0"/>
              </a:rPr>
              <a:t>tj.k</a:t>
            </a:r>
            <a:r>
              <a:rPr lang="en-US" dirty="0" smtClean="0">
                <a:latin typeface="Kruti Dev 055" pitchFamily="2" charset="0"/>
              </a:rPr>
              <a:t> Eg.kts </a:t>
            </a:r>
            <a:r>
              <a:rPr lang="en-US" dirty="0" err="1" smtClean="0">
                <a:latin typeface="Kruti Dev 055" pitchFamily="2" charset="0"/>
              </a:rPr>
              <a:t>vkgkjikpu</a:t>
            </a:r>
            <a:r>
              <a:rPr lang="en-US" dirty="0" smtClean="0">
                <a:latin typeface="Kruti Dev 055" pitchFamily="2" charset="0"/>
              </a:rPr>
              <a:t> </a:t>
            </a:r>
            <a:r>
              <a:rPr lang="en-US" dirty="0" err="1" smtClean="0">
                <a:latin typeface="Kruti Dev 055" pitchFamily="2" charset="0"/>
              </a:rPr>
              <a:t>dj.;kP;k</a:t>
            </a:r>
            <a:r>
              <a:rPr lang="en-US" dirty="0" smtClean="0">
                <a:latin typeface="Kruti Dev 055" pitchFamily="2" charset="0"/>
              </a:rPr>
              <a:t> ‘</a:t>
            </a:r>
            <a:r>
              <a:rPr lang="en-US" dirty="0" err="1" smtClean="0">
                <a:latin typeface="Kruti Dev 055" pitchFamily="2" charset="0"/>
              </a:rPr>
              <a:t>kfDroj</a:t>
            </a:r>
            <a:r>
              <a:rPr lang="en-US" dirty="0" smtClean="0">
                <a:latin typeface="Kruti Dev 055" pitchFamily="2" charset="0"/>
              </a:rPr>
              <a:t> </a:t>
            </a:r>
            <a:r>
              <a:rPr lang="en-US" dirty="0" err="1" smtClean="0">
                <a:latin typeface="Kruti Dev 055" pitchFamily="2" charset="0"/>
              </a:rPr>
              <a:t>fuf’pr</a:t>
            </a:r>
            <a:r>
              <a:rPr lang="en-US" dirty="0" smtClean="0">
                <a:latin typeface="Kruti Dev 055" pitchFamily="2" charset="0"/>
              </a:rPr>
              <a:t> </a:t>
            </a:r>
            <a:r>
              <a:rPr lang="en-US" dirty="0" err="1" smtClean="0">
                <a:latin typeface="Kruti Dev 055" pitchFamily="2" charset="0"/>
              </a:rPr>
              <a:t>dsY;k</a:t>
            </a:r>
            <a:r>
              <a:rPr lang="en-US" dirty="0" smtClean="0">
                <a:latin typeface="Kruti Dev 055" pitchFamily="2" charset="0"/>
              </a:rPr>
              <a:t> </a:t>
            </a:r>
            <a:r>
              <a:rPr lang="en-US" dirty="0" err="1" smtClean="0">
                <a:latin typeface="Kruti Dev 055" pitchFamily="2" charset="0"/>
              </a:rPr>
              <a:t>tkrs</a:t>
            </a:r>
            <a:r>
              <a:rPr lang="en-US" dirty="0" smtClean="0">
                <a:latin typeface="Kruti Dev 055" pitchFamily="2" charset="0"/>
              </a:rPr>
              <a:t>-</a:t>
            </a:r>
          </a:p>
          <a:p>
            <a:r>
              <a:rPr lang="en-US" b="1" dirty="0" err="1" smtClean="0">
                <a:latin typeface="Kruti Dev 055" pitchFamily="2" charset="0"/>
              </a:rPr>
              <a:t>ikpdkfXups</a:t>
            </a:r>
            <a:r>
              <a:rPr lang="en-US" b="1" dirty="0" smtClean="0">
                <a:latin typeface="Kruti Dev 055" pitchFamily="2" charset="0"/>
              </a:rPr>
              <a:t> 4 </a:t>
            </a:r>
            <a:r>
              <a:rPr lang="en-US" b="1" dirty="0" err="1" smtClean="0">
                <a:latin typeface="Kruti Dev 055" pitchFamily="2" charset="0"/>
              </a:rPr>
              <a:t>izdkj</a:t>
            </a:r>
            <a:r>
              <a:rPr lang="en-US" b="1" dirty="0" smtClean="0">
                <a:latin typeface="Kruti Dev 055" pitchFamily="2" charset="0"/>
              </a:rPr>
              <a:t> </a:t>
            </a:r>
            <a:r>
              <a:rPr lang="en-US" b="1" dirty="0" err="1" smtClean="0">
                <a:latin typeface="Kruti Dev 055" pitchFamily="2" charset="0"/>
              </a:rPr>
              <a:t>vkgs</a:t>
            </a:r>
            <a:endParaRPr lang="en-US" b="1" dirty="0" smtClean="0">
              <a:latin typeface="Kruti Dev 055" pitchFamily="2" charset="0"/>
            </a:endParaRPr>
          </a:p>
          <a:p>
            <a:r>
              <a:rPr lang="en-US" dirty="0" smtClean="0">
                <a:latin typeface="Kruti Dev 055" pitchFamily="2" charset="0"/>
              </a:rPr>
              <a:t>1½ </a:t>
            </a:r>
            <a:r>
              <a:rPr lang="en-US" dirty="0" err="1" smtClean="0">
                <a:latin typeface="Kruti Dev 055" pitchFamily="2" charset="0"/>
              </a:rPr>
              <a:t>lekfXu</a:t>
            </a:r>
            <a:r>
              <a:rPr lang="en-US" dirty="0" smtClean="0">
                <a:latin typeface="Kruti Dev 055" pitchFamily="2" charset="0"/>
              </a:rPr>
              <a:t> </a:t>
            </a:r>
          </a:p>
          <a:p>
            <a:r>
              <a:rPr lang="en-US" dirty="0" smtClean="0">
                <a:latin typeface="Kruti Dev 055" pitchFamily="2" charset="0"/>
              </a:rPr>
              <a:t>2½ </a:t>
            </a:r>
            <a:r>
              <a:rPr lang="en-US" dirty="0" err="1" smtClean="0">
                <a:latin typeface="Kruti Dev 055" pitchFamily="2" charset="0"/>
              </a:rPr>
              <a:t>fo”kekfXu</a:t>
            </a:r>
            <a:r>
              <a:rPr lang="en-US" dirty="0" smtClean="0">
                <a:latin typeface="Kruti Dev 055" pitchFamily="2" charset="0"/>
              </a:rPr>
              <a:t>  </a:t>
            </a:r>
          </a:p>
          <a:p>
            <a:r>
              <a:rPr lang="en-US" dirty="0" smtClean="0">
                <a:latin typeface="Kruti Dev 055" pitchFamily="2" charset="0"/>
              </a:rPr>
              <a:t>3½ </a:t>
            </a:r>
            <a:r>
              <a:rPr lang="en-US" dirty="0" err="1" smtClean="0">
                <a:latin typeface="Kruti Dev 055" pitchFamily="2" charset="0"/>
              </a:rPr>
              <a:t>fr</a:t>
            </a:r>
            <a:r>
              <a:rPr lang="en-US" dirty="0" smtClean="0">
                <a:latin typeface="Kruti Dev 055" pitchFamily="2" charset="0"/>
              </a:rPr>
              <a:t>{.</a:t>
            </a:r>
            <a:r>
              <a:rPr lang="en-US" dirty="0" err="1" smtClean="0">
                <a:latin typeface="Kruti Dev 055" pitchFamily="2" charset="0"/>
              </a:rPr>
              <a:t>kkfXu</a:t>
            </a:r>
            <a:r>
              <a:rPr lang="en-US" dirty="0" smtClean="0">
                <a:latin typeface="Kruti Dev 055" pitchFamily="2" charset="0"/>
              </a:rPr>
              <a:t>	</a:t>
            </a:r>
          </a:p>
          <a:p>
            <a:r>
              <a:rPr lang="en-US" dirty="0" smtClean="0">
                <a:latin typeface="Kruti Dev 055" pitchFamily="2" charset="0"/>
              </a:rPr>
              <a:t>4½ </a:t>
            </a:r>
            <a:r>
              <a:rPr lang="en-US" dirty="0" err="1" smtClean="0">
                <a:latin typeface="Kruti Dev 055" pitchFamily="2" charset="0"/>
              </a:rPr>
              <a:t>eankfXu</a:t>
            </a:r>
            <a:endParaRPr lang="en-US" dirty="0" smtClean="0">
              <a:latin typeface="Kruti Dev 055" pitchFamily="2" charset="0"/>
            </a:endParaRPr>
          </a:p>
          <a:p>
            <a:pPr>
              <a:buNone/>
            </a:pPr>
            <a:r>
              <a:rPr lang="en-US" dirty="0" smtClean="0">
                <a:latin typeface="Kruti Dev 055" pitchFamily="2" charset="0"/>
              </a:rPr>
              <a:t>9½  </a:t>
            </a:r>
            <a:r>
              <a:rPr lang="en-US" b="1" dirty="0" err="1" smtClean="0">
                <a:latin typeface="Kruti Dev 055" pitchFamily="2" charset="0"/>
              </a:rPr>
              <a:t>O;k;ke</a:t>
            </a:r>
            <a:r>
              <a:rPr lang="en-US" b="1" dirty="0" smtClean="0">
                <a:latin typeface="Kruti Dev 055" pitchFamily="2" charset="0"/>
              </a:rPr>
              <a:t> ‘</a:t>
            </a:r>
            <a:r>
              <a:rPr lang="en-US" b="1" dirty="0" err="1" smtClean="0">
                <a:latin typeface="Kruti Dev 055" pitchFamily="2" charset="0"/>
              </a:rPr>
              <a:t>kfDr</a:t>
            </a:r>
            <a:r>
              <a:rPr lang="en-US" b="1" dirty="0" smtClean="0">
                <a:latin typeface="Kruti Dev 055" pitchFamily="2" charset="0"/>
              </a:rPr>
              <a:t> %&amp;</a:t>
            </a:r>
            <a:endParaRPr lang="en-US" dirty="0" smtClean="0">
              <a:latin typeface="Kruti Dev 055" pitchFamily="2" charset="0"/>
            </a:endParaRPr>
          </a:p>
          <a:p>
            <a:r>
              <a:rPr lang="en-US" dirty="0" err="1" smtClean="0">
                <a:latin typeface="Kruti Dev 055" pitchFamily="2" charset="0"/>
              </a:rPr>
              <a:t>euq</a:t>
            </a:r>
            <a:r>
              <a:rPr lang="en-US" dirty="0" smtClean="0">
                <a:latin typeface="Kruti Dev 055" pitchFamily="2" charset="0"/>
              </a:rPr>
              <a:t>”;</a:t>
            </a:r>
            <a:r>
              <a:rPr lang="en-US" dirty="0" err="1" smtClean="0">
                <a:latin typeface="Kruti Dev 055" pitchFamily="2" charset="0"/>
              </a:rPr>
              <a:t>kP;k</a:t>
            </a:r>
            <a:r>
              <a:rPr lang="en-US" dirty="0" smtClean="0">
                <a:latin typeface="Kruti Dev 055" pitchFamily="2" charset="0"/>
              </a:rPr>
              <a:t> </a:t>
            </a:r>
            <a:r>
              <a:rPr lang="en-US" dirty="0" err="1" smtClean="0">
                <a:latin typeface="Kruti Dev 055" pitchFamily="2" charset="0"/>
              </a:rPr>
              <a:t>dk;Z</a:t>
            </a:r>
            <a:r>
              <a:rPr lang="en-US" dirty="0" smtClean="0">
                <a:latin typeface="Kruti Dev 055" pitchFamily="2" charset="0"/>
              </a:rPr>
              <a:t> </a:t>
            </a:r>
            <a:r>
              <a:rPr lang="en-US" dirty="0" err="1" smtClean="0">
                <a:latin typeface="Kruti Dev 055" pitchFamily="2" charset="0"/>
              </a:rPr>
              <a:t>dj.;kP;k</a:t>
            </a:r>
            <a:r>
              <a:rPr lang="en-US" dirty="0" smtClean="0">
                <a:latin typeface="Kruti Dev 055" pitchFamily="2" charset="0"/>
              </a:rPr>
              <a:t> {</a:t>
            </a:r>
            <a:r>
              <a:rPr lang="en-US" dirty="0" err="1" smtClean="0">
                <a:latin typeface="Kruti Dev 055" pitchFamily="2" charset="0"/>
              </a:rPr>
              <a:t>kerso:u</a:t>
            </a:r>
            <a:r>
              <a:rPr lang="en-US" dirty="0" smtClean="0">
                <a:latin typeface="Kruti Dev 055" pitchFamily="2" charset="0"/>
              </a:rPr>
              <a:t> </a:t>
            </a:r>
            <a:r>
              <a:rPr lang="en-US" dirty="0" err="1" smtClean="0">
                <a:latin typeface="Kruti Dev 055" pitchFamily="2" charset="0"/>
              </a:rPr>
              <a:t>O;k;ke</a:t>
            </a:r>
            <a:r>
              <a:rPr lang="en-US" dirty="0" smtClean="0">
                <a:latin typeface="Kruti Dev 055" pitchFamily="2" charset="0"/>
              </a:rPr>
              <a:t> ‘</a:t>
            </a:r>
            <a:r>
              <a:rPr lang="en-US" dirty="0" err="1" smtClean="0">
                <a:latin typeface="Kruti Dev 055" pitchFamily="2" charset="0"/>
              </a:rPr>
              <a:t>kfDrph</a:t>
            </a:r>
            <a:r>
              <a:rPr lang="en-US" dirty="0" smtClean="0">
                <a:latin typeface="Kruti Dev 055" pitchFamily="2" charset="0"/>
              </a:rPr>
              <a:t> </a:t>
            </a:r>
            <a:r>
              <a:rPr lang="en-US" dirty="0" err="1" smtClean="0">
                <a:latin typeface="Kruti Dev 055" pitchFamily="2" charset="0"/>
              </a:rPr>
              <a:t>fuf’prh</a:t>
            </a:r>
            <a:r>
              <a:rPr lang="en-US" dirty="0" smtClean="0">
                <a:latin typeface="Kruti Dev 055" pitchFamily="2" charset="0"/>
              </a:rPr>
              <a:t> </a:t>
            </a:r>
            <a:r>
              <a:rPr lang="en-US" dirty="0" err="1" smtClean="0">
                <a:latin typeface="Kruti Dev 055" pitchFamily="2" charset="0"/>
              </a:rPr>
              <a:t>dsyh</a:t>
            </a:r>
            <a:r>
              <a:rPr lang="en-US" dirty="0" smtClean="0">
                <a:latin typeface="Kruti Dev 055" pitchFamily="2" charset="0"/>
              </a:rPr>
              <a:t> </a:t>
            </a:r>
            <a:r>
              <a:rPr lang="en-US" dirty="0" err="1" smtClean="0">
                <a:latin typeface="Kruti Dev 055" pitchFamily="2" charset="0"/>
              </a:rPr>
              <a:t>tkrs</a:t>
            </a:r>
            <a:r>
              <a:rPr lang="en-US" dirty="0" smtClean="0">
                <a:latin typeface="Kruti Dev 055" pitchFamily="2" charset="0"/>
              </a:rPr>
              <a:t>- </a:t>
            </a:r>
          </a:p>
          <a:p>
            <a:r>
              <a:rPr lang="en-US" dirty="0" err="1" smtClean="0">
                <a:latin typeface="Kruti Dev 055" pitchFamily="2" charset="0"/>
              </a:rPr>
              <a:t>O;k;ke</a:t>
            </a:r>
            <a:r>
              <a:rPr lang="en-US" dirty="0" smtClean="0">
                <a:latin typeface="Kruti Dev 055" pitchFamily="2" charset="0"/>
              </a:rPr>
              <a:t> ‘</a:t>
            </a:r>
            <a:r>
              <a:rPr lang="en-US" dirty="0" err="1" smtClean="0">
                <a:latin typeface="Kruti Dev 055" pitchFamily="2" charset="0"/>
              </a:rPr>
              <a:t>kfDrps</a:t>
            </a:r>
            <a:r>
              <a:rPr lang="en-US" dirty="0" smtClean="0">
                <a:latin typeface="Kruti Dev 055" pitchFamily="2" charset="0"/>
              </a:rPr>
              <a:t> </a:t>
            </a:r>
            <a:r>
              <a:rPr lang="en-US" dirty="0" err="1" smtClean="0">
                <a:latin typeface="Kruti Dev 055" pitchFamily="2" charset="0"/>
              </a:rPr>
              <a:t>lq</a:t>
            </a:r>
            <a:r>
              <a:rPr lang="en-US" dirty="0" smtClean="0">
                <a:latin typeface="Kruti Dev 055" pitchFamily="2" charset="0"/>
              </a:rPr>
              <a:t>/</a:t>
            </a:r>
            <a:r>
              <a:rPr lang="en-US" dirty="0" err="1" smtClean="0">
                <a:latin typeface="Kruti Dev 055" pitchFamily="2" charset="0"/>
              </a:rPr>
              <a:t>nk</a:t>
            </a:r>
            <a:r>
              <a:rPr lang="en-US" dirty="0" smtClean="0">
                <a:latin typeface="Kruti Dev 055" pitchFamily="2" charset="0"/>
              </a:rPr>
              <a:t> 3 </a:t>
            </a:r>
            <a:r>
              <a:rPr lang="en-US" dirty="0" err="1" smtClean="0">
                <a:latin typeface="Kruti Dev 055" pitchFamily="2" charset="0"/>
              </a:rPr>
              <a:t>izdkj</a:t>
            </a:r>
            <a:r>
              <a:rPr lang="en-US" dirty="0" smtClean="0">
                <a:latin typeface="Kruti Dev 055" pitchFamily="2" charset="0"/>
              </a:rPr>
              <a:t> </a:t>
            </a:r>
            <a:r>
              <a:rPr lang="en-US" dirty="0" err="1" smtClean="0">
                <a:latin typeface="Kruti Dev 055" pitchFamily="2" charset="0"/>
              </a:rPr>
              <a:t>vkgs</a:t>
            </a:r>
            <a:endParaRPr lang="en-US" dirty="0" smtClean="0">
              <a:latin typeface="Kruti Dev 055" pitchFamily="2" charset="0"/>
            </a:endParaRPr>
          </a:p>
          <a:p>
            <a:r>
              <a:rPr lang="en-US" dirty="0" smtClean="0">
                <a:latin typeface="Kruti Dev 055" pitchFamily="2" charset="0"/>
              </a:rPr>
              <a:t>1½ </a:t>
            </a:r>
            <a:r>
              <a:rPr lang="en-US" dirty="0" err="1" smtClean="0">
                <a:latin typeface="Kruti Dev 055" pitchFamily="2" charset="0"/>
              </a:rPr>
              <a:t>izoj</a:t>
            </a:r>
            <a:endParaRPr lang="en-US" dirty="0" smtClean="0">
              <a:latin typeface="Kruti Dev 055" pitchFamily="2" charset="0"/>
            </a:endParaRPr>
          </a:p>
          <a:p>
            <a:r>
              <a:rPr lang="en-US" dirty="0" smtClean="0">
                <a:latin typeface="Kruti Dev 055" pitchFamily="2" charset="0"/>
              </a:rPr>
              <a:t>2½ e/;e</a:t>
            </a:r>
          </a:p>
          <a:p>
            <a:r>
              <a:rPr lang="en-US" dirty="0" smtClean="0">
                <a:latin typeface="Kruti Dev 055" pitchFamily="2" charset="0"/>
              </a:rPr>
              <a:t>3½ </a:t>
            </a:r>
            <a:r>
              <a:rPr lang="en-US" dirty="0" err="1" smtClean="0">
                <a:latin typeface="Kruti Dev 055" pitchFamily="2" charset="0"/>
              </a:rPr>
              <a:t>voj</a:t>
            </a:r>
            <a:endParaRPr lang="en-US" dirty="0" smtClean="0">
              <a:latin typeface="Kruti Dev 055" pitchFamily="2" charset="0"/>
            </a:endParaRPr>
          </a:p>
          <a:p>
            <a:r>
              <a:rPr lang="en-US" dirty="0" err="1" smtClean="0">
                <a:latin typeface="Kruti Dev 055" pitchFamily="2" charset="0"/>
              </a:rPr>
              <a:t>O;k;ke</a:t>
            </a:r>
            <a:r>
              <a:rPr lang="en-US" dirty="0" smtClean="0">
                <a:latin typeface="Kruti Dev 055" pitchFamily="2" charset="0"/>
              </a:rPr>
              <a:t> ‘</a:t>
            </a:r>
            <a:r>
              <a:rPr lang="en-US" dirty="0" err="1" smtClean="0">
                <a:latin typeface="Kruti Dev 055" pitchFamily="2" charset="0"/>
              </a:rPr>
              <a:t>kfDro:u</a:t>
            </a:r>
            <a:r>
              <a:rPr lang="en-US" dirty="0" smtClean="0">
                <a:latin typeface="Kruti Dev 055" pitchFamily="2" charset="0"/>
              </a:rPr>
              <a:t>] </a:t>
            </a:r>
            <a:r>
              <a:rPr lang="en-US" dirty="0" err="1" smtClean="0">
                <a:latin typeface="Kruti Dev 055" pitchFamily="2" charset="0"/>
              </a:rPr>
              <a:t>euq</a:t>
            </a:r>
            <a:r>
              <a:rPr lang="en-US" dirty="0" smtClean="0">
                <a:latin typeface="Kruti Dev 055" pitchFamily="2" charset="0"/>
              </a:rPr>
              <a:t>”;</a:t>
            </a:r>
            <a:r>
              <a:rPr lang="en-US" dirty="0" err="1" smtClean="0">
                <a:latin typeface="Kruti Dev 055" pitchFamily="2" charset="0"/>
              </a:rPr>
              <a:t>kP;k</a:t>
            </a:r>
            <a:r>
              <a:rPr lang="en-US" dirty="0" smtClean="0">
                <a:latin typeface="Kruti Dev 055" pitchFamily="2" charset="0"/>
              </a:rPr>
              <a:t> </a:t>
            </a:r>
            <a:r>
              <a:rPr lang="en-US" dirty="0" err="1" smtClean="0">
                <a:latin typeface="Kruti Dev 055" pitchFamily="2" charset="0"/>
              </a:rPr>
              <a:t>dk;Z</a:t>
            </a:r>
            <a:r>
              <a:rPr lang="en-US" dirty="0" smtClean="0">
                <a:latin typeface="Kruti Dev 055" pitchFamily="2" charset="0"/>
              </a:rPr>
              <a:t>{</a:t>
            </a:r>
            <a:r>
              <a:rPr lang="en-US" dirty="0" err="1" smtClean="0">
                <a:latin typeface="Kruti Dev 055" pitchFamily="2" charset="0"/>
              </a:rPr>
              <a:t>kersps</a:t>
            </a:r>
            <a:r>
              <a:rPr lang="en-US" dirty="0" smtClean="0">
                <a:latin typeface="Kruti Dev 055" pitchFamily="2" charset="0"/>
              </a:rPr>
              <a:t> </a:t>
            </a:r>
            <a:r>
              <a:rPr lang="en-US" dirty="0" err="1" smtClean="0">
                <a:latin typeface="Kruti Dev 055" pitchFamily="2" charset="0"/>
              </a:rPr>
              <a:t>vuqeku</a:t>
            </a:r>
            <a:r>
              <a:rPr lang="en-US" dirty="0" smtClean="0">
                <a:latin typeface="Kruti Dev 055" pitchFamily="2" charset="0"/>
              </a:rPr>
              <a:t> </a:t>
            </a:r>
            <a:r>
              <a:rPr lang="en-US" dirty="0" err="1" smtClean="0">
                <a:latin typeface="Kruti Dev 055" pitchFamily="2" charset="0"/>
              </a:rPr>
              <a:t>fdaok</a:t>
            </a:r>
            <a:r>
              <a:rPr lang="en-US" dirty="0" smtClean="0">
                <a:latin typeface="Kruti Dev 055" pitchFamily="2" charset="0"/>
              </a:rPr>
              <a:t> </a:t>
            </a:r>
            <a:r>
              <a:rPr lang="en-US" dirty="0" err="1" smtClean="0">
                <a:latin typeface="Kruti Dev 055" pitchFamily="2" charset="0"/>
              </a:rPr>
              <a:t>jksxh</a:t>
            </a:r>
            <a:r>
              <a:rPr lang="en-US" dirty="0" smtClean="0">
                <a:latin typeface="Kruti Dev 055" pitchFamily="2" charset="0"/>
              </a:rPr>
              <a:t> </a:t>
            </a:r>
            <a:r>
              <a:rPr lang="en-US" dirty="0" err="1" smtClean="0">
                <a:latin typeface="Kruti Dev 055" pitchFamily="2" charset="0"/>
              </a:rPr>
              <a:t>O;fDryk</a:t>
            </a:r>
            <a:r>
              <a:rPr lang="en-US" dirty="0" smtClean="0">
                <a:latin typeface="Kruti Dev 055" pitchFamily="2" charset="0"/>
              </a:rPr>
              <a:t> </a:t>
            </a:r>
            <a:r>
              <a:rPr lang="en-US" dirty="0" err="1" smtClean="0">
                <a:latin typeface="Kruti Dev 055" pitchFamily="2" charset="0"/>
              </a:rPr>
              <a:t>cykps</a:t>
            </a:r>
            <a:r>
              <a:rPr lang="en-US" dirty="0" smtClean="0">
                <a:latin typeface="Kruti Dev 055" pitchFamily="2" charset="0"/>
              </a:rPr>
              <a:t> </a:t>
            </a:r>
            <a:r>
              <a:rPr lang="en-US" dirty="0" err="1" smtClean="0">
                <a:latin typeface="Kruti Dev 055" pitchFamily="2" charset="0"/>
              </a:rPr>
              <a:t>nsf</a:t>
            </a:r>
            <a:r>
              <a:rPr lang="en-US" dirty="0" smtClean="0">
                <a:latin typeface="Kruti Dev 055" pitchFamily="2" charset="0"/>
              </a:rPr>
              <a:t>[</a:t>
            </a:r>
            <a:r>
              <a:rPr lang="en-US" dirty="0" err="1" smtClean="0">
                <a:latin typeface="Kruti Dev 055" pitchFamily="2" charset="0"/>
              </a:rPr>
              <a:t>ky</a:t>
            </a:r>
            <a:r>
              <a:rPr lang="en-US" dirty="0" smtClean="0">
                <a:latin typeface="Kruti Dev 055" pitchFamily="2" charset="0"/>
              </a:rPr>
              <a:t> </a:t>
            </a:r>
            <a:r>
              <a:rPr lang="en-US" dirty="0" err="1" smtClean="0">
                <a:latin typeface="Kruti Dev 055" pitchFamily="2" charset="0"/>
              </a:rPr>
              <a:t>vuqeku</a:t>
            </a:r>
            <a:r>
              <a:rPr lang="en-US" dirty="0" smtClean="0">
                <a:latin typeface="Kruti Dev 055" pitchFamily="2" charset="0"/>
              </a:rPr>
              <a:t> </a:t>
            </a:r>
            <a:r>
              <a:rPr lang="en-US" dirty="0" err="1" smtClean="0">
                <a:latin typeface="Kruti Dev 055" pitchFamily="2" charset="0"/>
              </a:rPr>
              <a:t>djrk</a:t>
            </a:r>
            <a:r>
              <a:rPr lang="en-US" dirty="0" smtClean="0">
                <a:latin typeface="Kruti Dev 055" pitchFamily="2" charset="0"/>
              </a:rPr>
              <a:t> ;</a:t>
            </a:r>
            <a:r>
              <a:rPr lang="en-US" dirty="0" err="1" smtClean="0">
                <a:latin typeface="Kruti Dev 055" pitchFamily="2" charset="0"/>
              </a:rPr>
              <a:t>srs</a:t>
            </a:r>
            <a:r>
              <a:rPr lang="en-US" dirty="0" smtClean="0">
                <a:latin typeface="Kruti Dev 055" pitchFamily="2" charset="0"/>
              </a:rPr>
              <a:t>-</a:t>
            </a:r>
          </a:p>
          <a:p>
            <a:endParaRPr lang="en-US"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577072" cy="6324600"/>
          </a:xfrm>
        </p:spPr>
        <p:txBody>
          <a:bodyPr>
            <a:normAutofit fontScale="92500" lnSpcReduction="10000"/>
          </a:bodyPr>
          <a:lstStyle/>
          <a:p>
            <a:pPr>
              <a:buNone/>
            </a:pPr>
            <a:r>
              <a:rPr lang="en-US" dirty="0" smtClean="0">
                <a:latin typeface="Kruti Dev 055" pitchFamily="2" charset="0"/>
              </a:rPr>
              <a:t>10½ </a:t>
            </a:r>
            <a:r>
              <a:rPr lang="en-US" b="1" dirty="0" smtClean="0">
                <a:latin typeface="Kruti Dev 055" pitchFamily="2" charset="0"/>
              </a:rPr>
              <a:t>o; </a:t>
            </a:r>
            <a:r>
              <a:rPr lang="en-US" b="1" dirty="0" err="1" smtClean="0">
                <a:latin typeface="Kruti Dev 055" pitchFamily="2" charset="0"/>
              </a:rPr>
              <a:t>ifj</a:t>
            </a:r>
            <a:r>
              <a:rPr lang="en-US" b="1" dirty="0" smtClean="0">
                <a:latin typeface="Kruti Dev 055" pitchFamily="2" charset="0"/>
              </a:rPr>
              <a:t>{</a:t>
            </a:r>
            <a:r>
              <a:rPr lang="en-US" b="1" dirty="0" err="1" smtClean="0">
                <a:latin typeface="Kruti Dev 055" pitchFamily="2" charset="0"/>
              </a:rPr>
              <a:t>kk</a:t>
            </a:r>
            <a:r>
              <a:rPr lang="en-US" b="1" dirty="0" smtClean="0">
                <a:latin typeface="Kruti Dev 055" pitchFamily="2" charset="0"/>
              </a:rPr>
              <a:t> %&amp;</a:t>
            </a:r>
            <a:endParaRPr lang="en-US" dirty="0" smtClean="0">
              <a:latin typeface="Kruti Dev 055" pitchFamily="2" charset="0"/>
            </a:endParaRPr>
          </a:p>
          <a:p>
            <a:r>
              <a:rPr lang="en-US" dirty="0" err="1" smtClean="0">
                <a:latin typeface="Kruti Dev 055" pitchFamily="2" charset="0"/>
              </a:rPr>
              <a:t>dkyd`r</a:t>
            </a:r>
            <a:r>
              <a:rPr lang="en-US" dirty="0" smtClean="0">
                <a:latin typeface="Kruti Dev 055" pitchFamily="2" charset="0"/>
              </a:rPr>
              <a:t> ‘</a:t>
            </a:r>
            <a:r>
              <a:rPr lang="en-US" dirty="0" err="1" smtClean="0">
                <a:latin typeface="Kruti Dev 055" pitchFamily="2" charset="0"/>
              </a:rPr>
              <a:t>kfjj</a:t>
            </a:r>
            <a:r>
              <a:rPr lang="en-US" dirty="0" smtClean="0">
                <a:latin typeface="Kruti Dev 055" pitchFamily="2" charset="0"/>
              </a:rPr>
              <a:t> </a:t>
            </a:r>
            <a:r>
              <a:rPr lang="en-US" dirty="0" err="1" smtClean="0">
                <a:latin typeface="Kruti Dev 055" pitchFamily="2" charset="0"/>
              </a:rPr>
              <a:t>voLFkk</a:t>
            </a:r>
            <a:r>
              <a:rPr lang="en-US" dirty="0" smtClean="0">
                <a:latin typeface="Kruti Dev 055" pitchFamily="2" charset="0"/>
              </a:rPr>
              <a:t> Eg.kts ^o;* </a:t>
            </a:r>
            <a:r>
              <a:rPr lang="en-US" dirty="0" err="1" smtClean="0">
                <a:latin typeface="Kruti Dev 055" pitchFamily="2" charset="0"/>
              </a:rPr>
              <a:t>gks</a:t>
            </a:r>
            <a:r>
              <a:rPr lang="en-US" dirty="0" smtClean="0">
                <a:latin typeface="Kruti Dev 055" pitchFamily="2" charset="0"/>
              </a:rPr>
              <a:t>;-</a:t>
            </a:r>
          </a:p>
          <a:p>
            <a:r>
              <a:rPr lang="en-US" b="1" dirty="0" err="1" smtClean="0">
                <a:latin typeface="Kruti Dev 055" pitchFamily="2" charset="0"/>
              </a:rPr>
              <a:t>pjdkpk;kZuh</a:t>
            </a:r>
            <a:r>
              <a:rPr lang="en-US" b="1" dirty="0" smtClean="0">
                <a:latin typeface="Kruti Dev 055" pitchFamily="2" charset="0"/>
              </a:rPr>
              <a:t> </a:t>
            </a:r>
            <a:r>
              <a:rPr lang="en-US" b="1" dirty="0" err="1" smtClean="0">
                <a:latin typeface="Kruti Dev 055" pitchFamily="2" charset="0"/>
              </a:rPr>
              <a:t>o;kP;k</a:t>
            </a:r>
            <a:r>
              <a:rPr lang="en-US" b="1" dirty="0" smtClean="0">
                <a:latin typeface="Kruti Dev 055" pitchFamily="2" charset="0"/>
              </a:rPr>
              <a:t> 3 </a:t>
            </a:r>
            <a:r>
              <a:rPr lang="en-US" b="1" dirty="0" err="1" smtClean="0">
                <a:latin typeface="Kruti Dev 055" pitchFamily="2" charset="0"/>
              </a:rPr>
              <a:t>voLFkk</a:t>
            </a:r>
            <a:r>
              <a:rPr lang="en-US" b="1" dirty="0" smtClean="0">
                <a:latin typeface="Kruti Dev 055" pitchFamily="2" charset="0"/>
              </a:rPr>
              <a:t> </a:t>
            </a:r>
            <a:r>
              <a:rPr lang="en-US" b="1" dirty="0" err="1" smtClean="0">
                <a:latin typeface="Kruti Dev 055" pitchFamily="2" charset="0"/>
              </a:rPr>
              <a:t>lkfxrysY;k</a:t>
            </a:r>
            <a:r>
              <a:rPr lang="en-US" b="1" dirty="0" smtClean="0">
                <a:latin typeface="Kruti Dev 055" pitchFamily="2" charset="0"/>
              </a:rPr>
              <a:t> </a:t>
            </a:r>
            <a:r>
              <a:rPr lang="en-US" b="1" dirty="0" err="1" smtClean="0">
                <a:latin typeface="Kruti Dev 055" pitchFamily="2" charset="0"/>
              </a:rPr>
              <a:t>vkgs</a:t>
            </a:r>
            <a:r>
              <a:rPr lang="en-US" b="1" dirty="0" smtClean="0">
                <a:latin typeface="Kruti Dev 055" pitchFamily="2" charset="0"/>
              </a:rPr>
              <a:t>-</a:t>
            </a:r>
          </a:p>
          <a:p>
            <a:pPr>
              <a:buNone/>
            </a:pPr>
            <a:r>
              <a:rPr lang="en-US" b="1" dirty="0" smtClean="0">
                <a:latin typeface="Kruti Dev 055" pitchFamily="2" charset="0"/>
              </a:rPr>
              <a:t>1½ </a:t>
            </a:r>
            <a:r>
              <a:rPr lang="en-US" b="1" dirty="0" err="1" smtClean="0">
                <a:latin typeface="Kruti Dev 055" pitchFamily="2" charset="0"/>
              </a:rPr>
              <a:t>ckY;koLFkk</a:t>
            </a:r>
            <a:r>
              <a:rPr lang="en-US" dirty="0" smtClean="0">
                <a:latin typeface="Kruti Dev 055" pitchFamily="2" charset="0"/>
              </a:rPr>
              <a:t>		</a:t>
            </a:r>
          </a:p>
          <a:p>
            <a:r>
              <a:rPr lang="en-US" dirty="0" err="1" smtClean="0">
                <a:latin typeface="Kruti Dev 055" pitchFamily="2" charset="0"/>
              </a:rPr>
              <a:t>cky;koLFkse</a:t>
            </a:r>
            <a:r>
              <a:rPr lang="en-US" dirty="0" smtClean="0">
                <a:latin typeface="Kruti Dev 055" pitchFamily="2" charset="0"/>
              </a:rPr>
              <a:t>/;s </a:t>
            </a:r>
            <a:r>
              <a:rPr lang="en-US" dirty="0" err="1" smtClean="0">
                <a:latin typeface="Kruti Dev 055" pitchFamily="2" charset="0"/>
              </a:rPr>
              <a:t>dQ</a:t>
            </a:r>
            <a:r>
              <a:rPr lang="en-US" dirty="0" smtClean="0">
                <a:latin typeface="Kruti Dev 055" pitchFamily="2" charset="0"/>
              </a:rPr>
              <a:t> </a:t>
            </a:r>
            <a:r>
              <a:rPr lang="en-US" dirty="0" err="1" smtClean="0">
                <a:latin typeface="Kruti Dev 055" pitchFamily="2" charset="0"/>
              </a:rPr>
              <a:t>nks”kkps</a:t>
            </a:r>
            <a:r>
              <a:rPr lang="en-US" dirty="0" smtClean="0">
                <a:latin typeface="Kruti Dev 055" pitchFamily="2" charset="0"/>
              </a:rPr>
              <a:t> </a:t>
            </a:r>
            <a:r>
              <a:rPr lang="en-US" dirty="0" err="1" smtClean="0">
                <a:latin typeface="Kruti Dev 055" pitchFamily="2" charset="0"/>
              </a:rPr>
              <a:t>vf</a:t>
            </a:r>
            <a:r>
              <a:rPr lang="en-US" dirty="0" smtClean="0">
                <a:latin typeface="Kruti Dev 055" pitchFamily="2" charset="0"/>
              </a:rPr>
              <a:t>/</a:t>
            </a:r>
            <a:r>
              <a:rPr lang="en-US" dirty="0" err="1" smtClean="0">
                <a:latin typeface="Kruti Dev 055" pitchFamily="2" charset="0"/>
              </a:rPr>
              <a:t>kD</a:t>
            </a:r>
            <a:r>
              <a:rPr lang="en-US" dirty="0" smtClean="0">
                <a:latin typeface="Kruti Dev 055" pitchFamily="2" charset="0"/>
              </a:rPr>
              <a:t>; </a:t>
            </a:r>
            <a:r>
              <a:rPr lang="en-US" dirty="0" err="1" smtClean="0">
                <a:latin typeface="Kruti Dev 055" pitchFamily="2" charset="0"/>
              </a:rPr>
              <a:t>vlrs</a:t>
            </a:r>
            <a:r>
              <a:rPr lang="en-US" dirty="0" smtClean="0">
                <a:latin typeface="Kruti Dev 055" pitchFamily="2" charset="0"/>
              </a:rPr>
              <a:t>-</a:t>
            </a:r>
          </a:p>
          <a:p>
            <a:pPr>
              <a:buNone/>
            </a:pPr>
            <a:r>
              <a:rPr lang="en-US" b="1" dirty="0" smtClean="0">
                <a:latin typeface="Kruti Dev 055" pitchFamily="2" charset="0"/>
              </a:rPr>
              <a:t>2½ e/;</a:t>
            </a:r>
            <a:r>
              <a:rPr lang="en-US" b="1" dirty="0" err="1" smtClean="0">
                <a:latin typeface="Kruti Dev 055" pitchFamily="2" charset="0"/>
              </a:rPr>
              <a:t>ekoLFkk</a:t>
            </a:r>
            <a:endParaRPr lang="en-US" b="1" dirty="0" smtClean="0">
              <a:latin typeface="Kruti Dev 055" pitchFamily="2" charset="0"/>
            </a:endParaRPr>
          </a:p>
          <a:p>
            <a:r>
              <a:rPr lang="en-US" dirty="0" smtClean="0">
                <a:latin typeface="Kruti Dev 055" pitchFamily="2" charset="0"/>
              </a:rPr>
              <a:t>e/;</a:t>
            </a:r>
            <a:r>
              <a:rPr lang="en-US" dirty="0" err="1" smtClean="0">
                <a:latin typeface="Kruti Dev 055" pitchFamily="2" charset="0"/>
              </a:rPr>
              <a:t>ekoLFkse</a:t>
            </a:r>
            <a:r>
              <a:rPr lang="en-US" dirty="0" smtClean="0">
                <a:latin typeface="Kruti Dev 055" pitchFamily="2" charset="0"/>
              </a:rPr>
              <a:t>/;s </a:t>
            </a:r>
            <a:r>
              <a:rPr lang="en-US" dirty="0" err="1" smtClean="0">
                <a:latin typeface="Kruti Dev 055" pitchFamily="2" charset="0"/>
              </a:rPr>
              <a:t>fiRr</a:t>
            </a:r>
            <a:r>
              <a:rPr lang="en-US" dirty="0" smtClean="0">
                <a:latin typeface="Kruti Dev 055" pitchFamily="2" charset="0"/>
              </a:rPr>
              <a:t> </a:t>
            </a:r>
            <a:r>
              <a:rPr lang="en-US" dirty="0" err="1" smtClean="0">
                <a:latin typeface="Kruti Dev 055" pitchFamily="2" charset="0"/>
              </a:rPr>
              <a:t>nks”kkps</a:t>
            </a:r>
            <a:r>
              <a:rPr lang="en-US" dirty="0" smtClean="0">
                <a:latin typeface="Kruti Dev 055" pitchFamily="2" charset="0"/>
              </a:rPr>
              <a:t> </a:t>
            </a:r>
            <a:r>
              <a:rPr lang="en-US" dirty="0" err="1" smtClean="0">
                <a:latin typeface="Kruti Dev 055" pitchFamily="2" charset="0"/>
              </a:rPr>
              <a:t>vkf</a:t>
            </a:r>
            <a:r>
              <a:rPr lang="en-US" dirty="0" smtClean="0">
                <a:latin typeface="Kruti Dev 055" pitchFamily="2" charset="0"/>
              </a:rPr>
              <a:t>/</a:t>
            </a:r>
            <a:r>
              <a:rPr lang="en-US" dirty="0" err="1" smtClean="0">
                <a:latin typeface="Kruti Dev 055" pitchFamily="2" charset="0"/>
              </a:rPr>
              <a:t>kD</a:t>
            </a:r>
            <a:r>
              <a:rPr lang="en-US" dirty="0" smtClean="0">
                <a:latin typeface="Kruti Dev 055" pitchFamily="2" charset="0"/>
              </a:rPr>
              <a:t>; </a:t>
            </a:r>
            <a:r>
              <a:rPr lang="en-US" dirty="0" err="1" smtClean="0">
                <a:latin typeface="Kruti Dev 055" pitchFamily="2" charset="0"/>
              </a:rPr>
              <a:t>vlr</a:t>
            </a:r>
            <a:r>
              <a:rPr lang="en-US" dirty="0" smtClean="0">
                <a:latin typeface="Kruti Dev 055" pitchFamily="2" charset="0"/>
              </a:rPr>
              <a:t>-</a:t>
            </a:r>
          </a:p>
          <a:p>
            <a:pPr>
              <a:buNone/>
            </a:pPr>
            <a:r>
              <a:rPr lang="en-US" b="1" dirty="0" smtClean="0">
                <a:latin typeface="Kruti Dev 055" pitchFamily="2" charset="0"/>
              </a:rPr>
              <a:t>3½ </a:t>
            </a:r>
            <a:r>
              <a:rPr lang="en-US" b="1" dirty="0" err="1" smtClean="0">
                <a:latin typeface="Kruti Dev 055" pitchFamily="2" charset="0"/>
              </a:rPr>
              <a:t>th.kkZoLFkk</a:t>
            </a:r>
            <a:r>
              <a:rPr lang="en-US" b="1" dirty="0" smtClean="0">
                <a:latin typeface="Kruti Dev 055" pitchFamily="2" charset="0"/>
              </a:rPr>
              <a:t> </a:t>
            </a:r>
          </a:p>
          <a:p>
            <a:r>
              <a:rPr lang="en-US" dirty="0" err="1" smtClean="0">
                <a:latin typeface="Kruti Dev 055" pitchFamily="2" charset="0"/>
              </a:rPr>
              <a:t>th.kkZoLFkk</a:t>
            </a:r>
            <a:r>
              <a:rPr lang="en-US" dirty="0" smtClean="0">
                <a:latin typeface="Kruti Dev 055" pitchFamily="2" charset="0"/>
              </a:rPr>
              <a:t> @ o`/</a:t>
            </a:r>
            <a:r>
              <a:rPr lang="en-US" dirty="0" err="1" smtClean="0">
                <a:latin typeface="Kruti Dev 055" pitchFamily="2" charset="0"/>
              </a:rPr>
              <a:t>nkoLFkse</a:t>
            </a:r>
            <a:r>
              <a:rPr lang="en-US" dirty="0" smtClean="0">
                <a:latin typeface="Kruti Dev 055" pitchFamily="2" charset="0"/>
              </a:rPr>
              <a:t>/;s </a:t>
            </a:r>
            <a:r>
              <a:rPr lang="en-US" dirty="0" err="1" smtClean="0">
                <a:latin typeface="Kruti Dev 055" pitchFamily="2" charset="0"/>
              </a:rPr>
              <a:t>okr</a:t>
            </a:r>
            <a:r>
              <a:rPr lang="en-US" dirty="0" smtClean="0">
                <a:latin typeface="Kruti Dev 055" pitchFamily="2" charset="0"/>
              </a:rPr>
              <a:t> </a:t>
            </a:r>
            <a:r>
              <a:rPr lang="en-US" dirty="0" err="1" smtClean="0">
                <a:latin typeface="Kruti Dev 055" pitchFamily="2" charset="0"/>
              </a:rPr>
              <a:t>nks”kkps</a:t>
            </a:r>
            <a:r>
              <a:rPr lang="en-US" dirty="0" smtClean="0">
                <a:latin typeface="Kruti Dev 055" pitchFamily="2" charset="0"/>
              </a:rPr>
              <a:t> </a:t>
            </a:r>
            <a:r>
              <a:rPr lang="en-US" dirty="0" err="1" smtClean="0">
                <a:latin typeface="Kruti Dev 055" pitchFamily="2" charset="0"/>
              </a:rPr>
              <a:t>vkf</a:t>
            </a:r>
            <a:r>
              <a:rPr lang="en-US" dirty="0" smtClean="0">
                <a:latin typeface="Kruti Dev 055" pitchFamily="2" charset="0"/>
              </a:rPr>
              <a:t>/</a:t>
            </a:r>
            <a:r>
              <a:rPr lang="en-US" dirty="0" err="1" smtClean="0">
                <a:latin typeface="Kruti Dev 055" pitchFamily="2" charset="0"/>
              </a:rPr>
              <a:t>kD</a:t>
            </a:r>
            <a:r>
              <a:rPr lang="en-US" dirty="0" smtClean="0">
                <a:latin typeface="Kruti Dev 055" pitchFamily="2" charset="0"/>
              </a:rPr>
              <a:t>; </a:t>
            </a:r>
            <a:r>
              <a:rPr lang="en-US" dirty="0" err="1" smtClean="0">
                <a:latin typeface="Kruti Dev 055" pitchFamily="2" charset="0"/>
              </a:rPr>
              <a:t>vlrs</a:t>
            </a:r>
            <a:r>
              <a:rPr lang="en-US" dirty="0" smtClean="0">
                <a:latin typeface="Kruti Dev 055" pitchFamily="2" charset="0"/>
              </a:rPr>
              <a:t>-</a:t>
            </a:r>
          </a:p>
          <a:p>
            <a:r>
              <a:rPr lang="en-US" b="1" dirty="0" err="1" smtClean="0">
                <a:latin typeface="Kruti Dev 055" pitchFamily="2" charset="0"/>
              </a:rPr>
              <a:t>jksx</a:t>
            </a:r>
            <a:r>
              <a:rPr lang="en-US" b="1" dirty="0" smtClean="0">
                <a:latin typeface="Kruti Dev 055" pitchFamily="2" charset="0"/>
              </a:rPr>
              <a:t> </a:t>
            </a:r>
            <a:r>
              <a:rPr lang="en-US" b="1" dirty="0" err="1" smtClean="0">
                <a:latin typeface="Kruti Dev 055" pitchFamily="2" charset="0"/>
              </a:rPr>
              <a:t>ifj</a:t>
            </a:r>
            <a:r>
              <a:rPr lang="en-US" b="1" dirty="0" smtClean="0">
                <a:latin typeface="Kruti Dev 055" pitchFamily="2" charset="0"/>
              </a:rPr>
              <a:t>{</a:t>
            </a:r>
            <a:r>
              <a:rPr lang="en-US" b="1" dirty="0" err="1" smtClean="0">
                <a:latin typeface="Kruti Dev 055" pitchFamily="2" charset="0"/>
              </a:rPr>
              <a:t>k.kkP;k</a:t>
            </a:r>
            <a:r>
              <a:rPr lang="en-US" b="1" dirty="0" smtClean="0">
                <a:latin typeface="Kruti Dev 055" pitchFamily="2" charset="0"/>
              </a:rPr>
              <a:t> </a:t>
            </a:r>
            <a:r>
              <a:rPr lang="en-US" b="1" dirty="0" err="1" smtClean="0">
                <a:latin typeface="Kruti Dev 055" pitchFamily="2" charset="0"/>
              </a:rPr>
              <a:t>n`f”Vdksukrqu</a:t>
            </a:r>
            <a:r>
              <a:rPr lang="en-US" b="1" dirty="0" smtClean="0">
                <a:latin typeface="Kruti Dev 055" pitchFamily="2" charset="0"/>
              </a:rPr>
              <a:t> o; </a:t>
            </a:r>
            <a:r>
              <a:rPr lang="en-US" b="1" dirty="0" err="1" smtClean="0">
                <a:latin typeface="Kruti Dev 055" pitchFamily="2" charset="0"/>
              </a:rPr>
              <a:t>ifj</a:t>
            </a:r>
            <a:r>
              <a:rPr lang="en-US" b="1" dirty="0" smtClean="0">
                <a:latin typeface="Kruti Dev 055" pitchFamily="2" charset="0"/>
              </a:rPr>
              <a:t>{</a:t>
            </a:r>
            <a:r>
              <a:rPr lang="en-US" b="1" dirty="0" err="1" smtClean="0">
                <a:latin typeface="Kruti Dev 055" pitchFamily="2" charset="0"/>
              </a:rPr>
              <a:t>kk</a:t>
            </a:r>
            <a:r>
              <a:rPr lang="en-US" b="1" dirty="0" smtClean="0">
                <a:latin typeface="Kruti Dev 055" pitchFamily="2" charset="0"/>
              </a:rPr>
              <a:t> 2 </a:t>
            </a:r>
            <a:r>
              <a:rPr lang="en-US" b="1" dirty="0" err="1" smtClean="0">
                <a:latin typeface="Kruti Dev 055" pitchFamily="2" charset="0"/>
              </a:rPr>
              <a:t>mns’k</a:t>
            </a:r>
            <a:r>
              <a:rPr lang="en-US" b="1" dirty="0" smtClean="0">
                <a:latin typeface="Kruti Dev 055" pitchFamily="2" charset="0"/>
              </a:rPr>
              <a:t> </a:t>
            </a:r>
          </a:p>
          <a:p>
            <a:r>
              <a:rPr lang="en-US" dirty="0" smtClean="0">
                <a:latin typeface="Kruti Dev 055" pitchFamily="2" charset="0"/>
              </a:rPr>
              <a:t>1½ </a:t>
            </a:r>
            <a:r>
              <a:rPr lang="en-US" dirty="0" err="1" smtClean="0">
                <a:latin typeface="Kruti Dev 055" pitchFamily="2" charset="0"/>
              </a:rPr>
              <a:t>nks”kkph</a:t>
            </a:r>
            <a:r>
              <a:rPr lang="en-US" dirty="0" smtClean="0">
                <a:latin typeface="Kruti Dev 055" pitchFamily="2" charset="0"/>
              </a:rPr>
              <a:t> </a:t>
            </a:r>
            <a:r>
              <a:rPr lang="en-US" dirty="0" err="1" smtClean="0">
                <a:latin typeface="Kruti Dev 055" pitchFamily="2" charset="0"/>
              </a:rPr>
              <a:t>mRdVrk</a:t>
            </a:r>
            <a:r>
              <a:rPr lang="en-US" dirty="0" smtClean="0">
                <a:latin typeface="Kruti Dev 055" pitchFamily="2" charset="0"/>
              </a:rPr>
              <a:t> </a:t>
            </a:r>
            <a:r>
              <a:rPr lang="en-US" dirty="0" err="1" smtClean="0">
                <a:latin typeface="Kruti Dev 055" pitchFamily="2" charset="0"/>
              </a:rPr>
              <a:t>rikl.ks</a:t>
            </a:r>
            <a:endParaRPr lang="en-US" dirty="0" smtClean="0">
              <a:latin typeface="Kruti Dev 055" pitchFamily="2" charset="0"/>
            </a:endParaRPr>
          </a:p>
          <a:p>
            <a:r>
              <a:rPr lang="en-US" dirty="0" smtClean="0">
                <a:latin typeface="Kruti Dev 055" pitchFamily="2" charset="0"/>
              </a:rPr>
              <a:t>2½ </a:t>
            </a:r>
            <a:r>
              <a:rPr lang="en-US" dirty="0" err="1" smtClean="0">
                <a:latin typeface="Kruti Dev 055" pitchFamily="2" charset="0"/>
              </a:rPr>
              <a:t>o;kuqlkj</a:t>
            </a:r>
            <a:r>
              <a:rPr lang="en-US" dirty="0" smtClean="0">
                <a:latin typeface="Kruti Dev 055" pitchFamily="2" charset="0"/>
              </a:rPr>
              <a:t> </a:t>
            </a:r>
            <a:r>
              <a:rPr lang="en-US" dirty="0" err="1" smtClean="0">
                <a:latin typeface="Kruti Dev 055" pitchFamily="2" charset="0"/>
              </a:rPr>
              <a:t>vkS”k</a:t>
            </a:r>
            <a:r>
              <a:rPr lang="en-US" dirty="0" smtClean="0">
                <a:latin typeface="Kruti Dev 055" pitchFamily="2" charset="0"/>
              </a:rPr>
              <a:t>/</a:t>
            </a:r>
            <a:r>
              <a:rPr lang="en-US" dirty="0" err="1" smtClean="0">
                <a:latin typeface="Kruti Dev 055" pitchFamily="2" charset="0"/>
              </a:rPr>
              <a:t>khps</a:t>
            </a:r>
            <a:r>
              <a:rPr lang="en-US" dirty="0" smtClean="0">
                <a:latin typeface="Kruti Dev 055" pitchFamily="2" charset="0"/>
              </a:rPr>
              <a:t> fu/</a:t>
            </a:r>
            <a:r>
              <a:rPr lang="en-US" dirty="0" err="1" smtClean="0">
                <a:latin typeface="Kruti Dev 055" pitchFamily="2" charset="0"/>
              </a:rPr>
              <a:t>kkZj.k</a:t>
            </a:r>
            <a:r>
              <a:rPr lang="en-US" dirty="0" smtClean="0">
                <a:latin typeface="Kruti Dev 055" pitchFamily="2" charset="0"/>
              </a:rPr>
              <a:t> </a:t>
            </a:r>
            <a:r>
              <a:rPr lang="en-US" dirty="0" err="1" smtClean="0">
                <a:latin typeface="Kruti Dev 055" pitchFamily="2" charset="0"/>
              </a:rPr>
              <a:t>dj.ks</a:t>
            </a:r>
            <a:r>
              <a:rPr lang="en-US" dirty="0" smtClean="0">
                <a:latin typeface="Kruti Dev 055" pitchFamily="2" charset="0"/>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14450" y="1295400"/>
            <a:ext cx="3714750" cy="444352"/>
          </a:xfrm>
          <a:prstGeom prst="rect">
            <a:avLst/>
          </a:prstGeom>
        </p:spPr>
        <p:txBody>
          <a:bodyPr vert="horz" wrap="square" lIns="0" tIns="13335" rIns="0" bIns="0" rtlCol="0">
            <a:spAutoFit/>
          </a:bodyPr>
          <a:lstStyle/>
          <a:p>
            <a:pPr marL="12700">
              <a:lnSpc>
                <a:spcPct val="100000"/>
              </a:lnSpc>
              <a:spcBef>
                <a:spcPts val="105"/>
              </a:spcBef>
            </a:pPr>
            <a:r>
              <a:rPr sz="2800" spc="-85" dirty="0">
                <a:solidFill>
                  <a:srgbClr val="FF0000"/>
                </a:solidFill>
              </a:rPr>
              <a:t>Examination</a:t>
            </a:r>
            <a:r>
              <a:rPr sz="2800" spc="-120" dirty="0">
                <a:solidFill>
                  <a:srgbClr val="FF0000"/>
                </a:solidFill>
              </a:rPr>
              <a:t> </a:t>
            </a:r>
            <a:r>
              <a:rPr sz="2800" spc="-114" dirty="0">
                <a:solidFill>
                  <a:srgbClr val="FF0000"/>
                </a:solidFill>
              </a:rPr>
              <a:t>of</a:t>
            </a:r>
            <a:r>
              <a:rPr sz="2800" spc="-80" dirty="0">
                <a:solidFill>
                  <a:srgbClr val="FF0000"/>
                </a:solidFill>
              </a:rPr>
              <a:t> </a:t>
            </a:r>
            <a:r>
              <a:rPr sz="2800" spc="-85" dirty="0">
                <a:solidFill>
                  <a:srgbClr val="FF0000"/>
                </a:solidFill>
              </a:rPr>
              <a:t>patient</a:t>
            </a:r>
            <a:endParaRPr sz="2800"/>
          </a:p>
        </p:txBody>
      </p:sp>
      <p:sp>
        <p:nvSpPr>
          <p:cNvPr id="4" name="object 4"/>
          <p:cNvSpPr txBox="1"/>
          <p:nvPr/>
        </p:nvSpPr>
        <p:spPr>
          <a:xfrm>
            <a:off x="1143000" y="1828800"/>
            <a:ext cx="4089559" cy="4335802"/>
          </a:xfrm>
          <a:prstGeom prst="rect">
            <a:avLst/>
          </a:prstGeom>
        </p:spPr>
        <p:txBody>
          <a:bodyPr vert="horz" wrap="square" lIns="0" tIns="13970" rIns="0" bIns="0" rtlCol="0">
            <a:spAutoFit/>
          </a:bodyPr>
          <a:lstStyle/>
          <a:p>
            <a:pPr marL="469900" indent="-457834">
              <a:lnSpc>
                <a:spcPct val="100000"/>
              </a:lnSpc>
              <a:spcBef>
                <a:spcPts val="110"/>
              </a:spcBef>
              <a:buFont typeface="Arial MT"/>
              <a:buChar char="•"/>
              <a:tabLst>
                <a:tab pos="469900" algn="l"/>
                <a:tab pos="470534" algn="l"/>
              </a:tabLst>
            </a:pPr>
            <a:r>
              <a:rPr sz="2800" spc="-235" dirty="0">
                <a:latin typeface="Times New Roman" pitchFamily="18" charset="0"/>
                <a:cs typeface="Times New Roman" pitchFamily="18" charset="0"/>
              </a:rPr>
              <a:t>H</a:t>
            </a:r>
            <a:r>
              <a:rPr sz="2800" spc="-170" dirty="0">
                <a:latin typeface="Times New Roman" pitchFamily="18" charset="0"/>
                <a:cs typeface="Times New Roman" pitchFamily="18" charset="0"/>
              </a:rPr>
              <a:t>i</a:t>
            </a:r>
            <a:r>
              <a:rPr sz="2800" spc="-220" dirty="0">
                <a:latin typeface="Times New Roman" pitchFamily="18" charset="0"/>
                <a:cs typeface="Times New Roman" pitchFamily="18" charset="0"/>
              </a:rPr>
              <a:t>s</a:t>
            </a:r>
            <a:r>
              <a:rPr sz="2800" spc="-340" dirty="0">
                <a:latin typeface="Times New Roman" pitchFamily="18" charset="0"/>
                <a:cs typeface="Times New Roman" pitchFamily="18" charset="0"/>
              </a:rPr>
              <a:t>t</a:t>
            </a:r>
            <a:r>
              <a:rPr sz="2800" spc="-80" dirty="0">
                <a:latin typeface="Times New Roman" pitchFamily="18" charset="0"/>
                <a:cs typeface="Times New Roman" pitchFamily="18" charset="0"/>
              </a:rPr>
              <a:t>ory</a:t>
            </a:r>
            <a:r>
              <a:rPr sz="2800" spc="-35" dirty="0">
                <a:latin typeface="Times New Roman" pitchFamily="18" charset="0"/>
                <a:cs typeface="Times New Roman" pitchFamily="18" charset="0"/>
              </a:rPr>
              <a:t> </a:t>
            </a:r>
            <a:r>
              <a:rPr sz="2800" spc="-345" dirty="0">
                <a:latin typeface="Times New Roman" pitchFamily="18" charset="0"/>
                <a:cs typeface="Times New Roman" pitchFamily="18" charset="0"/>
              </a:rPr>
              <a:t>t</a:t>
            </a:r>
            <a:r>
              <a:rPr sz="2800" spc="150" dirty="0">
                <a:latin typeface="Times New Roman" pitchFamily="18" charset="0"/>
                <a:cs typeface="Times New Roman" pitchFamily="18" charset="0"/>
              </a:rPr>
              <a:t>a</a:t>
            </a:r>
            <a:r>
              <a:rPr sz="2800" spc="-75" dirty="0">
                <a:latin typeface="Times New Roman" pitchFamily="18" charset="0"/>
                <a:cs typeface="Times New Roman" pitchFamily="18" charset="0"/>
              </a:rPr>
              <a:t>k</a:t>
            </a:r>
            <a:r>
              <a:rPr sz="2800" spc="-170" dirty="0">
                <a:latin typeface="Times New Roman" pitchFamily="18" charset="0"/>
                <a:cs typeface="Times New Roman" pitchFamily="18" charset="0"/>
              </a:rPr>
              <a:t>i</a:t>
            </a:r>
            <a:r>
              <a:rPr sz="2800" spc="-15" dirty="0">
                <a:latin typeface="Times New Roman" pitchFamily="18" charset="0"/>
                <a:cs typeface="Times New Roman" pitchFamily="18" charset="0"/>
              </a:rPr>
              <a:t>ng</a:t>
            </a:r>
            <a:endParaRPr sz="2800">
              <a:latin typeface="Times New Roman" pitchFamily="18" charset="0"/>
              <a:cs typeface="Times New Roman" pitchFamily="18" charset="0"/>
            </a:endParaRPr>
          </a:p>
          <a:p>
            <a:pPr>
              <a:lnSpc>
                <a:spcPct val="100000"/>
              </a:lnSpc>
              <a:spcBef>
                <a:spcPts val="55"/>
              </a:spcBef>
              <a:buFont typeface="Arial MT"/>
              <a:buChar char="•"/>
            </a:pPr>
            <a:endParaRPr sz="2750">
              <a:latin typeface="Times New Roman" pitchFamily="18" charset="0"/>
              <a:cs typeface="Times New Roman" pitchFamily="18" charset="0"/>
            </a:endParaRPr>
          </a:p>
          <a:p>
            <a:pPr marL="469900" indent="-457834">
              <a:lnSpc>
                <a:spcPts val="3354"/>
              </a:lnSpc>
              <a:buFont typeface="Arial MT"/>
              <a:buChar char="•"/>
              <a:tabLst>
                <a:tab pos="469900" algn="l"/>
                <a:tab pos="470534" algn="l"/>
              </a:tabLst>
            </a:pPr>
            <a:r>
              <a:rPr sz="2800" spc="-60" dirty="0">
                <a:latin typeface="Times New Roman" pitchFamily="18" charset="0"/>
                <a:cs typeface="Times New Roman" pitchFamily="18" charset="0"/>
              </a:rPr>
              <a:t>Physical</a:t>
            </a:r>
            <a:r>
              <a:rPr sz="2800" spc="-85" dirty="0">
                <a:latin typeface="Times New Roman" pitchFamily="18" charset="0"/>
                <a:cs typeface="Times New Roman" pitchFamily="18" charset="0"/>
              </a:rPr>
              <a:t> </a:t>
            </a:r>
            <a:r>
              <a:rPr sz="2800" spc="-50" dirty="0">
                <a:latin typeface="Times New Roman" pitchFamily="18" charset="0"/>
                <a:cs typeface="Times New Roman" pitchFamily="18" charset="0"/>
              </a:rPr>
              <a:t>examination</a:t>
            </a:r>
            <a:endParaRPr sz="2800">
              <a:latin typeface="Times New Roman" pitchFamily="18" charset="0"/>
              <a:cs typeface="Times New Roman" pitchFamily="18" charset="0"/>
            </a:endParaRPr>
          </a:p>
          <a:p>
            <a:pPr marL="862965" lvl="1" indent="-252095">
              <a:lnSpc>
                <a:spcPts val="3354"/>
              </a:lnSpc>
              <a:buChar char="-"/>
              <a:tabLst>
                <a:tab pos="863600" algn="l"/>
              </a:tabLst>
            </a:pPr>
            <a:r>
              <a:rPr sz="2800" spc="15" dirty="0">
                <a:latin typeface="Times New Roman" pitchFamily="18" charset="0"/>
                <a:cs typeface="Times New Roman" pitchFamily="18" charset="0"/>
              </a:rPr>
              <a:t>General</a:t>
            </a:r>
            <a:r>
              <a:rPr sz="2800" spc="-125" dirty="0">
                <a:latin typeface="Times New Roman" pitchFamily="18" charset="0"/>
                <a:cs typeface="Times New Roman" pitchFamily="18" charset="0"/>
              </a:rPr>
              <a:t> </a:t>
            </a:r>
            <a:r>
              <a:rPr sz="2800" spc="-85" dirty="0">
                <a:latin typeface="Times New Roman" pitchFamily="18" charset="0"/>
                <a:cs typeface="Times New Roman" pitchFamily="18" charset="0"/>
              </a:rPr>
              <a:t>Examination</a:t>
            </a:r>
            <a:endParaRPr sz="2800">
              <a:latin typeface="Times New Roman" pitchFamily="18" charset="0"/>
              <a:cs typeface="Times New Roman" pitchFamily="18" charset="0"/>
            </a:endParaRPr>
          </a:p>
          <a:p>
            <a:pPr marL="862965" lvl="1" indent="-252095">
              <a:lnSpc>
                <a:spcPct val="100000"/>
              </a:lnSpc>
              <a:spcBef>
                <a:spcPts val="25"/>
              </a:spcBef>
              <a:buChar char="-"/>
              <a:tabLst>
                <a:tab pos="863600" algn="l"/>
              </a:tabLst>
            </a:pPr>
            <a:r>
              <a:rPr sz="2800" spc="-80" dirty="0">
                <a:latin typeface="Times New Roman" pitchFamily="18" charset="0"/>
                <a:cs typeface="Times New Roman" pitchFamily="18" charset="0"/>
              </a:rPr>
              <a:t>Systemic</a:t>
            </a:r>
            <a:r>
              <a:rPr sz="2800" spc="-95" dirty="0">
                <a:latin typeface="Times New Roman" pitchFamily="18" charset="0"/>
                <a:cs typeface="Times New Roman" pitchFamily="18" charset="0"/>
              </a:rPr>
              <a:t> </a:t>
            </a:r>
            <a:r>
              <a:rPr sz="2800" spc="-85" dirty="0">
                <a:latin typeface="Times New Roman" pitchFamily="18" charset="0"/>
                <a:cs typeface="Times New Roman" pitchFamily="18" charset="0"/>
              </a:rPr>
              <a:t>Examination</a:t>
            </a:r>
            <a:endParaRPr sz="2800">
              <a:latin typeface="Times New Roman" pitchFamily="18" charset="0"/>
              <a:cs typeface="Times New Roman" pitchFamily="18" charset="0"/>
            </a:endParaRPr>
          </a:p>
          <a:p>
            <a:pPr lvl="1">
              <a:lnSpc>
                <a:spcPct val="100000"/>
              </a:lnSpc>
              <a:spcBef>
                <a:spcPts val="20"/>
              </a:spcBef>
              <a:buFont typeface="Tahoma"/>
              <a:buChar char="-"/>
            </a:pPr>
            <a:endParaRPr sz="2750">
              <a:latin typeface="Times New Roman" pitchFamily="18" charset="0"/>
              <a:cs typeface="Times New Roman" pitchFamily="18" charset="0"/>
            </a:endParaRPr>
          </a:p>
          <a:p>
            <a:pPr marL="469900" indent="-457834">
              <a:lnSpc>
                <a:spcPct val="100000"/>
              </a:lnSpc>
              <a:spcBef>
                <a:spcPts val="5"/>
              </a:spcBef>
              <a:buFont typeface="Arial MT"/>
              <a:buChar char="•"/>
              <a:tabLst>
                <a:tab pos="469900" algn="l"/>
                <a:tab pos="470534" algn="l"/>
              </a:tabLst>
            </a:pPr>
            <a:r>
              <a:rPr sz="2800" spc="-135" dirty="0">
                <a:latin typeface="Times New Roman" pitchFamily="18" charset="0"/>
                <a:cs typeface="Times New Roman" pitchFamily="18" charset="0"/>
              </a:rPr>
              <a:t>Investigations</a:t>
            </a:r>
            <a:endParaRPr sz="2800">
              <a:latin typeface="Times New Roman" pitchFamily="18" charset="0"/>
              <a:cs typeface="Times New Roman" pitchFamily="18" charset="0"/>
            </a:endParaRPr>
          </a:p>
          <a:p>
            <a:pPr>
              <a:lnSpc>
                <a:spcPct val="100000"/>
              </a:lnSpc>
              <a:spcBef>
                <a:spcPts val="55"/>
              </a:spcBef>
              <a:buFont typeface="Arial MT"/>
              <a:buChar char="•"/>
            </a:pPr>
            <a:endParaRPr sz="2750">
              <a:latin typeface="Times New Roman" pitchFamily="18" charset="0"/>
              <a:cs typeface="Times New Roman" pitchFamily="18" charset="0"/>
            </a:endParaRPr>
          </a:p>
          <a:p>
            <a:pPr marL="469900" indent="-457834">
              <a:lnSpc>
                <a:spcPct val="100000"/>
              </a:lnSpc>
              <a:buFont typeface="Arial MT"/>
              <a:buChar char="•"/>
              <a:tabLst>
                <a:tab pos="469900" algn="l"/>
                <a:tab pos="470534" algn="l"/>
              </a:tabLst>
            </a:pPr>
            <a:r>
              <a:rPr sz="2800" spc="-140" dirty="0">
                <a:latin typeface="Times New Roman" pitchFamily="18" charset="0"/>
                <a:cs typeface="Times New Roman" pitchFamily="18" charset="0"/>
              </a:rPr>
              <a:t>Treatment</a:t>
            </a:r>
            <a:r>
              <a:rPr sz="2800" spc="-55" dirty="0">
                <a:latin typeface="Times New Roman" pitchFamily="18" charset="0"/>
                <a:cs typeface="Times New Roman" pitchFamily="18" charset="0"/>
              </a:rPr>
              <a:t> </a:t>
            </a:r>
            <a:r>
              <a:rPr sz="2800" spc="50" dirty="0">
                <a:latin typeface="Times New Roman" pitchFamily="18" charset="0"/>
                <a:cs typeface="Times New Roman" pitchFamily="18" charset="0"/>
              </a:rPr>
              <a:t>And</a:t>
            </a:r>
            <a:r>
              <a:rPr sz="2800" spc="-105" dirty="0">
                <a:latin typeface="Times New Roman" pitchFamily="18" charset="0"/>
                <a:cs typeface="Times New Roman" pitchFamily="18" charset="0"/>
              </a:rPr>
              <a:t> </a:t>
            </a:r>
            <a:r>
              <a:rPr sz="2800" spc="5" dirty="0">
                <a:latin typeface="Times New Roman" pitchFamily="18" charset="0"/>
                <a:cs typeface="Times New Roman" pitchFamily="18" charset="0"/>
              </a:rPr>
              <a:t>Management</a:t>
            </a:r>
            <a:endParaRPr sz="2800">
              <a:latin typeface="Times New Roman" pitchFamily="18" charset="0"/>
              <a:cs typeface="Times New Roman" pitchFamily="18" charset="0"/>
            </a:endParaRPr>
          </a:p>
        </p:txBody>
      </p:sp>
      <p:grpSp>
        <p:nvGrpSpPr>
          <p:cNvPr id="2" name="object 5"/>
          <p:cNvGrpSpPr/>
          <p:nvPr/>
        </p:nvGrpSpPr>
        <p:grpSpPr>
          <a:xfrm>
            <a:off x="5585841" y="470916"/>
            <a:ext cx="3260884" cy="3310254"/>
            <a:chOff x="7447788" y="470916"/>
            <a:chExt cx="4347845" cy="3310254"/>
          </a:xfrm>
        </p:grpSpPr>
        <p:pic>
          <p:nvPicPr>
            <p:cNvPr id="6" name="object 6"/>
            <p:cNvPicPr/>
            <p:nvPr/>
          </p:nvPicPr>
          <p:blipFill>
            <a:blip r:embed="rId2" cstate="print"/>
            <a:stretch>
              <a:fillRect/>
            </a:stretch>
          </p:blipFill>
          <p:spPr>
            <a:xfrm>
              <a:off x="7447788" y="470916"/>
              <a:ext cx="4347590" cy="3309747"/>
            </a:xfrm>
            <a:prstGeom prst="rect">
              <a:avLst/>
            </a:prstGeom>
          </p:spPr>
        </p:pic>
        <p:pic>
          <p:nvPicPr>
            <p:cNvPr id="7" name="object 7"/>
            <p:cNvPicPr/>
            <p:nvPr/>
          </p:nvPicPr>
          <p:blipFill>
            <a:blip r:embed="rId3" cstate="print"/>
            <a:stretch>
              <a:fillRect/>
            </a:stretch>
          </p:blipFill>
          <p:spPr>
            <a:xfrm>
              <a:off x="7644384" y="667512"/>
              <a:ext cx="3963924" cy="2926080"/>
            </a:xfrm>
            <a:prstGeom prst="rect">
              <a:avLst/>
            </a:prstGeom>
          </p:spPr>
        </p:pic>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214414" y="285729"/>
            <a:ext cx="7429552" cy="444994"/>
          </a:xfrm>
          <a:prstGeom prst="rect">
            <a:avLst/>
          </a:prstGeom>
        </p:spPr>
        <p:txBody>
          <a:bodyPr vert="horz" wrap="square" lIns="0" tIns="13970" rIns="0" bIns="0" rtlCol="0">
            <a:spAutoFit/>
          </a:bodyPr>
          <a:lstStyle/>
          <a:p>
            <a:pPr marL="12700">
              <a:lnSpc>
                <a:spcPct val="100000"/>
              </a:lnSpc>
              <a:spcBef>
                <a:spcPts val="110"/>
              </a:spcBef>
            </a:pPr>
            <a:r>
              <a:rPr sz="2800" spc="15" dirty="0">
                <a:solidFill>
                  <a:srgbClr val="FFC000"/>
                </a:solidFill>
              </a:rPr>
              <a:t>General</a:t>
            </a:r>
            <a:r>
              <a:rPr sz="2800" spc="-130" dirty="0">
                <a:solidFill>
                  <a:srgbClr val="FFC000"/>
                </a:solidFill>
              </a:rPr>
              <a:t> </a:t>
            </a:r>
            <a:r>
              <a:rPr sz="2800" spc="-50" dirty="0">
                <a:solidFill>
                  <a:srgbClr val="FFC000"/>
                </a:solidFill>
              </a:rPr>
              <a:t>examination</a:t>
            </a:r>
            <a:endParaRPr sz="2800"/>
          </a:p>
        </p:txBody>
      </p:sp>
      <p:sp>
        <p:nvSpPr>
          <p:cNvPr id="7" name="object 7"/>
          <p:cNvSpPr txBox="1"/>
          <p:nvPr/>
        </p:nvSpPr>
        <p:spPr>
          <a:xfrm>
            <a:off x="1142976" y="1071546"/>
            <a:ext cx="4071966" cy="1559401"/>
          </a:xfrm>
          <a:prstGeom prst="rect">
            <a:avLst/>
          </a:prstGeom>
        </p:spPr>
        <p:txBody>
          <a:bodyPr vert="horz" wrap="square" lIns="0" tIns="231140" rIns="0" bIns="0" rtlCol="0">
            <a:spAutoFit/>
          </a:bodyPr>
          <a:lstStyle/>
          <a:p>
            <a:pPr marL="12700">
              <a:lnSpc>
                <a:spcPct val="100000"/>
              </a:lnSpc>
              <a:spcBef>
                <a:spcPts val="1820"/>
              </a:spcBef>
            </a:pPr>
            <a:r>
              <a:rPr sz="2400" b="1" spc="-120" dirty="0">
                <a:latin typeface="Tahoma"/>
                <a:cs typeface="Tahoma"/>
              </a:rPr>
              <a:t>Rule</a:t>
            </a:r>
            <a:r>
              <a:rPr sz="2400" b="1" spc="-55" dirty="0">
                <a:latin typeface="Tahoma"/>
                <a:cs typeface="Tahoma"/>
              </a:rPr>
              <a:t> </a:t>
            </a:r>
            <a:r>
              <a:rPr sz="2400" b="1" spc="-114" dirty="0">
                <a:latin typeface="Tahoma"/>
                <a:cs typeface="Tahoma"/>
              </a:rPr>
              <a:t>o</a:t>
            </a:r>
            <a:r>
              <a:rPr sz="2400" b="1" spc="-70" dirty="0">
                <a:latin typeface="Tahoma"/>
                <a:cs typeface="Tahoma"/>
              </a:rPr>
              <a:t>f</a:t>
            </a:r>
            <a:r>
              <a:rPr sz="2400" b="1" spc="-50" dirty="0">
                <a:latin typeface="Tahoma"/>
                <a:cs typeface="Tahoma"/>
              </a:rPr>
              <a:t> </a:t>
            </a:r>
            <a:r>
              <a:rPr sz="2400" b="1" spc="-180" dirty="0">
                <a:latin typeface="Tahoma"/>
                <a:cs typeface="Tahoma"/>
              </a:rPr>
              <a:t>7</a:t>
            </a:r>
            <a:endParaRPr sz="2400">
              <a:latin typeface="Tahoma"/>
              <a:cs typeface="Tahoma"/>
            </a:endParaRPr>
          </a:p>
          <a:p>
            <a:pPr marL="1397635" indent="-457834">
              <a:lnSpc>
                <a:spcPct val="100000"/>
              </a:lnSpc>
              <a:spcBef>
                <a:spcPts val="1720"/>
              </a:spcBef>
              <a:buFont typeface="Wingdings"/>
              <a:buChar char=""/>
              <a:tabLst>
                <a:tab pos="1397000" algn="l"/>
                <a:tab pos="1397635" algn="l"/>
              </a:tabLst>
            </a:pPr>
            <a:r>
              <a:rPr sz="2400" b="1" spc="10" dirty="0">
                <a:latin typeface="Tahoma"/>
                <a:cs typeface="Tahoma"/>
              </a:rPr>
              <a:t>General</a:t>
            </a:r>
            <a:r>
              <a:rPr sz="2400" b="1" spc="-130" dirty="0">
                <a:latin typeface="Tahoma"/>
                <a:cs typeface="Tahoma"/>
              </a:rPr>
              <a:t> </a:t>
            </a:r>
            <a:r>
              <a:rPr sz="2400" b="1" spc="70" dirty="0">
                <a:latin typeface="Tahoma"/>
                <a:cs typeface="Tahoma"/>
              </a:rPr>
              <a:t>appearance</a:t>
            </a:r>
            <a:endParaRPr sz="2400">
              <a:latin typeface="Tahoma"/>
              <a:cs typeface="Tahoma"/>
            </a:endParaRPr>
          </a:p>
        </p:txBody>
      </p:sp>
      <p:sp>
        <p:nvSpPr>
          <p:cNvPr id="8" name="object 8"/>
          <p:cNvSpPr txBox="1"/>
          <p:nvPr/>
        </p:nvSpPr>
        <p:spPr>
          <a:xfrm>
            <a:off x="2155317" y="2714620"/>
            <a:ext cx="2426494" cy="4058803"/>
          </a:xfrm>
          <a:prstGeom prst="rect">
            <a:avLst/>
          </a:prstGeom>
        </p:spPr>
        <p:txBody>
          <a:bodyPr vert="horz" wrap="square" lIns="0" tIns="13970" rIns="0" bIns="0" rtlCol="0">
            <a:spAutoFit/>
          </a:bodyPr>
          <a:lstStyle/>
          <a:p>
            <a:pPr marL="469900" indent="-457834">
              <a:lnSpc>
                <a:spcPct val="100000"/>
              </a:lnSpc>
              <a:spcBef>
                <a:spcPts val="110"/>
              </a:spcBef>
              <a:buFont typeface="Wingdings"/>
              <a:buChar char=""/>
              <a:tabLst>
                <a:tab pos="469900" algn="l"/>
                <a:tab pos="470534" algn="l"/>
              </a:tabLst>
            </a:pPr>
            <a:r>
              <a:rPr sz="2400" b="1" spc="-75" dirty="0">
                <a:latin typeface="Tahoma"/>
                <a:cs typeface="Tahoma"/>
              </a:rPr>
              <a:t>Vital</a:t>
            </a:r>
            <a:r>
              <a:rPr sz="2400" b="1" spc="-100" dirty="0">
                <a:latin typeface="Tahoma"/>
                <a:cs typeface="Tahoma"/>
              </a:rPr>
              <a:t> </a:t>
            </a:r>
            <a:r>
              <a:rPr sz="2400" b="1" spc="-110" dirty="0">
                <a:latin typeface="Tahoma"/>
                <a:cs typeface="Tahoma"/>
              </a:rPr>
              <a:t>signs</a:t>
            </a:r>
            <a:endParaRPr sz="2400">
              <a:latin typeface="Tahoma"/>
              <a:cs typeface="Tahoma"/>
            </a:endParaRPr>
          </a:p>
          <a:p>
            <a:pPr>
              <a:lnSpc>
                <a:spcPct val="100000"/>
              </a:lnSpc>
              <a:spcBef>
                <a:spcPts val="45"/>
              </a:spcBef>
              <a:buFont typeface="Wingdings"/>
              <a:buChar char=""/>
            </a:pPr>
            <a:endParaRPr sz="2350">
              <a:latin typeface="Tahoma"/>
              <a:cs typeface="Tahoma"/>
            </a:endParaRPr>
          </a:p>
          <a:p>
            <a:pPr marL="469900" indent="-457834">
              <a:lnSpc>
                <a:spcPct val="100000"/>
              </a:lnSpc>
              <a:buFont typeface="Wingdings"/>
              <a:buChar char=""/>
              <a:tabLst>
                <a:tab pos="469900" algn="l"/>
                <a:tab pos="470534" algn="l"/>
              </a:tabLst>
            </a:pPr>
            <a:r>
              <a:rPr sz="2400" b="1" spc="40" dirty="0">
                <a:latin typeface="Tahoma"/>
                <a:cs typeface="Tahoma"/>
              </a:rPr>
              <a:t>Head</a:t>
            </a:r>
            <a:r>
              <a:rPr sz="2400" b="1" spc="-130" dirty="0">
                <a:latin typeface="Tahoma"/>
                <a:cs typeface="Tahoma"/>
              </a:rPr>
              <a:t> </a:t>
            </a:r>
            <a:r>
              <a:rPr sz="2400" b="1" spc="-40" dirty="0">
                <a:latin typeface="Tahoma"/>
                <a:cs typeface="Tahoma"/>
              </a:rPr>
              <a:t>examination</a:t>
            </a:r>
            <a:endParaRPr sz="2400">
              <a:latin typeface="Tahoma"/>
              <a:cs typeface="Tahoma"/>
            </a:endParaRPr>
          </a:p>
          <a:p>
            <a:pPr>
              <a:lnSpc>
                <a:spcPct val="100000"/>
              </a:lnSpc>
              <a:spcBef>
                <a:spcPts val="50"/>
              </a:spcBef>
              <a:buFont typeface="Wingdings"/>
              <a:buChar char=""/>
            </a:pPr>
            <a:endParaRPr sz="2350">
              <a:latin typeface="Tahoma"/>
              <a:cs typeface="Tahoma"/>
            </a:endParaRPr>
          </a:p>
          <a:p>
            <a:pPr marL="469900" indent="-457834">
              <a:lnSpc>
                <a:spcPct val="100000"/>
              </a:lnSpc>
              <a:buFont typeface="Wingdings"/>
              <a:buChar char=""/>
              <a:tabLst>
                <a:tab pos="469900" algn="l"/>
                <a:tab pos="470534" algn="l"/>
              </a:tabLst>
            </a:pPr>
            <a:r>
              <a:rPr sz="2400" b="1" spc="70" dirty="0">
                <a:latin typeface="Tahoma"/>
                <a:cs typeface="Tahoma"/>
              </a:rPr>
              <a:t>Neck</a:t>
            </a:r>
            <a:r>
              <a:rPr sz="2400" b="1" spc="-145" dirty="0">
                <a:latin typeface="Tahoma"/>
                <a:cs typeface="Tahoma"/>
              </a:rPr>
              <a:t> </a:t>
            </a:r>
            <a:r>
              <a:rPr sz="2400" b="1" spc="-40" dirty="0">
                <a:latin typeface="Tahoma"/>
                <a:cs typeface="Tahoma"/>
              </a:rPr>
              <a:t>examination</a:t>
            </a:r>
            <a:endParaRPr sz="2400">
              <a:latin typeface="Tahoma"/>
              <a:cs typeface="Tahoma"/>
            </a:endParaRPr>
          </a:p>
          <a:p>
            <a:pPr>
              <a:lnSpc>
                <a:spcPct val="100000"/>
              </a:lnSpc>
              <a:spcBef>
                <a:spcPts val="45"/>
              </a:spcBef>
              <a:buFont typeface="Wingdings"/>
              <a:buChar char=""/>
            </a:pPr>
            <a:endParaRPr sz="2350">
              <a:latin typeface="Tahoma"/>
              <a:cs typeface="Tahoma"/>
            </a:endParaRPr>
          </a:p>
          <a:p>
            <a:pPr marL="469900" indent="-457834">
              <a:lnSpc>
                <a:spcPct val="100000"/>
              </a:lnSpc>
              <a:spcBef>
                <a:spcPts val="5"/>
              </a:spcBef>
              <a:buFont typeface="Wingdings"/>
              <a:buChar char=""/>
              <a:tabLst>
                <a:tab pos="469900" algn="l"/>
                <a:tab pos="470534" algn="l"/>
              </a:tabLst>
            </a:pPr>
            <a:r>
              <a:rPr sz="2400" b="1" spc="-50" dirty="0">
                <a:latin typeface="Tahoma"/>
                <a:cs typeface="Tahoma"/>
              </a:rPr>
              <a:t>Upper</a:t>
            </a:r>
            <a:r>
              <a:rPr sz="2400" b="1" spc="-80" dirty="0">
                <a:latin typeface="Tahoma"/>
                <a:cs typeface="Tahoma"/>
              </a:rPr>
              <a:t> </a:t>
            </a:r>
            <a:r>
              <a:rPr sz="2400" b="1" spc="-60" dirty="0">
                <a:latin typeface="Tahoma"/>
                <a:cs typeface="Tahoma"/>
              </a:rPr>
              <a:t>limb</a:t>
            </a:r>
            <a:endParaRPr sz="2400">
              <a:latin typeface="Tahoma"/>
              <a:cs typeface="Tahoma"/>
            </a:endParaRPr>
          </a:p>
          <a:p>
            <a:pPr>
              <a:lnSpc>
                <a:spcPct val="100000"/>
              </a:lnSpc>
              <a:spcBef>
                <a:spcPts val="40"/>
              </a:spcBef>
              <a:buFont typeface="Wingdings"/>
              <a:buChar char=""/>
            </a:pPr>
            <a:endParaRPr sz="2350">
              <a:latin typeface="Tahoma"/>
              <a:cs typeface="Tahoma"/>
            </a:endParaRPr>
          </a:p>
          <a:p>
            <a:pPr marL="469900" indent="-457834">
              <a:lnSpc>
                <a:spcPct val="100000"/>
              </a:lnSpc>
              <a:spcBef>
                <a:spcPts val="5"/>
              </a:spcBef>
              <a:buFont typeface="Wingdings"/>
              <a:buChar char=""/>
              <a:tabLst>
                <a:tab pos="469900" algn="l"/>
                <a:tab pos="470534" algn="l"/>
              </a:tabLst>
            </a:pPr>
            <a:r>
              <a:rPr sz="2400" b="1" spc="-335" dirty="0">
                <a:latin typeface="Tahoma"/>
                <a:cs typeface="Tahoma"/>
              </a:rPr>
              <a:t>L</a:t>
            </a:r>
            <a:r>
              <a:rPr sz="2400" b="1" spc="-65" dirty="0">
                <a:latin typeface="Tahoma"/>
                <a:cs typeface="Tahoma"/>
              </a:rPr>
              <a:t>o</a:t>
            </a:r>
            <a:r>
              <a:rPr sz="2400" b="1" spc="-75" dirty="0">
                <a:latin typeface="Tahoma"/>
                <a:cs typeface="Tahoma"/>
              </a:rPr>
              <a:t>w</a:t>
            </a:r>
            <a:r>
              <a:rPr sz="2400" b="1" spc="-95" dirty="0">
                <a:latin typeface="Tahoma"/>
                <a:cs typeface="Tahoma"/>
              </a:rPr>
              <a:t>e</a:t>
            </a:r>
            <a:r>
              <a:rPr sz="2400" b="1" spc="-65" dirty="0">
                <a:latin typeface="Tahoma"/>
                <a:cs typeface="Tahoma"/>
              </a:rPr>
              <a:t>r</a:t>
            </a:r>
            <a:r>
              <a:rPr sz="2400" b="1" spc="-75" dirty="0">
                <a:latin typeface="Tahoma"/>
                <a:cs typeface="Tahoma"/>
              </a:rPr>
              <a:t> </a:t>
            </a:r>
            <a:r>
              <a:rPr sz="2400" b="1" spc="-65" dirty="0">
                <a:latin typeface="Tahoma"/>
                <a:cs typeface="Tahoma"/>
              </a:rPr>
              <a:t>li</a:t>
            </a:r>
            <a:r>
              <a:rPr sz="2400" b="1" spc="-200" dirty="0">
                <a:latin typeface="Tahoma"/>
                <a:cs typeface="Tahoma"/>
              </a:rPr>
              <a:t>m</a:t>
            </a:r>
            <a:r>
              <a:rPr sz="2400" b="1" spc="75" dirty="0">
                <a:latin typeface="Tahoma"/>
                <a:cs typeface="Tahoma"/>
              </a:rPr>
              <a:t>b</a:t>
            </a:r>
            <a:endParaRPr sz="2400">
              <a:latin typeface="Tahoma"/>
              <a:cs typeface="Tahoma"/>
            </a:endParaRPr>
          </a:p>
        </p:txBody>
      </p:sp>
      <p:sp>
        <p:nvSpPr>
          <p:cNvPr id="9" name="object 9"/>
          <p:cNvSpPr txBox="1"/>
          <p:nvPr/>
        </p:nvSpPr>
        <p:spPr>
          <a:xfrm>
            <a:off x="5201413" y="2171522"/>
            <a:ext cx="2179796" cy="1492075"/>
          </a:xfrm>
          <a:prstGeom prst="rect">
            <a:avLst/>
          </a:prstGeom>
        </p:spPr>
        <p:txBody>
          <a:bodyPr vert="horz" wrap="square" lIns="0" tIns="14605" rIns="0" bIns="0" rtlCol="0">
            <a:spAutoFit/>
          </a:bodyPr>
          <a:lstStyle/>
          <a:p>
            <a:pPr marL="469900" marR="5080" indent="-457834">
              <a:lnSpc>
                <a:spcPct val="100000"/>
              </a:lnSpc>
              <a:spcBef>
                <a:spcPts val="115"/>
              </a:spcBef>
              <a:buFont typeface="Wingdings"/>
              <a:buChar char=""/>
              <a:tabLst>
                <a:tab pos="469900" algn="l"/>
                <a:tab pos="470534" algn="l"/>
              </a:tabLst>
            </a:pPr>
            <a:r>
              <a:rPr sz="2400" b="1" spc="-75" dirty="0">
                <a:latin typeface="Tahoma"/>
                <a:cs typeface="Tahoma"/>
              </a:rPr>
              <a:t>Lymph </a:t>
            </a:r>
            <a:r>
              <a:rPr sz="2400" b="1" spc="35" dirty="0">
                <a:latin typeface="Tahoma"/>
                <a:cs typeface="Tahoma"/>
              </a:rPr>
              <a:t>node </a:t>
            </a:r>
            <a:r>
              <a:rPr sz="2400" b="1" spc="40" dirty="0">
                <a:latin typeface="Tahoma"/>
                <a:cs typeface="Tahoma"/>
              </a:rPr>
              <a:t> </a:t>
            </a:r>
            <a:r>
              <a:rPr sz="2400" b="1" spc="5" dirty="0">
                <a:latin typeface="Tahoma"/>
                <a:cs typeface="Tahoma"/>
              </a:rPr>
              <a:t>e</a:t>
            </a:r>
            <a:r>
              <a:rPr sz="2400" b="1" spc="25" dirty="0">
                <a:latin typeface="Tahoma"/>
                <a:cs typeface="Tahoma"/>
              </a:rPr>
              <a:t>x</a:t>
            </a:r>
            <a:r>
              <a:rPr sz="2400" b="1" spc="145" dirty="0">
                <a:latin typeface="Tahoma"/>
                <a:cs typeface="Tahoma"/>
              </a:rPr>
              <a:t>a</a:t>
            </a:r>
            <a:r>
              <a:rPr sz="2400" b="1" spc="-85" dirty="0">
                <a:latin typeface="Tahoma"/>
                <a:cs typeface="Tahoma"/>
              </a:rPr>
              <a:t>mi</a:t>
            </a:r>
            <a:r>
              <a:rPr sz="2400" b="1" spc="-105" dirty="0">
                <a:latin typeface="Tahoma"/>
                <a:cs typeface="Tahoma"/>
              </a:rPr>
              <a:t>n</a:t>
            </a:r>
            <a:r>
              <a:rPr sz="2400" b="1" spc="145" dirty="0">
                <a:latin typeface="Tahoma"/>
                <a:cs typeface="Tahoma"/>
              </a:rPr>
              <a:t>a</a:t>
            </a:r>
            <a:r>
              <a:rPr sz="2400" b="1" spc="-245" dirty="0">
                <a:latin typeface="Tahoma"/>
                <a:cs typeface="Tahoma"/>
              </a:rPr>
              <a:t>t</a:t>
            </a:r>
            <a:r>
              <a:rPr sz="2400" b="1" spc="-190" dirty="0">
                <a:latin typeface="Tahoma"/>
                <a:cs typeface="Tahoma"/>
              </a:rPr>
              <a:t>i</a:t>
            </a:r>
            <a:r>
              <a:rPr sz="2400" b="1" spc="-20" dirty="0">
                <a:latin typeface="Tahoma"/>
                <a:cs typeface="Tahoma"/>
              </a:rPr>
              <a:t>o</a:t>
            </a:r>
            <a:r>
              <a:rPr sz="2400" b="1" spc="-15" dirty="0">
                <a:latin typeface="Tahoma"/>
                <a:cs typeface="Tahoma"/>
              </a:rPr>
              <a:t>n</a:t>
            </a:r>
            <a:r>
              <a:rPr sz="2400" b="1" spc="-90" dirty="0">
                <a:latin typeface="Tahoma"/>
                <a:cs typeface="Tahoma"/>
              </a:rPr>
              <a:t> </a:t>
            </a:r>
            <a:r>
              <a:rPr sz="2400" b="1" spc="35" dirty="0">
                <a:latin typeface="Tahoma"/>
                <a:cs typeface="Tahoma"/>
              </a:rPr>
              <a:t>etc</a:t>
            </a:r>
            <a:endParaRPr sz="2400">
              <a:latin typeface="Tahoma"/>
              <a:cs typeface="Tahoma"/>
            </a:endParaRPr>
          </a:p>
        </p:txBody>
      </p:sp>
      <p:pic>
        <p:nvPicPr>
          <p:cNvPr id="10" name="object 10"/>
          <p:cNvPicPr/>
          <p:nvPr/>
        </p:nvPicPr>
        <p:blipFill>
          <a:blip r:embed="rId2" cstate="print"/>
          <a:stretch>
            <a:fillRect/>
          </a:stretch>
        </p:blipFill>
        <p:spPr>
          <a:xfrm>
            <a:off x="1090422" y="1773935"/>
            <a:ext cx="181737" cy="1143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13232"/>
            <a:ext cx="1195388" cy="508000"/>
          </a:xfrm>
          <a:custGeom>
            <a:avLst/>
            <a:gdLst/>
            <a:ahLst/>
            <a:cxnLst/>
            <a:rect l="l" t="t" r="r" b="b"/>
            <a:pathLst>
              <a:path w="1593850" h="508000">
                <a:moveTo>
                  <a:pt x="0" y="0"/>
                </a:moveTo>
                <a:lnTo>
                  <a:pt x="0" y="503948"/>
                </a:lnTo>
                <a:lnTo>
                  <a:pt x="1247038" y="507491"/>
                </a:lnTo>
                <a:lnTo>
                  <a:pt x="1347470" y="507491"/>
                </a:lnTo>
                <a:lnTo>
                  <a:pt x="1352169" y="502665"/>
                </a:lnTo>
                <a:lnTo>
                  <a:pt x="1353693" y="501141"/>
                </a:lnTo>
                <a:lnTo>
                  <a:pt x="1355598" y="499617"/>
                </a:lnTo>
                <a:lnTo>
                  <a:pt x="1357122" y="497966"/>
                </a:lnTo>
                <a:lnTo>
                  <a:pt x="1586484" y="268858"/>
                </a:lnTo>
                <a:lnTo>
                  <a:pt x="1591841" y="261714"/>
                </a:lnTo>
                <a:lnTo>
                  <a:pt x="1593627" y="254571"/>
                </a:lnTo>
                <a:lnTo>
                  <a:pt x="1591841" y="247427"/>
                </a:lnTo>
                <a:lnTo>
                  <a:pt x="1586484" y="240283"/>
                </a:lnTo>
                <a:lnTo>
                  <a:pt x="1357122" y="11302"/>
                </a:lnTo>
                <a:lnTo>
                  <a:pt x="1352169" y="11302"/>
                </a:lnTo>
                <a:lnTo>
                  <a:pt x="1352169" y="6476"/>
                </a:lnTo>
                <a:lnTo>
                  <a:pt x="1347470" y="6476"/>
                </a:lnTo>
                <a:lnTo>
                  <a:pt x="1342644" y="1777"/>
                </a:lnTo>
                <a:lnTo>
                  <a:pt x="1247038" y="1777"/>
                </a:lnTo>
                <a:lnTo>
                  <a:pt x="0" y="0"/>
                </a:lnTo>
                <a:close/>
              </a:path>
            </a:pathLst>
          </a:custGeom>
          <a:solidFill>
            <a:srgbClr val="A42F0F"/>
          </a:solidFill>
        </p:spPr>
        <p:txBody>
          <a:bodyPr wrap="square" lIns="0" tIns="0" rIns="0" bIns="0" rtlCol="0"/>
          <a:lstStyle/>
          <a:p>
            <a:endParaRPr/>
          </a:p>
        </p:txBody>
      </p:sp>
      <p:grpSp>
        <p:nvGrpSpPr>
          <p:cNvPr id="3" name="object 3"/>
          <p:cNvGrpSpPr/>
          <p:nvPr/>
        </p:nvGrpSpPr>
        <p:grpSpPr>
          <a:xfrm>
            <a:off x="285720" y="990600"/>
            <a:ext cx="8572560" cy="5581672"/>
            <a:chOff x="2386583" y="127990"/>
            <a:chExt cx="7186930" cy="6346190"/>
          </a:xfrm>
        </p:grpSpPr>
        <p:pic>
          <p:nvPicPr>
            <p:cNvPr id="4" name="object 4"/>
            <p:cNvPicPr/>
            <p:nvPr/>
          </p:nvPicPr>
          <p:blipFill>
            <a:blip r:embed="rId2" cstate="print"/>
            <a:stretch>
              <a:fillRect/>
            </a:stretch>
          </p:blipFill>
          <p:spPr>
            <a:xfrm>
              <a:off x="2386583" y="374916"/>
              <a:ext cx="7186803" cy="6098667"/>
            </a:xfrm>
            <a:prstGeom prst="rect">
              <a:avLst/>
            </a:prstGeom>
          </p:spPr>
        </p:pic>
        <p:pic>
          <p:nvPicPr>
            <p:cNvPr id="5" name="object 5"/>
            <p:cNvPicPr/>
            <p:nvPr/>
          </p:nvPicPr>
          <p:blipFill>
            <a:blip r:embed="rId3" cstate="print"/>
            <a:stretch>
              <a:fillRect/>
            </a:stretch>
          </p:blipFill>
          <p:spPr>
            <a:xfrm>
              <a:off x="2583179" y="571500"/>
              <a:ext cx="6803135" cy="5715000"/>
            </a:xfrm>
            <a:prstGeom prst="rect">
              <a:avLst/>
            </a:prstGeom>
          </p:spPr>
        </p:pic>
        <p:pic>
          <p:nvPicPr>
            <p:cNvPr id="6" name="object 6"/>
            <p:cNvPicPr/>
            <p:nvPr/>
          </p:nvPicPr>
          <p:blipFill>
            <a:blip r:embed="rId4" cstate="print"/>
            <a:stretch>
              <a:fillRect/>
            </a:stretch>
          </p:blipFill>
          <p:spPr>
            <a:xfrm>
              <a:off x="4192523" y="127990"/>
              <a:ext cx="3620897" cy="580415"/>
            </a:xfrm>
            <a:prstGeom prst="rect">
              <a:avLst/>
            </a:prstGeom>
          </p:spPr>
        </p:pic>
      </p:grpSp>
      <p:sp>
        <p:nvSpPr>
          <p:cNvPr id="7" name="object 7"/>
          <p:cNvSpPr txBox="1">
            <a:spLocks noGrp="1"/>
          </p:cNvSpPr>
          <p:nvPr>
            <p:ph type="title"/>
          </p:nvPr>
        </p:nvSpPr>
        <p:spPr>
          <a:xfrm>
            <a:off x="1752600" y="228600"/>
            <a:ext cx="6131243" cy="691855"/>
          </a:xfrm>
          <a:prstGeom prst="rect">
            <a:avLst/>
          </a:prstGeom>
        </p:spPr>
        <p:txBody>
          <a:bodyPr vert="horz" wrap="square" lIns="0" tIns="14604" rIns="0" bIns="0" rtlCol="0">
            <a:spAutoFit/>
          </a:bodyPr>
          <a:lstStyle/>
          <a:p>
            <a:pPr marL="12700">
              <a:lnSpc>
                <a:spcPct val="100000"/>
              </a:lnSpc>
              <a:spcBef>
                <a:spcPts val="114"/>
              </a:spcBef>
            </a:pPr>
            <a:r>
              <a:rPr spc="-250" dirty="0">
                <a:solidFill>
                  <a:srgbClr val="000000"/>
                </a:solidFill>
              </a:rPr>
              <a:t>L</a:t>
            </a:r>
            <a:r>
              <a:rPr dirty="0">
                <a:solidFill>
                  <a:srgbClr val="000000"/>
                </a:solidFill>
              </a:rPr>
              <a:t>y</a:t>
            </a:r>
            <a:r>
              <a:rPr spc="-5" dirty="0">
                <a:solidFill>
                  <a:srgbClr val="000000"/>
                </a:solidFill>
              </a:rPr>
              <a:t>mp</a:t>
            </a:r>
            <a:r>
              <a:rPr dirty="0">
                <a:solidFill>
                  <a:srgbClr val="000000"/>
                </a:solidFill>
              </a:rPr>
              <a:t>h</a:t>
            </a:r>
            <a:r>
              <a:rPr spc="-105" dirty="0">
                <a:solidFill>
                  <a:srgbClr val="000000"/>
                </a:solidFill>
              </a:rPr>
              <a:t> </a:t>
            </a:r>
            <a:r>
              <a:rPr spc="-65">
                <a:solidFill>
                  <a:srgbClr val="000000"/>
                </a:solidFill>
              </a:rPr>
              <a:t>n</a:t>
            </a:r>
            <a:r>
              <a:rPr spc="60">
                <a:solidFill>
                  <a:srgbClr val="000000"/>
                </a:solidFill>
              </a:rPr>
              <a:t>o</a:t>
            </a:r>
            <a:r>
              <a:rPr spc="85">
                <a:solidFill>
                  <a:srgbClr val="000000"/>
                </a:solidFill>
              </a:rPr>
              <a:t>d</a:t>
            </a:r>
            <a:r>
              <a:rPr spc="90">
                <a:solidFill>
                  <a:srgbClr val="000000"/>
                </a:solidFill>
              </a:rPr>
              <a:t>e</a:t>
            </a:r>
            <a:r>
              <a:rPr spc="-145">
                <a:solidFill>
                  <a:srgbClr val="000000"/>
                </a:solidFill>
              </a:rPr>
              <a:t>s</a:t>
            </a:r>
            <a:r>
              <a:rPr spc="-110">
                <a:solidFill>
                  <a:srgbClr val="000000"/>
                </a:solidFill>
              </a:rPr>
              <a:t> </a:t>
            </a:r>
            <a:r>
              <a:rPr spc="105" smtClean="0">
                <a:solidFill>
                  <a:srgbClr val="000000"/>
                </a:solidFill>
              </a:rPr>
              <a:t>e</a:t>
            </a:r>
            <a:r>
              <a:rPr spc="-95" smtClean="0">
                <a:solidFill>
                  <a:srgbClr val="000000"/>
                </a:solidFill>
              </a:rPr>
              <a:t>x</a:t>
            </a:r>
            <a:r>
              <a:rPr spc="40" smtClean="0">
                <a:solidFill>
                  <a:srgbClr val="000000"/>
                </a:solidFill>
              </a:rPr>
              <a:t>a</a:t>
            </a:r>
            <a:r>
              <a:rPr spc="85" smtClean="0">
                <a:solidFill>
                  <a:srgbClr val="000000"/>
                </a:solidFill>
              </a:rPr>
              <a:t>m</a:t>
            </a:r>
            <a:r>
              <a:rPr spc="-145" smtClean="0">
                <a:solidFill>
                  <a:srgbClr val="000000"/>
                </a:solidFill>
              </a:rPr>
              <a:t>i</a:t>
            </a:r>
            <a:r>
              <a:rPr spc="-65" smtClean="0">
                <a:solidFill>
                  <a:srgbClr val="000000"/>
                </a:solidFill>
              </a:rPr>
              <a:t>n</a:t>
            </a:r>
            <a:r>
              <a:rPr spc="-60" smtClean="0">
                <a:solidFill>
                  <a:srgbClr val="000000"/>
                </a:solidFill>
              </a:rPr>
              <a:t>a</a:t>
            </a:r>
            <a:r>
              <a:rPr spc="-35" smtClean="0">
                <a:solidFill>
                  <a:srgbClr val="000000"/>
                </a:solidFill>
              </a:rPr>
              <a:t>t</a:t>
            </a:r>
            <a:r>
              <a:rPr spc="-145" smtClean="0">
                <a:solidFill>
                  <a:srgbClr val="000000"/>
                </a:solidFill>
              </a:rPr>
              <a:t>i</a:t>
            </a:r>
            <a:r>
              <a:rPr spc="60" smtClean="0">
                <a:solidFill>
                  <a:srgbClr val="000000"/>
                </a:solidFill>
              </a:rPr>
              <a:t>o</a:t>
            </a:r>
            <a:r>
              <a:rPr spc="-75" smtClean="0">
                <a:solidFill>
                  <a:srgbClr val="000000"/>
                </a:solidFill>
              </a:rPr>
              <a:t>n</a:t>
            </a:r>
            <a:endParaRPr spc="-75" dirty="0">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371600" y="228600"/>
            <a:ext cx="6095999" cy="505908"/>
          </a:xfrm>
          <a:prstGeom prst="rect">
            <a:avLst/>
          </a:prstGeom>
        </p:spPr>
        <p:txBody>
          <a:bodyPr vert="horz" wrap="square" lIns="0" tIns="13335" rIns="0" bIns="0" rtlCol="0">
            <a:spAutoFit/>
          </a:bodyPr>
          <a:lstStyle/>
          <a:p>
            <a:pPr marL="12700">
              <a:lnSpc>
                <a:spcPct val="100000"/>
              </a:lnSpc>
              <a:spcBef>
                <a:spcPts val="105"/>
              </a:spcBef>
            </a:pPr>
            <a:r>
              <a:rPr sz="3200" spc="-175" dirty="0">
                <a:solidFill>
                  <a:srgbClr val="FFC000"/>
                </a:solidFill>
              </a:rPr>
              <a:t>1.</a:t>
            </a:r>
            <a:r>
              <a:rPr sz="3200" spc="390" dirty="0">
                <a:solidFill>
                  <a:srgbClr val="FFC000"/>
                </a:solidFill>
              </a:rPr>
              <a:t> </a:t>
            </a:r>
            <a:r>
              <a:rPr sz="3200" spc="10" dirty="0">
                <a:solidFill>
                  <a:srgbClr val="FFC000"/>
                </a:solidFill>
              </a:rPr>
              <a:t>General</a:t>
            </a:r>
            <a:r>
              <a:rPr sz="3200" spc="-70" dirty="0">
                <a:solidFill>
                  <a:srgbClr val="FFC000"/>
                </a:solidFill>
              </a:rPr>
              <a:t> </a:t>
            </a:r>
            <a:r>
              <a:rPr sz="3200" spc="-55" dirty="0">
                <a:solidFill>
                  <a:srgbClr val="FFC000"/>
                </a:solidFill>
              </a:rPr>
              <a:t>examination</a:t>
            </a:r>
            <a:endParaRPr sz="3200"/>
          </a:p>
        </p:txBody>
      </p:sp>
      <p:sp>
        <p:nvSpPr>
          <p:cNvPr id="6" name="object 6"/>
          <p:cNvSpPr txBox="1"/>
          <p:nvPr/>
        </p:nvSpPr>
        <p:spPr>
          <a:xfrm>
            <a:off x="838200" y="1066800"/>
            <a:ext cx="7805766" cy="4534575"/>
          </a:xfrm>
          <a:prstGeom prst="rect">
            <a:avLst/>
          </a:prstGeom>
        </p:spPr>
        <p:txBody>
          <a:bodyPr vert="horz" wrap="square" lIns="0" tIns="10160" rIns="0" bIns="0" rtlCol="0">
            <a:spAutoFit/>
          </a:bodyPr>
          <a:lstStyle/>
          <a:p>
            <a:pPr marL="469900" marR="5080" indent="-457834">
              <a:lnSpc>
                <a:spcPct val="150000"/>
              </a:lnSpc>
              <a:spcBef>
                <a:spcPts val="80"/>
              </a:spcBef>
              <a:buFont typeface="Wingdings"/>
              <a:buChar char=""/>
              <a:tabLst>
                <a:tab pos="469900" algn="l"/>
                <a:tab pos="470534" algn="l"/>
              </a:tabLst>
            </a:pPr>
            <a:r>
              <a:rPr sz="2800" spc="95" smtClean="0">
                <a:latin typeface="Times New Roman" pitchFamily="18" charset="0"/>
                <a:cs typeface="Times New Roman" pitchFamily="18" charset="0"/>
              </a:rPr>
              <a:t>Co</a:t>
            </a:r>
            <a:r>
              <a:rPr sz="2800" spc="100" smtClean="0">
                <a:latin typeface="Times New Roman" pitchFamily="18" charset="0"/>
                <a:cs typeface="Times New Roman" pitchFamily="18" charset="0"/>
              </a:rPr>
              <a:t>n</a:t>
            </a:r>
            <a:r>
              <a:rPr sz="2800" spc="-220" smtClean="0">
                <a:latin typeface="Times New Roman" pitchFamily="18" charset="0"/>
                <a:cs typeface="Times New Roman" pitchFamily="18" charset="0"/>
              </a:rPr>
              <a:t>s</a:t>
            </a:r>
            <a:r>
              <a:rPr sz="2800" spc="90" smtClean="0">
                <a:latin typeface="Times New Roman" pitchFamily="18" charset="0"/>
                <a:cs typeface="Times New Roman" pitchFamily="18" charset="0"/>
              </a:rPr>
              <a:t>c</a:t>
            </a:r>
            <a:r>
              <a:rPr sz="2800" spc="60" smtClean="0">
                <a:latin typeface="Times New Roman" pitchFamily="18" charset="0"/>
                <a:cs typeface="Times New Roman" pitchFamily="18" charset="0"/>
              </a:rPr>
              <a:t>i</a:t>
            </a:r>
            <a:r>
              <a:rPr sz="2800" spc="-80" smtClean="0">
                <a:latin typeface="Times New Roman" pitchFamily="18" charset="0"/>
                <a:cs typeface="Times New Roman" pitchFamily="18" charset="0"/>
              </a:rPr>
              <a:t>ousnes</a:t>
            </a:r>
            <a:r>
              <a:rPr sz="2800" spc="-204" smtClean="0">
                <a:latin typeface="Times New Roman" pitchFamily="18" charset="0"/>
                <a:cs typeface="Times New Roman" pitchFamily="18" charset="0"/>
              </a:rPr>
              <a:t>s</a:t>
            </a:r>
            <a:r>
              <a:rPr sz="2800" spc="-114" smtClean="0">
                <a:latin typeface="Times New Roman" pitchFamily="18" charset="0"/>
                <a:cs typeface="Times New Roman" pitchFamily="18" charset="0"/>
              </a:rPr>
              <a:t> </a:t>
            </a:r>
            <a:r>
              <a:rPr sz="2800" spc="150" smtClean="0">
                <a:latin typeface="Times New Roman" pitchFamily="18" charset="0"/>
                <a:cs typeface="Times New Roman" pitchFamily="18" charset="0"/>
              </a:rPr>
              <a:t>a</a:t>
            </a:r>
            <a:r>
              <a:rPr sz="2800" spc="-10" smtClean="0">
                <a:latin typeface="Times New Roman" pitchFamily="18" charset="0"/>
                <a:cs typeface="Times New Roman" pitchFamily="18" charset="0"/>
              </a:rPr>
              <a:t>nd  </a:t>
            </a:r>
            <a:r>
              <a:rPr sz="2800" spc="-170" smtClean="0">
                <a:latin typeface="Times New Roman" pitchFamily="18" charset="0"/>
                <a:cs typeface="Times New Roman" pitchFamily="18" charset="0"/>
              </a:rPr>
              <a:t>or</a:t>
            </a:r>
            <a:r>
              <a:rPr sz="2800" spc="-90" smtClean="0">
                <a:latin typeface="Times New Roman" pitchFamily="18" charset="0"/>
                <a:cs typeface="Times New Roman" pitchFamily="18" charset="0"/>
              </a:rPr>
              <a:t>i</a:t>
            </a:r>
            <a:r>
              <a:rPr sz="2800" spc="-35" smtClean="0">
                <a:latin typeface="Times New Roman" pitchFamily="18" charset="0"/>
                <a:cs typeface="Times New Roman" pitchFamily="18" charset="0"/>
              </a:rPr>
              <a:t>ent</a:t>
            </a:r>
            <a:r>
              <a:rPr sz="2800" spc="-60" smtClean="0">
                <a:latin typeface="Times New Roman" pitchFamily="18" charset="0"/>
                <a:cs typeface="Times New Roman" pitchFamily="18" charset="0"/>
              </a:rPr>
              <a:t>a</a:t>
            </a:r>
            <a:r>
              <a:rPr sz="2800" spc="-340" smtClean="0">
                <a:latin typeface="Times New Roman" pitchFamily="18" charset="0"/>
                <a:cs typeface="Times New Roman" pitchFamily="18" charset="0"/>
              </a:rPr>
              <a:t>t</a:t>
            </a:r>
            <a:r>
              <a:rPr sz="2800" spc="-170" smtClean="0">
                <a:latin typeface="Times New Roman" pitchFamily="18" charset="0"/>
                <a:cs typeface="Times New Roman" pitchFamily="18" charset="0"/>
              </a:rPr>
              <a:t>i</a:t>
            </a:r>
            <a:r>
              <a:rPr sz="2800" spc="-25" smtClean="0">
                <a:latin typeface="Times New Roman" pitchFamily="18" charset="0"/>
                <a:cs typeface="Times New Roman" pitchFamily="18" charset="0"/>
              </a:rPr>
              <a:t>o</a:t>
            </a:r>
            <a:r>
              <a:rPr sz="2800" spc="-20" smtClean="0">
                <a:latin typeface="Times New Roman" pitchFamily="18" charset="0"/>
                <a:cs typeface="Times New Roman" pitchFamily="18" charset="0"/>
              </a:rPr>
              <a:t>n</a:t>
            </a:r>
            <a:r>
              <a:rPr sz="2800" spc="-95" smtClean="0">
                <a:latin typeface="Times New Roman" pitchFamily="18" charset="0"/>
                <a:cs typeface="Times New Roman" pitchFamily="18" charset="0"/>
              </a:rPr>
              <a:t> </a:t>
            </a:r>
            <a:r>
              <a:rPr sz="2800" spc="-200" smtClean="0">
                <a:latin typeface="Times New Roman" pitchFamily="18" charset="0"/>
                <a:cs typeface="Times New Roman" pitchFamily="18" charset="0"/>
              </a:rPr>
              <a:t>(</a:t>
            </a:r>
            <a:r>
              <a:rPr sz="2800" spc="280" smtClean="0">
                <a:latin typeface="Times New Roman" pitchFamily="18" charset="0"/>
                <a:cs typeface="Times New Roman" pitchFamily="18" charset="0"/>
              </a:rPr>
              <a:t>G</a:t>
            </a:r>
            <a:r>
              <a:rPr sz="2800" spc="5" smtClean="0">
                <a:latin typeface="Times New Roman" pitchFamily="18" charset="0"/>
                <a:cs typeface="Times New Roman" pitchFamily="18" charset="0"/>
              </a:rPr>
              <a:t>C</a:t>
            </a:r>
            <a:r>
              <a:rPr sz="2800" spc="20" smtClean="0">
                <a:latin typeface="Times New Roman" pitchFamily="18" charset="0"/>
                <a:cs typeface="Times New Roman" pitchFamily="18" charset="0"/>
              </a:rPr>
              <a:t>S</a:t>
            </a:r>
            <a:r>
              <a:rPr sz="2800" spc="-204" smtClean="0">
                <a:latin typeface="Times New Roman" pitchFamily="18" charset="0"/>
                <a:cs typeface="Times New Roman" pitchFamily="18" charset="0"/>
              </a:rPr>
              <a:t>)</a:t>
            </a:r>
            <a:endParaRPr sz="2800" smtClean="0">
              <a:latin typeface="Times New Roman" pitchFamily="18" charset="0"/>
              <a:cs typeface="Times New Roman" pitchFamily="18" charset="0"/>
            </a:endParaRPr>
          </a:p>
          <a:p>
            <a:pPr marL="469900" indent="-457834">
              <a:lnSpc>
                <a:spcPct val="150000"/>
              </a:lnSpc>
              <a:buFont typeface="Wingdings"/>
              <a:buChar char=""/>
              <a:tabLst>
                <a:tab pos="469900" algn="l"/>
                <a:tab pos="470534" algn="l"/>
              </a:tabLst>
            </a:pPr>
            <a:r>
              <a:rPr sz="2800" spc="-5" smtClean="0">
                <a:latin typeface="Times New Roman" pitchFamily="18" charset="0"/>
                <a:cs typeface="Times New Roman" pitchFamily="18" charset="0"/>
              </a:rPr>
              <a:t>Cooperation</a:t>
            </a:r>
            <a:endParaRPr sz="2800">
              <a:latin typeface="Times New Roman" pitchFamily="18" charset="0"/>
              <a:cs typeface="Times New Roman" pitchFamily="18" charset="0"/>
            </a:endParaRPr>
          </a:p>
          <a:p>
            <a:pPr marL="469900" indent="-457834">
              <a:lnSpc>
                <a:spcPct val="150000"/>
              </a:lnSpc>
              <a:buFont typeface="Wingdings"/>
              <a:buChar char=""/>
              <a:tabLst>
                <a:tab pos="469900" algn="l"/>
                <a:tab pos="470534" algn="l"/>
              </a:tabLst>
            </a:pPr>
            <a:r>
              <a:rPr sz="2800" spc="-90" dirty="0">
                <a:latin typeface="Times New Roman" pitchFamily="18" charset="0"/>
                <a:cs typeface="Times New Roman" pitchFamily="18" charset="0"/>
              </a:rPr>
              <a:t>Mentality</a:t>
            </a:r>
            <a:endParaRPr sz="2800">
              <a:latin typeface="Times New Roman" pitchFamily="18" charset="0"/>
              <a:cs typeface="Times New Roman" pitchFamily="18" charset="0"/>
            </a:endParaRPr>
          </a:p>
          <a:p>
            <a:pPr marL="469900" indent="-457834">
              <a:lnSpc>
                <a:spcPct val="150000"/>
              </a:lnSpc>
              <a:spcBef>
                <a:spcPts val="30"/>
              </a:spcBef>
              <a:buFont typeface="Wingdings"/>
              <a:buChar char=""/>
              <a:tabLst>
                <a:tab pos="469900" algn="l"/>
                <a:tab pos="470534" algn="l"/>
              </a:tabLst>
            </a:pPr>
            <a:r>
              <a:rPr sz="2800" spc="-25" dirty="0">
                <a:latin typeface="Times New Roman" pitchFamily="18" charset="0"/>
                <a:cs typeface="Times New Roman" pitchFamily="18" charset="0"/>
              </a:rPr>
              <a:t>Memory</a:t>
            </a:r>
            <a:endParaRPr sz="2800">
              <a:latin typeface="Times New Roman" pitchFamily="18" charset="0"/>
              <a:cs typeface="Times New Roman" pitchFamily="18" charset="0"/>
            </a:endParaRPr>
          </a:p>
          <a:p>
            <a:pPr marL="469900" indent="-457834">
              <a:lnSpc>
                <a:spcPct val="150000"/>
              </a:lnSpc>
              <a:buFont typeface="Wingdings"/>
              <a:buChar char=""/>
              <a:tabLst>
                <a:tab pos="469900" algn="l"/>
                <a:tab pos="470534" algn="l"/>
              </a:tabLst>
            </a:pPr>
            <a:r>
              <a:rPr sz="2800" spc="55" dirty="0">
                <a:latin typeface="Times New Roman" pitchFamily="18" charset="0"/>
                <a:cs typeface="Times New Roman" pitchFamily="18" charset="0"/>
              </a:rPr>
              <a:t>Mood</a:t>
            </a:r>
            <a:endParaRPr sz="2800">
              <a:latin typeface="Times New Roman" pitchFamily="18" charset="0"/>
              <a:cs typeface="Times New Roman" pitchFamily="18" charset="0"/>
            </a:endParaRPr>
          </a:p>
          <a:p>
            <a:pPr marL="469900" indent="-457834">
              <a:lnSpc>
                <a:spcPct val="150000"/>
              </a:lnSpc>
              <a:buFont typeface="Wingdings"/>
              <a:buChar char=""/>
              <a:tabLst>
                <a:tab pos="469900" algn="l"/>
                <a:tab pos="470534" algn="l"/>
              </a:tabLst>
            </a:pPr>
            <a:r>
              <a:rPr sz="2800" spc="-65" dirty="0">
                <a:latin typeface="Times New Roman" pitchFamily="18" charset="0"/>
                <a:cs typeface="Times New Roman" pitchFamily="18" charset="0"/>
              </a:rPr>
              <a:t>Decubitus</a:t>
            </a:r>
            <a:endParaRPr sz="2800">
              <a:latin typeface="Times New Roman" pitchFamily="18" charset="0"/>
              <a:cs typeface="Times New Roman" pitchFamily="18" charset="0"/>
            </a:endParaRPr>
          </a:p>
          <a:p>
            <a:pPr marL="469900" marR="70485" indent="-457834">
              <a:lnSpc>
                <a:spcPct val="150000"/>
              </a:lnSpc>
              <a:spcBef>
                <a:spcPts val="25"/>
              </a:spcBef>
              <a:buFont typeface="Wingdings"/>
              <a:buChar char=""/>
              <a:tabLst>
                <a:tab pos="469900" algn="l"/>
                <a:tab pos="470534" algn="l"/>
              </a:tabLst>
            </a:pPr>
            <a:r>
              <a:rPr sz="2800" spc="-40" dirty="0">
                <a:latin typeface="Times New Roman" pitchFamily="18" charset="0"/>
                <a:cs typeface="Times New Roman" pitchFamily="18" charset="0"/>
              </a:rPr>
              <a:t>Body</a:t>
            </a:r>
            <a:r>
              <a:rPr sz="2800" spc="-50" dirty="0">
                <a:latin typeface="Times New Roman" pitchFamily="18" charset="0"/>
                <a:cs typeface="Times New Roman" pitchFamily="18" charset="0"/>
              </a:rPr>
              <a:t> </a:t>
            </a:r>
            <a:r>
              <a:rPr sz="2800" spc="-140" dirty="0">
                <a:latin typeface="Times New Roman" pitchFamily="18" charset="0"/>
                <a:cs typeface="Times New Roman" pitchFamily="18" charset="0"/>
              </a:rPr>
              <a:t>built</a:t>
            </a:r>
            <a:r>
              <a:rPr sz="2800" spc="-35" dirty="0">
                <a:latin typeface="Times New Roman" pitchFamily="18" charset="0"/>
                <a:cs typeface="Times New Roman" pitchFamily="18" charset="0"/>
              </a:rPr>
              <a:t> </a:t>
            </a:r>
            <a:r>
              <a:rPr sz="2800" spc="-380" dirty="0">
                <a:latin typeface="Times New Roman" pitchFamily="18" charset="0"/>
                <a:cs typeface="Times New Roman" pitchFamily="18" charset="0"/>
              </a:rPr>
              <a:t>– </a:t>
            </a:r>
            <a:r>
              <a:rPr sz="2800" spc="-375" dirty="0">
                <a:latin typeface="Times New Roman" pitchFamily="18" charset="0"/>
                <a:cs typeface="Times New Roman" pitchFamily="18" charset="0"/>
              </a:rPr>
              <a:t> </a:t>
            </a:r>
            <a:r>
              <a:rPr sz="2800" spc="-65" dirty="0">
                <a:latin typeface="Times New Roman" pitchFamily="18" charset="0"/>
                <a:cs typeface="Times New Roman" pitchFamily="18" charset="0"/>
              </a:rPr>
              <a:t>he</a:t>
            </a:r>
            <a:r>
              <a:rPr sz="2800" spc="-20" dirty="0">
                <a:latin typeface="Times New Roman" pitchFamily="18" charset="0"/>
                <a:cs typeface="Times New Roman" pitchFamily="18" charset="0"/>
              </a:rPr>
              <a:t>i</a:t>
            </a:r>
            <a:r>
              <a:rPr sz="2800" spc="65" dirty="0">
                <a:latin typeface="Times New Roman" pitchFamily="18" charset="0"/>
                <a:cs typeface="Times New Roman" pitchFamily="18" charset="0"/>
              </a:rPr>
              <a:t>g</a:t>
            </a:r>
            <a:r>
              <a:rPr sz="2800" spc="-265" dirty="0">
                <a:latin typeface="Times New Roman" pitchFamily="18" charset="0"/>
                <a:cs typeface="Times New Roman" pitchFamily="18" charset="0"/>
              </a:rPr>
              <a:t>h</a:t>
            </a:r>
            <a:r>
              <a:rPr sz="2800" spc="-180" dirty="0">
                <a:latin typeface="Times New Roman" pitchFamily="18" charset="0"/>
                <a:cs typeface="Times New Roman" pitchFamily="18" charset="0"/>
              </a:rPr>
              <a:t>t</a:t>
            </a:r>
            <a:r>
              <a:rPr sz="2800" spc="-90" dirty="0">
                <a:latin typeface="Times New Roman" pitchFamily="18" charset="0"/>
                <a:cs typeface="Times New Roman" pitchFamily="18" charset="0"/>
              </a:rPr>
              <a:t>.</a:t>
            </a:r>
            <a:r>
              <a:rPr sz="2800" spc="-265" dirty="0">
                <a:latin typeface="Times New Roman" pitchFamily="18" charset="0"/>
                <a:cs typeface="Times New Roman" pitchFamily="18" charset="0"/>
              </a:rPr>
              <a:t>w</a:t>
            </a:r>
            <a:r>
              <a:rPr sz="2800" spc="-30" dirty="0">
                <a:latin typeface="Times New Roman" pitchFamily="18" charset="0"/>
                <a:cs typeface="Times New Roman" pitchFamily="18" charset="0"/>
              </a:rPr>
              <a:t>e</a:t>
            </a:r>
            <a:r>
              <a:rPr sz="2800" spc="-10" dirty="0">
                <a:latin typeface="Times New Roman" pitchFamily="18" charset="0"/>
                <a:cs typeface="Times New Roman" pitchFamily="18" charset="0"/>
              </a:rPr>
              <a:t>i</a:t>
            </a:r>
            <a:r>
              <a:rPr sz="2800" spc="65" dirty="0">
                <a:latin typeface="Times New Roman" pitchFamily="18" charset="0"/>
                <a:cs typeface="Times New Roman" pitchFamily="18" charset="0"/>
              </a:rPr>
              <a:t>g</a:t>
            </a:r>
            <a:r>
              <a:rPr sz="2800" spc="-265" dirty="0">
                <a:latin typeface="Times New Roman" pitchFamily="18" charset="0"/>
                <a:cs typeface="Times New Roman" pitchFamily="18" charset="0"/>
              </a:rPr>
              <a:t>h</a:t>
            </a:r>
            <a:r>
              <a:rPr sz="2800" spc="-165" dirty="0">
                <a:latin typeface="Times New Roman" pitchFamily="18" charset="0"/>
                <a:cs typeface="Times New Roman" pitchFamily="18" charset="0"/>
              </a:rPr>
              <a:t>t</a:t>
            </a:r>
            <a:r>
              <a:rPr sz="2800" spc="-90" dirty="0">
                <a:latin typeface="Times New Roman" pitchFamily="18" charset="0"/>
                <a:cs typeface="Times New Roman" pitchFamily="18" charset="0"/>
              </a:rPr>
              <a:t>,</a:t>
            </a:r>
            <a:r>
              <a:rPr sz="2800" spc="-95" dirty="0">
                <a:latin typeface="Times New Roman" pitchFamily="18" charset="0"/>
                <a:cs typeface="Times New Roman" pitchFamily="18" charset="0"/>
              </a:rPr>
              <a:t> </a:t>
            </a:r>
            <a:r>
              <a:rPr sz="2800" spc="-310" dirty="0">
                <a:latin typeface="Times New Roman" pitchFamily="18" charset="0"/>
                <a:cs typeface="Times New Roman" pitchFamily="18" charset="0"/>
              </a:rPr>
              <a:t>B</a:t>
            </a:r>
            <a:r>
              <a:rPr sz="2800" spc="15" dirty="0">
                <a:latin typeface="Times New Roman" pitchFamily="18" charset="0"/>
                <a:cs typeface="Times New Roman" pitchFamily="18" charset="0"/>
              </a:rPr>
              <a:t>M</a:t>
            </a:r>
            <a:r>
              <a:rPr sz="2800" spc="-330" dirty="0">
                <a:latin typeface="Times New Roman" pitchFamily="18" charset="0"/>
                <a:cs typeface="Times New Roman" pitchFamily="18" charset="0"/>
              </a:rPr>
              <a:t>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pc="-165" dirty="0" smtClean="0">
                <a:solidFill>
                  <a:srgbClr val="7E7E7E"/>
                </a:solidFill>
              </a:rPr>
              <a:t>Introduction</a:t>
            </a:r>
            <a:endParaRPr lang="en-IN" b="1" dirty="0"/>
          </a:p>
        </p:txBody>
      </p:sp>
      <p:sp>
        <p:nvSpPr>
          <p:cNvPr id="3" name="Content Placeholder 2"/>
          <p:cNvSpPr>
            <a:spLocks noGrp="1"/>
          </p:cNvSpPr>
          <p:nvPr>
            <p:ph idx="1"/>
          </p:nvPr>
        </p:nvSpPr>
        <p:spPr>
          <a:xfrm>
            <a:off x="228600" y="1295400"/>
            <a:ext cx="8686800" cy="5334000"/>
          </a:xfrm>
        </p:spPr>
        <p:txBody>
          <a:bodyPr>
            <a:normAutofit lnSpcReduction="10000"/>
          </a:bodyPr>
          <a:lstStyle/>
          <a:p>
            <a:r>
              <a:rPr lang="en-IN" b="1" spc="-5" dirty="0" err="1" smtClean="0">
                <a:latin typeface="Times New Roman"/>
                <a:cs typeface="Times New Roman"/>
              </a:rPr>
              <a:t>Pariksha</a:t>
            </a:r>
            <a:r>
              <a:rPr lang="en-IN" b="1" spc="-5" dirty="0" smtClean="0">
                <a:latin typeface="Times New Roman"/>
                <a:cs typeface="Times New Roman"/>
              </a:rPr>
              <a:t>:</a:t>
            </a:r>
            <a:endParaRPr lang="en-IN" dirty="0" smtClean="0">
              <a:latin typeface="Times New Roman"/>
              <a:cs typeface="Times New Roman"/>
            </a:endParaRPr>
          </a:p>
          <a:p>
            <a:pPr>
              <a:buNone/>
            </a:pPr>
            <a:r>
              <a:rPr lang="en-US" sz="2400" b="1" spc="-95" dirty="0" smtClean="0">
                <a:solidFill>
                  <a:srgbClr val="DE7D17"/>
                </a:solidFill>
                <a:latin typeface="Arial"/>
                <a:cs typeface="Arial"/>
              </a:rPr>
              <a:t>	</a:t>
            </a:r>
            <a:r>
              <a:rPr lang="mr-IN" sz="2400" b="1" spc="-95" dirty="0" smtClean="0">
                <a:solidFill>
                  <a:srgbClr val="DE7D17"/>
                </a:solidFill>
                <a:latin typeface="Arial"/>
                <a:cs typeface="Arial"/>
              </a:rPr>
              <a:t>“</a:t>
            </a:r>
            <a:r>
              <a:rPr lang="mr-IN" spc="5" dirty="0" smtClean="0">
                <a:latin typeface="Kruti Dev 010" pitchFamily="2" charset="0"/>
                <a:cs typeface="Times New Roman"/>
              </a:rPr>
              <a:t>परीक्ष्यतेव्यवस्थाप्यतेवस्तुस्वरूपमनयेतत परीक्षा प्रमाणातन </a:t>
            </a:r>
            <a:r>
              <a:rPr lang="mr-IN" spc="5" dirty="0" smtClean="0">
                <a:latin typeface="Times New Roman" pitchFamily="18" charset="0"/>
                <a:cs typeface="Times New Roman" pitchFamily="18" charset="0"/>
              </a:rPr>
              <a:t>” </a:t>
            </a:r>
            <a:r>
              <a:rPr lang="en-IN" spc="5" dirty="0" smtClean="0">
                <a:latin typeface="Times New Roman" pitchFamily="18" charset="0"/>
                <a:cs typeface="Times New Roman" pitchFamily="18" charset="0"/>
              </a:rPr>
              <a:t>Ch.Su.11/17</a:t>
            </a:r>
          </a:p>
          <a:p>
            <a:pPr marL="12700" marR="5080" algn="just">
              <a:lnSpc>
                <a:spcPct val="100000"/>
              </a:lnSpc>
              <a:spcBef>
                <a:spcPts val="115"/>
              </a:spcBef>
            </a:pPr>
            <a:endParaRPr lang="en-IN" sz="2800" spc="-5" dirty="0" smtClean="0">
              <a:latin typeface="Times New Roman" pitchFamily="18" charset="0"/>
              <a:cs typeface="Times New Roman" pitchFamily="18" charset="0"/>
            </a:endParaRPr>
          </a:p>
          <a:p>
            <a:pPr marL="12700" marR="5080" algn="just">
              <a:lnSpc>
                <a:spcPct val="100000"/>
              </a:lnSpc>
              <a:spcBef>
                <a:spcPts val="115"/>
              </a:spcBef>
            </a:pPr>
            <a:r>
              <a:rPr lang="en-IN" sz="2800" spc="-5" dirty="0" smtClean="0">
                <a:latin typeface="Times New Roman" pitchFamily="18" charset="0"/>
                <a:cs typeface="Times New Roman" pitchFamily="18" charset="0"/>
              </a:rPr>
              <a:t>The </a:t>
            </a:r>
            <a:r>
              <a:rPr lang="en-IN" sz="2800" spc="-20" dirty="0" smtClean="0">
                <a:latin typeface="Times New Roman" pitchFamily="18" charset="0"/>
                <a:cs typeface="Times New Roman" pitchFamily="18" charset="0"/>
              </a:rPr>
              <a:t>word </a:t>
            </a:r>
            <a:r>
              <a:rPr lang="en-IN" sz="2800" dirty="0" smtClean="0">
                <a:latin typeface="Times New Roman" pitchFamily="18" charset="0"/>
                <a:cs typeface="Times New Roman" pitchFamily="18" charset="0"/>
              </a:rPr>
              <a:t>‘</a:t>
            </a:r>
            <a:r>
              <a:rPr lang="en-IN" sz="2800" dirty="0" err="1" smtClean="0">
                <a:latin typeface="Times New Roman" pitchFamily="18" charset="0"/>
                <a:cs typeface="Times New Roman" pitchFamily="18" charset="0"/>
              </a:rPr>
              <a:t>Pariksha</a:t>
            </a:r>
            <a:r>
              <a:rPr lang="en-IN" sz="2800" dirty="0" smtClean="0">
                <a:latin typeface="Times New Roman" pitchFamily="18" charset="0"/>
                <a:cs typeface="Times New Roman" pitchFamily="18" charset="0"/>
              </a:rPr>
              <a:t>’ </a:t>
            </a:r>
            <a:r>
              <a:rPr lang="en-IN" sz="2800" spc="-5" dirty="0" smtClean="0">
                <a:latin typeface="Times New Roman" pitchFamily="18" charset="0"/>
                <a:cs typeface="Times New Roman" pitchFamily="18" charset="0"/>
              </a:rPr>
              <a:t>derived </a:t>
            </a:r>
            <a:r>
              <a:rPr lang="en-IN" sz="2800" spc="-10" dirty="0" smtClean="0">
                <a:latin typeface="Times New Roman" pitchFamily="18" charset="0"/>
                <a:cs typeface="Times New Roman" pitchFamily="18" charset="0"/>
              </a:rPr>
              <a:t>from </a:t>
            </a:r>
            <a:r>
              <a:rPr lang="en-IN" sz="2800" dirty="0" smtClean="0">
                <a:latin typeface="Times New Roman" pitchFamily="18" charset="0"/>
                <a:cs typeface="Times New Roman" pitchFamily="18" charset="0"/>
              </a:rPr>
              <a:t>the </a:t>
            </a:r>
            <a:r>
              <a:rPr lang="en-IN" sz="2800" spc="-10" dirty="0" smtClean="0">
                <a:latin typeface="Times New Roman" pitchFamily="18" charset="0"/>
                <a:cs typeface="Times New Roman" pitchFamily="18" charset="0"/>
              </a:rPr>
              <a:t>root </a:t>
            </a:r>
            <a:r>
              <a:rPr lang="en-IN" sz="2800" spc="5" dirty="0" smtClean="0">
                <a:latin typeface="Times New Roman" pitchFamily="18" charset="0"/>
                <a:cs typeface="Times New Roman" pitchFamily="18" charset="0"/>
              </a:rPr>
              <a:t>‘</a:t>
            </a:r>
            <a:r>
              <a:rPr lang="en-IN" sz="2800" spc="5" dirty="0" err="1" smtClean="0">
                <a:latin typeface="Times New Roman" pitchFamily="18" charset="0"/>
                <a:cs typeface="Times New Roman" pitchFamily="18" charset="0"/>
              </a:rPr>
              <a:t>iksh</a:t>
            </a:r>
            <a:r>
              <a:rPr lang="en-IN" sz="2800" spc="5" dirty="0" smtClean="0">
                <a:latin typeface="Times New Roman" pitchFamily="18" charset="0"/>
                <a:cs typeface="Times New Roman" pitchFamily="18" charset="0"/>
              </a:rPr>
              <a:t>’ </a:t>
            </a:r>
            <a:r>
              <a:rPr lang="en-IN" sz="2800" spc="-10" dirty="0" smtClean="0">
                <a:latin typeface="Times New Roman" pitchFamily="18" charset="0"/>
                <a:cs typeface="Times New Roman" pitchFamily="18" charset="0"/>
              </a:rPr>
              <a:t>which </a:t>
            </a:r>
            <a:r>
              <a:rPr lang="en-IN" sz="2800" dirty="0" smtClean="0">
                <a:latin typeface="Times New Roman" pitchFamily="18" charset="0"/>
                <a:cs typeface="Times New Roman" pitchFamily="18" charset="0"/>
              </a:rPr>
              <a:t>means- ‘to </a:t>
            </a:r>
            <a:r>
              <a:rPr lang="en-IN" sz="2800" spc="-45" dirty="0" smtClean="0">
                <a:latin typeface="Times New Roman" pitchFamily="18" charset="0"/>
                <a:cs typeface="Times New Roman" pitchFamily="18" charset="0"/>
              </a:rPr>
              <a:t>view, </a:t>
            </a:r>
            <a:r>
              <a:rPr lang="en-IN" sz="2800" spc="15" dirty="0" smtClean="0">
                <a:latin typeface="Times New Roman" pitchFamily="18" charset="0"/>
                <a:cs typeface="Times New Roman" pitchFamily="18" charset="0"/>
              </a:rPr>
              <a:t>to </a:t>
            </a:r>
            <a:r>
              <a:rPr lang="en-IN" sz="2800" spc="20" dirty="0" smtClean="0">
                <a:latin typeface="Times New Roman" pitchFamily="18" charset="0"/>
                <a:cs typeface="Times New Roman" pitchFamily="18" charset="0"/>
              </a:rPr>
              <a:t> </a:t>
            </a:r>
            <a:r>
              <a:rPr lang="en-IN" sz="2800" spc="-15" dirty="0" smtClean="0">
                <a:latin typeface="Times New Roman" pitchFamily="18" charset="0"/>
                <a:cs typeface="Times New Roman" pitchFamily="18" charset="0"/>
              </a:rPr>
              <a:t>consider, </a:t>
            </a:r>
            <a:r>
              <a:rPr lang="en-IN" sz="2800" spc="10" dirty="0" smtClean="0">
                <a:latin typeface="Times New Roman" pitchFamily="18" charset="0"/>
                <a:cs typeface="Times New Roman" pitchFamily="18" charset="0"/>
              </a:rPr>
              <a:t>to </a:t>
            </a:r>
            <a:r>
              <a:rPr lang="en-IN" sz="2800" spc="-5" dirty="0" smtClean="0">
                <a:latin typeface="Times New Roman" pitchFamily="18" charset="0"/>
                <a:cs typeface="Times New Roman" pitchFamily="18" charset="0"/>
              </a:rPr>
              <a:t>examine’ with </a:t>
            </a:r>
            <a:r>
              <a:rPr lang="en-IN" sz="2800" spc="10" dirty="0" smtClean="0">
                <a:latin typeface="Times New Roman" pitchFamily="18" charset="0"/>
                <a:cs typeface="Times New Roman" pitchFamily="18" charset="0"/>
              </a:rPr>
              <a:t>the </a:t>
            </a:r>
            <a:r>
              <a:rPr lang="en-IN" sz="2800" spc="-10" dirty="0" smtClean="0">
                <a:latin typeface="Times New Roman" pitchFamily="18" charset="0"/>
                <a:cs typeface="Times New Roman" pitchFamily="18" charset="0"/>
              </a:rPr>
              <a:t>preposition </a:t>
            </a:r>
            <a:r>
              <a:rPr lang="en-IN" sz="2800" spc="-5" dirty="0" smtClean="0">
                <a:latin typeface="Times New Roman" pitchFamily="18" charset="0"/>
                <a:cs typeface="Times New Roman" pitchFamily="18" charset="0"/>
              </a:rPr>
              <a:t>‘</a:t>
            </a:r>
            <a:r>
              <a:rPr lang="en-IN" sz="2800" spc="-5" dirty="0" err="1" smtClean="0">
                <a:latin typeface="Times New Roman" pitchFamily="18" charset="0"/>
                <a:cs typeface="Times New Roman" pitchFamily="18" charset="0"/>
              </a:rPr>
              <a:t>Pari</a:t>
            </a:r>
            <a:r>
              <a:rPr lang="en-IN" sz="2800" spc="-5" dirty="0" smtClean="0">
                <a:latin typeface="Times New Roman" pitchFamily="18" charset="0"/>
                <a:cs typeface="Times New Roman" pitchFamily="18" charset="0"/>
              </a:rPr>
              <a:t>’ fixed before </a:t>
            </a:r>
            <a:r>
              <a:rPr lang="en-IN" sz="2800" dirty="0" smtClean="0">
                <a:latin typeface="Times New Roman" pitchFamily="18" charset="0"/>
                <a:cs typeface="Times New Roman" pitchFamily="18" charset="0"/>
              </a:rPr>
              <a:t>the </a:t>
            </a:r>
            <a:r>
              <a:rPr lang="en-IN" sz="2800" spc="-10" dirty="0" smtClean="0">
                <a:latin typeface="Times New Roman" pitchFamily="18" charset="0"/>
                <a:cs typeface="Times New Roman" pitchFamily="18" charset="0"/>
              </a:rPr>
              <a:t>root </a:t>
            </a:r>
            <a:r>
              <a:rPr lang="en-IN" sz="2800" spc="-15" dirty="0" smtClean="0">
                <a:latin typeface="Times New Roman" pitchFamily="18" charset="0"/>
                <a:cs typeface="Times New Roman" pitchFamily="18" charset="0"/>
              </a:rPr>
              <a:t>which </a:t>
            </a:r>
            <a:r>
              <a:rPr lang="en-IN" sz="2800" spc="-10" dirty="0" smtClean="0">
                <a:latin typeface="Times New Roman" pitchFamily="18" charset="0"/>
                <a:cs typeface="Times New Roman" pitchFamily="18" charset="0"/>
              </a:rPr>
              <a:t> </a:t>
            </a:r>
            <a:r>
              <a:rPr lang="en-IN" sz="2800" dirty="0" smtClean="0">
                <a:latin typeface="Times New Roman" pitchFamily="18" charset="0"/>
                <a:cs typeface="Times New Roman" pitchFamily="18" charset="0"/>
              </a:rPr>
              <a:t>means </a:t>
            </a:r>
            <a:r>
              <a:rPr lang="en-IN" sz="2800" spc="-5" dirty="0" smtClean="0">
                <a:latin typeface="Times New Roman" pitchFamily="18" charset="0"/>
                <a:cs typeface="Times New Roman" pitchFamily="18" charset="0"/>
              </a:rPr>
              <a:t>‘from all </a:t>
            </a:r>
            <a:r>
              <a:rPr lang="en-IN" sz="2800" dirty="0" smtClean="0">
                <a:latin typeface="Times New Roman" pitchFamily="18" charset="0"/>
                <a:cs typeface="Times New Roman" pitchFamily="18" charset="0"/>
              </a:rPr>
              <a:t>sides’. Thus </a:t>
            </a:r>
            <a:r>
              <a:rPr lang="en-IN" sz="2800" spc="-5" dirty="0" smtClean="0">
                <a:latin typeface="Times New Roman" pitchFamily="18" charset="0"/>
                <a:cs typeface="Times New Roman" pitchFamily="18" charset="0"/>
              </a:rPr>
              <a:t>‘</a:t>
            </a:r>
            <a:r>
              <a:rPr lang="en-IN" sz="2800" spc="-5" dirty="0" err="1" smtClean="0">
                <a:latin typeface="Times New Roman" pitchFamily="18" charset="0"/>
                <a:cs typeface="Times New Roman" pitchFamily="18" charset="0"/>
              </a:rPr>
              <a:t>Pariksha</a:t>
            </a:r>
            <a:r>
              <a:rPr lang="en-IN" sz="2800" spc="-5" dirty="0" smtClean="0">
                <a:latin typeface="Times New Roman" pitchFamily="18" charset="0"/>
                <a:cs typeface="Times New Roman" pitchFamily="18" charset="0"/>
              </a:rPr>
              <a:t>’ means </a:t>
            </a:r>
            <a:r>
              <a:rPr lang="en-IN" sz="2800" spc="-10" dirty="0" smtClean="0">
                <a:latin typeface="Times New Roman" pitchFamily="18" charset="0"/>
                <a:cs typeface="Times New Roman" pitchFamily="18" charset="0"/>
              </a:rPr>
              <a:t>‘viewing </a:t>
            </a:r>
            <a:r>
              <a:rPr lang="en-IN" sz="2800" spc="-5" dirty="0" smtClean="0">
                <a:latin typeface="Times New Roman" pitchFamily="18" charset="0"/>
                <a:cs typeface="Times New Roman" pitchFamily="18" charset="0"/>
              </a:rPr>
              <a:t>or </a:t>
            </a:r>
            <a:r>
              <a:rPr lang="en-IN" sz="2800" dirty="0" smtClean="0">
                <a:latin typeface="Times New Roman" pitchFamily="18" charset="0"/>
                <a:cs typeface="Times New Roman" pitchFamily="18" charset="0"/>
              </a:rPr>
              <a:t>examining </a:t>
            </a:r>
            <a:r>
              <a:rPr lang="en-IN" sz="2800" spc="-25" dirty="0" smtClean="0">
                <a:latin typeface="Times New Roman" pitchFamily="18" charset="0"/>
                <a:cs typeface="Times New Roman" pitchFamily="18" charset="0"/>
              </a:rPr>
              <a:t>an </a:t>
            </a:r>
            <a:r>
              <a:rPr lang="en-IN" sz="2800" spc="-20" dirty="0" smtClean="0">
                <a:latin typeface="Times New Roman" pitchFamily="18" charset="0"/>
                <a:cs typeface="Times New Roman" pitchFamily="18" charset="0"/>
              </a:rPr>
              <a:t> </a:t>
            </a:r>
            <a:r>
              <a:rPr lang="en-IN" sz="2800" dirty="0" smtClean="0">
                <a:latin typeface="Times New Roman" pitchFamily="18" charset="0"/>
                <a:cs typeface="Times New Roman" pitchFamily="18" charset="0"/>
              </a:rPr>
              <a:t>object</a:t>
            </a:r>
            <a:r>
              <a:rPr lang="en-IN" sz="2800" spc="-45" dirty="0" smtClean="0">
                <a:latin typeface="Times New Roman" pitchFamily="18" charset="0"/>
                <a:cs typeface="Times New Roman" pitchFamily="18" charset="0"/>
              </a:rPr>
              <a:t> </a:t>
            </a:r>
            <a:r>
              <a:rPr lang="en-IN" sz="2800" spc="-10" dirty="0" smtClean="0">
                <a:latin typeface="Times New Roman" pitchFamily="18" charset="0"/>
                <a:cs typeface="Times New Roman" pitchFamily="18" charset="0"/>
              </a:rPr>
              <a:t>from</a:t>
            </a:r>
            <a:r>
              <a:rPr lang="en-IN" sz="2800" spc="10" dirty="0" smtClean="0">
                <a:latin typeface="Times New Roman" pitchFamily="18" charset="0"/>
                <a:cs typeface="Times New Roman" pitchFamily="18" charset="0"/>
              </a:rPr>
              <a:t> </a:t>
            </a:r>
            <a:r>
              <a:rPr lang="en-IN" sz="2800" spc="-5" dirty="0" smtClean="0">
                <a:latin typeface="Times New Roman" pitchFamily="18" charset="0"/>
                <a:cs typeface="Times New Roman" pitchFamily="18" charset="0"/>
              </a:rPr>
              <a:t>all</a:t>
            </a:r>
            <a:r>
              <a:rPr lang="en-IN" sz="2800" spc="-45" dirty="0" smtClean="0">
                <a:latin typeface="Times New Roman" pitchFamily="18" charset="0"/>
                <a:cs typeface="Times New Roman" pitchFamily="18" charset="0"/>
              </a:rPr>
              <a:t> </a:t>
            </a:r>
            <a:r>
              <a:rPr lang="en-IN" sz="2800" dirty="0" smtClean="0">
                <a:latin typeface="Times New Roman" pitchFamily="18" charset="0"/>
                <a:cs typeface="Times New Roman" pitchFamily="18" charset="0"/>
              </a:rPr>
              <a:t>sides’.</a:t>
            </a:r>
          </a:p>
          <a:p>
            <a:pPr>
              <a:lnSpc>
                <a:spcPct val="100000"/>
              </a:lnSpc>
              <a:spcBef>
                <a:spcPts val="30"/>
              </a:spcBef>
            </a:pPr>
            <a:endParaRPr lang="en-IN" sz="2800" dirty="0" smtClean="0">
              <a:latin typeface="Times New Roman" pitchFamily="18" charset="0"/>
              <a:cs typeface="Times New Roman" pitchFamily="18" charset="0"/>
            </a:endParaRPr>
          </a:p>
          <a:p>
            <a:pPr marL="12700" marR="1424305">
              <a:lnSpc>
                <a:spcPts val="2740"/>
              </a:lnSpc>
            </a:pPr>
            <a:r>
              <a:rPr lang="en-IN" sz="2800" dirty="0" err="1" smtClean="0">
                <a:latin typeface="Times New Roman" pitchFamily="18" charset="0"/>
                <a:cs typeface="Times New Roman" pitchFamily="18" charset="0"/>
              </a:rPr>
              <a:t>Chakrapani</a:t>
            </a:r>
            <a:r>
              <a:rPr lang="en-IN" sz="2800" dirty="0" smtClean="0">
                <a:latin typeface="Times New Roman" pitchFamily="18" charset="0"/>
                <a:cs typeface="Times New Roman" pitchFamily="18" charset="0"/>
              </a:rPr>
              <a:t>. Through which ‘</a:t>
            </a:r>
            <a:r>
              <a:rPr lang="en-IN" sz="2800" dirty="0" err="1" smtClean="0">
                <a:latin typeface="Times New Roman" pitchFamily="18" charset="0"/>
                <a:cs typeface="Times New Roman" pitchFamily="18" charset="0"/>
              </a:rPr>
              <a:t>vastuwarupam</a:t>
            </a:r>
            <a:r>
              <a:rPr lang="en-IN" sz="2800" dirty="0" smtClean="0">
                <a:latin typeface="Times New Roman" pitchFamily="18" charset="0"/>
                <a:cs typeface="Times New Roman" pitchFamily="18" charset="0"/>
              </a:rPr>
              <a:t>’ gets established is  said as </a:t>
            </a:r>
            <a:r>
              <a:rPr lang="en-IN" sz="2800" dirty="0" err="1" smtClean="0">
                <a:latin typeface="Times New Roman" pitchFamily="18" charset="0"/>
                <a:cs typeface="Times New Roman" pitchFamily="18" charset="0"/>
              </a:rPr>
              <a:t>Pariksha</a:t>
            </a:r>
            <a:r>
              <a:rPr lang="en-IN" sz="2800" dirty="0" smtClean="0">
                <a:latin typeface="Times New Roman" pitchFamily="18" charset="0"/>
                <a:cs typeface="Times New Roman" pitchFamily="18" charset="0"/>
              </a:rPr>
              <a:t> or </a:t>
            </a:r>
            <a:r>
              <a:rPr lang="en-IN" sz="2800" dirty="0" err="1" smtClean="0">
                <a:latin typeface="Times New Roman" pitchFamily="18" charset="0"/>
                <a:cs typeface="Times New Roman" pitchFamily="18" charset="0"/>
              </a:rPr>
              <a:t>Pramana</a:t>
            </a:r>
            <a:r>
              <a:rPr lang="en-IN" sz="3000" dirty="0" smtClean="0">
                <a:latin typeface="Times New Roman" pitchFamily="18" charset="0"/>
                <a:cs typeface="Times New Roman" pitchFamily="18" charset="0"/>
              </a:rPr>
              <a:t>.</a:t>
            </a:r>
          </a:p>
          <a:p>
            <a:pPr>
              <a:buNone/>
            </a:pPr>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43000" y="457200"/>
            <a:ext cx="4229100" cy="505908"/>
          </a:xfrm>
          <a:prstGeom prst="rect">
            <a:avLst/>
          </a:prstGeom>
        </p:spPr>
        <p:txBody>
          <a:bodyPr vert="horz" wrap="square" lIns="0" tIns="13335" rIns="0" bIns="0" rtlCol="0">
            <a:spAutoFit/>
          </a:bodyPr>
          <a:lstStyle/>
          <a:p>
            <a:pPr marL="12700">
              <a:lnSpc>
                <a:spcPct val="100000"/>
              </a:lnSpc>
              <a:spcBef>
                <a:spcPts val="105"/>
              </a:spcBef>
            </a:pPr>
            <a:r>
              <a:rPr sz="3200" spc="-105" dirty="0">
                <a:solidFill>
                  <a:srgbClr val="FFC000"/>
                </a:solidFill>
              </a:rPr>
              <a:t>Vital</a:t>
            </a:r>
            <a:r>
              <a:rPr sz="3200" spc="-100" dirty="0">
                <a:solidFill>
                  <a:srgbClr val="FFC000"/>
                </a:solidFill>
              </a:rPr>
              <a:t> </a:t>
            </a:r>
            <a:r>
              <a:rPr sz="3200" spc="-150" dirty="0">
                <a:solidFill>
                  <a:srgbClr val="FFC000"/>
                </a:solidFill>
              </a:rPr>
              <a:t>signs</a:t>
            </a:r>
            <a:endParaRPr sz="3200"/>
          </a:p>
        </p:txBody>
      </p:sp>
      <p:sp>
        <p:nvSpPr>
          <p:cNvPr id="4" name="object 4"/>
          <p:cNvSpPr txBox="1">
            <a:spLocks noGrp="1"/>
          </p:cNvSpPr>
          <p:nvPr>
            <p:ph idx="1"/>
          </p:nvPr>
        </p:nvSpPr>
        <p:spPr>
          <a:xfrm>
            <a:off x="457200" y="1600200"/>
            <a:ext cx="8229600" cy="4653069"/>
          </a:xfrm>
          <a:prstGeom prst="rect">
            <a:avLst/>
          </a:prstGeom>
        </p:spPr>
        <p:txBody>
          <a:bodyPr vert="horz" wrap="square" lIns="0" tIns="13970" rIns="0" bIns="0" rtlCol="0">
            <a:spAutoFit/>
          </a:bodyPr>
          <a:lstStyle/>
          <a:p>
            <a:pPr marL="361315" indent="-343535">
              <a:lnSpc>
                <a:spcPct val="150000"/>
              </a:lnSpc>
              <a:spcBef>
                <a:spcPts val="110"/>
              </a:spcBef>
              <a:buFont typeface="Wingdings"/>
              <a:buChar char=""/>
              <a:tabLst>
                <a:tab pos="361950" algn="l"/>
              </a:tabLst>
            </a:pPr>
            <a:r>
              <a:rPr spc="-220" dirty="0">
                <a:latin typeface="Times New Roman" pitchFamily="18" charset="0"/>
                <a:cs typeface="Times New Roman" pitchFamily="18" charset="0"/>
              </a:rPr>
              <a:t>P</a:t>
            </a:r>
            <a:r>
              <a:rPr spc="-165" dirty="0">
                <a:latin typeface="Times New Roman" pitchFamily="18" charset="0"/>
                <a:cs typeface="Times New Roman" pitchFamily="18" charset="0"/>
              </a:rPr>
              <a:t>u</a:t>
            </a:r>
            <a:r>
              <a:rPr spc="-90" dirty="0">
                <a:latin typeface="Times New Roman" pitchFamily="18" charset="0"/>
                <a:cs typeface="Times New Roman" pitchFamily="18" charset="0"/>
              </a:rPr>
              <a:t>l</a:t>
            </a:r>
            <a:r>
              <a:rPr spc="-195" dirty="0">
                <a:latin typeface="Times New Roman" pitchFamily="18" charset="0"/>
                <a:cs typeface="Times New Roman" pitchFamily="18" charset="0"/>
              </a:rPr>
              <a:t>s</a:t>
            </a:r>
            <a:r>
              <a:rPr spc="114" dirty="0">
                <a:latin typeface="Times New Roman" pitchFamily="18" charset="0"/>
                <a:cs typeface="Times New Roman" pitchFamily="18" charset="0"/>
              </a:rPr>
              <a:t>e</a:t>
            </a:r>
            <a:r>
              <a:rPr spc="-50" dirty="0">
                <a:latin typeface="Times New Roman" pitchFamily="18" charset="0"/>
                <a:cs typeface="Times New Roman" pitchFamily="18" charset="0"/>
              </a:rPr>
              <a:t> </a:t>
            </a:r>
            <a:r>
              <a:rPr spc="-325" dirty="0">
                <a:latin typeface="Times New Roman" pitchFamily="18" charset="0"/>
                <a:cs typeface="Times New Roman" pitchFamily="18" charset="0"/>
              </a:rPr>
              <a:t>–</a:t>
            </a:r>
            <a:r>
              <a:rPr spc="-40" dirty="0">
                <a:latin typeface="Times New Roman" pitchFamily="18" charset="0"/>
                <a:cs typeface="Times New Roman" pitchFamily="18" charset="0"/>
              </a:rPr>
              <a:t> </a:t>
            </a:r>
            <a:r>
              <a:rPr spc="-290" dirty="0">
                <a:latin typeface="Times New Roman" pitchFamily="18" charset="0"/>
                <a:cs typeface="Times New Roman" pitchFamily="18" charset="0"/>
              </a:rPr>
              <a:t>r</a:t>
            </a:r>
            <a:r>
              <a:rPr spc="145" dirty="0">
                <a:latin typeface="Times New Roman" pitchFamily="18" charset="0"/>
                <a:cs typeface="Times New Roman" pitchFamily="18" charset="0"/>
              </a:rPr>
              <a:t>a</a:t>
            </a:r>
            <a:r>
              <a:rPr spc="-90" dirty="0">
                <a:latin typeface="Times New Roman" pitchFamily="18" charset="0"/>
                <a:cs typeface="Times New Roman" pitchFamily="18" charset="0"/>
              </a:rPr>
              <a:t>te</a:t>
            </a:r>
            <a:r>
              <a:rPr spc="-50" dirty="0">
                <a:latin typeface="Times New Roman" pitchFamily="18" charset="0"/>
                <a:cs typeface="Times New Roman" pitchFamily="18" charset="0"/>
              </a:rPr>
              <a:t>,</a:t>
            </a:r>
            <a:r>
              <a:rPr spc="-290" dirty="0">
                <a:latin typeface="Times New Roman" pitchFamily="18" charset="0"/>
                <a:cs typeface="Times New Roman" pitchFamily="18" charset="0"/>
              </a:rPr>
              <a:t>r</a:t>
            </a:r>
            <a:r>
              <a:rPr spc="-110" dirty="0">
                <a:latin typeface="Times New Roman" pitchFamily="18" charset="0"/>
                <a:cs typeface="Times New Roman" pitchFamily="18" charset="0"/>
              </a:rPr>
              <a:t>hyt</a:t>
            </a:r>
            <a:r>
              <a:rPr spc="-140" dirty="0">
                <a:latin typeface="Times New Roman" pitchFamily="18" charset="0"/>
                <a:cs typeface="Times New Roman" pitchFamily="18" charset="0"/>
              </a:rPr>
              <a:t>h</a:t>
            </a:r>
            <a:r>
              <a:rPr spc="-75" dirty="0">
                <a:latin typeface="Times New Roman" pitchFamily="18" charset="0"/>
                <a:cs typeface="Times New Roman" pitchFamily="18" charset="0"/>
              </a:rPr>
              <a:t>m</a:t>
            </a:r>
            <a:r>
              <a:rPr spc="-20" dirty="0">
                <a:latin typeface="Times New Roman" pitchFamily="18" charset="0"/>
                <a:cs typeface="Times New Roman" pitchFamily="18" charset="0"/>
              </a:rPr>
              <a:t>,</a:t>
            </a:r>
            <a:r>
              <a:rPr spc="-30" dirty="0">
                <a:latin typeface="Times New Roman" pitchFamily="18" charset="0"/>
                <a:cs typeface="Times New Roman" pitchFamily="18" charset="0"/>
              </a:rPr>
              <a:t>v</a:t>
            </a:r>
            <a:r>
              <a:rPr spc="-35" dirty="0">
                <a:latin typeface="Times New Roman" pitchFamily="18" charset="0"/>
                <a:cs typeface="Times New Roman" pitchFamily="18" charset="0"/>
              </a:rPr>
              <a:t>olume</a:t>
            </a:r>
            <a:r>
              <a:rPr spc="-15" dirty="0">
                <a:latin typeface="Times New Roman" pitchFamily="18" charset="0"/>
                <a:cs typeface="Times New Roman" pitchFamily="18" charset="0"/>
              </a:rPr>
              <a:t>,</a:t>
            </a:r>
            <a:r>
              <a:rPr spc="30" dirty="0">
                <a:latin typeface="Times New Roman" pitchFamily="18" charset="0"/>
                <a:cs typeface="Times New Roman" pitchFamily="18" charset="0"/>
              </a:rPr>
              <a:t>eq</a:t>
            </a:r>
            <a:r>
              <a:rPr spc="25" dirty="0">
                <a:latin typeface="Times New Roman" pitchFamily="18" charset="0"/>
                <a:cs typeface="Times New Roman" pitchFamily="18" charset="0"/>
              </a:rPr>
              <a:t>u</a:t>
            </a:r>
            <a:r>
              <a:rPr spc="145" dirty="0">
                <a:latin typeface="Times New Roman" pitchFamily="18" charset="0"/>
                <a:cs typeface="Times New Roman" pitchFamily="18" charset="0"/>
              </a:rPr>
              <a:t>a</a:t>
            </a:r>
            <a:r>
              <a:rPr spc="-170" dirty="0">
                <a:latin typeface="Times New Roman" pitchFamily="18" charset="0"/>
                <a:cs typeface="Times New Roman" pitchFamily="18" charset="0"/>
              </a:rPr>
              <a:t>li</a:t>
            </a:r>
            <a:r>
              <a:rPr spc="-245" dirty="0">
                <a:latin typeface="Times New Roman" pitchFamily="18" charset="0"/>
                <a:cs typeface="Times New Roman" pitchFamily="18" charset="0"/>
              </a:rPr>
              <a:t>t</a:t>
            </a:r>
            <a:r>
              <a:rPr spc="15" dirty="0">
                <a:latin typeface="Times New Roman" pitchFamily="18" charset="0"/>
                <a:cs typeface="Times New Roman" pitchFamily="18" charset="0"/>
              </a:rPr>
              <a:t>y</a:t>
            </a:r>
            <a:r>
              <a:rPr spc="-135" dirty="0">
                <a:latin typeface="Times New Roman" pitchFamily="18" charset="0"/>
                <a:cs typeface="Times New Roman" pitchFamily="18" charset="0"/>
              </a:rPr>
              <a:t> </a:t>
            </a:r>
            <a:r>
              <a:rPr spc="-20" dirty="0">
                <a:latin typeface="Times New Roman" pitchFamily="18" charset="0"/>
                <a:cs typeface="Times New Roman" pitchFamily="18" charset="0"/>
              </a:rPr>
              <a:t>o</a:t>
            </a:r>
            <a:r>
              <a:rPr spc="-15" dirty="0">
                <a:latin typeface="Times New Roman" pitchFamily="18" charset="0"/>
                <a:cs typeface="Times New Roman" pitchFamily="18" charset="0"/>
              </a:rPr>
              <a:t>n</a:t>
            </a:r>
            <a:r>
              <a:rPr spc="-30" dirty="0">
                <a:latin typeface="Times New Roman" pitchFamily="18" charset="0"/>
                <a:cs typeface="Times New Roman" pitchFamily="18" charset="0"/>
              </a:rPr>
              <a:t> </a:t>
            </a:r>
            <a:r>
              <a:rPr spc="-60" dirty="0">
                <a:latin typeface="Times New Roman" pitchFamily="18" charset="0"/>
                <a:cs typeface="Times New Roman" pitchFamily="18" charset="0"/>
              </a:rPr>
              <a:t>bot</a:t>
            </a:r>
            <a:r>
              <a:rPr spc="-65" dirty="0">
                <a:latin typeface="Times New Roman" pitchFamily="18" charset="0"/>
                <a:cs typeface="Times New Roman" pitchFamily="18" charset="0"/>
              </a:rPr>
              <a:t>h </a:t>
            </a:r>
            <a:r>
              <a:rPr spc="-195" dirty="0">
                <a:latin typeface="Times New Roman" pitchFamily="18" charset="0"/>
                <a:cs typeface="Times New Roman" pitchFamily="18" charset="0"/>
              </a:rPr>
              <a:t>s</a:t>
            </a:r>
            <a:r>
              <a:rPr spc="-25" dirty="0">
                <a:latin typeface="Times New Roman" pitchFamily="18" charset="0"/>
                <a:cs typeface="Times New Roman" pitchFamily="18" charset="0"/>
              </a:rPr>
              <a:t>i</a:t>
            </a:r>
            <a:r>
              <a:rPr spc="-55" dirty="0">
                <a:latin typeface="Times New Roman" pitchFamily="18" charset="0"/>
                <a:cs typeface="Times New Roman" pitchFamily="18" charset="0"/>
              </a:rPr>
              <a:t>d</a:t>
            </a:r>
            <a:r>
              <a:rPr spc="-35" dirty="0">
                <a:latin typeface="Times New Roman" pitchFamily="18" charset="0"/>
                <a:cs typeface="Times New Roman" pitchFamily="18" charset="0"/>
              </a:rPr>
              <a:t>es</a:t>
            </a:r>
          </a:p>
          <a:p>
            <a:pPr marL="361315" indent="-343535">
              <a:lnSpc>
                <a:spcPct val="150000"/>
              </a:lnSpc>
              <a:buFont typeface="Wingdings"/>
              <a:buChar char=""/>
              <a:tabLst>
                <a:tab pos="361950" algn="l"/>
              </a:tabLst>
            </a:pPr>
            <a:r>
              <a:rPr spc="-40" smtClean="0">
                <a:latin typeface="Times New Roman" pitchFamily="18" charset="0"/>
                <a:cs typeface="Times New Roman" pitchFamily="18" charset="0"/>
              </a:rPr>
              <a:t>Blood</a:t>
            </a:r>
            <a:r>
              <a:rPr spc="-85" smtClean="0">
                <a:latin typeface="Times New Roman" pitchFamily="18" charset="0"/>
                <a:cs typeface="Times New Roman" pitchFamily="18" charset="0"/>
              </a:rPr>
              <a:t> </a:t>
            </a:r>
            <a:r>
              <a:rPr spc="-95" dirty="0">
                <a:latin typeface="Times New Roman" pitchFamily="18" charset="0"/>
                <a:cs typeface="Times New Roman" pitchFamily="18" charset="0"/>
              </a:rPr>
              <a:t>pressure</a:t>
            </a:r>
            <a:r>
              <a:rPr spc="-40" dirty="0">
                <a:latin typeface="Times New Roman" pitchFamily="18" charset="0"/>
                <a:cs typeface="Times New Roman" pitchFamily="18" charset="0"/>
              </a:rPr>
              <a:t> </a:t>
            </a:r>
            <a:r>
              <a:rPr spc="-325" dirty="0">
                <a:latin typeface="Times New Roman" pitchFamily="18" charset="0"/>
                <a:cs typeface="Times New Roman" pitchFamily="18" charset="0"/>
              </a:rPr>
              <a:t>–</a:t>
            </a:r>
          </a:p>
          <a:p>
            <a:pPr marL="361315" indent="-343535">
              <a:lnSpc>
                <a:spcPct val="150000"/>
              </a:lnSpc>
              <a:buFont typeface="Wingdings"/>
              <a:buChar char=""/>
              <a:tabLst>
                <a:tab pos="361950" algn="l"/>
              </a:tabLst>
            </a:pPr>
            <a:r>
              <a:rPr spc="-150" smtClean="0">
                <a:latin typeface="Times New Roman" pitchFamily="18" charset="0"/>
                <a:cs typeface="Times New Roman" pitchFamily="18" charset="0"/>
              </a:rPr>
              <a:t>Re</a:t>
            </a:r>
            <a:r>
              <a:rPr spc="-130" smtClean="0">
                <a:latin typeface="Times New Roman" pitchFamily="18" charset="0"/>
                <a:cs typeface="Times New Roman" pitchFamily="18" charset="0"/>
              </a:rPr>
              <a:t>s</a:t>
            </a:r>
            <a:r>
              <a:rPr spc="70" smtClean="0">
                <a:latin typeface="Times New Roman" pitchFamily="18" charset="0"/>
                <a:cs typeface="Times New Roman" pitchFamily="18" charset="0"/>
              </a:rPr>
              <a:t>p</a:t>
            </a:r>
            <a:r>
              <a:rPr spc="-170" smtClean="0">
                <a:latin typeface="Times New Roman" pitchFamily="18" charset="0"/>
                <a:cs typeface="Times New Roman" pitchFamily="18" charset="0"/>
              </a:rPr>
              <a:t>i</a:t>
            </a:r>
            <a:r>
              <a:rPr spc="-265" smtClean="0">
                <a:latin typeface="Times New Roman" pitchFamily="18" charset="0"/>
                <a:cs typeface="Times New Roman" pitchFamily="18" charset="0"/>
              </a:rPr>
              <a:t>r</a:t>
            </a:r>
            <a:r>
              <a:rPr spc="145" smtClean="0">
                <a:latin typeface="Times New Roman" pitchFamily="18" charset="0"/>
                <a:cs typeface="Times New Roman" pitchFamily="18" charset="0"/>
              </a:rPr>
              <a:t>a</a:t>
            </a:r>
            <a:r>
              <a:rPr spc="-170" smtClean="0">
                <a:latin typeface="Times New Roman" pitchFamily="18" charset="0"/>
                <a:cs typeface="Times New Roman" pitchFamily="18" charset="0"/>
              </a:rPr>
              <a:t>to</a:t>
            </a:r>
            <a:r>
              <a:rPr spc="-165" smtClean="0">
                <a:latin typeface="Times New Roman" pitchFamily="18" charset="0"/>
                <a:cs typeface="Times New Roman" pitchFamily="18" charset="0"/>
              </a:rPr>
              <a:t>r</a:t>
            </a:r>
            <a:r>
              <a:rPr spc="15" smtClean="0">
                <a:latin typeface="Times New Roman" pitchFamily="18" charset="0"/>
                <a:cs typeface="Times New Roman" pitchFamily="18" charset="0"/>
              </a:rPr>
              <a:t>y</a:t>
            </a:r>
            <a:r>
              <a:rPr spc="-55" smtClean="0">
                <a:latin typeface="Times New Roman" pitchFamily="18" charset="0"/>
                <a:cs typeface="Times New Roman" pitchFamily="18" charset="0"/>
              </a:rPr>
              <a:t> </a:t>
            </a:r>
            <a:r>
              <a:rPr spc="-290" dirty="0">
                <a:latin typeface="Times New Roman" pitchFamily="18" charset="0"/>
                <a:cs typeface="Times New Roman" pitchFamily="18" charset="0"/>
              </a:rPr>
              <a:t>r</a:t>
            </a:r>
            <a:r>
              <a:rPr spc="145" dirty="0">
                <a:latin typeface="Times New Roman" pitchFamily="18" charset="0"/>
                <a:cs typeface="Times New Roman" pitchFamily="18" charset="0"/>
              </a:rPr>
              <a:t>a</a:t>
            </a:r>
            <a:r>
              <a:rPr spc="-80" dirty="0">
                <a:latin typeface="Times New Roman" pitchFamily="18" charset="0"/>
                <a:cs typeface="Times New Roman" pitchFamily="18" charset="0"/>
              </a:rPr>
              <a:t>te</a:t>
            </a:r>
          </a:p>
          <a:p>
            <a:pPr marL="361315" indent="-343535">
              <a:lnSpc>
                <a:spcPct val="150000"/>
              </a:lnSpc>
              <a:spcBef>
                <a:spcPts val="5"/>
              </a:spcBef>
              <a:buFont typeface="Wingdings"/>
              <a:buChar char=""/>
              <a:tabLst>
                <a:tab pos="361950" algn="l"/>
              </a:tabLst>
            </a:pPr>
            <a:r>
              <a:rPr spc="-80" smtClean="0">
                <a:latin typeface="Times New Roman" pitchFamily="18" charset="0"/>
                <a:cs typeface="Times New Roman" pitchFamily="18" charset="0"/>
              </a:rPr>
              <a:t>Temperature</a:t>
            </a:r>
            <a:endParaRPr spc="-80" dirty="0">
              <a:latin typeface="Times New Roman" pitchFamily="18" charset="0"/>
              <a:cs typeface="Times New Roman" pitchFamily="18" charset="0"/>
            </a:endParaRPr>
          </a:p>
          <a:p>
            <a:pPr marL="361315" indent="-343535">
              <a:lnSpc>
                <a:spcPct val="150000"/>
              </a:lnSpc>
              <a:spcBef>
                <a:spcPts val="5"/>
              </a:spcBef>
              <a:buFont typeface="Wingdings"/>
              <a:buChar char=""/>
              <a:tabLst>
                <a:tab pos="361950" algn="l"/>
              </a:tabLst>
            </a:pPr>
            <a:r>
              <a:rPr spc="-35" smtClean="0">
                <a:latin typeface="Times New Roman" pitchFamily="18" charset="0"/>
                <a:cs typeface="Times New Roman" pitchFamily="18" charset="0"/>
              </a:rPr>
              <a:t>Random</a:t>
            </a:r>
            <a:r>
              <a:rPr spc="-75" smtClean="0">
                <a:latin typeface="Times New Roman" pitchFamily="18" charset="0"/>
                <a:cs typeface="Times New Roman" pitchFamily="18" charset="0"/>
              </a:rPr>
              <a:t> </a:t>
            </a:r>
            <a:r>
              <a:rPr spc="25" dirty="0">
                <a:latin typeface="Times New Roman" pitchFamily="18" charset="0"/>
                <a:cs typeface="Times New Roman" pitchFamily="18" charset="0"/>
              </a:rPr>
              <a:t>blood</a:t>
            </a:r>
            <a:r>
              <a:rPr spc="-80" dirty="0">
                <a:latin typeface="Times New Roman" pitchFamily="18" charset="0"/>
                <a:cs typeface="Times New Roman" pitchFamily="18" charset="0"/>
              </a:rPr>
              <a:t> </a:t>
            </a:r>
            <a:r>
              <a:rPr spc="-70" dirty="0">
                <a:latin typeface="Times New Roman" pitchFamily="18" charset="0"/>
                <a:cs typeface="Times New Roman" pitchFamily="18" charset="0"/>
              </a:rPr>
              <a:t>sugar</a:t>
            </a:r>
          </a:p>
          <a:p>
            <a:pPr marL="361315" indent="-343535">
              <a:lnSpc>
                <a:spcPct val="150000"/>
              </a:lnSpc>
              <a:buFont typeface="Wingdings"/>
              <a:buChar char=""/>
              <a:tabLst>
                <a:tab pos="361950" algn="l"/>
              </a:tabLst>
            </a:pPr>
            <a:r>
              <a:rPr spc="30" smtClean="0">
                <a:latin typeface="Times New Roman" pitchFamily="18" charset="0"/>
                <a:cs typeface="Times New Roman" pitchFamily="18" charset="0"/>
              </a:rPr>
              <a:t>Oxygen</a:t>
            </a:r>
            <a:r>
              <a:rPr spc="-140" smtClean="0">
                <a:latin typeface="Times New Roman" pitchFamily="18" charset="0"/>
                <a:cs typeface="Times New Roman" pitchFamily="18" charset="0"/>
              </a:rPr>
              <a:t> </a:t>
            </a:r>
            <a:r>
              <a:rPr spc="-60" dirty="0">
                <a:latin typeface="Times New Roman" pitchFamily="18" charset="0"/>
                <a:cs typeface="Times New Roman" pitchFamily="18" charset="0"/>
              </a:rPr>
              <a:t>level(spo2)</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71601" y="533400"/>
            <a:ext cx="6248399" cy="505908"/>
          </a:xfrm>
          <a:prstGeom prst="rect">
            <a:avLst/>
          </a:prstGeom>
        </p:spPr>
        <p:txBody>
          <a:bodyPr vert="horz" wrap="square" lIns="0" tIns="13335" rIns="0" bIns="0" rtlCol="0">
            <a:spAutoFit/>
          </a:bodyPr>
          <a:lstStyle/>
          <a:p>
            <a:pPr marL="12700">
              <a:lnSpc>
                <a:spcPct val="100000"/>
              </a:lnSpc>
              <a:spcBef>
                <a:spcPts val="105"/>
              </a:spcBef>
            </a:pPr>
            <a:r>
              <a:rPr sz="3200" spc="45" dirty="0">
                <a:solidFill>
                  <a:srgbClr val="FFC000"/>
                </a:solidFill>
              </a:rPr>
              <a:t>Head</a:t>
            </a:r>
            <a:r>
              <a:rPr sz="3200" spc="-140" dirty="0">
                <a:solidFill>
                  <a:srgbClr val="FFC000"/>
                </a:solidFill>
              </a:rPr>
              <a:t> </a:t>
            </a:r>
            <a:r>
              <a:rPr sz="3200" spc="-55" dirty="0">
                <a:solidFill>
                  <a:srgbClr val="FFC000"/>
                </a:solidFill>
              </a:rPr>
              <a:t>examination</a:t>
            </a:r>
            <a:endParaRPr sz="3200"/>
          </a:p>
        </p:txBody>
      </p:sp>
      <p:sp>
        <p:nvSpPr>
          <p:cNvPr id="4" name="object 4"/>
          <p:cNvSpPr txBox="1"/>
          <p:nvPr/>
        </p:nvSpPr>
        <p:spPr>
          <a:xfrm>
            <a:off x="304801" y="1143000"/>
            <a:ext cx="8422100" cy="4064574"/>
          </a:xfrm>
          <a:prstGeom prst="rect">
            <a:avLst/>
          </a:prstGeom>
        </p:spPr>
        <p:txBody>
          <a:bodyPr vert="horz" wrap="square" lIns="0" tIns="14605" rIns="0" bIns="0" rtlCol="0">
            <a:spAutoFit/>
          </a:bodyPr>
          <a:lstStyle/>
          <a:p>
            <a:pPr marL="355600" indent="-343535">
              <a:lnSpc>
                <a:spcPct val="100000"/>
              </a:lnSpc>
              <a:spcBef>
                <a:spcPts val="115"/>
              </a:spcBef>
              <a:buFont typeface="Wingdings"/>
              <a:buChar char=""/>
              <a:tabLst>
                <a:tab pos="356235" algn="l"/>
              </a:tabLst>
            </a:pPr>
            <a:r>
              <a:rPr sz="2400" spc="-80" dirty="0">
                <a:latin typeface="Times New Roman" pitchFamily="18" charset="0"/>
                <a:cs typeface="Times New Roman" pitchFamily="18" charset="0"/>
              </a:rPr>
              <a:t>Mouth</a:t>
            </a:r>
            <a:r>
              <a:rPr sz="2400" spc="-25" dirty="0">
                <a:latin typeface="Times New Roman" pitchFamily="18" charset="0"/>
                <a:cs typeface="Times New Roman" pitchFamily="18" charset="0"/>
              </a:rPr>
              <a:t> </a:t>
            </a:r>
            <a:r>
              <a:rPr sz="2400" spc="-35">
                <a:latin typeface="Times New Roman" pitchFamily="18" charset="0"/>
                <a:cs typeface="Times New Roman" pitchFamily="18" charset="0"/>
              </a:rPr>
              <a:t>examination-</a:t>
            </a:r>
            <a:r>
              <a:rPr sz="2400" spc="-85">
                <a:latin typeface="Times New Roman" pitchFamily="18" charset="0"/>
                <a:cs typeface="Times New Roman" pitchFamily="18" charset="0"/>
              </a:rPr>
              <a:t> </a:t>
            </a:r>
            <a:r>
              <a:rPr sz="2400" spc="-65" smtClean="0">
                <a:latin typeface="Times New Roman" pitchFamily="18" charset="0"/>
                <a:cs typeface="Times New Roman" pitchFamily="18" charset="0"/>
              </a:rPr>
              <a:t>odour,</a:t>
            </a:r>
            <a:r>
              <a:rPr lang="en-US" sz="2400" spc="-65" dirty="0" smtClean="0">
                <a:latin typeface="Times New Roman" pitchFamily="18" charset="0"/>
                <a:cs typeface="Times New Roman" pitchFamily="18" charset="0"/>
              </a:rPr>
              <a:t> </a:t>
            </a:r>
            <a:r>
              <a:rPr sz="2400" spc="-65" smtClean="0">
                <a:latin typeface="Times New Roman" pitchFamily="18" charset="0"/>
                <a:cs typeface="Times New Roman" pitchFamily="18" charset="0"/>
              </a:rPr>
              <a:t>lips,</a:t>
            </a:r>
            <a:r>
              <a:rPr lang="en-US" sz="2400" spc="-65" dirty="0" smtClean="0">
                <a:latin typeface="Times New Roman" pitchFamily="18" charset="0"/>
                <a:cs typeface="Times New Roman" pitchFamily="18" charset="0"/>
              </a:rPr>
              <a:t> </a:t>
            </a:r>
            <a:r>
              <a:rPr sz="2400" spc="-65" smtClean="0">
                <a:latin typeface="Times New Roman" pitchFamily="18" charset="0"/>
                <a:cs typeface="Times New Roman" pitchFamily="18" charset="0"/>
              </a:rPr>
              <a:t>tongue,</a:t>
            </a:r>
            <a:r>
              <a:rPr lang="en-US" sz="2400" spc="-65" dirty="0" smtClean="0">
                <a:latin typeface="Times New Roman" pitchFamily="18" charset="0"/>
                <a:cs typeface="Times New Roman" pitchFamily="18" charset="0"/>
              </a:rPr>
              <a:t> </a:t>
            </a:r>
            <a:r>
              <a:rPr sz="2400" spc="-65" smtClean="0">
                <a:latin typeface="Times New Roman" pitchFamily="18" charset="0"/>
                <a:cs typeface="Times New Roman" pitchFamily="18" charset="0"/>
              </a:rPr>
              <a:t>teeth,</a:t>
            </a:r>
            <a:r>
              <a:rPr lang="en-US" sz="2400" spc="-65" dirty="0" smtClean="0">
                <a:latin typeface="Times New Roman" pitchFamily="18" charset="0"/>
                <a:cs typeface="Times New Roman" pitchFamily="18" charset="0"/>
              </a:rPr>
              <a:t> </a:t>
            </a:r>
            <a:r>
              <a:rPr sz="2400" spc="-65" smtClean="0">
                <a:latin typeface="Times New Roman" pitchFamily="18" charset="0"/>
                <a:cs typeface="Times New Roman" pitchFamily="18" charset="0"/>
              </a:rPr>
              <a:t>gums,</a:t>
            </a:r>
            <a:r>
              <a:rPr lang="en-US" sz="2400" spc="-65" dirty="0" smtClean="0">
                <a:latin typeface="Times New Roman" pitchFamily="18" charset="0"/>
                <a:cs typeface="Times New Roman" pitchFamily="18" charset="0"/>
              </a:rPr>
              <a:t> </a:t>
            </a:r>
            <a:r>
              <a:rPr sz="2400" spc="-65" smtClean="0">
                <a:latin typeface="Times New Roman" pitchFamily="18" charset="0"/>
                <a:cs typeface="Times New Roman" pitchFamily="18" charset="0"/>
              </a:rPr>
              <a:t>oral</a:t>
            </a:r>
            <a:r>
              <a:rPr sz="2400" spc="-90" smtClean="0">
                <a:latin typeface="Times New Roman" pitchFamily="18" charset="0"/>
                <a:cs typeface="Times New Roman" pitchFamily="18" charset="0"/>
              </a:rPr>
              <a:t> </a:t>
            </a:r>
            <a:r>
              <a:rPr sz="2400" spc="-5" dirty="0">
                <a:latin typeface="Times New Roman" pitchFamily="18" charset="0"/>
                <a:cs typeface="Times New Roman" pitchFamily="18" charset="0"/>
              </a:rPr>
              <a:t>cavity</a:t>
            </a:r>
            <a:endParaRPr sz="2400">
              <a:latin typeface="Times New Roman" pitchFamily="18" charset="0"/>
              <a:cs typeface="Times New Roman" pitchFamily="18" charset="0"/>
            </a:endParaRPr>
          </a:p>
          <a:p>
            <a:pPr>
              <a:lnSpc>
                <a:spcPct val="100000"/>
              </a:lnSpc>
              <a:spcBef>
                <a:spcPts val="45"/>
              </a:spcBef>
              <a:buFont typeface="Wingdings"/>
              <a:buChar char=""/>
            </a:pPr>
            <a:endParaRPr sz="2350">
              <a:latin typeface="Times New Roman" pitchFamily="18" charset="0"/>
              <a:cs typeface="Times New Roman" pitchFamily="18" charset="0"/>
            </a:endParaRPr>
          </a:p>
          <a:p>
            <a:pPr marL="355600" indent="-343535">
              <a:lnSpc>
                <a:spcPct val="100000"/>
              </a:lnSpc>
              <a:buFont typeface="Wingdings"/>
              <a:buChar char=""/>
              <a:tabLst>
                <a:tab pos="356235" algn="l"/>
              </a:tabLst>
            </a:pPr>
            <a:r>
              <a:rPr sz="2400" spc="-114" dirty="0">
                <a:latin typeface="Times New Roman" pitchFamily="18" charset="0"/>
                <a:cs typeface="Times New Roman" pitchFamily="18" charset="0"/>
              </a:rPr>
              <a:t>Ear</a:t>
            </a:r>
            <a:r>
              <a:rPr sz="2400" spc="-45" dirty="0">
                <a:latin typeface="Times New Roman" pitchFamily="18" charset="0"/>
                <a:cs typeface="Times New Roman" pitchFamily="18" charset="0"/>
              </a:rPr>
              <a:t> </a:t>
            </a:r>
            <a:r>
              <a:rPr sz="2400" spc="5" dirty="0">
                <a:latin typeface="Times New Roman" pitchFamily="18" charset="0"/>
                <a:cs typeface="Times New Roman" pitchFamily="18" charset="0"/>
              </a:rPr>
              <a:t>e</a:t>
            </a:r>
            <a:r>
              <a:rPr sz="2400" spc="25" dirty="0">
                <a:latin typeface="Times New Roman" pitchFamily="18" charset="0"/>
                <a:cs typeface="Times New Roman" pitchFamily="18" charset="0"/>
              </a:rPr>
              <a:t>x</a:t>
            </a:r>
            <a:r>
              <a:rPr sz="2400" spc="145" dirty="0">
                <a:latin typeface="Times New Roman" pitchFamily="18" charset="0"/>
                <a:cs typeface="Times New Roman" pitchFamily="18" charset="0"/>
              </a:rPr>
              <a:t>a</a:t>
            </a:r>
            <a:r>
              <a:rPr sz="2400" spc="-85" dirty="0">
                <a:latin typeface="Times New Roman" pitchFamily="18" charset="0"/>
                <a:cs typeface="Times New Roman" pitchFamily="18" charset="0"/>
              </a:rPr>
              <a:t>mi</a:t>
            </a:r>
            <a:r>
              <a:rPr sz="2400" spc="-105" dirty="0">
                <a:latin typeface="Times New Roman" pitchFamily="18" charset="0"/>
                <a:cs typeface="Times New Roman" pitchFamily="18" charset="0"/>
              </a:rPr>
              <a:t>n</a:t>
            </a:r>
            <a:r>
              <a:rPr sz="2400" spc="145" dirty="0">
                <a:latin typeface="Times New Roman" pitchFamily="18" charset="0"/>
                <a:cs typeface="Times New Roman" pitchFamily="18" charset="0"/>
              </a:rPr>
              <a:t>a</a:t>
            </a:r>
            <a:r>
              <a:rPr sz="2400" spc="-245" dirty="0">
                <a:latin typeface="Times New Roman" pitchFamily="18" charset="0"/>
                <a:cs typeface="Times New Roman" pitchFamily="18" charset="0"/>
              </a:rPr>
              <a:t>t</a:t>
            </a:r>
            <a:r>
              <a:rPr sz="2400" spc="-190" dirty="0">
                <a:latin typeface="Times New Roman" pitchFamily="18" charset="0"/>
                <a:cs typeface="Times New Roman" pitchFamily="18" charset="0"/>
              </a:rPr>
              <a:t>i</a:t>
            </a:r>
            <a:r>
              <a:rPr sz="2400" spc="-20" dirty="0">
                <a:latin typeface="Times New Roman" pitchFamily="18" charset="0"/>
                <a:cs typeface="Times New Roman" pitchFamily="18" charset="0"/>
              </a:rPr>
              <a:t>on</a:t>
            </a:r>
            <a:endParaRPr sz="2400">
              <a:latin typeface="Times New Roman" pitchFamily="18" charset="0"/>
              <a:cs typeface="Times New Roman" pitchFamily="18" charset="0"/>
            </a:endParaRPr>
          </a:p>
          <a:p>
            <a:pPr>
              <a:lnSpc>
                <a:spcPct val="100000"/>
              </a:lnSpc>
              <a:spcBef>
                <a:spcPts val="50"/>
              </a:spcBef>
              <a:buFont typeface="Wingdings"/>
              <a:buChar char=""/>
            </a:pPr>
            <a:endParaRPr sz="2350">
              <a:latin typeface="Times New Roman" pitchFamily="18" charset="0"/>
              <a:cs typeface="Times New Roman" pitchFamily="18" charset="0"/>
            </a:endParaRPr>
          </a:p>
          <a:p>
            <a:pPr marL="355600" indent="-343535">
              <a:lnSpc>
                <a:spcPct val="100000"/>
              </a:lnSpc>
              <a:buFont typeface="Wingdings"/>
              <a:buChar char=""/>
              <a:tabLst>
                <a:tab pos="356235" algn="l"/>
              </a:tabLst>
            </a:pPr>
            <a:r>
              <a:rPr sz="2400" spc="-220" dirty="0">
                <a:latin typeface="Times New Roman" pitchFamily="18" charset="0"/>
                <a:cs typeface="Times New Roman" pitchFamily="18" charset="0"/>
              </a:rPr>
              <a:t>P</a:t>
            </a:r>
            <a:r>
              <a:rPr sz="2400" spc="145" dirty="0">
                <a:latin typeface="Times New Roman" pitchFamily="18" charset="0"/>
                <a:cs typeface="Times New Roman" pitchFamily="18" charset="0"/>
              </a:rPr>
              <a:t>a</a:t>
            </a:r>
            <a:r>
              <a:rPr sz="2400" spc="-290" dirty="0">
                <a:latin typeface="Times New Roman" pitchFamily="18" charset="0"/>
                <a:cs typeface="Times New Roman" pitchFamily="18" charset="0"/>
              </a:rPr>
              <a:t>r</a:t>
            </a:r>
            <a:r>
              <a:rPr sz="2400" spc="-70" dirty="0">
                <a:latin typeface="Times New Roman" pitchFamily="18" charset="0"/>
                <a:cs typeface="Times New Roman" pitchFamily="18" charset="0"/>
              </a:rPr>
              <a:t>oti</a:t>
            </a:r>
            <a:r>
              <a:rPr sz="2400" spc="-90" dirty="0">
                <a:latin typeface="Times New Roman" pitchFamily="18" charset="0"/>
                <a:cs typeface="Times New Roman" pitchFamily="18" charset="0"/>
              </a:rPr>
              <a:t>d</a:t>
            </a:r>
            <a:r>
              <a:rPr sz="2400" spc="-65" dirty="0">
                <a:latin typeface="Times New Roman" pitchFamily="18" charset="0"/>
                <a:cs typeface="Times New Roman" pitchFamily="18" charset="0"/>
              </a:rPr>
              <a:t> </a:t>
            </a:r>
            <a:r>
              <a:rPr sz="2400" dirty="0">
                <a:latin typeface="Times New Roman" pitchFamily="18" charset="0"/>
                <a:cs typeface="Times New Roman" pitchFamily="18" charset="0"/>
              </a:rPr>
              <a:t>e</a:t>
            </a:r>
            <a:r>
              <a:rPr sz="2400" spc="20" dirty="0">
                <a:latin typeface="Times New Roman" pitchFamily="18" charset="0"/>
                <a:cs typeface="Times New Roman" pitchFamily="18" charset="0"/>
              </a:rPr>
              <a:t>x</a:t>
            </a:r>
            <a:r>
              <a:rPr sz="2400" spc="145" dirty="0">
                <a:latin typeface="Times New Roman" pitchFamily="18" charset="0"/>
                <a:cs typeface="Times New Roman" pitchFamily="18" charset="0"/>
              </a:rPr>
              <a:t>a</a:t>
            </a:r>
            <a:r>
              <a:rPr sz="2400" spc="-85" dirty="0">
                <a:latin typeface="Times New Roman" pitchFamily="18" charset="0"/>
                <a:cs typeface="Times New Roman" pitchFamily="18" charset="0"/>
              </a:rPr>
              <a:t>mi</a:t>
            </a:r>
            <a:r>
              <a:rPr sz="2400" spc="-100" dirty="0">
                <a:latin typeface="Times New Roman" pitchFamily="18" charset="0"/>
                <a:cs typeface="Times New Roman" pitchFamily="18" charset="0"/>
              </a:rPr>
              <a:t>n</a:t>
            </a:r>
            <a:r>
              <a:rPr sz="2400" spc="145" dirty="0">
                <a:latin typeface="Times New Roman" pitchFamily="18" charset="0"/>
                <a:cs typeface="Times New Roman" pitchFamily="18" charset="0"/>
              </a:rPr>
              <a:t>a</a:t>
            </a:r>
            <a:r>
              <a:rPr sz="2400" spc="-114" dirty="0">
                <a:latin typeface="Times New Roman" pitchFamily="18" charset="0"/>
                <a:cs typeface="Times New Roman" pitchFamily="18" charset="0"/>
              </a:rPr>
              <a:t>tion</a:t>
            </a:r>
            <a:endParaRPr sz="2400">
              <a:latin typeface="Times New Roman" pitchFamily="18" charset="0"/>
              <a:cs typeface="Times New Roman" pitchFamily="18" charset="0"/>
            </a:endParaRPr>
          </a:p>
          <a:p>
            <a:pPr>
              <a:lnSpc>
                <a:spcPct val="100000"/>
              </a:lnSpc>
              <a:spcBef>
                <a:spcPts val="45"/>
              </a:spcBef>
              <a:buFont typeface="Wingdings"/>
              <a:buChar char=""/>
            </a:pPr>
            <a:endParaRPr sz="2350">
              <a:latin typeface="Times New Roman" pitchFamily="18" charset="0"/>
              <a:cs typeface="Times New Roman" pitchFamily="18" charset="0"/>
            </a:endParaRPr>
          </a:p>
          <a:p>
            <a:pPr marL="355600" indent="-343535">
              <a:lnSpc>
                <a:spcPct val="100000"/>
              </a:lnSpc>
              <a:buFont typeface="Wingdings"/>
              <a:buChar char=""/>
              <a:tabLst>
                <a:tab pos="356235" algn="l"/>
              </a:tabLst>
            </a:pPr>
            <a:r>
              <a:rPr sz="2400" spc="-40" dirty="0">
                <a:latin typeface="Times New Roman" pitchFamily="18" charset="0"/>
                <a:cs typeface="Times New Roman" pitchFamily="18" charset="0"/>
              </a:rPr>
              <a:t>F</a:t>
            </a:r>
            <a:r>
              <a:rPr sz="2400" spc="-60" dirty="0">
                <a:latin typeface="Times New Roman" pitchFamily="18" charset="0"/>
                <a:cs typeface="Times New Roman" pitchFamily="18" charset="0"/>
              </a:rPr>
              <a:t>a</a:t>
            </a:r>
            <a:r>
              <a:rPr sz="2400" spc="15" dirty="0">
                <a:latin typeface="Times New Roman" pitchFamily="18" charset="0"/>
                <a:cs typeface="Times New Roman" pitchFamily="18" charset="0"/>
              </a:rPr>
              <a:t>cie</a:t>
            </a:r>
            <a:r>
              <a:rPr sz="2400" spc="20" dirty="0">
                <a:latin typeface="Times New Roman" pitchFamily="18" charset="0"/>
                <a:cs typeface="Times New Roman" pitchFamily="18" charset="0"/>
              </a:rPr>
              <a:t>s</a:t>
            </a:r>
            <a:r>
              <a:rPr sz="2400" spc="-70" dirty="0">
                <a:latin typeface="Times New Roman" pitchFamily="18" charset="0"/>
                <a:cs typeface="Times New Roman" pitchFamily="18" charset="0"/>
              </a:rPr>
              <a:t> </a:t>
            </a:r>
            <a:r>
              <a:rPr sz="2400" spc="-325" dirty="0">
                <a:latin typeface="Times New Roman" pitchFamily="18" charset="0"/>
                <a:cs typeface="Times New Roman" pitchFamily="18" charset="0"/>
              </a:rPr>
              <a:t>–</a:t>
            </a:r>
            <a:r>
              <a:rPr sz="2400" spc="-40" dirty="0">
                <a:latin typeface="Times New Roman" pitchFamily="18" charset="0"/>
                <a:cs typeface="Times New Roman" pitchFamily="18" charset="0"/>
              </a:rPr>
              <a:t> my</a:t>
            </a:r>
            <a:r>
              <a:rPr sz="2400" spc="-10" dirty="0">
                <a:latin typeface="Times New Roman" pitchFamily="18" charset="0"/>
                <a:cs typeface="Times New Roman" pitchFamily="18" charset="0"/>
              </a:rPr>
              <a:t>x</a:t>
            </a:r>
            <a:r>
              <a:rPr sz="2400" spc="65" dirty="0">
                <a:latin typeface="Times New Roman" pitchFamily="18" charset="0"/>
                <a:cs typeface="Times New Roman" pitchFamily="18" charset="0"/>
              </a:rPr>
              <a:t>edema</a:t>
            </a:r>
            <a:r>
              <a:rPr sz="2400" spc="30" dirty="0">
                <a:latin typeface="Times New Roman" pitchFamily="18" charset="0"/>
                <a:cs typeface="Times New Roman" pitchFamily="18" charset="0"/>
              </a:rPr>
              <a:t>,</a:t>
            </a:r>
            <a:r>
              <a:rPr sz="2400" spc="85" dirty="0">
                <a:latin typeface="Times New Roman" pitchFamily="18" charset="0"/>
                <a:cs typeface="Times New Roman" pitchFamily="18" charset="0"/>
              </a:rPr>
              <a:t>o</a:t>
            </a:r>
            <a:r>
              <a:rPr sz="2400" spc="95" dirty="0">
                <a:latin typeface="Times New Roman" pitchFamily="18" charset="0"/>
                <a:cs typeface="Times New Roman" pitchFamily="18" charset="0"/>
              </a:rPr>
              <a:t>e</a:t>
            </a:r>
            <a:r>
              <a:rPr sz="2400" spc="80" dirty="0">
                <a:latin typeface="Times New Roman" pitchFamily="18" charset="0"/>
                <a:cs typeface="Times New Roman" pitchFamily="18" charset="0"/>
              </a:rPr>
              <a:t>dem</a:t>
            </a:r>
            <a:r>
              <a:rPr sz="2400" spc="60" dirty="0">
                <a:latin typeface="Times New Roman" pitchFamily="18" charset="0"/>
                <a:cs typeface="Times New Roman" pitchFamily="18" charset="0"/>
              </a:rPr>
              <a:t>a</a:t>
            </a:r>
            <a:r>
              <a:rPr sz="2400" spc="-105" dirty="0">
                <a:latin typeface="Times New Roman" pitchFamily="18" charset="0"/>
                <a:cs typeface="Times New Roman" pitchFamily="18" charset="0"/>
              </a:rPr>
              <a:t>,</a:t>
            </a:r>
            <a:r>
              <a:rPr sz="2400" spc="-285" dirty="0">
                <a:latin typeface="Times New Roman" pitchFamily="18" charset="0"/>
                <a:cs typeface="Times New Roman" pitchFamily="18" charset="0"/>
              </a:rPr>
              <a:t>r</a:t>
            </a:r>
            <a:r>
              <a:rPr sz="2400" spc="-15" dirty="0">
                <a:latin typeface="Times New Roman" pitchFamily="18" charset="0"/>
                <a:cs typeface="Times New Roman" pitchFamily="18" charset="0"/>
              </a:rPr>
              <a:t>a</a:t>
            </a:r>
            <a:r>
              <a:rPr sz="2400" spc="-35" dirty="0">
                <a:latin typeface="Times New Roman" pitchFamily="18" charset="0"/>
                <a:cs typeface="Times New Roman" pitchFamily="18" charset="0"/>
              </a:rPr>
              <a:t>s</a:t>
            </a:r>
            <a:r>
              <a:rPr sz="2400" spc="-90" dirty="0">
                <a:latin typeface="Times New Roman" pitchFamily="18" charset="0"/>
                <a:cs typeface="Times New Roman" pitchFamily="18" charset="0"/>
              </a:rPr>
              <a:t>h</a:t>
            </a:r>
            <a:endParaRPr sz="2400">
              <a:latin typeface="Times New Roman" pitchFamily="18" charset="0"/>
              <a:cs typeface="Times New Roman" pitchFamily="18" charset="0"/>
            </a:endParaRPr>
          </a:p>
          <a:p>
            <a:pPr>
              <a:lnSpc>
                <a:spcPct val="100000"/>
              </a:lnSpc>
              <a:spcBef>
                <a:spcPts val="50"/>
              </a:spcBef>
              <a:buFont typeface="Wingdings"/>
              <a:buChar char=""/>
            </a:pPr>
            <a:endParaRPr sz="2350">
              <a:latin typeface="Times New Roman" pitchFamily="18" charset="0"/>
              <a:cs typeface="Times New Roman" pitchFamily="18" charset="0"/>
            </a:endParaRPr>
          </a:p>
          <a:p>
            <a:pPr marL="355600" indent="-343535">
              <a:lnSpc>
                <a:spcPct val="100000"/>
              </a:lnSpc>
              <a:buFont typeface="Wingdings"/>
              <a:buChar char=""/>
              <a:tabLst>
                <a:tab pos="356235" algn="l"/>
              </a:tabLst>
            </a:pPr>
            <a:r>
              <a:rPr sz="2400" spc="-20" dirty="0">
                <a:latin typeface="Times New Roman" pitchFamily="18" charset="0"/>
                <a:cs typeface="Times New Roman" pitchFamily="18" charset="0"/>
              </a:rPr>
              <a:t>Nose</a:t>
            </a:r>
            <a:r>
              <a:rPr sz="2400" spc="-75" dirty="0">
                <a:latin typeface="Times New Roman" pitchFamily="18" charset="0"/>
                <a:cs typeface="Times New Roman" pitchFamily="18" charset="0"/>
              </a:rPr>
              <a:t> </a:t>
            </a:r>
            <a:r>
              <a:rPr sz="2400" spc="40" dirty="0">
                <a:latin typeface="Times New Roman" pitchFamily="18" charset="0"/>
                <a:cs typeface="Times New Roman" pitchFamily="18" charset="0"/>
              </a:rPr>
              <a:t>and</a:t>
            </a:r>
            <a:r>
              <a:rPr sz="2400" spc="-55" dirty="0">
                <a:latin typeface="Times New Roman" pitchFamily="18" charset="0"/>
                <a:cs typeface="Times New Roman" pitchFamily="18" charset="0"/>
              </a:rPr>
              <a:t> </a:t>
            </a:r>
            <a:r>
              <a:rPr sz="2400" spc="30" dirty="0">
                <a:latin typeface="Times New Roman" pitchFamily="18" charset="0"/>
                <a:cs typeface="Times New Roman" pitchFamily="18" charset="0"/>
              </a:rPr>
              <a:t>cheeks</a:t>
            </a:r>
            <a:endParaRPr sz="2400">
              <a:latin typeface="Times New Roman" pitchFamily="18" charset="0"/>
              <a:cs typeface="Times New Roman" pitchFamily="18" charset="0"/>
            </a:endParaRPr>
          </a:p>
          <a:p>
            <a:pPr>
              <a:lnSpc>
                <a:spcPct val="100000"/>
              </a:lnSpc>
              <a:spcBef>
                <a:spcPts val="45"/>
              </a:spcBef>
              <a:buFont typeface="Wingdings"/>
              <a:buChar char=""/>
            </a:pPr>
            <a:endParaRPr sz="2350">
              <a:latin typeface="Times New Roman" pitchFamily="18" charset="0"/>
              <a:cs typeface="Times New Roman" pitchFamily="18" charset="0"/>
            </a:endParaRPr>
          </a:p>
          <a:p>
            <a:pPr marL="355600" indent="-343535">
              <a:lnSpc>
                <a:spcPct val="100000"/>
              </a:lnSpc>
              <a:buFont typeface="Wingdings"/>
              <a:buChar char=""/>
              <a:tabLst>
                <a:tab pos="356235" algn="l"/>
              </a:tabLst>
            </a:pPr>
            <a:r>
              <a:rPr sz="2400" spc="-30" dirty="0">
                <a:latin typeface="Times New Roman" pitchFamily="18" charset="0"/>
                <a:cs typeface="Times New Roman" pitchFamily="18" charset="0"/>
              </a:rPr>
              <a:t>Eye</a:t>
            </a:r>
            <a:r>
              <a:rPr sz="2400" spc="-40" dirty="0">
                <a:latin typeface="Times New Roman" pitchFamily="18" charset="0"/>
                <a:cs typeface="Times New Roman" pitchFamily="18" charset="0"/>
              </a:rPr>
              <a:t> </a:t>
            </a:r>
            <a:r>
              <a:rPr sz="2400" spc="-325" dirty="0">
                <a:latin typeface="Times New Roman" pitchFamily="18" charset="0"/>
                <a:cs typeface="Times New Roman" pitchFamily="18" charset="0"/>
              </a:rPr>
              <a:t>–</a:t>
            </a:r>
            <a:r>
              <a:rPr sz="2400" spc="-30" dirty="0">
                <a:latin typeface="Times New Roman" pitchFamily="18" charset="0"/>
                <a:cs typeface="Times New Roman" pitchFamily="18" charset="0"/>
              </a:rPr>
              <a:t> </a:t>
            </a:r>
            <a:r>
              <a:rPr sz="2400" spc="-55" dirty="0">
                <a:latin typeface="Times New Roman" pitchFamily="18" charset="0"/>
                <a:cs typeface="Times New Roman" pitchFamily="18" charset="0"/>
              </a:rPr>
              <a:t>exopthalmus</a:t>
            </a:r>
            <a:r>
              <a:rPr sz="2400" spc="-55">
                <a:latin typeface="Times New Roman" pitchFamily="18" charset="0"/>
                <a:cs typeface="Times New Roman" pitchFamily="18" charset="0"/>
              </a:rPr>
              <a:t>,</a:t>
            </a:r>
            <a:r>
              <a:rPr sz="2400" spc="-75">
                <a:latin typeface="Times New Roman" pitchFamily="18" charset="0"/>
                <a:cs typeface="Times New Roman" pitchFamily="18" charset="0"/>
              </a:rPr>
              <a:t> </a:t>
            </a:r>
            <a:r>
              <a:rPr sz="2400" spc="-50" smtClean="0">
                <a:latin typeface="Times New Roman" pitchFamily="18" charset="0"/>
                <a:cs typeface="Times New Roman" pitchFamily="18" charset="0"/>
              </a:rPr>
              <a:t>enopthalmus,</a:t>
            </a:r>
            <a:r>
              <a:rPr lang="en-US" sz="2400" spc="-50" dirty="0" smtClean="0">
                <a:latin typeface="Times New Roman" pitchFamily="18" charset="0"/>
                <a:cs typeface="Times New Roman" pitchFamily="18" charset="0"/>
              </a:rPr>
              <a:t> </a:t>
            </a:r>
            <a:r>
              <a:rPr sz="2400" spc="-50" smtClean="0">
                <a:latin typeface="Times New Roman" pitchFamily="18" charset="0"/>
                <a:cs typeface="Times New Roman" pitchFamily="18" charset="0"/>
              </a:rPr>
              <a:t>pallor,</a:t>
            </a:r>
            <a:r>
              <a:rPr lang="en-US" sz="2400" spc="-50" dirty="0" smtClean="0">
                <a:latin typeface="Times New Roman" pitchFamily="18" charset="0"/>
                <a:cs typeface="Times New Roman" pitchFamily="18" charset="0"/>
              </a:rPr>
              <a:t> </a:t>
            </a:r>
            <a:r>
              <a:rPr sz="2400" spc="-50" smtClean="0">
                <a:latin typeface="Times New Roman" pitchFamily="18" charset="0"/>
                <a:cs typeface="Times New Roman" pitchFamily="18" charset="0"/>
              </a:rPr>
              <a:t>conjunctiva,</a:t>
            </a:r>
            <a:r>
              <a:rPr lang="en-US" sz="2400" spc="-50" dirty="0" smtClean="0">
                <a:latin typeface="Times New Roman" pitchFamily="18" charset="0"/>
                <a:cs typeface="Times New Roman" pitchFamily="18" charset="0"/>
              </a:rPr>
              <a:t> </a:t>
            </a:r>
            <a:r>
              <a:rPr sz="2400" spc="-50" smtClean="0">
                <a:latin typeface="Times New Roman" pitchFamily="18" charset="0"/>
                <a:cs typeface="Times New Roman" pitchFamily="18" charset="0"/>
              </a:rPr>
              <a:t>pupils</a:t>
            </a:r>
            <a:endParaRPr sz="240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1"/>
            <a:ext cx="9145142" cy="6857999"/>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07401" y="659332"/>
            <a:ext cx="4788599" cy="505908"/>
          </a:xfrm>
          <a:prstGeom prst="rect">
            <a:avLst/>
          </a:prstGeom>
        </p:spPr>
        <p:txBody>
          <a:bodyPr vert="horz" wrap="square" lIns="0" tIns="13335" rIns="0" bIns="0" rtlCol="0">
            <a:spAutoFit/>
          </a:bodyPr>
          <a:lstStyle/>
          <a:p>
            <a:pPr marL="12700">
              <a:lnSpc>
                <a:spcPct val="100000"/>
              </a:lnSpc>
              <a:spcBef>
                <a:spcPts val="105"/>
              </a:spcBef>
            </a:pPr>
            <a:r>
              <a:rPr sz="3200" spc="-405" dirty="0">
                <a:solidFill>
                  <a:srgbClr val="FFC000"/>
                </a:solidFill>
              </a:rPr>
              <a:t>L</a:t>
            </a:r>
            <a:r>
              <a:rPr sz="3200" spc="-235" dirty="0">
                <a:solidFill>
                  <a:srgbClr val="FFC000"/>
                </a:solidFill>
              </a:rPr>
              <a:t>i</a:t>
            </a:r>
            <a:r>
              <a:rPr sz="3200" spc="-35" dirty="0">
                <a:solidFill>
                  <a:srgbClr val="FFC000"/>
                </a:solidFill>
              </a:rPr>
              <a:t>m</a:t>
            </a:r>
            <a:r>
              <a:rPr sz="3200" spc="-85" dirty="0">
                <a:solidFill>
                  <a:srgbClr val="FFC000"/>
                </a:solidFill>
              </a:rPr>
              <a:t>b</a:t>
            </a:r>
            <a:r>
              <a:rPr sz="3200" spc="-65" dirty="0">
                <a:solidFill>
                  <a:srgbClr val="FFC000"/>
                </a:solidFill>
              </a:rPr>
              <a:t>s</a:t>
            </a:r>
            <a:r>
              <a:rPr sz="3200" spc="-45" dirty="0">
                <a:solidFill>
                  <a:srgbClr val="FFC000"/>
                </a:solidFill>
              </a:rPr>
              <a:t> </a:t>
            </a:r>
            <a:r>
              <a:rPr sz="3200" spc="65" dirty="0">
                <a:solidFill>
                  <a:srgbClr val="FFC000"/>
                </a:solidFill>
              </a:rPr>
              <a:t>ex</a:t>
            </a:r>
            <a:r>
              <a:rPr sz="3200" spc="80" dirty="0">
                <a:solidFill>
                  <a:srgbClr val="FFC000"/>
                </a:solidFill>
              </a:rPr>
              <a:t>a</a:t>
            </a:r>
            <a:r>
              <a:rPr sz="3200" spc="-35" dirty="0">
                <a:solidFill>
                  <a:srgbClr val="FFC000"/>
                </a:solidFill>
              </a:rPr>
              <a:t>m</a:t>
            </a:r>
            <a:r>
              <a:rPr sz="3200" spc="-215" dirty="0">
                <a:solidFill>
                  <a:srgbClr val="FFC000"/>
                </a:solidFill>
              </a:rPr>
              <a:t>i</a:t>
            </a:r>
            <a:r>
              <a:rPr sz="3200" spc="-145" dirty="0">
                <a:solidFill>
                  <a:srgbClr val="FFC000"/>
                </a:solidFill>
              </a:rPr>
              <a:t>n</a:t>
            </a:r>
            <a:r>
              <a:rPr sz="3200" spc="-105" dirty="0">
                <a:solidFill>
                  <a:srgbClr val="FFC000"/>
                </a:solidFill>
              </a:rPr>
              <a:t>a</a:t>
            </a:r>
            <a:r>
              <a:rPr sz="3200" spc="-55" dirty="0">
                <a:solidFill>
                  <a:srgbClr val="FFC000"/>
                </a:solidFill>
              </a:rPr>
              <a:t>t</a:t>
            </a:r>
            <a:r>
              <a:rPr sz="3200" spc="-215" dirty="0">
                <a:solidFill>
                  <a:srgbClr val="FFC000"/>
                </a:solidFill>
              </a:rPr>
              <a:t>i</a:t>
            </a:r>
            <a:r>
              <a:rPr sz="3200" spc="-30" dirty="0">
                <a:solidFill>
                  <a:srgbClr val="FFC000"/>
                </a:solidFill>
              </a:rPr>
              <a:t>on</a:t>
            </a:r>
            <a:endParaRPr sz="3200"/>
          </a:p>
        </p:txBody>
      </p:sp>
      <p:sp>
        <p:nvSpPr>
          <p:cNvPr id="4" name="object 4"/>
          <p:cNvSpPr txBox="1"/>
          <p:nvPr/>
        </p:nvSpPr>
        <p:spPr>
          <a:xfrm>
            <a:off x="304800" y="1599643"/>
            <a:ext cx="4800600" cy="3328475"/>
          </a:xfrm>
          <a:prstGeom prst="rect">
            <a:avLst/>
          </a:prstGeom>
        </p:spPr>
        <p:txBody>
          <a:bodyPr vert="horz" wrap="square" lIns="0" tIns="14605" rIns="0" bIns="0" rtlCol="0">
            <a:spAutoFit/>
          </a:bodyPr>
          <a:lstStyle/>
          <a:p>
            <a:pPr marL="355600" marR="1375410" indent="-342900">
              <a:lnSpc>
                <a:spcPct val="100000"/>
              </a:lnSpc>
              <a:spcBef>
                <a:spcPts val="115"/>
              </a:spcBef>
              <a:buFont typeface="Arial MT"/>
              <a:buChar char="•"/>
              <a:tabLst>
                <a:tab pos="354965" algn="l"/>
                <a:tab pos="355600" algn="l"/>
              </a:tabLst>
            </a:pPr>
            <a:r>
              <a:rPr sz="2400" spc="-185" dirty="0">
                <a:latin typeface="Times New Roman" pitchFamily="18" charset="0"/>
                <a:cs typeface="Times New Roman" pitchFamily="18" charset="0"/>
              </a:rPr>
              <a:t>Re</a:t>
            </a:r>
            <a:r>
              <a:rPr sz="2400" spc="-95" dirty="0">
                <a:latin typeface="Times New Roman" pitchFamily="18" charset="0"/>
                <a:cs typeface="Times New Roman" pitchFamily="18" charset="0"/>
              </a:rPr>
              <a:t>f</a:t>
            </a:r>
            <a:r>
              <a:rPr sz="2400" spc="-40" dirty="0">
                <a:latin typeface="Times New Roman" pitchFamily="18" charset="0"/>
                <a:cs typeface="Times New Roman" pitchFamily="18" charset="0"/>
              </a:rPr>
              <a:t>lex</a:t>
            </a:r>
            <a:r>
              <a:rPr sz="2400" spc="-35" dirty="0">
                <a:latin typeface="Times New Roman" pitchFamily="18" charset="0"/>
                <a:cs typeface="Times New Roman" pitchFamily="18" charset="0"/>
              </a:rPr>
              <a:t>e</a:t>
            </a:r>
            <a:r>
              <a:rPr sz="2400" spc="-25" dirty="0">
                <a:latin typeface="Times New Roman" pitchFamily="18" charset="0"/>
                <a:cs typeface="Times New Roman" pitchFamily="18" charset="0"/>
              </a:rPr>
              <a:t>s</a:t>
            </a:r>
            <a:r>
              <a:rPr sz="2400" spc="-110" dirty="0">
                <a:latin typeface="Times New Roman" pitchFamily="18" charset="0"/>
                <a:cs typeface="Times New Roman" pitchFamily="18" charset="0"/>
              </a:rPr>
              <a:t> </a:t>
            </a:r>
            <a:r>
              <a:rPr sz="2400" spc="-114" dirty="0">
                <a:latin typeface="Times New Roman" pitchFamily="18" charset="0"/>
                <a:cs typeface="Times New Roman" pitchFamily="18" charset="0"/>
              </a:rPr>
              <a:t>o</a:t>
            </a:r>
            <a:r>
              <a:rPr sz="2400" spc="-70" dirty="0">
                <a:latin typeface="Times New Roman" pitchFamily="18" charset="0"/>
                <a:cs typeface="Times New Roman" pitchFamily="18" charset="0"/>
              </a:rPr>
              <a:t>f</a:t>
            </a:r>
            <a:r>
              <a:rPr sz="2400" spc="-50" dirty="0">
                <a:latin typeface="Times New Roman" pitchFamily="18" charset="0"/>
                <a:cs typeface="Times New Roman" pitchFamily="18" charset="0"/>
              </a:rPr>
              <a:t> </a:t>
            </a:r>
            <a:r>
              <a:rPr sz="2400" spc="-145" dirty="0">
                <a:latin typeface="Times New Roman" pitchFamily="18" charset="0"/>
                <a:cs typeface="Times New Roman" pitchFamily="18" charset="0"/>
              </a:rPr>
              <a:t>t</a:t>
            </a:r>
            <a:r>
              <a:rPr sz="2400" spc="-235" dirty="0">
                <a:latin typeface="Times New Roman" pitchFamily="18" charset="0"/>
                <a:cs typeface="Times New Roman" pitchFamily="18" charset="0"/>
              </a:rPr>
              <a:t>h</a:t>
            </a:r>
            <a:r>
              <a:rPr sz="2400" spc="120" dirty="0">
                <a:latin typeface="Times New Roman" pitchFamily="18" charset="0"/>
                <a:cs typeface="Times New Roman" pitchFamily="18" charset="0"/>
              </a:rPr>
              <a:t>e</a:t>
            </a:r>
            <a:r>
              <a:rPr sz="2400" spc="-25" dirty="0">
                <a:latin typeface="Times New Roman" pitchFamily="18" charset="0"/>
                <a:cs typeface="Times New Roman" pitchFamily="18" charset="0"/>
              </a:rPr>
              <a:t> </a:t>
            </a:r>
            <a:r>
              <a:rPr sz="2400" spc="70" dirty="0">
                <a:latin typeface="Times New Roman" pitchFamily="18" charset="0"/>
                <a:cs typeface="Times New Roman" pitchFamily="18" charset="0"/>
              </a:rPr>
              <a:t>p</a:t>
            </a:r>
            <a:r>
              <a:rPr sz="2400" spc="145" dirty="0">
                <a:latin typeface="Times New Roman" pitchFamily="18" charset="0"/>
                <a:cs typeface="Times New Roman" pitchFamily="18" charset="0"/>
              </a:rPr>
              <a:t>a</a:t>
            </a:r>
            <a:r>
              <a:rPr sz="2400" spc="-245" dirty="0">
                <a:latin typeface="Times New Roman" pitchFamily="18" charset="0"/>
                <a:cs typeface="Times New Roman" pitchFamily="18" charset="0"/>
              </a:rPr>
              <a:t>t</a:t>
            </a:r>
            <a:r>
              <a:rPr sz="2400" spc="-190" dirty="0">
                <a:latin typeface="Times New Roman" pitchFamily="18" charset="0"/>
                <a:cs typeface="Times New Roman" pitchFamily="18" charset="0"/>
              </a:rPr>
              <a:t>i</a:t>
            </a:r>
            <a:r>
              <a:rPr sz="2400" spc="-95" dirty="0">
                <a:latin typeface="Times New Roman" pitchFamily="18" charset="0"/>
                <a:cs typeface="Times New Roman" pitchFamily="18" charset="0"/>
              </a:rPr>
              <a:t>en</a:t>
            </a:r>
            <a:r>
              <a:rPr sz="2400" spc="-65" dirty="0">
                <a:latin typeface="Times New Roman" pitchFamily="18" charset="0"/>
                <a:cs typeface="Times New Roman" pitchFamily="18" charset="0"/>
              </a:rPr>
              <a:t>t</a:t>
            </a:r>
            <a:r>
              <a:rPr sz="2400" spc="-45" dirty="0">
                <a:latin typeface="Times New Roman" pitchFamily="18" charset="0"/>
                <a:cs typeface="Times New Roman" pitchFamily="18" charset="0"/>
              </a:rPr>
              <a:t> </a:t>
            </a:r>
            <a:r>
              <a:rPr sz="2400" spc="-210" dirty="0">
                <a:latin typeface="Times New Roman" pitchFamily="18" charset="0"/>
                <a:cs typeface="Times New Roman" pitchFamily="18" charset="0"/>
              </a:rPr>
              <a:t>–  </a:t>
            </a:r>
            <a:r>
              <a:rPr sz="2400" spc="-40">
                <a:latin typeface="Times New Roman" pitchFamily="18" charset="0"/>
                <a:cs typeface="Times New Roman" pitchFamily="18" charset="0"/>
              </a:rPr>
              <a:t>superficial</a:t>
            </a:r>
            <a:r>
              <a:rPr sz="2400" spc="-40" smtClean="0">
                <a:latin typeface="Times New Roman" pitchFamily="18" charset="0"/>
                <a:cs typeface="Times New Roman" pitchFamily="18" charset="0"/>
              </a:rPr>
              <a:t>,</a:t>
            </a:r>
            <a:r>
              <a:rPr lang="en-US" sz="2400" spc="-40" dirty="0" smtClean="0">
                <a:latin typeface="Times New Roman" pitchFamily="18" charset="0"/>
                <a:cs typeface="Times New Roman" pitchFamily="18" charset="0"/>
              </a:rPr>
              <a:t> </a:t>
            </a:r>
            <a:r>
              <a:rPr sz="2400" spc="-40" smtClean="0">
                <a:latin typeface="Times New Roman" pitchFamily="18" charset="0"/>
                <a:cs typeface="Times New Roman" pitchFamily="18" charset="0"/>
              </a:rPr>
              <a:t>etc</a:t>
            </a:r>
            <a:endParaRPr sz="2400">
              <a:latin typeface="Times New Roman" pitchFamily="18" charset="0"/>
              <a:cs typeface="Times New Roman" pitchFamily="18" charset="0"/>
            </a:endParaRPr>
          </a:p>
          <a:p>
            <a:pPr>
              <a:lnSpc>
                <a:spcPct val="100000"/>
              </a:lnSpc>
              <a:spcBef>
                <a:spcPts val="45"/>
              </a:spcBef>
              <a:buFont typeface="Arial MT"/>
              <a:buChar char="•"/>
            </a:pPr>
            <a:endParaRPr sz="2350">
              <a:latin typeface="Times New Roman" pitchFamily="18" charset="0"/>
              <a:cs typeface="Times New Roman" pitchFamily="18" charset="0"/>
            </a:endParaRPr>
          </a:p>
          <a:p>
            <a:pPr marL="355600" indent="-342900">
              <a:lnSpc>
                <a:spcPct val="100000"/>
              </a:lnSpc>
              <a:buFont typeface="Arial MT"/>
              <a:buChar char="•"/>
              <a:tabLst>
                <a:tab pos="354965" algn="l"/>
                <a:tab pos="355600" algn="l"/>
              </a:tabLst>
            </a:pPr>
            <a:r>
              <a:rPr sz="2400" spc="-155" dirty="0">
                <a:latin typeface="Times New Roman" pitchFamily="18" charset="0"/>
                <a:cs typeface="Times New Roman" pitchFamily="18" charset="0"/>
              </a:rPr>
              <a:t>Sk</a:t>
            </a:r>
            <a:r>
              <a:rPr sz="2400" spc="-120" dirty="0">
                <a:latin typeface="Times New Roman" pitchFamily="18" charset="0"/>
                <a:cs typeface="Times New Roman" pitchFamily="18" charset="0"/>
              </a:rPr>
              <a:t>in</a:t>
            </a:r>
            <a:r>
              <a:rPr sz="2400" spc="-65" dirty="0">
                <a:latin typeface="Times New Roman" pitchFamily="18" charset="0"/>
                <a:cs typeface="Times New Roman" pitchFamily="18" charset="0"/>
              </a:rPr>
              <a:t> </a:t>
            </a:r>
            <a:r>
              <a:rPr sz="2400" spc="-325" dirty="0">
                <a:latin typeface="Times New Roman" pitchFamily="18" charset="0"/>
                <a:cs typeface="Times New Roman" pitchFamily="18" charset="0"/>
              </a:rPr>
              <a:t>–</a:t>
            </a:r>
            <a:r>
              <a:rPr sz="2400" spc="-40" dirty="0">
                <a:latin typeface="Times New Roman" pitchFamily="18" charset="0"/>
                <a:cs typeface="Times New Roman" pitchFamily="18" charset="0"/>
              </a:rPr>
              <a:t> </a:t>
            </a:r>
            <a:r>
              <a:rPr sz="2400" spc="-290">
                <a:latin typeface="Times New Roman" pitchFamily="18" charset="0"/>
                <a:cs typeface="Times New Roman" pitchFamily="18" charset="0"/>
              </a:rPr>
              <a:t>r</a:t>
            </a:r>
            <a:r>
              <a:rPr sz="2400" spc="-15">
                <a:latin typeface="Times New Roman" pitchFamily="18" charset="0"/>
                <a:cs typeface="Times New Roman" pitchFamily="18" charset="0"/>
              </a:rPr>
              <a:t>a</a:t>
            </a:r>
            <a:r>
              <a:rPr sz="2400" spc="-35">
                <a:latin typeface="Times New Roman" pitchFamily="18" charset="0"/>
                <a:cs typeface="Times New Roman" pitchFamily="18" charset="0"/>
              </a:rPr>
              <a:t>s</a:t>
            </a:r>
            <a:r>
              <a:rPr sz="2400" spc="-55">
                <a:latin typeface="Times New Roman" pitchFamily="18" charset="0"/>
                <a:cs typeface="Times New Roman" pitchFamily="18" charset="0"/>
              </a:rPr>
              <a:t>he</a:t>
            </a:r>
            <a:r>
              <a:rPr sz="2400" spc="-65">
                <a:latin typeface="Times New Roman" pitchFamily="18" charset="0"/>
                <a:cs typeface="Times New Roman" pitchFamily="18" charset="0"/>
              </a:rPr>
              <a:t>s</a:t>
            </a:r>
            <a:r>
              <a:rPr sz="2400" spc="-70" smtClean="0">
                <a:latin typeface="Times New Roman" pitchFamily="18" charset="0"/>
                <a:cs typeface="Times New Roman" pitchFamily="18" charset="0"/>
              </a:rPr>
              <a:t>,</a:t>
            </a:r>
            <a:r>
              <a:rPr lang="en-US" sz="2400" spc="-70" dirty="0" smtClean="0">
                <a:latin typeface="Times New Roman" pitchFamily="18" charset="0"/>
                <a:cs typeface="Times New Roman" pitchFamily="18" charset="0"/>
              </a:rPr>
              <a:t> </a:t>
            </a:r>
            <a:r>
              <a:rPr sz="2400" spc="204" smtClean="0">
                <a:latin typeface="Times New Roman" pitchFamily="18" charset="0"/>
                <a:cs typeface="Times New Roman" pitchFamily="18" charset="0"/>
              </a:rPr>
              <a:t>e</a:t>
            </a:r>
            <a:r>
              <a:rPr sz="2400" spc="190" smtClean="0">
                <a:latin typeface="Times New Roman" pitchFamily="18" charset="0"/>
                <a:cs typeface="Times New Roman" pitchFamily="18" charset="0"/>
              </a:rPr>
              <a:t>c</a:t>
            </a:r>
            <a:r>
              <a:rPr sz="2400" spc="45" smtClean="0">
                <a:latin typeface="Times New Roman" pitchFamily="18" charset="0"/>
                <a:cs typeface="Times New Roman" pitchFamily="18" charset="0"/>
              </a:rPr>
              <a:t>chym</a:t>
            </a:r>
            <a:r>
              <a:rPr sz="2400" spc="50" smtClean="0">
                <a:latin typeface="Times New Roman" pitchFamily="18" charset="0"/>
                <a:cs typeface="Times New Roman" pitchFamily="18" charset="0"/>
              </a:rPr>
              <a:t>o</a:t>
            </a:r>
            <a:r>
              <a:rPr sz="2400" spc="-195" smtClean="0">
                <a:latin typeface="Times New Roman" pitchFamily="18" charset="0"/>
                <a:cs typeface="Times New Roman" pitchFamily="18" charset="0"/>
              </a:rPr>
              <a:t>s</a:t>
            </a:r>
            <a:r>
              <a:rPr sz="2400" spc="-160" smtClean="0">
                <a:latin typeface="Times New Roman" pitchFamily="18" charset="0"/>
                <a:cs typeface="Times New Roman" pitchFamily="18" charset="0"/>
              </a:rPr>
              <a:t>is</a:t>
            </a:r>
            <a:endParaRPr sz="2400">
              <a:latin typeface="Times New Roman" pitchFamily="18" charset="0"/>
              <a:cs typeface="Times New Roman" pitchFamily="18" charset="0"/>
            </a:endParaRPr>
          </a:p>
          <a:p>
            <a:pPr>
              <a:lnSpc>
                <a:spcPct val="100000"/>
              </a:lnSpc>
              <a:spcBef>
                <a:spcPts val="50"/>
              </a:spcBef>
              <a:buFont typeface="Arial MT"/>
              <a:buChar char="•"/>
            </a:pPr>
            <a:endParaRPr sz="2350">
              <a:latin typeface="Times New Roman" pitchFamily="18" charset="0"/>
              <a:cs typeface="Times New Roman" pitchFamily="18" charset="0"/>
            </a:endParaRPr>
          </a:p>
          <a:p>
            <a:pPr marL="355600" marR="5080" indent="-342900">
              <a:lnSpc>
                <a:spcPct val="100000"/>
              </a:lnSpc>
              <a:buFont typeface="Arial MT"/>
              <a:buChar char="•"/>
              <a:tabLst>
                <a:tab pos="354965" algn="l"/>
                <a:tab pos="355600" algn="l"/>
              </a:tabLst>
            </a:pPr>
            <a:r>
              <a:rPr sz="2400" spc="-75" dirty="0">
                <a:latin typeface="Times New Roman" pitchFamily="18" charset="0"/>
                <a:cs typeface="Times New Roman" pitchFamily="18" charset="0"/>
              </a:rPr>
              <a:t>Nails </a:t>
            </a:r>
            <a:r>
              <a:rPr sz="2400" spc="-325" dirty="0">
                <a:latin typeface="Times New Roman" pitchFamily="18" charset="0"/>
                <a:cs typeface="Times New Roman" pitchFamily="18" charset="0"/>
              </a:rPr>
              <a:t>– </a:t>
            </a:r>
            <a:r>
              <a:rPr sz="2400" spc="-320" dirty="0">
                <a:latin typeface="Times New Roman" pitchFamily="18" charset="0"/>
                <a:cs typeface="Times New Roman" pitchFamily="18" charset="0"/>
              </a:rPr>
              <a:t> </a:t>
            </a:r>
            <a:r>
              <a:rPr sz="2400" spc="-5">
                <a:latin typeface="Times New Roman" pitchFamily="18" charset="0"/>
                <a:cs typeface="Times New Roman" pitchFamily="18" charset="0"/>
              </a:rPr>
              <a:t>clubbing</a:t>
            </a:r>
            <a:r>
              <a:rPr sz="2400" spc="-5" smtClean="0">
                <a:latin typeface="Times New Roman" pitchFamily="18" charset="0"/>
                <a:cs typeface="Times New Roman" pitchFamily="18" charset="0"/>
              </a:rPr>
              <a:t>,</a:t>
            </a:r>
            <a:r>
              <a:rPr lang="en-US" sz="2400" spc="-5" dirty="0" smtClean="0">
                <a:latin typeface="Times New Roman" pitchFamily="18" charset="0"/>
                <a:cs typeface="Times New Roman" pitchFamily="18" charset="0"/>
              </a:rPr>
              <a:t> </a:t>
            </a:r>
            <a:r>
              <a:rPr sz="2400" spc="-5" smtClean="0">
                <a:latin typeface="Times New Roman" pitchFamily="18" charset="0"/>
                <a:cs typeface="Times New Roman" pitchFamily="18" charset="0"/>
              </a:rPr>
              <a:t>leuconychia,</a:t>
            </a:r>
            <a:r>
              <a:rPr lang="en-US" sz="2400" spc="-5" dirty="0" smtClean="0">
                <a:latin typeface="Times New Roman" pitchFamily="18" charset="0"/>
                <a:cs typeface="Times New Roman" pitchFamily="18" charset="0"/>
              </a:rPr>
              <a:t> </a:t>
            </a:r>
            <a:r>
              <a:rPr sz="2400" spc="-5" smtClean="0">
                <a:latin typeface="Times New Roman" pitchFamily="18" charset="0"/>
                <a:cs typeface="Times New Roman" pitchFamily="18" charset="0"/>
              </a:rPr>
              <a:t>kilonychia</a:t>
            </a:r>
            <a:endParaRPr sz="2400">
              <a:latin typeface="Times New Roman" pitchFamily="18" charset="0"/>
              <a:cs typeface="Times New Roman" pitchFamily="18" charset="0"/>
            </a:endParaRPr>
          </a:p>
          <a:p>
            <a:pPr>
              <a:lnSpc>
                <a:spcPct val="100000"/>
              </a:lnSpc>
              <a:spcBef>
                <a:spcPts val="45"/>
              </a:spcBef>
              <a:buFont typeface="Arial MT"/>
              <a:buChar char="•"/>
            </a:pPr>
            <a:endParaRPr sz="2350">
              <a:latin typeface="Times New Roman" pitchFamily="18" charset="0"/>
              <a:cs typeface="Times New Roman" pitchFamily="18" charset="0"/>
            </a:endParaRPr>
          </a:p>
          <a:p>
            <a:pPr marL="355600" indent="-342900">
              <a:lnSpc>
                <a:spcPct val="100000"/>
              </a:lnSpc>
              <a:spcBef>
                <a:spcPts val="5"/>
              </a:spcBef>
              <a:buFont typeface="Arial MT"/>
              <a:buChar char="•"/>
              <a:tabLst>
                <a:tab pos="354965" algn="l"/>
                <a:tab pos="355600" algn="l"/>
              </a:tabLst>
            </a:pPr>
            <a:r>
              <a:rPr sz="2400" spc="-220" dirty="0">
                <a:latin typeface="Times New Roman" pitchFamily="18" charset="0"/>
                <a:cs typeface="Times New Roman" pitchFamily="18" charset="0"/>
              </a:rPr>
              <a:t>P</a:t>
            </a:r>
            <a:r>
              <a:rPr sz="2400" spc="145" dirty="0">
                <a:latin typeface="Times New Roman" pitchFamily="18" charset="0"/>
                <a:cs typeface="Times New Roman" pitchFamily="18" charset="0"/>
              </a:rPr>
              <a:t>a</a:t>
            </a:r>
            <a:r>
              <a:rPr sz="2400" spc="-114" dirty="0">
                <a:latin typeface="Times New Roman" pitchFamily="18" charset="0"/>
                <a:cs typeface="Times New Roman" pitchFamily="18" charset="0"/>
              </a:rPr>
              <a:t>lms</a:t>
            </a:r>
            <a:r>
              <a:rPr sz="2400" b="1" spc="-80" dirty="0">
                <a:latin typeface="Tahoma"/>
                <a:cs typeface="Tahoma"/>
              </a:rPr>
              <a:t> </a:t>
            </a:r>
            <a:r>
              <a:rPr sz="2400" b="1" spc="-25" dirty="0">
                <a:latin typeface="Tahoma"/>
                <a:cs typeface="Tahoma"/>
              </a:rPr>
              <a:t>-</a:t>
            </a:r>
            <a:endParaRPr sz="2400">
              <a:latin typeface="Tahoma"/>
              <a:cs typeface="Tahoma"/>
            </a:endParaRPr>
          </a:p>
        </p:txBody>
      </p:sp>
      <p:grpSp>
        <p:nvGrpSpPr>
          <p:cNvPr id="2" name="object 5"/>
          <p:cNvGrpSpPr/>
          <p:nvPr/>
        </p:nvGrpSpPr>
        <p:grpSpPr>
          <a:xfrm>
            <a:off x="4143373" y="1357298"/>
            <a:ext cx="4786346" cy="5267137"/>
            <a:chOff x="6954011" y="2953499"/>
            <a:chExt cx="5240020" cy="3670935"/>
          </a:xfrm>
        </p:grpSpPr>
        <p:pic>
          <p:nvPicPr>
            <p:cNvPr id="6" name="object 6"/>
            <p:cNvPicPr/>
            <p:nvPr/>
          </p:nvPicPr>
          <p:blipFill>
            <a:blip r:embed="rId2" cstate="print"/>
            <a:stretch>
              <a:fillRect/>
            </a:stretch>
          </p:blipFill>
          <p:spPr>
            <a:xfrm>
              <a:off x="6954011" y="2953499"/>
              <a:ext cx="5239511" cy="3670935"/>
            </a:xfrm>
            <a:prstGeom prst="rect">
              <a:avLst/>
            </a:prstGeom>
          </p:spPr>
        </p:pic>
        <p:pic>
          <p:nvPicPr>
            <p:cNvPr id="7" name="object 7"/>
            <p:cNvPicPr/>
            <p:nvPr/>
          </p:nvPicPr>
          <p:blipFill>
            <a:blip r:embed="rId3" cstate="print"/>
            <a:stretch>
              <a:fillRect/>
            </a:stretch>
          </p:blipFill>
          <p:spPr>
            <a:xfrm>
              <a:off x="7150607" y="3150108"/>
              <a:ext cx="4901184" cy="3287267"/>
            </a:xfrm>
            <a:prstGeom prst="rect">
              <a:avLst/>
            </a:prstGeom>
          </p:spPr>
        </p:pic>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297876" y="671906"/>
            <a:ext cx="5712524" cy="505908"/>
          </a:xfrm>
          <a:prstGeom prst="rect">
            <a:avLst/>
          </a:prstGeom>
        </p:spPr>
        <p:txBody>
          <a:bodyPr vert="horz" wrap="square" lIns="0" tIns="13335" rIns="0" bIns="0" rtlCol="0">
            <a:spAutoFit/>
          </a:bodyPr>
          <a:lstStyle/>
          <a:p>
            <a:pPr marL="12700">
              <a:lnSpc>
                <a:spcPct val="100000"/>
              </a:lnSpc>
              <a:spcBef>
                <a:spcPts val="105"/>
              </a:spcBef>
            </a:pPr>
            <a:r>
              <a:rPr sz="3200" spc="-90" dirty="0">
                <a:solidFill>
                  <a:srgbClr val="FFC000"/>
                </a:solidFill>
              </a:rPr>
              <a:t>Systemic</a:t>
            </a:r>
            <a:r>
              <a:rPr sz="3200" spc="-100" dirty="0">
                <a:solidFill>
                  <a:srgbClr val="FFC000"/>
                </a:solidFill>
              </a:rPr>
              <a:t> </a:t>
            </a:r>
            <a:r>
              <a:rPr sz="3200" spc="-55" dirty="0">
                <a:solidFill>
                  <a:srgbClr val="FFC000"/>
                </a:solidFill>
              </a:rPr>
              <a:t>examination</a:t>
            </a:r>
            <a:endParaRPr sz="3200"/>
          </a:p>
        </p:txBody>
      </p:sp>
      <p:sp>
        <p:nvSpPr>
          <p:cNvPr id="19" name="object 18"/>
          <p:cNvSpPr txBox="1"/>
          <p:nvPr/>
        </p:nvSpPr>
        <p:spPr>
          <a:xfrm>
            <a:off x="500034" y="1214422"/>
            <a:ext cx="8286807" cy="4406418"/>
          </a:xfrm>
          <a:prstGeom prst="rect">
            <a:avLst/>
          </a:prstGeom>
        </p:spPr>
        <p:txBody>
          <a:bodyPr vert="horz" wrap="square" lIns="0" tIns="14605" rIns="0" bIns="0" rtlCol="0">
            <a:spAutoFit/>
          </a:bodyPr>
          <a:lstStyle/>
          <a:p>
            <a:pPr marL="12700" marR="5080">
              <a:lnSpc>
                <a:spcPct val="100000"/>
              </a:lnSpc>
              <a:spcBef>
                <a:spcPts val="115"/>
              </a:spcBef>
            </a:pPr>
            <a:r>
              <a:rPr sz="2400" spc="-80" dirty="0">
                <a:latin typeface="Times New Roman" pitchFamily="18" charset="0"/>
                <a:cs typeface="Times New Roman" pitchFamily="18" charset="0"/>
              </a:rPr>
              <a:t>Every </a:t>
            </a:r>
            <a:r>
              <a:rPr sz="2400" spc="-90" dirty="0">
                <a:latin typeface="Times New Roman" pitchFamily="18" charset="0"/>
                <a:cs typeface="Times New Roman" pitchFamily="18" charset="0"/>
              </a:rPr>
              <a:t>system </a:t>
            </a:r>
            <a:r>
              <a:rPr sz="2400" spc="-45" dirty="0">
                <a:latin typeface="Times New Roman" pitchFamily="18" charset="0"/>
                <a:cs typeface="Times New Roman" pitchFamily="18" charset="0"/>
              </a:rPr>
              <a:t>has </a:t>
            </a:r>
            <a:r>
              <a:rPr sz="2400" spc="-105" dirty="0">
                <a:latin typeface="Times New Roman" pitchFamily="18" charset="0"/>
                <a:cs typeface="Times New Roman" pitchFamily="18" charset="0"/>
              </a:rPr>
              <a:t>to </a:t>
            </a:r>
            <a:r>
              <a:rPr sz="2400" spc="95" dirty="0">
                <a:latin typeface="Times New Roman" pitchFamily="18" charset="0"/>
                <a:cs typeface="Times New Roman" pitchFamily="18" charset="0"/>
              </a:rPr>
              <a:t>be </a:t>
            </a:r>
            <a:r>
              <a:rPr sz="2400" spc="-15" dirty="0">
                <a:latin typeface="Times New Roman" pitchFamily="18" charset="0"/>
                <a:cs typeface="Times New Roman" pitchFamily="18" charset="0"/>
              </a:rPr>
              <a:t>examin as </a:t>
            </a:r>
            <a:r>
              <a:rPr sz="2400" spc="-30" dirty="0">
                <a:latin typeface="Times New Roman" pitchFamily="18" charset="0"/>
                <a:cs typeface="Times New Roman" pitchFamily="18" charset="0"/>
              </a:rPr>
              <a:t>per </a:t>
            </a:r>
            <a:r>
              <a:rPr sz="2400" spc="-90" dirty="0">
                <a:latin typeface="Times New Roman" pitchFamily="18" charset="0"/>
                <a:cs typeface="Times New Roman" pitchFamily="18" charset="0"/>
              </a:rPr>
              <a:t>the </a:t>
            </a:r>
            <a:r>
              <a:rPr sz="2400" spc="-70" dirty="0">
                <a:latin typeface="Times New Roman" pitchFamily="18" charset="0"/>
                <a:cs typeface="Times New Roman" pitchFamily="18" charset="0"/>
              </a:rPr>
              <a:t>patient </a:t>
            </a:r>
            <a:r>
              <a:rPr sz="2400" spc="-35" dirty="0">
                <a:latin typeface="Times New Roman" pitchFamily="18" charset="0"/>
                <a:cs typeface="Times New Roman" pitchFamily="18" charset="0"/>
              </a:rPr>
              <a:t>gives </a:t>
            </a:r>
            <a:r>
              <a:rPr sz="2400" spc="-90" dirty="0">
                <a:latin typeface="Times New Roman" pitchFamily="18" charset="0"/>
                <a:cs typeface="Times New Roman" pitchFamily="18" charset="0"/>
              </a:rPr>
              <a:t>symtoms </a:t>
            </a:r>
            <a:r>
              <a:rPr sz="2400" spc="-690" dirty="0">
                <a:latin typeface="Times New Roman" pitchFamily="18" charset="0"/>
                <a:cs typeface="Times New Roman" pitchFamily="18" charset="0"/>
              </a:rPr>
              <a:t> </a:t>
            </a:r>
            <a:r>
              <a:rPr sz="2400" spc="-130" dirty="0">
                <a:latin typeface="Times New Roman" pitchFamily="18" charset="0"/>
                <a:cs typeface="Times New Roman" pitchFamily="18" charset="0"/>
              </a:rPr>
              <a:t>history.</a:t>
            </a:r>
            <a:endParaRPr sz="2400">
              <a:latin typeface="Times New Roman" pitchFamily="18" charset="0"/>
              <a:cs typeface="Times New Roman" pitchFamily="18" charset="0"/>
            </a:endParaRPr>
          </a:p>
          <a:p>
            <a:pPr>
              <a:lnSpc>
                <a:spcPct val="100000"/>
              </a:lnSpc>
              <a:spcBef>
                <a:spcPts val="45"/>
              </a:spcBef>
            </a:pPr>
            <a:endParaRPr sz="2350">
              <a:latin typeface="Times New Roman" pitchFamily="18" charset="0"/>
              <a:cs typeface="Times New Roman" pitchFamily="18" charset="0"/>
            </a:endParaRPr>
          </a:p>
          <a:p>
            <a:pPr marL="12700" marR="31115">
              <a:lnSpc>
                <a:spcPct val="100000"/>
              </a:lnSpc>
              <a:spcBef>
                <a:spcPts val="5"/>
              </a:spcBef>
            </a:pPr>
            <a:r>
              <a:rPr sz="2400" spc="-125" dirty="0">
                <a:latin typeface="Times New Roman" pitchFamily="18" charset="0"/>
                <a:cs typeface="Times New Roman" pitchFamily="18" charset="0"/>
              </a:rPr>
              <a:t>There</a:t>
            </a:r>
            <a:r>
              <a:rPr sz="2400" spc="-50" dirty="0">
                <a:latin typeface="Times New Roman" pitchFamily="18" charset="0"/>
                <a:cs typeface="Times New Roman" pitchFamily="18" charset="0"/>
              </a:rPr>
              <a:t> </a:t>
            </a:r>
            <a:r>
              <a:rPr sz="2400" spc="-10" dirty="0">
                <a:latin typeface="Times New Roman" pitchFamily="18" charset="0"/>
                <a:cs typeface="Times New Roman" pitchFamily="18" charset="0"/>
              </a:rPr>
              <a:t>are</a:t>
            </a:r>
            <a:r>
              <a:rPr sz="2400" spc="-15" dirty="0">
                <a:latin typeface="Times New Roman" pitchFamily="18" charset="0"/>
                <a:cs typeface="Times New Roman" pitchFamily="18" charset="0"/>
              </a:rPr>
              <a:t> </a:t>
            </a:r>
            <a:r>
              <a:rPr sz="2400" spc="-140" dirty="0">
                <a:latin typeface="Times New Roman" pitchFamily="18" charset="0"/>
                <a:cs typeface="Times New Roman" pitchFamily="18" charset="0"/>
              </a:rPr>
              <a:t>four</a:t>
            </a:r>
            <a:r>
              <a:rPr sz="2400" spc="-70" dirty="0">
                <a:latin typeface="Times New Roman" pitchFamily="18" charset="0"/>
                <a:cs typeface="Times New Roman" pitchFamily="18" charset="0"/>
              </a:rPr>
              <a:t> </a:t>
            </a:r>
            <a:r>
              <a:rPr sz="2400" spc="30" dirty="0">
                <a:latin typeface="Times New Roman" pitchFamily="18" charset="0"/>
                <a:cs typeface="Times New Roman" pitchFamily="18" charset="0"/>
              </a:rPr>
              <a:t>basic</a:t>
            </a:r>
            <a:r>
              <a:rPr sz="2400" spc="-15" dirty="0">
                <a:latin typeface="Times New Roman" pitchFamily="18" charset="0"/>
                <a:cs typeface="Times New Roman" pitchFamily="18" charset="0"/>
              </a:rPr>
              <a:t> </a:t>
            </a:r>
            <a:r>
              <a:rPr sz="2400" spc="-35" dirty="0">
                <a:latin typeface="Times New Roman" pitchFamily="18" charset="0"/>
                <a:cs typeface="Times New Roman" pitchFamily="18" charset="0"/>
              </a:rPr>
              <a:t>principle</a:t>
            </a:r>
            <a:r>
              <a:rPr sz="2400" spc="-15" dirty="0">
                <a:latin typeface="Times New Roman" pitchFamily="18" charset="0"/>
                <a:cs typeface="Times New Roman" pitchFamily="18" charset="0"/>
              </a:rPr>
              <a:t> </a:t>
            </a:r>
            <a:r>
              <a:rPr sz="2400" spc="-110" dirty="0">
                <a:latin typeface="Times New Roman" pitchFamily="18" charset="0"/>
                <a:cs typeface="Times New Roman" pitchFamily="18" charset="0"/>
              </a:rPr>
              <a:t>or</a:t>
            </a:r>
            <a:r>
              <a:rPr sz="2400" spc="-65" dirty="0">
                <a:latin typeface="Times New Roman" pitchFamily="18" charset="0"/>
                <a:cs typeface="Times New Roman" pitchFamily="18" charset="0"/>
              </a:rPr>
              <a:t> </a:t>
            </a:r>
            <a:r>
              <a:rPr sz="2400" spc="30" dirty="0">
                <a:latin typeface="Times New Roman" pitchFamily="18" charset="0"/>
                <a:cs typeface="Times New Roman" pitchFamily="18" charset="0"/>
              </a:rPr>
              <a:t>base</a:t>
            </a:r>
            <a:r>
              <a:rPr sz="2400" spc="-15" dirty="0">
                <a:latin typeface="Times New Roman" pitchFamily="18" charset="0"/>
                <a:cs typeface="Times New Roman" pitchFamily="18" charset="0"/>
              </a:rPr>
              <a:t> </a:t>
            </a:r>
            <a:r>
              <a:rPr sz="2400" spc="-150" dirty="0">
                <a:latin typeface="Times New Roman" pitchFamily="18" charset="0"/>
                <a:cs typeface="Times New Roman" pitchFamily="18" charset="0"/>
              </a:rPr>
              <a:t>for</a:t>
            </a:r>
            <a:r>
              <a:rPr sz="2400" spc="-65" dirty="0">
                <a:latin typeface="Times New Roman" pitchFamily="18" charset="0"/>
                <a:cs typeface="Times New Roman" pitchFamily="18" charset="0"/>
              </a:rPr>
              <a:t> </a:t>
            </a:r>
            <a:r>
              <a:rPr sz="2400" spc="-40" dirty="0">
                <a:latin typeface="Times New Roman" pitchFamily="18" charset="0"/>
                <a:cs typeface="Times New Roman" pitchFamily="18" charset="0"/>
              </a:rPr>
              <a:t>examination</a:t>
            </a:r>
            <a:r>
              <a:rPr sz="2400" spc="-55" dirty="0">
                <a:latin typeface="Times New Roman" pitchFamily="18" charset="0"/>
                <a:cs typeface="Times New Roman" pitchFamily="18" charset="0"/>
              </a:rPr>
              <a:t> </a:t>
            </a:r>
            <a:r>
              <a:rPr sz="2400" spc="-95" dirty="0">
                <a:latin typeface="Times New Roman" pitchFamily="18" charset="0"/>
                <a:cs typeface="Times New Roman" pitchFamily="18" charset="0"/>
              </a:rPr>
              <a:t>of</a:t>
            </a:r>
            <a:r>
              <a:rPr sz="2400" spc="-40" dirty="0">
                <a:latin typeface="Times New Roman" pitchFamily="18" charset="0"/>
                <a:cs typeface="Times New Roman" pitchFamily="18" charset="0"/>
              </a:rPr>
              <a:t> </a:t>
            </a:r>
            <a:r>
              <a:rPr sz="2400" spc="-70" dirty="0">
                <a:latin typeface="Times New Roman" pitchFamily="18" charset="0"/>
                <a:cs typeface="Times New Roman" pitchFamily="18" charset="0"/>
              </a:rPr>
              <a:t>patient, </a:t>
            </a:r>
            <a:r>
              <a:rPr sz="2400" spc="-690" dirty="0">
                <a:latin typeface="Times New Roman" pitchFamily="18" charset="0"/>
                <a:cs typeface="Times New Roman" pitchFamily="18" charset="0"/>
              </a:rPr>
              <a:t> </a:t>
            </a:r>
            <a:r>
              <a:rPr sz="2400" spc="-35" dirty="0">
                <a:latin typeface="Times New Roman" pitchFamily="18" charset="0"/>
                <a:cs typeface="Times New Roman" pitchFamily="18" charset="0"/>
              </a:rPr>
              <a:t>i.e</a:t>
            </a:r>
            <a:endParaRPr sz="2400">
              <a:latin typeface="Times New Roman" pitchFamily="18" charset="0"/>
              <a:cs typeface="Times New Roman" pitchFamily="18" charset="0"/>
            </a:endParaRPr>
          </a:p>
          <a:p>
            <a:pPr>
              <a:lnSpc>
                <a:spcPct val="100000"/>
              </a:lnSpc>
              <a:spcBef>
                <a:spcPts val="50"/>
              </a:spcBef>
            </a:pPr>
            <a:endParaRPr sz="2350">
              <a:latin typeface="Times New Roman" pitchFamily="18" charset="0"/>
              <a:cs typeface="Times New Roman" pitchFamily="18" charset="0"/>
            </a:endParaRPr>
          </a:p>
          <a:p>
            <a:pPr marL="12700">
              <a:lnSpc>
                <a:spcPct val="100000"/>
              </a:lnSpc>
            </a:pPr>
            <a:r>
              <a:rPr sz="2000" u="heavy" spc="-395" dirty="0">
                <a:solidFill>
                  <a:srgbClr val="FFC000"/>
                </a:solidFill>
                <a:uFill>
                  <a:solidFill>
                    <a:srgbClr val="FFC000"/>
                  </a:solidFill>
                </a:uFill>
                <a:latin typeface="Times New Roman" pitchFamily="18" charset="0"/>
                <a:cs typeface="Times New Roman" pitchFamily="18" charset="0"/>
              </a:rPr>
              <a:t>I</a:t>
            </a:r>
            <a:r>
              <a:rPr sz="2000" u="heavy" spc="-65" dirty="0">
                <a:solidFill>
                  <a:srgbClr val="FFC000"/>
                </a:solidFill>
                <a:uFill>
                  <a:solidFill>
                    <a:srgbClr val="FFC000"/>
                  </a:solidFill>
                </a:uFill>
                <a:latin typeface="Times New Roman" pitchFamily="18" charset="0"/>
                <a:cs typeface="Times New Roman" pitchFamily="18" charset="0"/>
              </a:rPr>
              <a:t>n</a:t>
            </a:r>
            <a:r>
              <a:rPr sz="2000" u="heavy" spc="-135" dirty="0">
                <a:solidFill>
                  <a:srgbClr val="FFC000"/>
                </a:solidFill>
                <a:uFill>
                  <a:solidFill>
                    <a:srgbClr val="FFC000"/>
                  </a:solidFill>
                </a:uFill>
                <a:latin typeface="Times New Roman" pitchFamily="18" charset="0"/>
                <a:cs typeface="Times New Roman" pitchFamily="18" charset="0"/>
              </a:rPr>
              <a:t>s</a:t>
            </a:r>
            <a:r>
              <a:rPr sz="2000" u="heavy" spc="85" dirty="0">
                <a:solidFill>
                  <a:srgbClr val="FFC000"/>
                </a:solidFill>
                <a:uFill>
                  <a:solidFill>
                    <a:srgbClr val="FFC000"/>
                  </a:solidFill>
                </a:uFill>
                <a:latin typeface="Times New Roman" pitchFamily="18" charset="0"/>
                <a:cs typeface="Times New Roman" pitchFamily="18" charset="0"/>
              </a:rPr>
              <a:t>p</a:t>
            </a:r>
            <a:r>
              <a:rPr sz="2000" u="heavy" spc="90" dirty="0">
                <a:solidFill>
                  <a:srgbClr val="FFC000"/>
                </a:solidFill>
                <a:uFill>
                  <a:solidFill>
                    <a:srgbClr val="FFC000"/>
                  </a:solidFill>
                </a:uFill>
                <a:latin typeface="Times New Roman" pitchFamily="18" charset="0"/>
                <a:cs typeface="Times New Roman" pitchFamily="18" charset="0"/>
              </a:rPr>
              <a:t>e</a:t>
            </a:r>
            <a:r>
              <a:rPr sz="2000" u="heavy" dirty="0">
                <a:solidFill>
                  <a:srgbClr val="FFC000"/>
                </a:solidFill>
                <a:uFill>
                  <a:solidFill>
                    <a:srgbClr val="FFC000"/>
                  </a:solidFill>
                </a:uFill>
                <a:latin typeface="Times New Roman" pitchFamily="18" charset="0"/>
                <a:cs typeface="Times New Roman" pitchFamily="18" charset="0"/>
              </a:rPr>
              <a:t>c</a:t>
            </a:r>
            <a:r>
              <a:rPr sz="2000" u="heavy" spc="5" dirty="0">
                <a:solidFill>
                  <a:srgbClr val="FFC000"/>
                </a:solidFill>
                <a:uFill>
                  <a:solidFill>
                    <a:srgbClr val="FFC000"/>
                  </a:solidFill>
                </a:uFill>
                <a:latin typeface="Times New Roman" pitchFamily="18" charset="0"/>
                <a:cs typeface="Times New Roman" pitchFamily="18" charset="0"/>
              </a:rPr>
              <a:t>t</a:t>
            </a:r>
            <a:r>
              <a:rPr sz="2000" u="heavy" spc="-145" dirty="0">
                <a:solidFill>
                  <a:srgbClr val="FFC000"/>
                </a:solidFill>
                <a:uFill>
                  <a:solidFill>
                    <a:srgbClr val="FFC000"/>
                  </a:solidFill>
                </a:uFill>
                <a:latin typeface="Times New Roman" pitchFamily="18" charset="0"/>
                <a:cs typeface="Times New Roman" pitchFamily="18" charset="0"/>
              </a:rPr>
              <a:t>i</a:t>
            </a:r>
            <a:r>
              <a:rPr sz="2000" u="heavy" spc="20" dirty="0">
                <a:solidFill>
                  <a:srgbClr val="FFC000"/>
                </a:solidFill>
                <a:uFill>
                  <a:solidFill>
                    <a:srgbClr val="FFC000"/>
                  </a:solidFill>
                </a:uFill>
                <a:latin typeface="Times New Roman" pitchFamily="18" charset="0"/>
                <a:cs typeface="Times New Roman" pitchFamily="18" charset="0"/>
              </a:rPr>
              <a:t>o</a:t>
            </a:r>
            <a:r>
              <a:rPr sz="2000" u="heavy" spc="-75" dirty="0">
                <a:solidFill>
                  <a:srgbClr val="FFC000"/>
                </a:solidFill>
                <a:uFill>
                  <a:solidFill>
                    <a:srgbClr val="FFC000"/>
                  </a:solidFill>
                </a:uFill>
                <a:latin typeface="Times New Roman" pitchFamily="18" charset="0"/>
                <a:cs typeface="Times New Roman" pitchFamily="18" charset="0"/>
              </a:rPr>
              <a:t>n</a:t>
            </a:r>
            <a:r>
              <a:rPr sz="2000" u="heavy" spc="-125" dirty="0">
                <a:solidFill>
                  <a:srgbClr val="FFC000"/>
                </a:solidFill>
                <a:uFill>
                  <a:solidFill>
                    <a:srgbClr val="FFC000"/>
                  </a:solidFill>
                </a:uFill>
                <a:latin typeface="Times New Roman" pitchFamily="18" charset="0"/>
                <a:cs typeface="Times New Roman" pitchFamily="18" charset="0"/>
              </a:rPr>
              <a:t> </a:t>
            </a:r>
            <a:r>
              <a:rPr sz="2000" u="heavy" spc="-20" dirty="0">
                <a:solidFill>
                  <a:srgbClr val="FFC000"/>
                </a:solidFill>
                <a:uFill>
                  <a:solidFill>
                    <a:srgbClr val="FFC000"/>
                  </a:solidFill>
                </a:uFill>
                <a:latin typeface="Times New Roman" pitchFamily="18" charset="0"/>
                <a:cs typeface="Times New Roman" pitchFamily="18" charset="0"/>
              </a:rPr>
              <a:t>-</a:t>
            </a:r>
            <a:r>
              <a:rPr sz="2000" spc="-30" dirty="0">
                <a:solidFill>
                  <a:srgbClr val="FFC000"/>
                </a:solidFill>
                <a:latin typeface="Times New Roman" pitchFamily="18" charset="0"/>
                <a:cs typeface="Times New Roman" pitchFamily="18" charset="0"/>
              </a:rPr>
              <a:t> </a:t>
            </a:r>
            <a:r>
              <a:rPr sz="2000" spc="250" dirty="0">
                <a:latin typeface="Times New Roman" pitchFamily="18" charset="0"/>
                <a:cs typeface="Times New Roman" pitchFamily="18" charset="0"/>
              </a:rPr>
              <a:t>c</a:t>
            </a:r>
            <a:r>
              <a:rPr sz="2000" spc="165" dirty="0">
                <a:latin typeface="Times New Roman" pitchFamily="18" charset="0"/>
                <a:cs typeface="Times New Roman" pitchFamily="18" charset="0"/>
              </a:rPr>
              <a:t>a</a:t>
            </a:r>
            <a:r>
              <a:rPr sz="2000" spc="-55" dirty="0">
                <a:latin typeface="Times New Roman" pitchFamily="18" charset="0"/>
                <a:cs typeface="Times New Roman" pitchFamily="18" charset="0"/>
              </a:rPr>
              <a:t>r</a:t>
            </a:r>
            <a:r>
              <a:rPr sz="2000" spc="-85" dirty="0">
                <a:latin typeface="Times New Roman" pitchFamily="18" charset="0"/>
                <a:cs typeface="Times New Roman" pitchFamily="18" charset="0"/>
              </a:rPr>
              <a:t>e</a:t>
            </a:r>
            <a:r>
              <a:rPr sz="2000" spc="-65" dirty="0">
                <a:latin typeface="Times New Roman" pitchFamily="18" charset="0"/>
                <a:cs typeface="Times New Roman" pitchFamily="18" charset="0"/>
              </a:rPr>
              <a:t>f</a:t>
            </a:r>
            <a:r>
              <a:rPr sz="2000" spc="-95" dirty="0">
                <a:latin typeface="Times New Roman" pitchFamily="18" charset="0"/>
                <a:cs typeface="Times New Roman" pitchFamily="18" charset="0"/>
              </a:rPr>
              <a:t>ul</a:t>
            </a:r>
            <a:r>
              <a:rPr sz="2000" spc="-215" dirty="0">
                <a:latin typeface="Times New Roman" pitchFamily="18" charset="0"/>
                <a:cs typeface="Times New Roman" pitchFamily="18" charset="0"/>
              </a:rPr>
              <a:t> </a:t>
            </a:r>
            <a:r>
              <a:rPr sz="2000" spc="100" dirty="0">
                <a:latin typeface="Times New Roman" pitchFamily="18" charset="0"/>
                <a:cs typeface="Times New Roman" pitchFamily="18" charset="0"/>
              </a:rPr>
              <a:t>e</a:t>
            </a:r>
            <a:r>
              <a:rPr sz="2000" spc="-30" dirty="0">
                <a:latin typeface="Times New Roman" pitchFamily="18" charset="0"/>
                <a:cs typeface="Times New Roman" pitchFamily="18" charset="0"/>
              </a:rPr>
              <a:t>xa</a:t>
            </a:r>
            <a:r>
              <a:rPr sz="2000" spc="-70" dirty="0">
                <a:latin typeface="Times New Roman" pitchFamily="18" charset="0"/>
                <a:cs typeface="Times New Roman" pitchFamily="18" charset="0"/>
              </a:rPr>
              <a:t>m</a:t>
            </a:r>
            <a:r>
              <a:rPr sz="2000" spc="-160" dirty="0">
                <a:latin typeface="Times New Roman" pitchFamily="18" charset="0"/>
                <a:cs typeface="Times New Roman" pitchFamily="18" charset="0"/>
              </a:rPr>
              <a:t>i</a:t>
            </a:r>
            <a:r>
              <a:rPr sz="2000" spc="70" dirty="0">
                <a:latin typeface="Times New Roman" pitchFamily="18" charset="0"/>
                <a:cs typeface="Times New Roman" pitchFamily="18" charset="0"/>
              </a:rPr>
              <a:t>n</a:t>
            </a:r>
            <a:r>
              <a:rPr sz="2000" spc="50" dirty="0">
                <a:latin typeface="Times New Roman" pitchFamily="18" charset="0"/>
                <a:cs typeface="Times New Roman" pitchFamily="18" charset="0"/>
              </a:rPr>
              <a:t>a</a:t>
            </a:r>
            <a:r>
              <a:rPr sz="2000" spc="-145" dirty="0">
                <a:latin typeface="Times New Roman" pitchFamily="18" charset="0"/>
                <a:cs typeface="Times New Roman" pitchFamily="18" charset="0"/>
              </a:rPr>
              <a:t>t</a:t>
            </a:r>
            <a:r>
              <a:rPr sz="2000" spc="-160" dirty="0">
                <a:latin typeface="Times New Roman" pitchFamily="18" charset="0"/>
                <a:cs typeface="Times New Roman" pitchFamily="18" charset="0"/>
              </a:rPr>
              <a:t>i</a:t>
            </a:r>
            <a:r>
              <a:rPr sz="2000" spc="114" dirty="0">
                <a:latin typeface="Times New Roman" pitchFamily="18" charset="0"/>
                <a:cs typeface="Times New Roman" pitchFamily="18" charset="0"/>
              </a:rPr>
              <a:t>o</a:t>
            </a:r>
            <a:r>
              <a:rPr sz="2000" spc="-40" dirty="0">
                <a:latin typeface="Times New Roman" pitchFamily="18" charset="0"/>
                <a:cs typeface="Times New Roman" pitchFamily="18" charset="0"/>
              </a:rPr>
              <a:t>n</a:t>
            </a:r>
            <a:endParaRPr sz="2000">
              <a:latin typeface="Times New Roman" pitchFamily="18" charset="0"/>
              <a:cs typeface="Times New Roman" pitchFamily="18" charset="0"/>
            </a:endParaRPr>
          </a:p>
          <a:p>
            <a:pPr>
              <a:lnSpc>
                <a:spcPct val="100000"/>
              </a:lnSpc>
              <a:spcBef>
                <a:spcPts val="55"/>
              </a:spcBef>
            </a:pPr>
            <a:endParaRPr sz="1950">
              <a:latin typeface="Times New Roman" pitchFamily="18" charset="0"/>
              <a:cs typeface="Times New Roman" pitchFamily="18" charset="0"/>
            </a:endParaRPr>
          </a:p>
          <a:p>
            <a:pPr marL="12700">
              <a:lnSpc>
                <a:spcPct val="100000"/>
              </a:lnSpc>
            </a:pPr>
            <a:r>
              <a:rPr sz="2000" u="heavy" spc="-45" dirty="0">
                <a:solidFill>
                  <a:srgbClr val="FFC000"/>
                </a:solidFill>
                <a:uFill>
                  <a:solidFill>
                    <a:srgbClr val="FFC000"/>
                  </a:solidFill>
                </a:uFill>
                <a:latin typeface="Times New Roman" pitchFamily="18" charset="0"/>
                <a:cs typeface="Times New Roman" pitchFamily="18" charset="0"/>
              </a:rPr>
              <a:t>Palpation</a:t>
            </a:r>
            <a:r>
              <a:rPr sz="2000" u="heavy" spc="-60" dirty="0">
                <a:solidFill>
                  <a:srgbClr val="FFC000"/>
                </a:solidFill>
                <a:uFill>
                  <a:solidFill>
                    <a:srgbClr val="FFC000"/>
                  </a:solidFill>
                </a:uFill>
                <a:latin typeface="Times New Roman" pitchFamily="18" charset="0"/>
                <a:cs typeface="Times New Roman" pitchFamily="18" charset="0"/>
              </a:rPr>
              <a:t> </a:t>
            </a:r>
            <a:r>
              <a:rPr sz="2000" u="heavy" spc="-15" dirty="0">
                <a:solidFill>
                  <a:srgbClr val="FFC000"/>
                </a:solidFill>
                <a:uFill>
                  <a:solidFill>
                    <a:srgbClr val="FFC000"/>
                  </a:solidFill>
                </a:uFill>
                <a:latin typeface="Times New Roman" pitchFamily="18" charset="0"/>
                <a:cs typeface="Times New Roman" pitchFamily="18" charset="0"/>
              </a:rPr>
              <a:t>-</a:t>
            </a:r>
            <a:r>
              <a:rPr sz="2000" spc="-30" dirty="0">
                <a:solidFill>
                  <a:srgbClr val="FFC000"/>
                </a:solidFill>
                <a:latin typeface="Times New Roman" pitchFamily="18" charset="0"/>
                <a:cs typeface="Times New Roman" pitchFamily="18" charset="0"/>
              </a:rPr>
              <a:t> </a:t>
            </a:r>
            <a:r>
              <a:rPr sz="2000" spc="-210" dirty="0">
                <a:latin typeface="Times New Roman" pitchFamily="18" charset="0"/>
                <a:cs typeface="Times New Roman" pitchFamily="18" charset="0"/>
              </a:rPr>
              <a:t>is</a:t>
            </a:r>
            <a:r>
              <a:rPr sz="2000" spc="-160" dirty="0">
                <a:latin typeface="Times New Roman" pitchFamily="18" charset="0"/>
                <a:cs typeface="Times New Roman" pitchFamily="18" charset="0"/>
              </a:rPr>
              <a:t> </a:t>
            </a:r>
            <a:r>
              <a:rPr sz="2000" spc="-25" dirty="0">
                <a:latin typeface="Times New Roman" pitchFamily="18" charset="0"/>
                <a:cs typeface="Times New Roman" pitchFamily="18" charset="0"/>
              </a:rPr>
              <a:t>the</a:t>
            </a:r>
            <a:r>
              <a:rPr sz="2000" spc="-150" dirty="0">
                <a:latin typeface="Times New Roman" pitchFamily="18" charset="0"/>
                <a:cs typeface="Times New Roman" pitchFamily="18" charset="0"/>
              </a:rPr>
              <a:t> </a:t>
            </a:r>
            <a:r>
              <a:rPr sz="2000" spc="-25" dirty="0">
                <a:latin typeface="Times New Roman" pitchFamily="18" charset="0"/>
                <a:cs typeface="Times New Roman" pitchFamily="18" charset="0"/>
              </a:rPr>
              <a:t>process</a:t>
            </a:r>
            <a:r>
              <a:rPr sz="2000" spc="-190" dirty="0">
                <a:latin typeface="Times New Roman" pitchFamily="18" charset="0"/>
                <a:cs typeface="Times New Roman" pitchFamily="18" charset="0"/>
              </a:rPr>
              <a:t> </a:t>
            </a:r>
            <a:r>
              <a:rPr sz="2000" spc="20" dirty="0">
                <a:latin typeface="Times New Roman" pitchFamily="18" charset="0"/>
                <a:cs typeface="Times New Roman" pitchFamily="18" charset="0"/>
              </a:rPr>
              <a:t>of</a:t>
            </a:r>
            <a:r>
              <a:rPr sz="2000" spc="-190" dirty="0">
                <a:latin typeface="Times New Roman" pitchFamily="18" charset="0"/>
                <a:cs typeface="Times New Roman" pitchFamily="18" charset="0"/>
              </a:rPr>
              <a:t> </a:t>
            </a:r>
            <a:r>
              <a:rPr sz="2000" spc="-75" dirty="0">
                <a:latin typeface="Times New Roman" pitchFamily="18" charset="0"/>
                <a:cs typeface="Times New Roman" pitchFamily="18" charset="0"/>
              </a:rPr>
              <a:t>using</a:t>
            </a:r>
            <a:r>
              <a:rPr sz="2000" spc="-195" dirty="0">
                <a:latin typeface="Times New Roman" pitchFamily="18" charset="0"/>
                <a:cs typeface="Times New Roman" pitchFamily="18" charset="0"/>
              </a:rPr>
              <a:t> </a:t>
            </a:r>
            <a:r>
              <a:rPr sz="2000" spc="-50" dirty="0">
                <a:latin typeface="Times New Roman" pitchFamily="18" charset="0"/>
                <a:cs typeface="Times New Roman" pitchFamily="18" charset="0"/>
              </a:rPr>
              <a:t>one's</a:t>
            </a:r>
            <a:r>
              <a:rPr sz="2000" spc="-195" dirty="0">
                <a:latin typeface="Times New Roman" pitchFamily="18" charset="0"/>
                <a:cs typeface="Times New Roman" pitchFamily="18" charset="0"/>
              </a:rPr>
              <a:t> </a:t>
            </a:r>
            <a:r>
              <a:rPr sz="2000" spc="-15" dirty="0">
                <a:latin typeface="Times New Roman" pitchFamily="18" charset="0"/>
                <a:cs typeface="Times New Roman" pitchFamily="18" charset="0"/>
              </a:rPr>
              <a:t>hands</a:t>
            </a:r>
            <a:r>
              <a:rPr sz="2000" spc="-155" dirty="0">
                <a:latin typeface="Times New Roman" pitchFamily="18" charset="0"/>
                <a:cs typeface="Times New Roman" pitchFamily="18" charset="0"/>
              </a:rPr>
              <a:t> </a:t>
            </a:r>
            <a:r>
              <a:rPr sz="2000" spc="-20" dirty="0">
                <a:latin typeface="Times New Roman" pitchFamily="18" charset="0"/>
                <a:cs typeface="Times New Roman" pitchFamily="18" charset="0"/>
              </a:rPr>
              <a:t>to</a:t>
            </a:r>
            <a:r>
              <a:rPr sz="2000" spc="-125" dirty="0">
                <a:latin typeface="Times New Roman" pitchFamily="18" charset="0"/>
                <a:cs typeface="Times New Roman" pitchFamily="18" charset="0"/>
              </a:rPr>
              <a:t> </a:t>
            </a:r>
            <a:r>
              <a:rPr sz="2000" spc="75" dirty="0">
                <a:latin typeface="Times New Roman" pitchFamily="18" charset="0"/>
                <a:cs typeface="Times New Roman" pitchFamily="18" charset="0"/>
              </a:rPr>
              <a:t>check</a:t>
            </a:r>
            <a:r>
              <a:rPr sz="2000" spc="-170" dirty="0">
                <a:latin typeface="Times New Roman" pitchFamily="18" charset="0"/>
                <a:cs typeface="Times New Roman" pitchFamily="18" charset="0"/>
              </a:rPr>
              <a:t> </a:t>
            </a:r>
            <a:r>
              <a:rPr sz="2000" spc="-25" dirty="0">
                <a:latin typeface="Times New Roman" pitchFamily="18" charset="0"/>
                <a:cs typeface="Times New Roman" pitchFamily="18" charset="0"/>
              </a:rPr>
              <a:t>the</a:t>
            </a:r>
            <a:r>
              <a:rPr sz="2000" spc="-150" dirty="0">
                <a:latin typeface="Times New Roman" pitchFamily="18" charset="0"/>
                <a:cs typeface="Times New Roman" pitchFamily="18" charset="0"/>
              </a:rPr>
              <a:t> </a:t>
            </a:r>
            <a:r>
              <a:rPr sz="2000" spc="60" dirty="0">
                <a:latin typeface="Times New Roman" pitchFamily="18" charset="0"/>
                <a:cs typeface="Times New Roman" pitchFamily="18" charset="0"/>
              </a:rPr>
              <a:t>body</a:t>
            </a:r>
            <a:endParaRPr sz="2000">
              <a:latin typeface="Times New Roman" pitchFamily="18" charset="0"/>
              <a:cs typeface="Times New Roman" pitchFamily="18" charset="0"/>
            </a:endParaRPr>
          </a:p>
          <a:p>
            <a:pPr>
              <a:lnSpc>
                <a:spcPct val="100000"/>
              </a:lnSpc>
              <a:spcBef>
                <a:spcPts val="25"/>
              </a:spcBef>
            </a:pPr>
            <a:endParaRPr sz="1950">
              <a:latin typeface="Times New Roman" pitchFamily="18" charset="0"/>
              <a:cs typeface="Times New Roman" pitchFamily="18" charset="0"/>
            </a:endParaRPr>
          </a:p>
          <a:p>
            <a:pPr marL="12700">
              <a:lnSpc>
                <a:spcPct val="100000"/>
              </a:lnSpc>
            </a:pPr>
            <a:r>
              <a:rPr sz="2000" u="heavy" spc="-60" dirty="0">
                <a:solidFill>
                  <a:srgbClr val="FFC000"/>
                </a:solidFill>
                <a:uFill>
                  <a:solidFill>
                    <a:srgbClr val="FFC000"/>
                  </a:solidFill>
                </a:uFill>
                <a:latin typeface="Times New Roman" pitchFamily="18" charset="0"/>
                <a:cs typeface="Times New Roman" pitchFamily="18" charset="0"/>
              </a:rPr>
              <a:t>Percussion</a:t>
            </a:r>
            <a:r>
              <a:rPr sz="2000" u="heavy" spc="-130" dirty="0">
                <a:solidFill>
                  <a:srgbClr val="FFC000"/>
                </a:solidFill>
                <a:uFill>
                  <a:solidFill>
                    <a:srgbClr val="FFC000"/>
                  </a:solidFill>
                </a:uFill>
                <a:latin typeface="Times New Roman" pitchFamily="18" charset="0"/>
                <a:cs typeface="Times New Roman" pitchFamily="18" charset="0"/>
              </a:rPr>
              <a:t> </a:t>
            </a:r>
            <a:r>
              <a:rPr sz="2000" u="heavy" spc="-20" dirty="0">
                <a:solidFill>
                  <a:srgbClr val="FFC000"/>
                </a:solidFill>
                <a:uFill>
                  <a:solidFill>
                    <a:srgbClr val="FFC000"/>
                  </a:solidFill>
                </a:uFill>
                <a:latin typeface="Times New Roman" pitchFamily="18" charset="0"/>
                <a:cs typeface="Times New Roman" pitchFamily="18" charset="0"/>
              </a:rPr>
              <a:t>-</a:t>
            </a:r>
            <a:r>
              <a:rPr sz="2000" spc="-30" dirty="0">
                <a:solidFill>
                  <a:srgbClr val="FFC000"/>
                </a:solidFill>
                <a:latin typeface="Times New Roman" pitchFamily="18" charset="0"/>
                <a:cs typeface="Times New Roman" pitchFamily="18" charset="0"/>
              </a:rPr>
              <a:t> </a:t>
            </a:r>
            <a:r>
              <a:rPr sz="2000" spc="-25" dirty="0">
                <a:latin typeface="Times New Roman" pitchFamily="18" charset="0"/>
                <a:cs typeface="Times New Roman" pitchFamily="18" charset="0"/>
              </a:rPr>
              <a:t>the</a:t>
            </a:r>
            <a:r>
              <a:rPr sz="2000" spc="-145" dirty="0">
                <a:latin typeface="Times New Roman" pitchFamily="18" charset="0"/>
                <a:cs typeface="Times New Roman" pitchFamily="18" charset="0"/>
              </a:rPr>
              <a:t> </a:t>
            </a:r>
            <a:r>
              <a:rPr sz="2000" spc="100" dirty="0">
                <a:latin typeface="Times New Roman" pitchFamily="18" charset="0"/>
                <a:cs typeface="Times New Roman" pitchFamily="18" charset="0"/>
              </a:rPr>
              <a:t>act</a:t>
            </a:r>
            <a:r>
              <a:rPr sz="2000" spc="-165" dirty="0">
                <a:latin typeface="Times New Roman" pitchFamily="18" charset="0"/>
                <a:cs typeface="Times New Roman" pitchFamily="18" charset="0"/>
              </a:rPr>
              <a:t> </a:t>
            </a:r>
            <a:r>
              <a:rPr sz="2000" spc="-70" dirty="0">
                <a:latin typeface="Times New Roman" pitchFamily="18" charset="0"/>
                <a:cs typeface="Times New Roman" pitchFamily="18" charset="0"/>
              </a:rPr>
              <a:t>or</a:t>
            </a:r>
            <a:r>
              <a:rPr sz="2000" spc="-155" dirty="0">
                <a:latin typeface="Times New Roman" pitchFamily="18" charset="0"/>
                <a:cs typeface="Times New Roman" pitchFamily="18" charset="0"/>
              </a:rPr>
              <a:t> </a:t>
            </a:r>
            <a:r>
              <a:rPr sz="2000" spc="15" dirty="0">
                <a:latin typeface="Times New Roman" pitchFamily="18" charset="0"/>
                <a:cs typeface="Times New Roman" pitchFamily="18" charset="0"/>
              </a:rPr>
              <a:t>technique</a:t>
            </a:r>
            <a:r>
              <a:rPr sz="2000" spc="-140" dirty="0">
                <a:latin typeface="Times New Roman" pitchFamily="18" charset="0"/>
                <a:cs typeface="Times New Roman" pitchFamily="18" charset="0"/>
              </a:rPr>
              <a:t> </a:t>
            </a:r>
            <a:r>
              <a:rPr sz="2000" spc="20" dirty="0">
                <a:latin typeface="Times New Roman" pitchFamily="18" charset="0"/>
                <a:cs typeface="Times New Roman" pitchFamily="18" charset="0"/>
              </a:rPr>
              <a:t>of</a:t>
            </a:r>
            <a:r>
              <a:rPr sz="2000" spc="-190" dirty="0">
                <a:latin typeface="Times New Roman" pitchFamily="18" charset="0"/>
                <a:cs typeface="Times New Roman" pitchFamily="18" charset="0"/>
              </a:rPr>
              <a:t> </a:t>
            </a:r>
            <a:r>
              <a:rPr sz="2000" spc="25" dirty="0">
                <a:latin typeface="Times New Roman" pitchFamily="18" charset="0"/>
                <a:cs typeface="Times New Roman" pitchFamily="18" charset="0"/>
              </a:rPr>
              <a:t>tapping</a:t>
            </a:r>
            <a:r>
              <a:rPr sz="2000" spc="-155" dirty="0">
                <a:latin typeface="Times New Roman" pitchFamily="18" charset="0"/>
                <a:cs typeface="Times New Roman" pitchFamily="18" charset="0"/>
              </a:rPr>
              <a:t> </a:t>
            </a:r>
            <a:r>
              <a:rPr sz="2000" spc="-25" dirty="0">
                <a:latin typeface="Times New Roman" pitchFamily="18" charset="0"/>
                <a:cs typeface="Times New Roman" pitchFamily="18" charset="0"/>
              </a:rPr>
              <a:t>the</a:t>
            </a:r>
            <a:r>
              <a:rPr sz="2000" spc="-150" dirty="0">
                <a:latin typeface="Times New Roman" pitchFamily="18" charset="0"/>
                <a:cs typeface="Times New Roman" pitchFamily="18" charset="0"/>
              </a:rPr>
              <a:t> </a:t>
            </a:r>
            <a:r>
              <a:rPr sz="2000" spc="-10" dirty="0">
                <a:latin typeface="Times New Roman" pitchFamily="18" charset="0"/>
                <a:cs typeface="Times New Roman" pitchFamily="18" charset="0"/>
              </a:rPr>
              <a:t>surface</a:t>
            </a:r>
            <a:r>
              <a:rPr sz="2000" spc="-210" dirty="0">
                <a:latin typeface="Times New Roman" pitchFamily="18" charset="0"/>
                <a:cs typeface="Times New Roman" pitchFamily="18" charset="0"/>
              </a:rPr>
              <a:t> </a:t>
            </a:r>
            <a:r>
              <a:rPr sz="2000" spc="20" dirty="0">
                <a:latin typeface="Times New Roman" pitchFamily="18" charset="0"/>
                <a:cs typeface="Times New Roman" pitchFamily="18" charset="0"/>
              </a:rPr>
              <a:t>of</a:t>
            </a:r>
            <a:r>
              <a:rPr sz="2000" spc="-190" dirty="0">
                <a:latin typeface="Times New Roman" pitchFamily="18" charset="0"/>
                <a:cs typeface="Times New Roman" pitchFamily="18" charset="0"/>
              </a:rPr>
              <a:t> </a:t>
            </a:r>
            <a:r>
              <a:rPr sz="2000" spc="175" dirty="0">
                <a:latin typeface="Times New Roman" pitchFamily="18" charset="0"/>
                <a:cs typeface="Times New Roman" pitchFamily="18" charset="0"/>
              </a:rPr>
              <a:t>a</a:t>
            </a:r>
            <a:r>
              <a:rPr sz="2000" spc="-170" dirty="0">
                <a:latin typeface="Times New Roman" pitchFamily="18" charset="0"/>
                <a:cs typeface="Times New Roman" pitchFamily="18" charset="0"/>
              </a:rPr>
              <a:t> </a:t>
            </a:r>
            <a:r>
              <a:rPr sz="2000" spc="60" dirty="0">
                <a:latin typeface="Times New Roman" pitchFamily="18" charset="0"/>
                <a:cs typeface="Times New Roman" pitchFamily="18" charset="0"/>
              </a:rPr>
              <a:t>body</a:t>
            </a:r>
            <a:r>
              <a:rPr sz="2000" spc="-165" dirty="0">
                <a:latin typeface="Times New Roman" pitchFamily="18" charset="0"/>
                <a:cs typeface="Times New Roman" pitchFamily="18" charset="0"/>
              </a:rPr>
              <a:t> </a:t>
            </a:r>
            <a:r>
              <a:rPr sz="2000" spc="-20" dirty="0">
                <a:latin typeface="Times New Roman" pitchFamily="18" charset="0"/>
                <a:cs typeface="Times New Roman" pitchFamily="18" charset="0"/>
              </a:rPr>
              <a:t>part</a:t>
            </a:r>
            <a:r>
              <a:rPr sz="2000" spc="-195" dirty="0">
                <a:latin typeface="Times New Roman" pitchFamily="18" charset="0"/>
                <a:cs typeface="Times New Roman" pitchFamily="18" charset="0"/>
              </a:rPr>
              <a:t> </a:t>
            </a:r>
            <a:r>
              <a:rPr sz="2000" spc="-20" dirty="0">
                <a:latin typeface="Times New Roman" pitchFamily="18" charset="0"/>
                <a:cs typeface="Times New Roman" pitchFamily="18" charset="0"/>
              </a:rPr>
              <a:t>to</a:t>
            </a:r>
            <a:endParaRPr sz="2000">
              <a:latin typeface="Times New Roman" pitchFamily="18" charset="0"/>
              <a:cs typeface="Times New Roman" pitchFamily="18" charset="0"/>
            </a:endParaRPr>
          </a:p>
          <a:p>
            <a:pPr marL="12700">
              <a:lnSpc>
                <a:spcPct val="100000"/>
              </a:lnSpc>
              <a:spcBef>
                <a:spcPts val="10"/>
              </a:spcBef>
            </a:pPr>
            <a:r>
              <a:rPr sz="2000" spc="-30" dirty="0">
                <a:latin typeface="Times New Roman" pitchFamily="18" charset="0"/>
                <a:cs typeface="Times New Roman" pitchFamily="18" charset="0"/>
              </a:rPr>
              <a:t>learn</a:t>
            </a:r>
            <a:r>
              <a:rPr sz="2000" spc="-204" dirty="0">
                <a:latin typeface="Times New Roman" pitchFamily="18" charset="0"/>
                <a:cs typeface="Times New Roman" pitchFamily="18" charset="0"/>
              </a:rPr>
              <a:t> </a:t>
            </a:r>
            <a:r>
              <a:rPr sz="2000" spc="-25" dirty="0">
                <a:latin typeface="Times New Roman" pitchFamily="18" charset="0"/>
                <a:cs typeface="Times New Roman" pitchFamily="18" charset="0"/>
              </a:rPr>
              <a:t>the</a:t>
            </a:r>
            <a:r>
              <a:rPr sz="2000" spc="-140" dirty="0">
                <a:latin typeface="Times New Roman" pitchFamily="18" charset="0"/>
                <a:cs typeface="Times New Roman" pitchFamily="18" charset="0"/>
              </a:rPr>
              <a:t> </a:t>
            </a:r>
            <a:r>
              <a:rPr sz="2000" spc="5" dirty="0">
                <a:latin typeface="Times New Roman" pitchFamily="18" charset="0"/>
                <a:cs typeface="Times New Roman" pitchFamily="18" charset="0"/>
              </a:rPr>
              <a:t>condition</a:t>
            </a:r>
            <a:r>
              <a:rPr sz="2000" spc="-135" dirty="0">
                <a:latin typeface="Times New Roman" pitchFamily="18" charset="0"/>
                <a:cs typeface="Times New Roman" pitchFamily="18" charset="0"/>
              </a:rPr>
              <a:t> </a:t>
            </a:r>
            <a:r>
              <a:rPr sz="2000" spc="20" dirty="0">
                <a:latin typeface="Times New Roman" pitchFamily="18" charset="0"/>
                <a:cs typeface="Times New Roman" pitchFamily="18" charset="0"/>
              </a:rPr>
              <a:t>of</a:t>
            </a:r>
            <a:r>
              <a:rPr sz="2000" spc="-185" dirty="0">
                <a:latin typeface="Times New Roman" pitchFamily="18" charset="0"/>
                <a:cs typeface="Times New Roman" pitchFamily="18" charset="0"/>
              </a:rPr>
              <a:t> </a:t>
            </a:r>
            <a:r>
              <a:rPr sz="2000" spc="-25" dirty="0">
                <a:latin typeface="Times New Roman" pitchFamily="18" charset="0"/>
                <a:cs typeface="Times New Roman" pitchFamily="18" charset="0"/>
              </a:rPr>
              <a:t>the</a:t>
            </a:r>
            <a:r>
              <a:rPr sz="2000" spc="-145" dirty="0">
                <a:latin typeface="Times New Roman" pitchFamily="18" charset="0"/>
                <a:cs typeface="Times New Roman" pitchFamily="18" charset="0"/>
              </a:rPr>
              <a:t> </a:t>
            </a:r>
            <a:r>
              <a:rPr sz="2000" spc="-75" dirty="0">
                <a:latin typeface="Times New Roman" pitchFamily="18" charset="0"/>
                <a:cs typeface="Times New Roman" pitchFamily="18" charset="0"/>
              </a:rPr>
              <a:t>parts</a:t>
            </a:r>
            <a:r>
              <a:rPr sz="2000" spc="-155" dirty="0">
                <a:latin typeface="Times New Roman" pitchFamily="18" charset="0"/>
                <a:cs typeface="Times New Roman" pitchFamily="18" charset="0"/>
              </a:rPr>
              <a:t> </a:t>
            </a:r>
            <a:r>
              <a:rPr sz="2000" spc="35" dirty="0">
                <a:latin typeface="Times New Roman" pitchFamily="18" charset="0"/>
                <a:cs typeface="Times New Roman" pitchFamily="18" charset="0"/>
              </a:rPr>
              <a:t>beneath</a:t>
            </a:r>
            <a:r>
              <a:rPr sz="2000" spc="-135" dirty="0">
                <a:latin typeface="Times New Roman" pitchFamily="18" charset="0"/>
                <a:cs typeface="Times New Roman" pitchFamily="18" charset="0"/>
              </a:rPr>
              <a:t> </a:t>
            </a:r>
            <a:r>
              <a:rPr sz="2000" spc="5" dirty="0">
                <a:latin typeface="Times New Roman" pitchFamily="18" charset="0"/>
                <a:cs typeface="Times New Roman" pitchFamily="18" charset="0"/>
              </a:rPr>
              <a:t>by</a:t>
            </a:r>
            <a:r>
              <a:rPr sz="2000" spc="-160" dirty="0">
                <a:latin typeface="Times New Roman" pitchFamily="18" charset="0"/>
                <a:cs typeface="Times New Roman" pitchFamily="18" charset="0"/>
              </a:rPr>
              <a:t> </a:t>
            </a:r>
            <a:r>
              <a:rPr sz="2000" spc="-25" dirty="0">
                <a:latin typeface="Times New Roman" pitchFamily="18" charset="0"/>
                <a:cs typeface="Times New Roman" pitchFamily="18" charset="0"/>
              </a:rPr>
              <a:t>the</a:t>
            </a:r>
            <a:r>
              <a:rPr sz="2000" spc="-145" dirty="0">
                <a:latin typeface="Times New Roman" pitchFamily="18" charset="0"/>
                <a:cs typeface="Times New Roman" pitchFamily="18" charset="0"/>
              </a:rPr>
              <a:t> </a:t>
            </a:r>
            <a:r>
              <a:rPr sz="2000" spc="-80" dirty="0">
                <a:latin typeface="Times New Roman" pitchFamily="18" charset="0"/>
                <a:cs typeface="Times New Roman" pitchFamily="18" charset="0"/>
              </a:rPr>
              <a:t>resultant</a:t>
            </a:r>
            <a:r>
              <a:rPr sz="2000" spc="-195" dirty="0">
                <a:latin typeface="Times New Roman" pitchFamily="18" charset="0"/>
                <a:cs typeface="Times New Roman" pitchFamily="18" charset="0"/>
              </a:rPr>
              <a:t> </a:t>
            </a:r>
            <a:r>
              <a:rPr sz="2000" spc="-50" dirty="0">
                <a:latin typeface="Times New Roman" pitchFamily="18" charset="0"/>
                <a:cs typeface="Times New Roman" pitchFamily="18" charset="0"/>
              </a:rPr>
              <a:t>sound.</a:t>
            </a:r>
            <a:endParaRPr sz="2000">
              <a:latin typeface="Times New Roman" pitchFamily="18" charset="0"/>
              <a:cs typeface="Times New Roman" pitchFamily="18" charset="0"/>
            </a:endParaRPr>
          </a:p>
          <a:p>
            <a:pPr>
              <a:lnSpc>
                <a:spcPct val="100000"/>
              </a:lnSpc>
              <a:spcBef>
                <a:spcPts val="25"/>
              </a:spcBef>
            </a:pPr>
            <a:endParaRPr sz="1950">
              <a:latin typeface="Times New Roman" pitchFamily="18" charset="0"/>
              <a:cs typeface="Times New Roman" pitchFamily="18" charset="0"/>
            </a:endParaRPr>
          </a:p>
          <a:p>
            <a:pPr marL="12700">
              <a:lnSpc>
                <a:spcPct val="100000"/>
              </a:lnSpc>
            </a:pPr>
            <a:r>
              <a:rPr sz="2000" u="heavy" spc="-50" dirty="0">
                <a:solidFill>
                  <a:srgbClr val="FFC000"/>
                </a:solidFill>
                <a:uFill>
                  <a:solidFill>
                    <a:srgbClr val="FFC000"/>
                  </a:solidFill>
                </a:uFill>
                <a:latin typeface="Times New Roman" pitchFamily="18" charset="0"/>
                <a:cs typeface="Times New Roman" pitchFamily="18" charset="0"/>
              </a:rPr>
              <a:t>Auscultation</a:t>
            </a:r>
            <a:r>
              <a:rPr sz="2000" u="heavy" spc="-120" dirty="0">
                <a:solidFill>
                  <a:srgbClr val="FFC000"/>
                </a:solidFill>
                <a:uFill>
                  <a:solidFill>
                    <a:srgbClr val="FFC000"/>
                  </a:solidFill>
                </a:uFill>
                <a:latin typeface="Times New Roman" pitchFamily="18" charset="0"/>
                <a:cs typeface="Times New Roman" pitchFamily="18" charset="0"/>
              </a:rPr>
              <a:t> </a:t>
            </a:r>
            <a:r>
              <a:rPr sz="2000" u="heavy" spc="-20" dirty="0">
                <a:solidFill>
                  <a:srgbClr val="FFC000"/>
                </a:solidFill>
                <a:uFill>
                  <a:solidFill>
                    <a:srgbClr val="FFC000"/>
                  </a:solidFill>
                </a:uFill>
                <a:latin typeface="Times New Roman" pitchFamily="18" charset="0"/>
                <a:cs typeface="Times New Roman" pitchFamily="18" charset="0"/>
              </a:rPr>
              <a:t>-</a:t>
            </a:r>
            <a:r>
              <a:rPr sz="2000" spc="-25" dirty="0">
                <a:solidFill>
                  <a:srgbClr val="FFC000"/>
                </a:solidFill>
                <a:latin typeface="Times New Roman" pitchFamily="18" charset="0"/>
                <a:cs typeface="Times New Roman" pitchFamily="18" charset="0"/>
              </a:rPr>
              <a:t> </a:t>
            </a:r>
            <a:r>
              <a:rPr sz="2000" spc="-25" dirty="0">
                <a:latin typeface="Times New Roman" pitchFamily="18" charset="0"/>
                <a:cs typeface="Times New Roman" pitchFamily="18" charset="0"/>
              </a:rPr>
              <a:t>the</a:t>
            </a:r>
            <a:r>
              <a:rPr sz="2000" spc="-145" dirty="0">
                <a:latin typeface="Times New Roman" pitchFamily="18" charset="0"/>
                <a:cs typeface="Times New Roman" pitchFamily="18" charset="0"/>
              </a:rPr>
              <a:t> </a:t>
            </a:r>
            <a:r>
              <a:rPr sz="2000" spc="30" dirty="0">
                <a:latin typeface="Times New Roman" pitchFamily="18" charset="0"/>
                <a:cs typeface="Times New Roman" pitchFamily="18" charset="0"/>
              </a:rPr>
              <a:t>action</a:t>
            </a:r>
            <a:r>
              <a:rPr sz="2000" spc="-125" dirty="0">
                <a:latin typeface="Times New Roman" pitchFamily="18" charset="0"/>
                <a:cs typeface="Times New Roman" pitchFamily="18" charset="0"/>
              </a:rPr>
              <a:t> </a:t>
            </a:r>
            <a:r>
              <a:rPr sz="2000" spc="20" dirty="0">
                <a:latin typeface="Times New Roman" pitchFamily="18" charset="0"/>
                <a:cs typeface="Times New Roman" pitchFamily="18" charset="0"/>
              </a:rPr>
              <a:t>of</a:t>
            </a:r>
            <a:r>
              <a:rPr sz="2000" spc="-185" dirty="0">
                <a:latin typeface="Times New Roman" pitchFamily="18" charset="0"/>
                <a:cs typeface="Times New Roman" pitchFamily="18" charset="0"/>
              </a:rPr>
              <a:t> </a:t>
            </a:r>
            <a:r>
              <a:rPr sz="2000" spc="-80" dirty="0">
                <a:latin typeface="Times New Roman" pitchFamily="18" charset="0"/>
                <a:cs typeface="Times New Roman" pitchFamily="18" charset="0"/>
              </a:rPr>
              <a:t>listening</a:t>
            </a:r>
            <a:r>
              <a:rPr sz="2000" spc="-155" dirty="0">
                <a:latin typeface="Times New Roman" pitchFamily="18" charset="0"/>
                <a:cs typeface="Times New Roman" pitchFamily="18" charset="0"/>
              </a:rPr>
              <a:t> </a:t>
            </a:r>
            <a:r>
              <a:rPr sz="2000" spc="-20" dirty="0">
                <a:latin typeface="Times New Roman" pitchFamily="18" charset="0"/>
                <a:cs typeface="Times New Roman" pitchFamily="18" charset="0"/>
              </a:rPr>
              <a:t>to</a:t>
            </a:r>
            <a:r>
              <a:rPr sz="2000" spc="-145" dirty="0">
                <a:latin typeface="Times New Roman" pitchFamily="18" charset="0"/>
                <a:cs typeface="Times New Roman" pitchFamily="18" charset="0"/>
              </a:rPr>
              <a:t> </a:t>
            </a:r>
            <a:r>
              <a:rPr sz="2000" spc="-65" dirty="0">
                <a:latin typeface="Times New Roman" pitchFamily="18" charset="0"/>
                <a:cs typeface="Times New Roman" pitchFamily="18" charset="0"/>
              </a:rPr>
              <a:t>sounds</a:t>
            </a:r>
            <a:r>
              <a:rPr sz="2000" spc="-190" dirty="0">
                <a:latin typeface="Times New Roman" pitchFamily="18" charset="0"/>
                <a:cs typeface="Times New Roman" pitchFamily="18" charset="0"/>
              </a:rPr>
              <a:t> </a:t>
            </a:r>
            <a:r>
              <a:rPr sz="2000" spc="-65" dirty="0">
                <a:latin typeface="Times New Roman" pitchFamily="18" charset="0"/>
                <a:cs typeface="Times New Roman" pitchFamily="18" charset="0"/>
              </a:rPr>
              <a:t>from</a:t>
            </a:r>
            <a:r>
              <a:rPr sz="2000" spc="-215" dirty="0">
                <a:latin typeface="Times New Roman" pitchFamily="18" charset="0"/>
                <a:cs typeface="Times New Roman" pitchFamily="18" charset="0"/>
              </a:rPr>
              <a:t> </a:t>
            </a:r>
            <a:r>
              <a:rPr sz="2000" spc="-25" dirty="0">
                <a:latin typeface="Times New Roman" pitchFamily="18" charset="0"/>
                <a:cs typeface="Times New Roman" pitchFamily="18" charset="0"/>
              </a:rPr>
              <a:t>the</a:t>
            </a:r>
            <a:r>
              <a:rPr sz="2000" spc="-145" dirty="0">
                <a:latin typeface="Times New Roman" pitchFamily="18" charset="0"/>
                <a:cs typeface="Times New Roman" pitchFamily="18" charset="0"/>
              </a:rPr>
              <a:t> </a:t>
            </a:r>
            <a:r>
              <a:rPr sz="2000" spc="-55" dirty="0">
                <a:latin typeface="Times New Roman" pitchFamily="18" charset="0"/>
                <a:cs typeface="Times New Roman" pitchFamily="18" charset="0"/>
              </a:rPr>
              <a:t>heart,</a:t>
            </a:r>
            <a:r>
              <a:rPr sz="2000" spc="-140" dirty="0">
                <a:latin typeface="Times New Roman" pitchFamily="18" charset="0"/>
                <a:cs typeface="Times New Roman" pitchFamily="18" charset="0"/>
              </a:rPr>
              <a:t> </a:t>
            </a:r>
            <a:r>
              <a:rPr sz="2000" spc="-85" dirty="0">
                <a:latin typeface="Times New Roman" pitchFamily="18" charset="0"/>
                <a:cs typeface="Times New Roman" pitchFamily="18" charset="0"/>
              </a:rPr>
              <a:t>lungs,</a:t>
            </a:r>
            <a:r>
              <a:rPr sz="2000" spc="-250" dirty="0">
                <a:latin typeface="Times New Roman" pitchFamily="18" charset="0"/>
                <a:cs typeface="Times New Roman" pitchFamily="18" charset="0"/>
              </a:rPr>
              <a:t> </a:t>
            </a:r>
            <a:r>
              <a:rPr sz="2000" spc="-70">
                <a:latin typeface="Times New Roman" pitchFamily="18" charset="0"/>
                <a:cs typeface="Times New Roman" pitchFamily="18" charset="0"/>
              </a:rPr>
              <a:t>or</a:t>
            </a:r>
            <a:r>
              <a:rPr sz="2000" spc="-155">
                <a:latin typeface="Times New Roman" pitchFamily="18" charset="0"/>
                <a:cs typeface="Times New Roman" pitchFamily="18" charset="0"/>
              </a:rPr>
              <a:t> </a:t>
            </a:r>
            <a:r>
              <a:rPr sz="2000" spc="-45" smtClean="0">
                <a:latin typeface="Times New Roman" pitchFamily="18" charset="0"/>
                <a:cs typeface="Times New Roman" pitchFamily="18" charset="0"/>
              </a:rPr>
              <a:t>other</a:t>
            </a:r>
            <a:r>
              <a:rPr lang="en-US" sz="2000" spc="-45" dirty="0" smtClean="0">
                <a:latin typeface="Times New Roman" pitchFamily="18" charset="0"/>
                <a:cs typeface="Times New Roman" pitchFamily="18" charset="0"/>
              </a:rPr>
              <a:t> </a:t>
            </a:r>
            <a:r>
              <a:rPr sz="2000" spc="110" smtClean="0">
                <a:latin typeface="Times New Roman" pitchFamily="18" charset="0"/>
                <a:cs typeface="Times New Roman" pitchFamily="18" charset="0"/>
              </a:rPr>
              <a:t>o</a:t>
            </a:r>
            <a:r>
              <a:rPr sz="2000" spc="-55" smtClean="0">
                <a:latin typeface="Times New Roman" pitchFamily="18" charset="0"/>
                <a:cs typeface="Times New Roman" pitchFamily="18" charset="0"/>
              </a:rPr>
              <a:t>r</a:t>
            </a:r>
            <a:r>
              <a:rPr sz="2000" spc="-70" smtClean="0">
                <a:latin typeface="Times New Roman" pitchFamily="18" charset="0"/>
                <a:cs typeface="Times New Roman" pitchFamily="18" charset="0"/>
              </a:rPr>
              <a:t>g</a:t>
            </a:r>
            <a:r>
              <a:rPr sz="2000" spc="160" smtClean="0">
                <a:latin typeface="Times New Roman" pitchFamily="18" charset="0"/>
                <a:cs typeface="Times New Roman" pitchFamily="18" charset="0"/>
              </a:rPr>
              <a:t>a</a:t>
            </a:r>
            <a:r>
              <a:rPr sz="2000" spc="-45" smtClean="0">
                <a:latin typeface="Times New Roman" pitchFamily="18" charset="0"/>
                <a:cs typeface="Times New Roman" pitchFamily="18" charset="0"/>
              </a:rPr>
              <a:t>n</a:t>
            </a:r>
            <a:r>
              <a:rPr sz="2000" spc="-254" smtClean="0">
                <a:latin typeface="Times New Roman" pitchFamily="18" charset="0"/>
                <a:cs typeface="Times New Roman" pitchFamily="18" charset="0"/>
              </a:rPr>
              <a:t>s</a:t>
            </a:r>
            <a:r>
              <a:rPr sz="2000" spc="-170">
                <a:latin typeface="Times New Roman" pitchFamily="18" charset="0"/>
                <a:cs typeface="Times New Roman" pitchFamily="18" charset="0"/>
              </a:rPr>
              <a:t>,</a:t>
            </a:r>
            <a:r>
              <a:rPr sz="2000" spc="-220">
                <a:latin typeface="Times New Roman" pitchFamily="18" charset="0"/>
                <a:cs typeface="Times New Roman" pitchFamily="18" charset="0"/>
              </a:rPr>
              <a:t> </a:t>
            </a:r>
            <a:r>
              <a:rPr lang="en-US" sz="2000" spc="-220" dirty="0" smtClean="0">
                <a:latin typeface="Times New Roman" pitchFamily="18" charset="0"/>
                <a:cs typeface="Times New Roman" pitchFamily="18" charset="0"/>
              </a:rPr>
              <a:t> </a:t>
            </a:r>
            <a:r>
              <a:rPr sz="2000" spc="-145" smtClean="0">
                <a:latin typeface="Times New Roman" pitchFamily="18" charset="0"/>
                <a:cs typeface="Times New Roman" pitchFamily="18" charset="0"/>
              </a:rPr>
              <a:t>t</a:t>
            </a:r>
            <a:r>
              <a:rPr sz="2000" spc="5" smtClean="0">
                <a:latin typeface="Times New Roman" pitchFamily="18" charset="0"/>
                <a:cs typeface="Times New Roman" pitchFamily="18" charset="0"/>
              </a:rPr>
              <a:t>y</a:t>
            </a:r>
            <a:r>
              <a:rPr sz="2000" smtClean="0">
                <a:latin typeface="Times New Roman" pitchFamily="18" charset="0"/>
                <a:cs typeface="Times New Roman" pitchFamily="18" charset="0"/>
              </a:rPr>
              <a:t>p</a:t>
            </a:r>
            <a:r>
              <a:rPr sz="2000" spc="-155" smtClean="0">
                <a:latin typeface="Times New Roman" pitchFamily="18" charset="0"/>
                <a:cs typeface="Times New Roman" pitchFamily="18" charset="0"/>
              </a:rPr>
              <a:t>i</a:t>
            </a:r>
            <a:r>
              <a:rPr sz="2000" spc="250" smtClean="0">
                <a:latin typeface="Times New Roman" pitchFamily="18" charset="0"/>
                <a:cs typeface="Times New Roman" pitchFamily="18" charset="0"/>
              </a:rPr>
              <a:t>c</a:t>
            </a:r>
            <a:r>
              <a:rPr sz="2000" spc="160" smtClean="0">
                <a:latin typeface="Times New Roman" pitchFamily="18" charset="0"/>
                <a:cs typeface="Times New Roman" pitchFamily="18" charset="0"/>
              </a:rPr>
              <a:t>a</a:t>
            </a:r>
            <a:r>
              <a:rPr sz="2000" spc="-120" smtClean="0">
                <a:latin typeface="Times New Roman" pitchFamily="18" charset="0"/>
                <a:cs typeface="Times New Roman" pitchFamily="18" charset="0"/>
              </a:rPr>
              <a:t>ll</a:t>
            </a:r>
            <a:r>
              <a:rPr sz="2000" spc="-105" smtClean="0">
                <a:latin typeface="Times New Roman" pitchFamily="18" charset="0"/>
                <a:cs typeface="Times New Roman" pitchFamily="18" charset="0"/>
              </a:rPr>
              <a:t>y</a:t>
            </a:r>
            <a:r>
              <a:rPr sz="2000" spc="-240" smtClean="0">
                <a:latin typeface="Times New Roman" pitchFamily="18" charset="0"/>
                <a:cs typeface="Times New Roman" pitchFamily="18" charset="0"/>
              </a:rPr>
              <a:t> </a:t>
            </a:r>
            <a:r>
              <a:rPr sz="2000" spc="85" dirty="0">
                <a:latin typeface="Times New Roman" pitchFamily="18" charset="0"/>
                <a:cs typeface="Times New Roman" pitchFamily="18" charset="0"/>
              </a:rPr>
              <a:t>w</a:t>
            </a:r>
            <a:r>
              <a:rPr sz="2000" spc="-155" dirty="0">
                <a:latin typeface="Times New Roman" pitchFamily="18" charset="0"/>
                <a:cs typeface="Times New Roman" pitchFamily="18" charset="0"/>
              </a:rPr>
              <a:t>i</a:t>
            </a:r>
            <a:r>
              <a:rPr sz="2000" spc="-145" dirty="0">
                <a:latin typeface="Times New Roman" pitchFamily="18" charset="0"/>
                <a:cs typeface="Times New Roman" pitchFamily="18" charset="0"/>
              </a:rPr>
              <a:t>t</a:t>
            </a:r>
            <a:r>
              <a:rPr sz="2000" spc="-35" dirty="0">
                <a:latin typeface="Times New Roman" pitchFamily="18" charset="0"/>
                <a:cs typeface="Times New Roman" pitchFamily="18" charset="0"/>
              </a:rPr>
              <a:t>h</a:t>
            </a:r>
            <a:r>
              <a:rPr sz="2000" spc="-170" dirty="0">
                <a:latin typeface="Times New Roman" pitchFamily="18" charset="0"/>
                <a:cs typeface="Times New Roman" pitchFamily="18" charset="0"/>
              </a:rPr>
              <a:t> </a:t>
            </a:r>
            <a:r>
              <a:rPr sz="2000" spc="175" dirty="0">
                <a:latin typeface="Times New Roman" pitchFamily="18" charset="0"/>
                <a:cs typeface="Times New Roman" pitchFamily="18" charset="0"/>
              </a:rPr>
              <a:t>a</a:t>
            </a:r>
            <a:r>
              <a:rPr sz="2000" spc="-175" dirty="0">
                <a:latin typeface="Times New Roman" pitchFamily="18" charset="0"/>
                <a:cs typeface="Times New Roman" pitchFamily="18" charset="0"/>
              </a:rPr>
              <a:t> </a:t>
            </a:r>
            <a:r>
              <a:rPr sz="2000" spc="-254" dirty="0">
                <a:latin typeface="Times New Roman" pitchFamily="18" charset="0"/>
                <a:cs typeface="Times New Roman" pitchFamily="18" charset="0"/>
              </a:rPr>
              <a:t>s</a:t>
            </a:r>
            <a:r>
              <a:rPr sz="2000" spc="-145" dirty="0">
                <a:latin typeface="Times New Roman" pitchFamily="18" charset="0"/>
                <a:cs typeface="Times New Roman" pitchFamily="18" charset="0"/>
              </a:rPr>
              <a:t>t</a:t>
            </a:r>
            <a:r>
              <a:rPr sz="2000" spc="100" dirty="0">
                <a:latin typeface="Times New Roman" pitchFamily="18" charset="0"/>
                <a:cs typeface="Times New Roman" pitchFamily="18" charset="0"/>
              </a:rPr>
              <a:t>e</a:t>
            </a:r>
            <a:r>
              <a:rPr sz="2000" spc="-145" dirty="0">
                <a:latin typeface="Times New Roman" pitchFamily="18" charset="0"/>
                <a:cs typeface="Times New Roman" pitchFamily="18" charset="0"/>
              </a:rPr>
              <a:t>t</a:t>
            </a:r>
            <a:r>
              <a:rPr sz="2000" spc="-45" dirty="0">
                <a:latin typeface="Times New Roman" pitchFamily="18" charset="0"/>
                <a:cs typeface="Times New Roman" pitchFamily="18" charset="0"/>
              </a:rPr>
              <a:t>h</a:t>
            </a:r>
            <a:r>
              <a:rPr sz="2000" spc="110" dirty="0">
                <a:latin typeface="Times New Roman" pitchFamily="18" charset="0"/>
                <a:cs typeface="Times New Roman" pitchFamily="18" charset="0"/>
              </a:rPr>
              <a:t>o</a:t>
            </a:r>
            <a:r>
              <a:rPr sz="2000" spc="-254" dirty="0">
                <a:latin typeface="Times New Roman" pitchFamily="18" charset="0"/>
                <a:cs typeface="Times New Roman" pitchFamily="18" charset="0"/>
              </a:rPr>
              <a:t>s</a:t>
            </a:r>
            <a:r>
              <a:rPr sz="2000" spc="250" dirty="0">
                <a:latin typeface="Times New Roman" pitchFamily="18" charset="0"/>
                <a:cs typeface="Times New Roman" pitchFamily="18" charset="0"/>
              </a:rPr>
              <a:t>c</a:t>
            </a:r>
            <a:r>
              <a:rPr sz="2000" spc="110" dirty="0">
                <a:latin typeface="Times New Roman" pitchFamily="18" charset="0"/>
                <a:cs typeface="Times New Roman" pitchFamily="18" charset="0"/>
              </a:rPr>
              <a:t>o</a:t>
            </a:r>
            <a:r>
              <a:rPr sz="2000" spc="120" dirty="0">
                <a:latin typeface="Times New Roman" pitchFamily="18" charset="0"/>
                <a:cs typeface="Times New Roman" pitchFamily="18" charset="0"/>
              </a:rPr>
              <a:t>pe</a:t>
            </a:r>
            <a:endParaRPr sz="200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428750" y="838201"/>
            <a:ext cx="4895849" cy="444994"/>
          </a:xfrm>
          <a:prstGeom prst="rect">
            <a:avLst/>
          </a:prstGeom>
        </p:spPr>
        <p:txBody>
          <a:bodyPr vert="horz" wrap="square" lIns="0" tIns="13970" rIns="0" bIns="0" rtlCol="0">
            <a:spAutoFit/>
          </a:bodyPr>
          <a:lstStyle/>
          <a:p>
            <a:pPr marL="12700">
              <a:lnSpc>
                <a:spcPct val="100000"/>
              </a:lnSpc>
              <a:spcBef>
                <a:spcPts val="110"/>
              </a:spcBef>
            </a:pPr>
            <a:r>
              <a:rPr sz="2800" spc="45" dirty="0">
                <a:solidFill>
                  <a:srgbClr val="FFC000"/>
                </a:solidFill>
              </a:rPr>
              <a:t>Abdomen</a:t>
            </a:r>
            <a:r>
              <a:rPr sz="2800" spc="-100" dirty="0">
                <a:solidFill>
                  <a:srgbClr val="FFC000"/>
                </a:solidFill>
              </a:rPr>
              <a:t> </a:t>
            </a:r>
            <a:r>
              <a:rPr sz="2800" spc="-50" dirty="0">
                <a:solidFill>
                  <a:srgbClr val="FFC000"/>
                </a:solidFill>
              </a:rPr>
              <a:t>examination</a:t>
            </a:r>
            <a:endParaRPr sz="2800"/>
          </a:p>
        </p:txBody>
      </p:sp>
      <p:sp>
        <p:nvSpPr>
          <p:cNvPr id="12" name="object 11"/>
          <p:cNvSpPr txBox="1"/>
          <p:nvPr/>
        </p:nvSpPr>
        <p:spPr>
          <a:xfrm>
            <a:off x="990600" y="1600200"/>
            <a:ext cx="7581928" cy="3364382"/>
          </a:xfrm>
          <a:prstGeom prst="rect">
            <a:avLst/>
          </a:prstGeom>
        </p:spPr>
        <p:txBody>
          <a:bodyPr vert="horz" wrap="square" lIns="0" tIns="14604" rIns="0" bIns="0" rtlCol="0">
            <a:spAutoFit/>
          </a:bodyPr>
          <a:lstStyle/>
          <a:p>
            <a:pPr marL="12700">
              <a:lnSpc>
                <a:spcPts val="2390"/>
              </a:lnSpc>
              <a:spcBef>
                <a:spcPts val="114"/>
              </a:spcBef>
            </a:pPr>
            <a:r>
              <a:rPr sz="2000" u="heavy" spc="-260" dirty="0">
                <a:uFill>
                  <a:solidFill>
                    <a:srgbClr val="000000"/>
                  </a:solidFill>
                </a:uFill>
                <a:latin typeface="Times New Roman" pitchFamily="18" charset="0"/>
                <a:cs typeface="Times New Roman" pitchFamily="18" charset="0"/>
              </a:rPr>
              <a:t>W</a:t>
            </a:r>
            <a:r>
              <a:rPr sz="2000" u="heavy" spc="-65" dirty="0">
                <a:uFill>
                  <a:solidFill>
                    <a:srgbClr val="000000"/>
                  </a:solidFill>
                </a:uFill>
                <a:latin typeface="Times New Roman" pitchFamily="18" charset="0"/>
                <a:cs typeface="Times New Roman" pitchFamily="18" charset="0"/>
              </a:rPr>
              <a:t>h</a:t>
            </a:r>
            <a:r>
              <a:rPr sz="2000" u="heavy" spc="15" dirty="0">
                <a:uFill>
                  <a:solidFill>
                    <a:srgbClr val="000000"/>
                  </a:solidFill>
                </a:uFill>
                <a:latin typeface="Times New Roman" pitchFamily="18" charset="0"/>
                <a:cs typeface="Times New Roman" pitchFamily="18" charset="0"/>
              </a:rPr>
              <a:t>y</a:t>
            </a:r>
            <a:r>
              <a:rPr sz="2000" spc="-65" dirty="0">
                <a:latin typeface="Times New Roman" pitchFamily="18" charset="0"/>
                <a:cs typeface="Times New Roman" pitchFamily="18" charset="0"/>
              </a:rPr>
              <a:t> </a:t>
            </a:r>
            <a:r>
              <a:rPr sz="2000" spc="-270" dirty="0">
                <a:latin typeface="Times New Roman" pitchFamily="18" charset="0"/>
                <a:cs typeface="Times New Roman" pitchFamily="18" charset="0"/>
              </a:rPr>
              <a:t>–</a:t>
            </a:r>
            <a:r>
              <a:rPr sz="2000" spc="-10" dirty="0">
                <a:latin typeface="Times New Roman" pitchFamily="18" charset="0"/>
                <a:cs typeface="Times New Roman" pitchFamily="18" charset="0"/>
              </a:rPr>
              <a:t> </a:t>
            </a:r>
            <a:r>
              <a:rPr sz="2000" spc="90">
                <a:latin typeface="Times New Roman" pitchFamily="18" charset="0"/>
                <a:cs typeface="Times New Roman" pitchFamily="18" charset="0"/>
              </a:rPr>
              <a:t>a</a:t>
            </a:r>
            <a:r>
              <a:rPr sz="2000" spc="105">
                <a:latin typeface="Times New Roman" pitchFamily="18" charset="0"/>
                <a:cs typeface="Times New Roman" pitchFamily="18" charset="0"/>
              </a:rPr>
              <a:t>b</a:t>
            </a:r>
            <a:r>
              <a:rPr sz="2000" spc="55">
                <a:latin typeface="Times New Roman" pitchFamily="18" charset="0"/>
                <a:cs typeface="Times New Roman" pitchFamily="18" charset="0"/>
              </a:rPr>
              <a:t>d</a:t>
            </a:r>
            <a:r>
              <a:rPr sz="2000" spc="65">
                <a:latin typeface="Times New Roman" pitchFamily="18" charset="0"/>
                <a:cs typeface="Times New Roman" pitchFamily="18" charset="0"/>
              </a:rPr>
              <a:t>o</a:t>
            </a:r>
            <a:r>
              <a:rPr sz="2000" spc="-5">
                <a:latin typeface="Times New Roman" pitchFamily="18" charset="0"/>
                <a:cs typeface="Times New Roman" pitchFamily="18" charset="0"/>
              </a:rPr>
              <a:t>m</a:t>
            </a:r>
            <a:r>
              <a:rPr sz="2000" spc="-140">
                <a:latin typeface="Times New Roman" pitchFamily="18" charset="0"/>
                <a:cs typeface="Times New Roman" pitchFamily="18" charset="0"/>
              </a:rPr>
              <a:t>i</a:t>
            </a:r>
            <a:r>
              <a:rPr sz="2000" spc="-65">
                <a:latin typeface="Times New Roman" pitchFamily="18" charset="0"/>
                <a:cs typeface="Times New Roman" pitchFamily="18" charset="0"/>
              </a:rPr>
              <a:t>n</a:t>
            </a:r>
            <a:r>
              <a:rPr sz="2000">
                <a:latin typeface="Times New Roman" pitchFamily="18" charset="0"/>
                <a:cs typeface="Times New Roman" pitchFamily="18" charset="0"/>
              </a:rPr>
              <a:t>al</a:t>
            </a:r>
            <a:r>
              <a:rPr sz="2000" spc="-140">
                <a:latin typeface="Times New Roman" pitchFamily="18" charset="0"/>
                <a:cs typeface="Times New Roman" pitchFamily="18" charset="0"/>
              </a:rPr>
              <a:t> </a:t>
            </a:r>
            <a:r>
              <a:rPr sz="2000" spc="25" smtClean="0">
                <a:latin typeface="Times New Roman" pitchFamily="18" charset="0"/>
                <a:cs typeface="Times New Roman" pitchFamily="18" charset="0"/>
              </a:rPr>
              <a:t>pa</a:t>
            </a:r>
            <a:r>
              <a:rPr sz="2000" smtClean="0">
                <a:latin typeface="Times New Roman" pitchFamily="18" charset="0"/>
                <a:cs typeface="Times New Roman" pitchFamily="18" charset="0"/>
              </a:rPr>
              <a:t>i</a:t>
            </a:r>
            <a:r>
              <a:rPr sz="2000" spc="-65" smtClean="0">
                <a:latin typeface="Times New Roman" pitchFamily="18" charset="0"/>
                <a:cs typeface="Times New Roman" pitchFamily="18" charset="0"/>
              </a:rPr>
              <a:t>n</a:t>
            </a:r>
            <a:r>
              <a:rPr sz="2000" spc="-55" smtClean="0">
                <a:latin typeface="Times New Roman" pitchFamily="18" charset="0"/>
                <a:cs typeface="Times New Roman" pitchFamily="18" charset="0"/>
              </a:rPr>
              <a:t>,</a:t>
            </a:r>
            <a:r>
              <a:rPr lang="en-US" sz="2000" spc="-55" dirty="0" smtClean="0">
                <a:latin typeface="Times New Roman" pitchFamily="18" charset="0"/>
                <a:cs typeface="Times New Roman" pitchFamily="18" charset="0"/>
              </a:rPr>
              <a:t> </a:t>
            </a:r>
            <a:r>
              <a:rPr sz="2000" spc="125" smtClean="0">
                <a:latin typeface="Times New Roman" pitchFamily="18" charset="0"/>
                <a:cs typeface="Times New Roman" pitchFamily="18" charset="0"/>
              </a:rPr>
              <a:t>c</a:t>
            </a:r>
            <a:r>
              <a:rPr sz="2000" spc="160" smtClean="0">
                <a:latin typeface="Times New Roman" pitchFamily="18" charset="0"/>
                <a:cs typeface="Times New Roman" pitchFamily="18" charset="0"/>
              </a:rPr>
              <a:t>o</a:t>
            </a:r>
            <a:r>
              <a:rPr sz="2000" spc="-65" smtClean="0">
                <a:latin typeface="Times New Roman" pitchFamily="18" charset="0"/>
                <a:cs typeface="Times New Roman" pitchFamily="18" charset="0"/>
              </a:rPr>
              <a:t>n</a:t>
            </a:r>
            <a:r>
              <a:rPr sz="2000" spc="-170" smtClean="0">
                <a:latin typeface="Times New Roman" pitchFamily="18" charset="0"/>
                <a:cs typeface="Times New Roman" pitchFamily="18" charset="0"/>
              </a:rPr>
              <a:t>s</a:t>
            </a:r>
            <a:r>
              <a:rPr sz="2000" spc="-225" smtClean="0">
                <a:latin typeface="Times New Roman" pitchFamily="18" charset="0"/>
                <a:cs typeface="Times New Roman" pitchFamily="18" charset="0"/>
              </a:rPr>
              <a:t>t</a:t>
            </a:r>
            <a:r>
              <a:rPr sz="2000" spc="-145" smtClean="0">
                <a:latin typeface="Times New Roman" pitchFamily="18" charset="0"/>
                <a:cs typeface="Times New Roman" pitchFamily="18" charset="0"/>
              </a:rPr>
              <a:t>i</a:t>
            </a:r>
            <a:r>
              <a:rPr sz="2000" spc="100" smtClean="0">
                <a:latin typeface="Times New Roman" pitchFamily="18" charset="0"/>
                <a:cs typeface="Times New Roman" pitchFamily="18" charset="0"/>
              </a:rPr>
              <a:t>p</a:t>
            </a:r>
            <a:r>
              <a:rPr sz="2000" spc="65" smtClean="0">
                <a:latin typeface="Times New Roman" pitchFamily="18" charset="0"/>
                <a:cs typeface="Times New Roman" pitchFamily="18" charset="0"/>
              </a:rPr>
              <a:t>a</a:t>
            </a:r>
            <a:r>
              <a:rPr sz="2000" spc="-225" smtClean="0">
                <a:latin typeface="Times New Roman" pitchFamily="18" charset="0"/>
                <a:cs typeface="Times New Roman" pitchFamily="18" charset="0"/>
              </a:rPr>
              <a:t>t</a:t>
            </a:r>
            <a:r>
              <a:rPr sz="2000" spc="-145" smtClean="0">
                <a:latin typeface="Times New Roman" pitchFamily="18" charset="0"/>
                <a:cs typeface="Times New Roman" pitchFamily="18" charset="0"/>
              </a:rPr>
              <a:t>i</a:t>
            </a:r>
            <a:r>
              <a:rPr sz="2000" spc="-15" smtClean="0">
                <a:latin typeface="Times New Roman" pitchFamily="18" charset="0"/>
                <a:cs typeface="Times New Roman" pitchFamily="18" charset="0"/>
              </a:rPr>
              <a:t>o</a:t>
            </a:r>
            <a:r>
              <a:rPr sz="2000" spc="-30" smtClean="0">
                <a:latin typeface="Times New Roman" pitchFamily="18" charset="0"/>
                <a:cs typeface="Times New Roman" pitchFamily="18" charset="0"/>
              </a:rPr>
              <a:t>n</a:t>
            </a:r>
            <a:r>
              <a:rPr sz="2000" spc="-55" smtClean="0">
                <a:latin typeface="Times New Roman" pitchFamily="18" charset="0"/>
                <a:cs typeface="Times New Roman" pitchFamily="18" charset="0"/>
              </a:rPr>
              <a:t>,</a:t>
            </a:r>
            <a:r>
              <a:rPr sz="2000" spc="-229" smtClean="0">
                <a:latin typeface="Times New Roman" pitchFamily="18" charset="0"/>
                <a:cs typeface="Times New Roman" pitchFamily="18" charset="0"/>
              </a:rPr>
              <a:t>f</a:t>
            </a:r>
            <a:r>
              <a:rPr lang="en-US" sz="2000" spc="-229" dirty="0" smtClean="0">
                <a:latin typeface="Times New Roman" pitchFamily="18" charset="0"/>
                <a:cs typeface="Times New Roman" pitchFamily="18" charset="0"/>
              </a:rPr>
              <a:t> </a:t>
            </a:r>
            <a:r>
              <a:rPr sz="2000" spc="30" smtClean="0">
                <a:latin typeface="Times New Roman" pitchFamily="18" charset="0"/>
                <a:cs typeface="Times New Roman" pitchFamily="18" charset="0"/>
              </a:rPr>
              <a:t>e</a:t>
            </a:r>
            <a:r>
              <a:rPr sz="2000" spc="25" smtClean="0">
                <a:latin typeface="Times New Roman" pitchFamily="18" charset="0"/>
                <a:cs typeface="Times New Roman" pitchFamily="18" charset="0"/>
              </a:rPr>
              <a:t>v</a:t>
            </a:r>
            <a:r>
              <a:rPr sz="2000" spc="65" smtClean="0">
                <a:latin typeface="Times New Roman" pitchFamily="18" charset="0"/>
                <a:cs typeface="Times New Roman" pitchFamily="18" charset="0"/>
              </a:rPr>
              <a:t>e</a:t>
            </a:r>
            <a:r>
              <a:rPr sz="2000" spc="-165" smtClean="0">
                <a:latin typeface="Times New Roman" pitchFamily="18" charset="0"/>
                <a:cs typeface="Times New Roman" pitchFamily="18" charset="0"/>
              </a:rPr>
              <a:t>r</a:t>
            </a:r>
            <a:r>
              <a:rPr sz="2000" spc="-110" smtClean="0">
                <a:latin typeface="Times New Roman" pitchFamily="18" charset="0"/>
                <a:cs typeface="Times New Roman" pitchFamily="18" charset="0"/>
              </a:rPr>
              <a:t>,</a:t>
            </a:r>
            <a:r>
              <a:rPr lang="en-US" sz="2000" spc="-110" dirty="0" smtClean="0">
                <a:latin typeface="Times New Roman" pitchFamily="18" charset="0"/>
                <a:cs typeface="Times New Roman" pitchFamily="18" charset="0"/>
              </a:rPr>
              <a:t> </a:t>
            </a:r>
            <a:r>
              <a:rPr sz="2000" spc="-45" smtClean="0">
                <a:latin typeface="Times New Roman" pitchFamily="18" charset="0"/>
                <a:cs typeface="Times New Roman" pitchFamily="18" charset="0"/>
              </a:rPr>
              <a:t>v</a:t>
            </a:r>
            <a:r>
              <a:rPr sz="2000" spc="20" smtClean="0">
                <a:latin typeface="Times New Roman" pitchFamily="18" charset="0"/>
                <a:cs typeface="Times New Roman" pitchFamily="18" charset="0"/>
              </a:rPr>
              <a:t>o</a:t>
            </a:r>
            <a:r>
              <a:rPr sz="2000" spc="-35" smtClean="0">
                <a:latin typeface="Times New Roman" pitchFamily="18" charset="0"/>
                <a:cs typeface="Times New Roman" pitchFamily="18" charset="0"/>
              </a:rPr>
              <a:t>m</a:t>
            </a:r>
            <a:r>
              <a:rPr sz="2000" spc="-145" smtClean="0">
                <a:latin typeface="Times New Roman" pitchFamily="18" charset="0"/>
                <a:cs typeface="Times New Roman" pitchFamily="18" charset="0"/>
              </a:rPr>
              <a:t>i</a:t>
            </a:r>
            <a:r>
              <a:rPr sz="2000" spc="-225" smtClean="0">
                <a:latin typeface="Times New Roman" pitchFamily="18" charset="0"/>
                <a:cs typeface="Times New Roman" pitchFamily="18" charset="0"/>
              </a:rPr>
              <a:t>t</a:t>
            </a:r>
            <a:r>
              <a:rPr sz="2000" spc="-145" smtClean="0">
                <a:latin typeface="Times New Roman" pitchFamily="18" charset="0"/>
                <a:cs typeface="Times New Roman" pitchFamily="18" charset="0"/>
              </a:rPr>
              <a:t>i</a:t>
            </a:r>
            <a:r>
              <a:rPr sz="2000" spc="-65" smtClean="0">
                <a:latin typeface="Times New Roman" pitchFamily="18" charset="0"/>
                <a:cs typeface="Times New Roman" pitchFamily="18" charset="0"/>
              </a:rPr>
              <a:t>n</a:t>
            </a:r>
            <a:r>
              <a:rPr sz="2000" spc="70" smtClean="0">
                <a:latin typeface="Times New Roman" pitchFamily="18" charset="0"/>
                <a:cs typeface="Times New Roman" pitchFamily="18" charset="0"/>
              </a:rPr>
              <a:t>g</a:t>
            </a:r>
            <a:r>
              <a:rPr lang="en-US" sz="2000" spc="70" dirty="0" smtClean="0">
                <a:latin typeface="Times New Roman" pitchFamily="18" charset="0"/>
                <a:cs typeface="Times New Roman" pitchFamily="18" charset="0"/>
              </a:rPr>
              <a:t> </a:t>
            </a:r>
            <a:r>
              <a:rPr sz="2000" spc="-20" smtClean="0">
                <a:latin typeface="Times New Roman" pitchFamily="18" charset="0"/>
                <a:cs typeface="Times New Roman" pitchFamily="18" charset="0"/>
              </a:rPr>
              <a:t>Anorexia</a:t>
            </a:r>
            <a:r>
              <a:rPr sz="2000" spc="-20" dirty="0">
                <a:latin typeface="Times New Roman" pitchFamily="18" charset="0"/>
                <a:cs typeface="Times New Roman" pitchFamily="18" charset="0"/>
              </a:rPr>
              <a:t>, </a:t>
            </a:r>
            <a:r>
              <a:rPr sz="2000" spc="-15" dirty="0">
                <a:latin typeface="Times New Roman" pitchFamily="18" charset="0"/>
                <a:cs typeface="Times New Roman" pitchFamily="18" charset="0"/>
              </a:rPr>
              <a:t> </a:t>
            </a:r>
            <a:r>
              <a:rPr sz="2000" spc="-225">
                <a:latin typeface="Times New Roman" pitchFamily="18" charset="0"/>
                <a:cs typeface="Times New Roman" pitchFamily="18" charset="0"/>
              </a:rPr>
              <a:t>B</a:t>
            </a:r>
            <a:r>
              <a:rPr sz="2000" spc="-65">
                <a:latin typeface="Times New Roman" pitchFamily="18" charset="0"/>
                <a:cs typeface="Times New Roman" pitchFamily="18" charset="0"/>
              </a:rPr>
              <a:t>u</a:t>
            </a:r>
            <a:r>
              <a:rPr sz="2000" spc="-120">
                <a:latin typeface="Times New Roman" pitchFamily="18" charset="0"/>
                <a:cs typeface="Times New Roman" pitchFamily="18" charset="0"/>
              </a:rPr>
              <a:t>r</a:t>
            </a:r>
            <a:r>
              <a:rPr sz="2000" spc="-165">
                <a:latin typeface="Times New Roman" pitchFamily="18" charset="0"/>
                <a:cs typeface="Times New Roman" pitchFamily="18" charset="0"/>
              </a:rPr>
              <a:t>n</a:t>
            </a:r>
            <a:r>
              <a:rPr sz="2000" spc="-140">
                <a:latin typeface="Times New Roman" pitchFamily="18" charset="0"/>
                <a:cs typeface="Times New Roman" pitchFamily="18" charset="0"/>
              </a:rPr>
              <a:t>i</a:t>
            </a:r>
            <a:r>
              <a:rPr sz="2000" spc="-65">
                <a:latin typeface="Times New Roman" pitchFamily="18" charset="0"/>
                <a:cs typeface="Times New Roman" pitchFamily="18" charset="0"/>
              </a:rPr>
              <a:t>n</a:t>
            </a:r>
            <a:r>
              <a:rPr sz="2000" spc="70">
                <a:latin typeface="Times New Roman" pitchFamily="18" charset="0"/>
                <a:cs typeface="Times New Roman" pitchFamily="18" charset="0"/>
              </a:rPr>
              <a:t>d</a:t>
            </a:r>
            <a:r>
              <a:rPr sz="2000" spc="-75">
                <a:latin typeface="Times New Roman" pitchFamily="18" charset="0"/>
                <a:cs typeface="Times New Roman" pitchFamily="18" charset="0"/>
              </a:rPr>
              <a:t> </a:t>
            </a:r>
            <a:r>
              <a:rPr sz="2000" spc="-135" smtClean="0">
                <a:latin typeface="Times New Roman" pitchFamily="18" charset="0"/>
                <a:cs typeface="Times New Roman" pitchFamily="18" charset="0"/>
              </a:rPr>
              <a:t>s</a:t>
            </a:r>
            <a:r>
              <a:rPr sz="2000" spc="10" smtClean="0">
                <a:latin typeface="Times New Roman" pitchFamily="18" charset="0"/>
                <a:cs typeface="Times New Roman" pitchFamily="18" charset="0"/>
              </a:rPr>
              <a:t>e</a:t>
            </a:r>
            <a:r>
              <a:rPr sz="2000" spc="30" smtClean="0">
                <a:latin typeface="Times New Roman" pitchFamily="18" charset="0"/>
                <a:cs typeface="Times New Roman" pitchFamily="18" charset="0"/>
              </a:rPr>
              <a:t>n</a:t>
            </a:r>
            <a:r>
              <a:rPr sz="2000" spc="-135" smtClean="0">
                <a:latin typeface="Times New Roman" pitchFamily="18" charset="0"/>
                <a:cs typeface="Times New Roman" pitchFamily="18" charset="0"/>
              </a:rPr>
              <a:t>s</a:t>
            </a:r>
            <a:r>
              <a:rPr sz="2000" spc="-60" smtClean="0">
                <a:latin typeface="Times New Roman" pitchFamily="18" charset="0"/>
                <a:cs typeface="Times New Roman" pitchFamily="18" charset="0"/>
              </a:rPr>
              <a:t>a</a:t>
            </a:r>
            <a:r>
              <a:rPr sz="2000" spc="-75" smtClean="0">
                <a:latin typeface="Times New Roman" pitchFamily="18" charset="0"/>
                <a:cs typeface="Times New Roman" pitchFamily="18" charset="0"/>
              </a:rPr>
              <a:t>t</a:t>
            </a:r>
            <a:r>
              <a:rPr sz="2000" spc="-140" smtClean="0">
                <a:latin typeface="Times New Roman" pitchFamily="18" charset="0"/>
                <a:cs typeface="Times New Roman" pitchFamily="18" charset="0"/>
              </a:rPr>
              <a:t>i</a:t>
            </a:r>
            <a:r>
              <a:rPr sz="2000" spc="-15" smtClean="0">
                <a:latin typeface="Times New Roman" pitchFamily="18" charset="0"/>
                <a:cs typeface="Times New Roman" pitchFamily="18" charset="0"/>
              </a:rPr>
              <a:t>o</a:t>
            </a:r>
            <a:r>
              <a:rPr sz="2000" spc="-30" smtClean="0">
                <a:latin typeface="Times New Roman" pitchFamily="18" charset="0"/>
                <a:cs typeface="Times New Roman" pitchFamily="18" charset="0"/>
              </a:rPr>
              <a:t>n</a:t>
            </a:r>
            <a:r>
              <a:rPr sz="2000" spc="-65" smtClean="0">
                <a:latin typeface="Times New Roman" pitchFamily="18" charset="0"/>
                <a:cs typeface="Times New Roman" pitchFamily="18" charset="0"/>
              </a:rPr>
              <a:t>,</a:t>
            </a:r>
            <a:r>
              <a:rPr lang="en-US" sz="2000" spc="-65" dirty="0" smtClean="0">
                <a:latin typeface="Times New Roman" pitchFamily="18" charset="0"/>
                <a:cs typeface="Times New Roman" pitchFamily="18" charset="0"/>
              </a:rPr>
              <a:t> </a:t>
            </a:r>
            <a:r>
              <a:rPr sz="2000" spc="10" smtClean="0">
                <a:latin typeface="Times New Roman" pitchFamily="18" charset="0"/>
                <a:cs typeface="Times New Roman" pitchFamily="18" charset="0"/>
              </a:rPr>
              <a:t>M</a:t>
            </a:r>
            <a:r>
              <a:rPr sz="2000" spc="-65" smtClean="0">
                <a:latin typeface="Times New Roman" pitchFamily="18" charset="0"/>
                <a:cs typeface="Times New Roman" pitchFamily="18" charset="0"/>
              </a:rPr>
              <a:t>u</a:t>
            </a:r>
            <a:r>
              <a:rPr sz="2000" spc="65" smtClean="0">
                <a:latin typeface="Times New Roman" pitchFamily="18" charset="0"/>
                <a:cs typeface="Times New Roman" pitchFamily="18" charset="0"/>
              </a:rPr>
              <a:t>c</a:t>
            </a:r>
            <a:r>
              <a:rPr sz="2000" spc="105" smtClean="0">
                <a:latin typeface="Times New Roman" pitchFamily="18" charset="0"/>
                <a:cs typeface="Times New Roman" pitchFamily="18" charset="0"/>
              </a:rPr>
              <a:t>u</a:t>
            </a:r>
            <a:r>
              <a:rPr sz="2000" spc="-145" smtClean="0">
                <a:latin typeface="Times New Roman" pitchFamily="18" charset="0"/>
                <a:cs typeface="Times New Roman" pitchFamily="18" charset="0"/>
              </a:rPr>
              <a:t>s</a:t>
            </a:r>
            <a:r>
              <a:rPr sz="2000" spc="-110" smtClean="0">
                <a:latin typeface="Times New Roman" pitchFamily="18" charset="0"/>
                <a:cs typeface="Times New Roman" pitchFamily="18" charset="0"/>
              </a:rPr>
              <a:t> </a:t>
            </a:r>
            <a:r>
              <a:rPr sz="2000" spc="25" dirty="0">
                <a:latin typeface="Times New Roman" pitchFamily="18" charset="0"/>
                <a:cs typeface="Times New Roman" pitchFamily="18" charset="0"/>
              </a:rPr>
              <a:t>a</a:t>
            </a:r>
            <a:r>
              <a:rPr sz="2000" spc="40" dirty="0">
                <a:latin typeface="Times New Roman" pitchFamily="18" charset="0"/>
                <a:cs typeface="Times New Roman" pitchFamily="18" charset="0"/>
              </a:rPr>
              <a:t>n</a:t>
            </a:r>
            <a:r>
              <a:rPr sz="2000" spc="70" dirty="0">
                <a:latin typeface="Times New Roman" pitchFamily="18" charset="0"/>
                <a:cs typeface="Times New Roman" pitchFamily="18" charset="0"/>
              </a:rPr>
              <a:t>d</a:t>
            </a:r>
            <a:r>
              <a:rPr sz="2000" spc="-85" dirty="0">
                <a:latin typeface="Times New Roman" pitchFamily="18" charset="0"/>
                <a:cs typeface="Times New Roman" pitchFamily="18" charset="0"/>
              </a:rPr>
              <a:t> </a:t>
            </a:r>
            <a:r>
              <a:rPr sz="2000" spc="-45" dirty="0">
                <a:latin typeface="Times New Roman" pitchFamily="18" charset="0"/>
                <a:cs typeface="Times New Roman" pitchFamily="18" charset="0"/>
              </a:rPr>
              <a:t>b</a:t>
            </a:r>
            <a:r>
              <a:rPr sz="2000" spc="-35" dirty="0">
                <a:latin typeface="Times New Roman" pitchFamily="18" charset="0"/>
                <a:cs typeface="Times New Roman" pitchFamily="18" charset="0"/>
              </a:rPr>
              <a:t>l</a:t>
            </a:r>
            <a:r>
              <a:rPr sz="2000" spc="50" dirty="0">
                <a:latin typeface="Times New Roman" pitchFamily="18" charset="0"/>
                <a:cs typeface="Times New Roman" pitchFamily="18" charset="0"/>
              </a:rPr>
              <a:t>o</a:t>
            </a:r>
            <a:r>
              <a:rPr sz="2000" spc="60" dirty="0">
                <a:latin typeface="Times New Roman" pitchFamily="18" charset="0"/>
                <a:cs typeface="Times New Roman" pitchFamily="18" charset="0"/>
              </a:rPr>
              <a:t>o</a:t>
            </a:r>
            <a:r>
              <a:rPr sz="2000" spc="70" dirty="0">
                <a:latin typeface="Times New Roman" pitchFamily="18" charset="0"/>
                <a:cs typeface="Times New Roman" pitchFamily="18" charset="0"/>
              </a:rPr>
              <a:t>d</a:t>
            </a:r>
            <a:r>
              <a:rPr sz="2000" spc="-45" dirty="0">
                <a:latin typeface="Times New Roman" pitchFamily="18" charset="0"/>
                <a:cs typeface="Times New Roman" pitchFamily="18" charset="0"/>
              </a:rPr>
              <a:t> </a:t>
            </a:r>
            <a:r>
              <a:rPr sz="2000" spc="-145" dirty="0">
                <a:latin typeface="Times New Roman" pitchFamily="18" charset="0"/>
                <a:cs typeface="Times New Roman" pitchFamily="18" charset="0"/>
              </a:rPr>
              <a:t>i</a:t>
            </a:r>
            <a:r>
              <a:rPr sz="2000" spc="-75" dirty="0">
                <a:latin typeface="Times New Roman" pitchFamily="18" charset="0"/>
                <a:cs typeface="Times New Roman" pitchFamily="18" charset="0"/>
              </a:rPr>
              <a:t>n</a:t>
            </a:r>
            <a:r>
              <a:rPr sz="2000" spc="-35" dirty="0">
                <a:latin typeface="Times New Roman" pitchFamily="18" charset="0"/>
                <a:cs typeface="Times New Roman" pitchFamily="18" charset="0"/>
              </a:rPr>
              <a:t> </a:t>
            </a:r>
            <a:r>
              <a:rPr sz="2000" spc="-135" dirty="0">
                <a:latin typeface="Times New Roman" pitchFamily="18" charset="0"/>
                <a:cs typeface="Times New Roman" pitchFamily="18" charset="0"/>
              </a:rPr>
              <a:t>s</a:t>
            </a:r>
            <a:r>
              <a:rPr sz="2000" spc="-225" dirty="0">
                <a:latin typeface="Times New Roman" pitchFamily="18" charset="0"/>
                <a:cs typeface="Times New Roman" pitchFamily="18" charset="0"/>
              </a:rPr>
              <a:t>t</a:t>
            </a:r>
            <a:r>
              <a:rPr sz="2000" spc="50" dirty="0">
                <a:latin typeface="Times New Roman" pitchFamily="18" charset="0"/>
                <a:cs typeface="Times New Roman" pitchFamily="18" charset="0"/>
              </a:rPr>
              <a:t>o</a:t>
            </a:r>
            <a:r>
              <a:rPr sz="2000" spc="60" dirty="0">
                <a:latin typeface="Times New Roman" pitchFamily="18" charset="0"/>
                <a:cs typeface="Times New Roman" pitchFamily="18" charset="0"/>
              </a:rPr>
              <a:t>o</a:t>
            </a:r>
            <a:r>
              <a:rPr sz="2000" spc="-125" dirty="0">
                <a:latin typeface="Times New Roman" pitchFamily="18" charset="0"/>
                <a:cs typeface="Times New Roman" pitchFamily="18" charset="0"/>
              </a:rPr>
              <a:t>l</a:t>
            </a:r>
            <a:endParaRPr sz="2000">
              <a:latin typeface="Times New Roman" pitchFamily="18" charset="0"/>
              <a:cs typeface="Times New Roman" pitchFamily="18" charset="0"/>
            </a:endParaRPr>
          </a:p>
          <a:p>
            <a:pPr>
              <a:lnSpc>
                <a:spcPct val="100000"/>
              </a:lnSpc>
            </a:pPr>
            <a:endParaRPr sz="3300">
              <a:latin typeface="Times New Roman" pitchFamily="18" charset="0"/>
              <a:cs typeface="Times New Roman" pitchFamily="18" charset="0"/>
            </a:endParaRPr>
          </a:p>
          <a:p>
            <a:pPr marL="12700">
              <a:lnSpc>
                <a:spcPct val="100000"/>
              </a:lnSpc>
              <a:spcBef>
                <a:spcPts val="5"/>
              </a:spcBef>
            </a:pPr>
            <a:r>
              <a:rPr sz="1800" u="heavy" spc="-60" dirty="0">
                <a:uFill>
                  <a:solidFill>
                    <a:srgbClr val="000000"/>
                  </a:solidFill>
                </a:uFill>
                <a:latin typeface="Times New Roman" pitchFamily="18" charset="0"/>
                <a:cs typeface="Times New Roman" pitchFamily="18" charset="0"/>
              </a:rPr>
              <a:t>Ho</a:t>
            </a:r>
            <a:r>
              <a:rPr sz="1800" u="heavy" spc="-160" dirty="0">
                <a:uFill>
                  <a:solidFill>
                    <a:srgbClr val="000000"/>
                  </a:solidFill>
                </a:uFill>
                <a:latin typeface="Times New Roman" pitchFamily="18" charset="0"/>
                <a:cs typeface="Times New Roman" pitchFamily="18" charset="0"/>
              </a:rPr>
              <a:t>w</a:t>
            </a:r>
            <a:r>
              <a:rPr sz="1800" u="heavy" spc="-25" dirty="0">
                <a:uFill>
                  <a:solidFill>
                    <a:srgbClr val="000000"/>
                  </a:solidFill>
                </a:uFill>
                <a:latin typeface="Times New Roman" pitchFamily="18" charset="0"/>
                <a:cs typeface="Times New Roman" pitchFamily="18" charset="0"/>
              </a:rPr>
              <a:t> </a:t>
            </a:r>
            <a:r>
              <a:rPr sz="1800" u="heavy" spc="-20" dirty="0">
                <a:uFill>
                  <a:solidFill>
                    <a:srgbClr val="000000"/>
                  </a:solidFill>
                </a:uFill>
                <a:latin typeface="Times New Roman" pitchFamily="18" charset="0"/>
                <a:cs typeface="Times New Roman" pitchFamily="18" charset="0"/>
              </a:rPr>
              <a:t>-</a:t>
            </a:r>
            <a:endParaRPr sz="1800">
              <a:latin typeface="Times New Roman" pitchFamily="18" charset="0"/>
              <a:cs typeface="Times New Roman" pitchFamily="18" charset="0"/>
            </a:endParaRPr>
          </a:p>
          <a:p>
            <a:pPr marL="800100">
              <a:lnSpc>
                <a:spcPts val="2390"/>
              </a:lnSpc>
              <a:spcBef>
                <a:spcPts val="765"/>
              </a:spcBef>
            </a:pPr>
            <a:r>
              <a:rPr sz="2000" spc="100" dirty="0">
                <a:latin typeface="Times New Roman" pitchFamily="18" charset="0"/>
                <a:cs typeface="Times New Roman" pitchFamily="18" charset="0"/>
              </a:rPr>
              <a:t>A</a:t>
            </a:r>
            <a:r>
              <a:rPr sz="2000" spc="-145" dirty="0">
                <a:latin typeface="Times New Roman" pitchFamily="18" charset="0"/>
                <a:cs typeface="Times New Roman" pitchFamily="18" charset="0"/>
              </a:rPr>
              <a:t>li</a:t>
            </a:r>
            <a:r>
              <a:rPr sz="2000" spc="-5" dirty="0">
                <a:latin typeface="Times New Roman" pitchFamily="18" charset="0"/>
                <a:cs typeface="Times New Roman" pitchFamily="18" charset="0"/>
              </a:rPr>
              <a:t>m</a:t>
            </a:r>
            <a:r>
              <a:rPr sz="2000" spc="10" dirty="0">
                <a:latin typeface="Times New Roman" pitchFamily="18" charset="0"/>
                <a:cs typeface="Times New Roman" pitchFamily="18" charset="0"/>
              </a:rPr>
              <a:t>e</a:t>
            </a:r>
            <a:r>
              <a:rPr sz="2000" spc="30" dirty="0">
                <a:latin typeface="Times New Roman" pitchFamily="18" charset="0"/>
                <a:cs typeface="Times New Roman" pitchFamily="18" charset="0"/>
              </a:rPr>
              <a:t>n</a:t>
            </a:r>
            <a:r>
              <a:rPr sz="2000" spc="-225" dirty="0">
                <a:latin typeface="Times New Roman" pitchFamily="18" charset="0"/>
                <a:cs typeface="Times New Roman" pitchFamily="18" charset="0"/>
              </a:rPr>
              <a:t>t</a:t>
            </a:r>
            <a:r>
              <a:rPr sz="2000" spc="-30" dirty="0">
                <a:latin typeface="Times New Roman" pitchFamily="18" charset="0"/>
                <a:cs typeface="Times New Roman" pitchFamily="18" charset="0"/>
              </a:rPr>
              <a:t>ary</a:t>
            </a:r>
            <a:r>
              <a:rPr sz="2000" spc="-135" dirty="0">
                <a:latin typeface="Times New Roman" pitchFamily="18" charset="0"/>
                <a:cs typeface="Times New Roman" pitchFamily="18" charset="0"/>
              </a:rPr>
              <a:t> s</a:t>
            </a:r>
            <a:r>
              <a:rPr sz="2000" spc="-5" dirty="0">
                <a:latin typeface="Times New Roman" pitchFamily="18" charset="0"/>
                <a:cs typeface="Times New Roman" pitchFamily="18" charset="0"/>
              </a:rPr>
              <a:t>y</a:t>
            </a:r>
            <a:r>
              <a:rPr sz="2000" spc="-135" dirty="0">
                <a:latin typeface="Times New Roman" pitchFamily="18" charset="0"/>
                <a:cs typeface="Times New Roman" pitchFamily="18" charset="0"/>
              </a:rPr>
              <a:t>s</a:t>
            </a:r>
            <a:r>
              <a:rPr sz="2000" spc="-225" dirty="0">
                <a:latin typeface="Times New Roman" pitchFamily="18" charset="0"/>
                <a:cs typeface="Times New Roman" pitchFamily="18" charset="0"/>
              </a:rPr>
              <a:t>t</a:t>
            </a:r>
            <a:r>
              <a:rPr sz="2000" spc="25" dirty="0">
                <a:latin typeface="Times New Roman" pitchFamily="18" charset="0"/>
                <a:cs typeface="Times New Roman" pitchFamily="18" charset="0"/>
              </a:rPr>
              <a:t>e</a:t>
            </a:r>
            <a:r>
              <a:rPr sz="2000" spc="55" dirty="0">
                <a:latin typeface="Times New Roman" pitchFamily="18" charset="0"/>
                <a:cs typeface="Times New Roman" pitchFamily="18" charset="0"/>
              </a:rPr>
              <a:t>m</a:t>
            </a:r>
            <a:r>
              <a:rPr sz="2000" spc="-105" dirty="0">
                <a:latin typeface="Times New Roman" pitchFamily="18" charset="0"/>
                <a:cs typeface="Times New Roman" pitchFamily="18" charset="0"/>
              </a:rPr>
              <a:t> </a:t>
            </a:r>
            <a:r>
              <a:rPr sz="2000" spc="5" dirty="0">
                <a:latin typeface="Times New Roman" pitchFamily="18" charset="0"/>
                <a:cs typeface="Times New Roman" pitchFamily="18" charset="0"/>
              </a:rPr>
              <a:t>e</a:t>
            </a:r>
            <a:r>
              <a:rPr sz="2000" dirty="0">
                <a:latin typeface="Times New Roman" pitchFamily="18" charset="0"/>
                <a:cs typeface="Times New Roman" pitchFamily="18" charset="0"/>
              </a:rPr>
              <a:t>x</a:t>
            </a:r>
            <a:r>
              <a:rPr sz="2000" spc="40" dirty="0">
                <a:latin typeface="Times New Roman" pitchFamily="18" charset="0"/>
                <a:cs typeface="Times New Roman" pitchFamily="18" charset="0"/>
              </a:rPr>
              <a:t>a</a:t>
            </a:r>
            <a:r>
              <a:rPr sz="2000" spc="80" dirty="0">
                <a:latin typeface="Times New Roman" pitchFamily="18" charset="0"/>
                <a:cs typeface="Times New Roman" pitchFamily="18" charset="0"/>
              </a:rPr>
              <a:t>m</a:t>
            </a:r>
            <a:r>
              <a:rPr sz="2000" spc="-145" dirty="0">
                <a:latin typeface="Times New Roman" pitchFamily="18" charset="0"/>
                <a:cs typeface="Times New Roman" pitchFamily="18" charset="0"/>
              </a:rPr>
              <a:t>i</a:t>
            </a:r>
            <a:r>
              <a:rPr sz="2000" spc="-65" dirty="0">
                <a:latin typeface="Times New Roman" pitchFamily="18" charset="0"/>
                <a:cs typeface="Times New Roman" pitchFamily="18" charset="0"/>
              </a:rPr>
              <a:t>n</a:t>
            </a:r>
            <a:r>
              <a:rPr sz="2000" spc="-60" dirty="0">
                <a:latin typeface="Times New Roman" pitchFamily="18" charset="0"/>
                <a:cs typeface="Times New Roman" pitchFamily="18" charset="0"/>
              </a:rPr>
              <a:t>a</a:t>
            </a:r>
            <a:r>
              <a:rPr sz="2000" spc="-35" dirty="0">
                <a:latin typeface="Times New Roman" pitchFamily="18" charset="0"/>
                <a:cs typeface="Times New Roman" pitchFamily="18" charset="0"/>
              </a:rPr>
              <a:t>t</a:t>
            </a:r>
            <a:r>
              <a:rPr sz="2000" spc="-145" dirty="0">
                <a:latin typeface="Times New Roman" pitchFamily="18" charset="0"/>
                <a:cs typeface="Times New Roman" pitchFamily="18" charset="0"/>
              </a:rPr>
              <a:t>i</a:t>
            </a:r>
            <a:r>
              <a:rPr sz="2000" spc="-15" dirty="0">
                <a:latin typeface="Times New Roman" pitchFamily="18" charset="0"/>
                <a:cs typeface="Times New Roman" pitchFamily="18" charset="0"/>
              </a:rPr>
              <a:t>on</a:t>
            </a:r>
            <a:endParaRPr sz="2000">
              <a:latin typeface="Times New Roman" pitchFamily="18" charset="0"/>
              <a:cs typeface="Times New Roman" pitchFamily="18" charset="0"/>
            </a:endParaRPr>
          </a:p>
          <a:p>
            <a:pPr marL="800100">
              <a:lnSpc>
                <a:spcPts val="2390"/>
              </a:lnSpc>
              <a:tabLst>
                <a:tab pos="1257300" algn="l"/>
              </a:tabLst>
            </a:pPr>
            <a:r>
              <a:rPr sz="2000" spc="-110" dirty="0">
                <a:latin typeface="Times New Roman" pitchFamily="18" charset="0"/>
                <a:cs typeface="Times New Roman" pitchFamily="18" charset="0"/>
              </a:rPr>
              <a:t>1.	</a:t>
            </a:r>
            <a:r>
              <a:rPr sz="2000" u="heavy" spc="-15" dirty="0">
                <a:uFill>
                  <a:solidFill>
                    <a:srgbClr val="000000"/>
                  </a:solidFill>
                </a:uFill>
                <a:latin typeface="Times New Roman" pitchFamily="18" charset="0"/>
                <a:cs typeface="Times New Roman" pitchFamily="18" charset="0"/>
              </a:rPr>
              <a:t>Oral</a:t>
            </a:r>
            <a:r>
              <a:rPr sz="2000" u="heavy" spc="-100" dirty="0">
                <a:uFill>
                  <a:solidFill>
                    <a:srgbClr val="000000"/>
                  </a:solidFill>
                </a:uFill>
                <a:latin typeface="Times New Roman" pitchFamily="18" charset="0"/>
                <a:cs typeface="Times New Roman" pitchFamily="18" charset="0"/>
              </a:rPr>
              <a:t> </a:t>
            </a:r>
            <a:r>
              <a:rPr sz="2000" u="heavy" spc="-5" dirty="0">
                <a:uFill>
                  <a:solidFill>
                    <a:srgbClr val="000000"/>
                  </a:solidFill>
                </a:uFill>
                <a:latin typeface="Times New Roman" pitchFamily="18" charset="0"/>
                <a:cs typeface="Times New Roman" pitchFamily="18" charset="0"/>
              </a:rPr>
              <a:t>cavity</a:t>
            </a:r>
            <a:endParaRPr sz="2000">
              <a:latin typeface="Times New Roman" pitchFamily="18" charset="0"/>
              <a:cs typeface="Times New Roman" pitchFamily="18" charset="0"/>
            </a:endParaRPr>
          </a:p>
          <a:p>
            <a:pPr marL="1088390" indent="-288290">
              <a:lnSpc>
                <a:spcPct val="100000"/>
              </a:lnSpc>
              <a:spcBef>
                <a:spcPts val="15"/>
              </a:spcBef>
              <a:buFont typeface="Arial MT"/>
              <a:buChar char="•"/>
              <a:tabLst>
                <a:tab pos="1087755" algn="l"/>
                <a:tab pos="1088390" algn="l"/>
              </a:tabLst>
            </a:pPr>
            <a:r>
              <a:rPr sz="2000" spc="-65" dirty="0">
                <a:latin typeface="Times New Roman" pitchFamily="18" charset="0"/>
                <a:cs typeface="Times New Roman" pitchFamily="18" charset="0"/>
              </a:rPr>
              <a:t>teeth</a:t>
            </a:r>
            <a:endParaRPr sz="2000">
              <a:latin typeface="Times New Roman" pitchFamily="18" charset="0"/>
              <a:cs typeface="Times New Roman" pitchFamily="18" charset="0"/>
            </a:endParaRPr>
          </a:p>
          <a:p>
            <a:pPr marL="1088390" indent="-288290">
              <a:lnSpc>
                <a:spcPts val="2390"/>
              </a:lnSpc>
              <a:spcBef>
                <a:spcPts val="15"/>
              </a:spcBef>
              <a:buFont typeface="Arial MT"/>
              <a:buChar char="•"/>
              <a:tabLst>
                <a:tab pos="1087755" algn="l"/>
                <a:tab pos="1088390" algn="l"/>
              </a:tabLst>
            </a:pPr>
            <a:r>
              <a:rPr sz="2000" spc="-45" dirty="0">
                <a:latin typeface="Times New Roman" pitchFamily="18" charset="0"/>
                <a:cs typeface="Times New Roman" pitchFamily="18" charset="0"/>
              </a:rPr>
              <a:t>Tongue</a:t>
            </a:r>
            <a:endParaRPr sz="2000">
              <a:latin typeface="Times New Roman" pitchFamily="18" charset="0"/>
              <a:cs typeface="Times New Roman" pitchFamily="18" charset="0"/>
            </a:endParaRPr>
          </a:p>
          <a:p>
            <a:pPr marL="1088390" indent="-288290">
              <a:lnSpc>
                <a:spcPts val="2390"/>
              </a:lnSpc>
              <a:buFont typeface="Arial MT"/>
              <a:buChar char="•"/>
              <a:tabLst>
                <a:tab pos="1087755" algn="l"/>
                <a:tab pos="1088390" algn="l"/>
              </a:tabLst>
            </a:pPr>
            <a:r>
              <a:rPr sz="2000" spc="-135" dirty="0">
                <a:latin typeface="Times New Roman" pitchFamily="18" charset="0"/>
                <a:cs typeface="Times New Roman" pitchFamily="18" charset="0"/>
              </a:rPr>
              <a:t>Tonsils</a:t>
            </a:r>
            <a:endParaRPr sz="2000">
              <a:latin typeface="Times New Roman" pitchFamily="18" charset="0"/>
              <a:cs typeface="Times New Roman" pitchFamily="18" charset="0"/>
            </a:endParaRPr>
          </a:p>
          <a:p>
            <a:pPr marL="1088390" indent="-288290">
              <a:lnSpc>
                <a:spcPct val="100000"/>
              </a:lnSpc>
              <a:spcBef>
                <a:spcPts val="15"/>
              </a:spcBef>
              <a:buFont typeface="Arial MT"/>
              <a:buChar char="•"/>
              <a:tabLst>
                <a:tab pos="1087755" algn="l"/>
                <a:tab pos="1088390" algn="l"/>
              </a:tabLst>
            </a:pPr>
            <a:r>
              <a:rPr sz="2000" spc="-45" dirty="0">
                <a:latin typeface="Times New Roman" pitchFamily="18" charset="0"/>
                <a:cs typeface="Times New Roman" pitchFamily="18" charset="0"/>
              </a:rPr>
              <a:t>oropharyns</a:t>
            </a:r>
            <a:endParaRPr sz="200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8257" y="367410"/>
            <a:ext cx="3207543" cy="383438"/>
          </a:xfrm>
          <a:prstGeom prst="rect">
            <a:avLst/>
          </a:prstGeom>
        </p:spPr>
        <p:txBody>
          <a:bodyPr vert="horz" wrap="square" lIns="0" tIns="13970" rIns="0" bIns="0" rtlCol="0">
            <a:spAutoFit/>
          </a:bodyPr>
          <a:lstStyle/>
          <a:p>
            <a:pPr marL="12700">
              <a:lnSpc>
                <a:spcPct val="100000"/>
              </a:lnSpc>
              <a:spcBef>
                <a:spcPts val="110"/>
              </a:spcBef>
            </a:pPr>
            <a:r>
              <a:rPr sz="2400" spc="10" dirty="0">
                <a:solidFill>
                  <a:srgbClr val="000000"/>
                </a:solidFill>
              </a:rPr>
              <a:t>2.Abdomen</a:t>
            </a:r>
            <a:endParaRPr sz="2400"/>
          </a:p>
        </p:txBody>
      </p:sp>
      <p:sp>
        <p:nvSpPr>
          <p:cNvPr id="3" name="object 3"/>
          <p:cNvSpPr txBox="1"/>
          <p:nvPr/>
        </p:nvSpPr>
        <p:spPr>
          <a:xfrm>
            <a:off x="1485900" y="990600"/>
            <a:ext cx="2324100" cy="322523"/>
          </a:xfrm>
          <a:prstGeom prst="rect">
            <a:avLst/>
          </a:prstGeom>
        </p:spPr>
        <p:txBody>
          <a:bodyPr vert="horz" wrap="square" lIns="0" tIns="14604" rIns="0" bIns="0" rtlCol="0">
            <a:spAutoFit/>
          </a:bodyPr>
          <a:lstStyle/>
          <a:p>
            <a:pPr marL="12700">
              <a:lnSpc>
                <a:spcPct val="100000"/>
              </a:lnSpc>
              <a:spcBef>
                <a:spcPts val="114"/>
              </a:spcBef>
            </a:pPr>
            <a:r>
              <a:rPr sz="2000" b="1" u="heavy" spc="-395" dirty="0">
                <a:uFill>
                  <a:solidFill>
                    <a:srgbClr val="000000"/>
                  </a:solidFill>
                </a:uFill>
                <a:latin typeface="Tahoma"/>
                <a:cs typeface="Tahoma"/>
              </a:rPr>
              <a:t>I</a:t>
            </a:r>
            <a:r>
              <a:rPr sz="2000" b="1" u="heavy" spc="-65" dirty="0">
                <a:uFill>
                  <a:solidFill>
                    <a:srgbClr val="000000"/>
                  </a:solidFill>
                </a:uFill>
                <a:latin typeface="Tahoma"/>
                <a:cs typeface="Tahoma"/>
              </a:rPr>
              <a:t>n</a:t>
            </a:r>
            <a:r>
              <a:rPr sz="2000" b="1" u="heavy" spc="-135" dirty="0">
                <a:uFill>
                  <a:solidFill>
                    <a:srgbClr val="000000"/>
                  </a:solidFill>
                </a:uFill>
                <a:latin typeface="Tahoma"/>
                <a:cs typeface="Tahoma"/>
              </a:rPr>
              <a:t>s</a:t>
            </a:r>
            <a:r>
              <a:rPr sz="2000" b="1" u="heavy" spc="85" dirty="0">
                <a:uFill>
                  <a:solidFill>
                    <a:srgbClr val="000000"/>
                  </a:solidFill>
                </a:uFill>
                <a:latin typeface="Tahoma"/>
                <a:cs typeface="Tahoma"/>
              </a:rPr>
              <a:t>p</a:t>
            </a:r>
            <a:r>
              <a:rPr sz="2000" b="1" u="heavy" spc="90" dirty="0">
                <a:uFill>
                  <a:solidFill>
                    <a:srgbClr val="000000"/>
                  </a:solidFill>
                </a:uFill>
                <a:latin typeface="Tahoma"/>
                <a:cs typeface="Tahoma"/>
              </a:rPr>
              <a:t>e</a:t>
            </a:r>
            <a:r>
              <a:rPr sz="2000" b="1" u="heavy" dirty="0">
                <a:uFill>
                  <a:solidFill>
                    <a:srgbClr val="000000"/>
                  </a:solidFill>
                </a:uFill>
                <a:latin typeface="Tahoma"/>
                <a:cs typeface="Tahoma"/>
              </a:rPr>
              <a:t>c</a:t>
            </a:r>
            <a:r>
              <a:rPr sz="2000" b="1" u="heavy" spc="5" dirty="0">
                <a:uFill>
                  <a:solidFill>
                    <a:srgbClr val="000000"/>
                  </a:solidFill>
                </a:uFill>
                <a:latin typeface="Tahoma"/>
                <a:cs typeface="Tahoma"/>
              </a:rPr>
              <a:t>t</a:t>
            </a:r>
            <a:r>
              <a:rPr sz="2000" b="1" u="heavy" spc="-145" dirty="0">
                <a:uFill>
                  <a:solidFill>
                    <a:srgbClr val="000000"/>
                  </a:solidFill>
                </a:uFill>
                <a:latin typeface="Tahoma"/>
                <a:cs typeface="Tahoma"/>
              </a:rPr>
              <a:t>i</a:t>
            </a:r>
            <a:r>
              <a:rPr sz="2000" b="1" u="heavy" spc="20" dirty="0">
                <a:uFill>
                  <a:solidFill>
                    <a:srgbClr val="000000"/>
                  </a:solidFill>
                </a:uFill>
                <a:latin typeface="Tahoma"/>
                <a:cs typeface="Tahoma"/>
              </a:rPr>
              <a:t>o</a:t>
            </a:r>
            <a:r>
              <a:rPr sz="2000" b="1" u="heavy" spc="-75" dirty="0">
                <a:uFill>
                  <a:solidFill>
                    <a:srgbClr val="000000"/>
                  </a:solidFill>
                </a:uFill>
                <a:latin typeface="Tahoma"/>
                <a:cs typeface="Tahoma"/>
              </a:rPr>
              <a:t>n</a:t>
            </a:r>
            <a:r>
              <a:rPr sz="2000" b="1" u="heavy" spc="-125" dirty="0">
                <a:uFill>
                  <a:solidFill>
                    <a:srgbClr val="000000"/>
                  </a:solidFill>
                </a:uFill>
                <a:latin typeface="Tahoma"/>
                <a:cs typeface="Tahoma"/>
              </a:rPr>
              <a:t> </a:t>
            </a:r>
            <a:r>
              <a:rPr sz="2000" b="1" u="heavy" spc="-270" dirty="0">
                <a:uFill>
                  <a:solidFill>
                    <a:srgbClr val="000000"/>
                  </a:solidFill>
                </a:uFill>
                <a:latin typeface="Tahoma"/>
                <a:cs typeface="Tahoma"/>
              </a:rPr>
              <a:t>–</a:t>
            </a:r>
            <a:endParaRPr sz="2000">
              <a:latin typeface="Tahoma"/>
              <a:cs typeface="Tahoma"/>
            </a:endParaRPr>
          </a:p>
        </p:txBody>
      </p:sp>
      <p:sp>
        <p:nvSpPr>
          <p:cNvPr id="4" name="object 4"/>
          <p:cNvSpPr txBox="1"/>
          <p:nvPr/>
        </p:nvSpPr>
        <p:spPr>
          <a:xfrm>
            <a:off x="1440751" y="1552195"/>
            <a:ext cx="2200275" cy="2228815"/>
          </a:xfrm>
          <a:prstGeom prst="rect">
            <a:avLst/>
          </a:prstGeom>
        </p:spPr>
        <p:txBody>
          <a:bodyPr vert="horz" wrap="square" lIns="0" tIns="12700" rIns="0" bIns="0" rtlCol="0">
            <a:spAutoFit/>
          </a:bodyPr>
          <a:lstStyle/>
          <a:p>
            <a:pPr marL="364490" indent="-352425">
              <a:lnSpc>
                <a:spcPct val="100000"/>
              </a:lnSpc>
              <a:spcBef>
                <a:spcPts val="100"/>
              </a:spcBef>
              <a:buFont typeface="Arial MT"/>
              <a:buChar char="•"/>
              <a:tabLst>
                <a:tab pos="364490" algn="l"/>
                <a:tab pos="365125" algn="l"/>
              </a:tabLst>
            </a:pPr>
            <a:r>
              <a:rPr sz="1800" spc="-254" dirty="0">
                <a:latin typeface="Verdana"/>
                <a:cs typeface="Verdana"/>
              </a:rPr>
              <a:t>s</a:t>
            </a:r>
            <a:r>
              <a:rPr sz="1800" spc="-30" dirty="0">
                <a:latin typeface="Verdana"/>
                <a:cs typeface="Verdana"/>
              </a:rPr>
              <a:t>h</a:t>
            </a:r>
            <a:r>
              <a:rPr sz="1800" spc="110" dirty="0">
                <a:latin typeface="Verdana"/>
                <a:cs typeface="Verdana"/>
              </a:rPr>
              <a:t>ap</a:t>
            </a:r>
            <a:r>
              <a:rPr sz="1800" spc="114" dirty="0">
                <a:latin typeface="Verdana"/>
                <a:cs typeface="Verdana"/>
              </a:rPr>
              <a:t>e</a:t>
            </a:r>
            <a:r>
              <a:rPr sz="1800" spc="-150" dirty="0">
                <a:latin typeface="Verdana"/>
                <a:cs typeface="Verdana"/>
              </a:rPr>
              <a:t> </a:t>
            </a:r>
            <a:r>
              <a:rPr sz="1800" spc="90" dirty="0">
                <a:latin typeface="Verdana"/>
                <a:cs typeface="Verdana"/>
              </a:rPr>
              <a:t>o</a:t>
            </a:r>
            <a:r>
              <a:rPr sz="1800" spc="-70" dirty="0">
                <a:latin typeface="Verdana"/>
                <a:cs typeface="Verdana"/>
              </a:rPr>
              <a:t>f</a:t>
            </a:r>
            <a:r>
              <a:rPr sz="1800" spc="-120" dirty="0">
                <a:latin typeface="Verdana"/>
                <a:cs typeface="Verdana"/>
              </a:rPr>
              <a:t> </a:t>
            </a:r>
            <a:r>
              <a:rPr sz="1800" spc="114" dirty="0">
                <a:latin typeface="Verdana"/>
                <a:cs typeface="Verdana"/>
              </a:rPr>
              <a:t>ab</a:t>
            </a:r>
            <a:r>
              <a:rPr sz="1800" spc="105" dirty="0">
                <a:latin typeface="Verdana"/>
                <a:cs typeface="Verdana"/>
              </a:rPr>
              <a:t>d</a:t>
            </a:r>
            <a:r>
              <a:rPr sz="1800" spc="90" dirty="0">
                <a:latin typeface="Verdana"/>
                <a:cs typeface="Verdana"/>
              </a:rPr>
              <a:t>o</a:t>
            </a:r>
            <a:r>
              <a:rPr sz="1800" spc="-65" dirty="0">
                <a:latin typeface="Verdana"/>
                <a:cs typeface="Verdana"/>
              </a:rPr>
              <a:t>m</a:t>
            </a:r>
            <a:r>
              <a:rPr sz="1800" spc="110" dirty="0">
                <a:latin typeface="Verdana"/>
                <a:cs typeface="Verdana"/>
              </a:rPr>
              <a:t>e</a:t>
            </a:r>
            <a:r>
              <a:rPr sz="1800" spc="-45" dirty="0">
                <a:latin typeface="Verdana"/>
                <a:cs typeface="Verdana"/>
              </a:rPr>
              <a:t>n</a:t>
            </a:r>
            <a:endParaRPr sz="1800">
              <a:latin typeface="Verdana"/>
              <a:cs typeface="Verdana"/>
            </a:endParaRPr>
          </a:p>
          <a:p>
            <a:pPr marL="364490" indent="-352425">
              <a:lnSpc>
                <a:spcPct val="100000"/>
              </a:lnSpc>
              <a:buFont typeface="Arial MT"/>
              <a:buChar char="•"/>
              <a:tabLst>
                <a:tab pos="364490" algn="l"/>
                <a:tab pos="365125" algn="l"/>
              </a:tabLst>
            </a:pPr>
            <a:r>
              <a:rPr sz="1800" spc="-65" dirty="0">
                <a:latin typeface="Verdana"/>
                <a:cs typeface="Verdana"/>
              </a:rPr>
              <a:t>umbilicus</a:t>
            </a:r>
            <a:endParaRPr sz="1800">
              <a:latin typeface="Verdana"/>
              <a:cs typeface="Verdana"/>
            </a:endParaRPr>
          </a:p>
          <a:p>
            <a:pPr marL="300355" indent="-288290">
              <a:lnSpc>
                <a:spcPct val="100000"/>
              </a:lnSpc>
              <a:buFont typeface="Arial MT"/>
              <a:buChar char="•"/>
              <a:tabLst>
                <a:tab pos="300355" algn="l"/>
                <a:tab pos="300990" algn="l"/>
              </a:tabLst>
            </a:pPr>
            <a:r>
              <a:rPr sz="1800" spc="5" dirty="0">
                <a:latin typeface="Verdana"/>
                <a:cs typeface="Verdana"/>
              </a:rPr>
              <a:t>Abdominal</a:t>
            </a:r>
            <a:r>
              <a:rPr sz="1800" spc="-70" dirty="0">
                <a:latin typeface="Verdana"/>
                <a:cs typeface="Verdana"/>
              </a:rPr>
              <a:t> </a:t>
            </a:r>
            <a:r>
              <a:rPr sz="1800" spc="-25" dirty="0">
                <a:latin typeface="Verdana"/>
                <a:cs typeface="Verdana"/>
              </a:rPr>
              <a:t>movements</a:t>
            </a:r>
            <a:endParaRPr sz="1800">
              <a:latin typeface="Verdana"/>
              <a:cs typeface="Verdana"/>
            </a:endParaRPr>
          </a:p>
          <a:p>
            <a:pPr marL="300355" indent="-288290">
              <a:lnSpc>
                <a:spcPct val="100000"/>
              </a:lnSpc>
              <a:buFont typeface="Arial MT"/>
              <a:buChar char="•"/>
              <a:tabLst>
                <a:tab pos="300355" algn="l"/>
                <a:tab pos="300990" algn="l"/>
              </a:tabLst>
            </a:pPr>
            <a:r>
              <a:rPr sz="1800" spc="-75" dirty="0">
                <a:latin typeface="Verdana"/>
                <a:cs typeface="Verdana"/>
              </a:rPr>
              <a:t>Pulsations</a:t>
            </a:r>
            <a:endParaRPr sz="1800">
              <a:latin typeface="Verdana"/>
              <a:cs typeface="Verdana"/>
            </a:endParaRPr>
          </a:p>
          <a:p>
            <a:pPr marL="300355" indent="-288290">
              <a:lnSpc>
                <a:spcPct val="100000"/>
              </a:lnSpc>
              <a:spcBef>
                <a:spcPts val="5"/>
              </a:spcBef>
              <a:buFont typeface="Arial MT"/>
              <a:buChar char="•"/>
              <a:tabLst>
                <a:tab pos="300355" algn="l"/>
                <a:tab pos="300990" algn="l"/>
              </a:tabLst>
            </a:pPr>
            <a:r>
              <a:rPr sz="1800" spc="-20" dirty="0">
                <a:latin typeface="Verdana"/>
                <a:cs typeface="Verdana"/>
              </a:rPr>
              <a:t>H</a:t>
            </a:r>
            <a:r>
              <a:rPr sz="1800" dirty="0">
                <a:latin typeface="Verdana"/>
                <a:cs typeface="Verdana"/>
              </a:rPr>
              <a:t>e</a:t>
            </a:r>
            <a:r>
              <a:rPr sz="1800" spc="-110" dirty="0">
                <a:latin typeface="Verdana"/>
                <a:cs typeface="Verdana"/>
              </a:rPr>
              <a:t>r</a:t>
            </a:r>
            <a:r>
              <a:rPr sz="1800" spc="-150" dirty="0">
                <a:latin typeface="Verdana"/>
                <a:cs typeface="Verdana"/>
              </a:rPr>
              <a:t>n</a:t>
            </a:r>
            <a:r>
              <a:rPr sz="1800" spc="-175" dirty="0">
                <a:latin typeface="Verdana"/>
                <a:cs typeface="Verdana"/>
              </a:rPr>
              <a:t>i</a:t>
            </a:r>
            <a:r>
              <a:rPr sz="1800" spc="5" dirty="0">
                <a:latin typeface="Verdana"/>
                <a:cs typeface="Verdana"/>
              </a:rPr>
              <a:t>al</a:t>
            </a:r>
            <a:r>
              <a:rPr sz="1800" spc="-140" dirty="0">
                <a:latin typeface="Verdana"/>
                <a:cs typeface="Verdana"/>
              </a:rPr>
              <a:t> </a:t>
            </a:r>
            <a:r>
              <a:rPr sz="1800" spc="90" dirty="0">
                <a:latin typeface="Verdana"/>
                <a:cs typeface="Verdana"/>
              </a:rPr>
              <a:t>o</a:t>
            </a:r>
            <a:r>
              <a:rPr sz="1800" spc="-220" dirty="0">
                <a:latin typeface="Verdana"/>
                <a:cs typeface="Verdana"/>
              </a:rPr>
              <a:t>r</a:t>
            </a:r>
            <a:r>
              <a:rPr sz="1800" spc="-185" dirty="0">
                <a:latin typeface="Verdana"/>
                <a:cs typeface="Verdana"/>
              </a:rPr>
              <a:t>i</a:t>
            </a:r>
            <a:r>
              <a:rPr sz="1800" spc="-65" dirty="0">
                <a:latin typeface="Verdana"/>
                <a:cs typeface="Verdana"/>
              </a:rPr>
              <a:t>f</a:t>
            </a:r>
            <a:r>
              <a:rPr sz="1800" spc="-175" dirty="0">
                <a:latin typeface="Verdana"/>
                <a:cs typeface="Verdana"/>
              </a:rPr>
              <a:t>i</a:t>
            </a:r>
            <a:r>
              <a:rPr sz="1800" spc="210" dirty="0">
                <a:latin typeface="Verdana"/>
                <a:cs typeface="Verdana"/>
              </a:rPr>
              <a:t>c</a:t>
            </a:r>
            <a:r>
              <a:rPr sz="1800" spc="110" dirty="0">
                <a:latin typeface="Verdana"/>
                <a:cs typeface="Verdana"/>
              </a:rPr>
              <a:t>e</a:t>
            </a:r>
            <a:r>
              <a:rPr sz="1800" spc="-240" dirty="0">
                <a:latin typeface="Verdana"/>
                <a:cs typeface="Verdana"/>
              </a:rPr>
              <a:t>s</a:t>
            </a:r>
            <a:endParaRPr sz="1800">
              <a:latin typeface="Verdana"/>
              <a:cs typeface="Verdana"/>
            </a:endParaRPr>
          </a:p>
          <a:p>
            <a:pPr marL="300355" indent="-288290">
              <a:lnSpc>
                <a:spcPct val="100000"/>
              </a:lnSpc>
              <a:buFont typeface="Arial MT"/>
              <a:buChar char="•"/>
              <a:tabLst>
                <a:tab pos="300355" algn="l"/>
                <a:tab pos="300990" algn="l"/>
              </a:tabLst>
            </a:pPr>
            <a:r>
              <a:rPr sz="1800" spc="-180" dirty="0">
                <a:latin typeface="Verdana"/>
                <a:cs typeface="Verdana"/>
              </a:rPr>
              <a:t>Skin</a:t>
            </a:r>
            <a:endParaRPr sz="1800">
              <a:latin typeface="Verdana"/>
              <a:cs typeface="Verdana"/>
            </a:endParaRPr>
          </a:p>
        </p:txBody>
      </p:sp>
      <p:sp>
        <p:nvSpPr>
          <p:cNvPr id="5" name="object 5"/>
          <p:cNvSpPr txBox="1"/>
          <p:nvPr/>
        </p:nvSpPr>
        <p:spPr>
          <a:xfrm>
            <a:off x="5013960" y="943736"/>
            <a:ext cx="2377440" cy="289823"/>
          </a:xfrm>
          <a:prstGeom prst="rect">
            <a:avLst/>
          </a:prstGeom>
        </p:spPr>
        <p:txBody>
          <a:bodyPr vert="horz" wrap="square" lIns="0" tIns="12700" rIns="0" bIns="0" rtlCol="0">
            <a:spAutoFit/>
          </a:bodyPr>
          <a:lstStyle/>
          <a:p>
            <a:pPr marL="12700">
              <a:lnSpc>
                <a:spcPct val="100000"/>
              </a:lnSpc>
              <a:spcBef>
                <a:spcPts val="100"/>
              </a:spcBef>
            </a:pPr>
            <a:r>
              <a:rPr sz="1800" b="1" u="heavy" spc="-45" dirty="0">
                <a:uFill>
                  <a:solidFill>
                    <a:srgbClr val="000000"/>
                  </a:solidFill>
                </a:uFill>
                <a:latin typeface="Tahoma"/>
                <a:cs typeface="Tahoma"/>
              </a:rPr>
              <a:t>Palaptio</a:t>
            </a:r>
            <a:r>
              <a:rPr sz="1800" b="1" u="heavy" spc="-75" dirty="0">
                <a:uFill>
                  <a:solidFill>
                    <a:srgbClr val="000000"/>
                  </a:solidFill>
                </a:uFill>
                <a:latin typeface="Tahoma"/>
                <a:cs typeface="Tahoma"/>
              </a:rPr>
              <a:t>n</a:t>
            </a:r>
            <a:r>
              <a:rPr sz="1800" b="1" u="heavy" spc="-25" dirty="0">
                <a:uFill>
                  <a:solidFill>
                    <a:srgbClr val="000000"/>
                  </a:solidFill>
                </a:uFill>
                <a:latin typeface="Tahoma"/>
                <a:cs typeface="Tahoma"/>
              </a:rPr>
              <a:t> </a:t>
            </a:r>
            <a:r>
              <a:rPr sz="1800" b="1" u="heavy" spc="-250" dirty="0">
                <a:uFill>
                  <a:solidFill>
                    <a:srgbClr val="000000"/>
                  </a:solidFill>
                </a:uFill>
                <a:latin typeface="Tahoma"/>
                <a:cs typeface="Tahoma"/>
              </a:rPr>
              <a:t>–</a:t>
            </a:r>
            <a:endParaRPr sz="1800">
              <a:latin typeface="Tahoma"/>
              <a:cs typeface="Tahoma"/>
            </a:endParaRPr>
          </a:p>
        </p:txBody>
      </p:sp>
      <p:sp>
        <p:nvSpPr>
          <p:cNvPr id="6" name="object 6"/>
          <p:cNvSpPr txBox="1"/>
          <p:nvPr/>
        </p:nvSpPr>
        <p:spPr>
          <a:xfrm>
            <a:off x="5013961" y="1492759"/>
            <a:ext cx="2870834" cy="1951816"/>
          </a:xfrm>
          <a:prstGeom prst="rect">
            <a:avLst/>
          </a:prstGeom>
        </p:spPr>
        <p:txBody>
          <a:bodyPr vert="horz" wrap="square" lIns="0" tIns="12700" rIns="0" bIns="0" rtlCol="0">
            <a:spAutoFit/>
          </a:bodyPr>
          <a:lstStyle/>
          <a:p>
            <a:pPr marL="300355" indent="-288290">
              <a:lnSpc>
                <a:spcPct val="100000"/>
              </a:lnSpc>
              <a:spcBef>
                <a:spcPts val="100"/>
              </a:spcBef>
              <a:buFont typeface="Arial MT"/>
              <a:buChar char="•"/>
              <a:tabLst>
                <a:tab pos="300355" algn="l"/>
                <a:tab pos="300990" algn="l"/>
              </a:tabLst>
            </a:pPr>
            <a:r>
              <a:rPr sz="1800" spc="-70" dirty="0">
                <a:latin typeface="Verdana"/>
                <a:cs typeface="Verdana"/>
              </a:rPr>
              <a:t>Tenderness</a:t>
            </a:r>
            <a:endParaRPr sz="1800">
              <a:latin typeface="Verdana"/>
              <a:cs typeface="Verdana"/>
            </a:endParaRPr>
          </a:p>
          <a:p>
            <a:pPr marL="300355" indent="-288290">
              <a:lnSpc>
                <a:spcPct val="100000"/>
              </a:lnSpc>
              <a:buFont typeface="Arial MT"/>
              <a:buChar char="•"/>
              <a:tabLst>
                <a:tab pos="300355" algn="l"/>
                <a:tab pos="300990" algn="l"/>
              </a:tabLst>
            </a:pPr>
            <a:r>
              <a:rPr sz="1800" spc="-55" dirty="0">
                <a:latin typeface="Verdana"/>
                <a:cs typeface="Verdana"/>
              </a:rPr>
              <a:t>Liver,spleen,kidney,examination</a:t>
            </a:r>
            <a:endParaRPr sz="1800">
              <a:latin typeface="Verdana"/>
              <a:cs typeface="Verdana"/>
            </a:endParaRPr>
          </a:p>
          <a:p>
            <a:pPr marL="300355" indent="-288290">
              <a:lnSpc>
                <a:spcPct val="100000"/>
              </a:lnSpc>
              <a:buFont typeface="Arial MT"/>
              <a:buChar char="•"/>
              <a:tabLst>
                <a:tab pos="300355" algn="l"/>
                <a:tab pos="300990" algn="l"/>
              </a:tabLst>
            </a:pPr>
            <a:r>
              <a:rPr sz="1800" spc="-180" dirty="0">
                <a:latin typeface="Verdana"/>
                <a:cs typeface="Verdana"/>
              </a:rPr>
              <a:t>F</a:t>
            </a:r>
            <a:r>
              <a:rPr sz="1800" spc="-105" dirty="0">
                <a:latin typeface="Verdana"/>
                <a:cs typeface="Verdana"/>
              </a:rPr>
              <a:t>l</a:t>
            </a:r>
            <a:r>
              <a:rPr sz="1800" spc="-65" dirty="0">
                <a:latin typeface="Verdana"/>
                <a:cs typeface="Verdana"/>
              </a:rPr>
              <a:t>u</a:t>
            </a:r>
            <a:r>
              <a:rPr sz="1800" spc="-175" dirty="0">
                <a:latin typeface="Verdana"/>
                <a:cs typeface="Verdana"/>
              </a:rPr>
              <a:t>i</a:t>
            </a:r>
            <a:r>
              <a:rPr sz="1800" spc="110" dirty="0">
                <a:latin typeface="Verdana"/>
                <a:cs typeface="Verdana"/>
              </a:rPr>
              <a:t>d</a:t>
            </a:r>
            <a:r>
              <a:rPr sz="1800" spc="-105" dirty="0">
                <a:latin typeface="Verdana"/>
                <a:cs typeface="Verdana"/>
              </a:rPr>
              <a:t> </a:t>
            </a:r>
            <a:r>
              <a:rPr sz="1800" spc="-55" dirty="0">
                <a:latin typeface="Verdana"/>
                <a:cs typeface="Verdana"/>
              </a:rPr>
              <a:t>t</a:t>
            </a:r>
            <a:r>
              <a:rPr sz="1800" spc="-75" dirty="0">
                <a:latin typeface="Verdana"/>
                <a:cs typeface="Verdana"/>
              </a:rPr>
              <a:t>h</a:t>
            </a:r>
            <a:r>
              <a:rPr sz="1800" spc="-220" dirty="0">
                <a:latin typeface="Verdana"/>
                <a:cs typeface="Verdana"/>
              </a:rPr>
              <a:t>r</a:t>
            </a:r>
            <a:r>
              <a:rPr sz="1800" spc="-185" dirty="0">
                <a:latin typeface="Verdana"/>
                <a:cs typeface="Verdana"/>
              </a:rPr>
              <a:t>i</a:t>
            </a:r>
            <a:r>
              <a:rPr sz="1800" spc="-105" dirty="0">
                <a:latin typeface="Verdana"/>
                <a:cs typeface="Verdana"/>
              </a:rPr>
              <a:t>l</a:t>
            </a:r>
            <a:r>
              <a:rPr sz="1800" spc="-135" dirty="0">
                <a:latin typeface="Verdana"/>
                <a:cs typeface="Verdana"/>
              </a:rPr>
              <a:t>l</a:t>
            </a:r>
            <a:endParaRPr sz="1800">
              <a:latin typeface="Verdana"/>
              <a:cs typeface="Verdana"/>
            </a:endParaRPr>
          </a:p>
          <a:p>
            <a:pPr marL="300355" indent="-288290">
              <a:lnSpc>
                <a:spcPct val="100000"/>
              </a:lnSpc>
              <a:buFont typeface="Arial MT"/>
              <a:buChar char="•"/>
              <a:tabLst>
                <a:tab pos="300355" algn="l"/>
                <a:tab pos="300990" algn="l"/>
              </a:tabLst>
            </a:pPr>
            <a:r>
              <a:rPr sz="1800" dirty="0">
                <a:latin typeface="Verdana"/>
                <a:cs typeface="Verdana"/>
              </a:rPr>
              <a:t>Guarding</a:t>
            </a:r>
            <a:r>
              <a:rPr sz="1800" spc="-95" dirty="0">
                <a:latin typeface="Verdana"/>
                <a:cs typeface="Verdana"/>
              </a:rPr>
              <a:t> </a:t>
            </a:r>
            <a:r>
              <a:rPr sz="1800" spc="70" dirty="0">
                <a:latin typeface="Verdana"/>
                <a:cs typeface="Verdana"/>
              </a:rPr>
              <a:t>and</a:t>
            </a:r>
            <a:r>
              <a:rPr sz="1800" spc="-155" dirty="0">
                <a:latin typeface="Verdana"/>
                <a:cs typeface="Verdana"/>
              </a:rPr>
              <a:t> </a:t>
            </a:r>
            <a:r>
              <a:rPr sz="1800" spc="-95" dirty="0">
                <a:latin typeface="Verdana"/>
                <a:cs typeface="Verdana"/>
              </a:rPr>
              <a:t>rigidity</a:t>
            </a:r>
            <a:r>
              <a:rPr sz="1800" spc="-30" dirty="0">
                <a:latin typeface="Verdana"/>
                <a:cs typeface="Verdana"/>
              </a:rPr>
              <a:t> </a:t>
            </a:r>
            <a:r>
              <a:rPr sz="1800" spc="20" dirty="0">
                <a:latin typeface="Verdana"/>
                <a:cs typeface="Verdana"/>
              </a:rPr>
              <a:t>on</a:t>
            </a:r>
            <a:endParaRPr sz="1800">
              <a:latin typeface="Verdana"/>
              <a:cs typeface="Verdana"/>
            </a:endParaRPr>
          </a:p>
          <a:p>
            <a:pPr marL="300355">
              <a:lnSpc>
                <a:spcPct val="100000"/>
              </a:lnSpc>
              <a:spcBef>
                <a:spcPts val="5"/>
              </a:spcBef>
            </a:pPr>
            <a:r>
              <a:rPr sz="1800" spc="-50" dirty="0">
                <a:latin typeface="Verdana"/>
                <a:cs typeface="Verdana"/>
              </a:rPr>
              <a:t>superficial</a:t>
            </a:r>
            <a:r>
              <a:rPr sz="1800" spc="-55" dirty="0">
                <a:latin typeface="Verdana"/>
                <a:cs typeface="Verdana"/>
              </a:rPr>
              <a:t> </a:t>
            </a:r>
            <a:r>
              <a:rPr sz="1800" spc="15" dirty="0">
                <a:latin typeface="Verdana"/>
                <a:cs typeface="Verdana"/>
              </a:rPr>
              <a:t>palpation</a:t>
            </a:r>
            <a:endParaRPr sz="1800">
              <a:latin typeface="Verdana"/>
              <a:cs typeface="Verdana"/>
            </a:endParaRPr>
          </a:p>
        </p:txBody>
      </p:sp>
      <p:sp>
        <p:nvSpPr>
          <p:cNvPr id="7" name="object 7"/>
          <p:cNvSpPr txBox="1"/>
          <p:nvPr/>
        </p:nvSpPr>
        <p:spPr>
          <a:xfrm>
            <a:off x="1447800" y="3733800"/>
            <a:ext cx="2521649" cy="289823"/>
          </a:xfrm>
          <a:prstGeom prst="rect">
            <a:avLst/>
          </a:prstGeom>
        </p:spPr>
        <p:txBody>
          <a:bodyPr vert="horz" wrap="square" lIns="0" tIns="12700" rIns="0" bIns="0" rtlCol="0">
            <a:spAutoFit/>
          </a:bodyPr>
          <a:lstStyle/>
          <a:p>
            <a:pPr marL="12700">
              <a:lnSpc>
                <a:spcPct val="100000"/>
              </a:lnSpc>
              <a:spcBef>
                <a:spcPts val="100"/>
              </a:spcBef>
            </a:pPr>
            <a:r>
              <a:rPr sz="1800" b="1" u="heavy" spc="-60" dirty="0">
                <a:uFill>
                  <a:solidFill>
                    <a:srgbClr val="000000"/>
                  </a:solidFill>
                </a:uFill>
                <a:latin typeface="Tahoma"/>
                <a:cs typeface="Tahoma"/>
              </a:rPr>
              <a:t>Percussio</a:t>
            </a:r>
            <a:r>
              <a:rPr sz="1800" b="1" u="heavy" spc="-75" dirty="0">
                <a:uFill>
                  <a:solidFill>
                    <a:srgbClr val="000000"/>
                  </a:solidFill>
                </a:uFill>
                <a:latin typeface="Tahoma"/>
                <a:cs typeface="Tahoma"/>
              </a:rPr>
              <a:t>n</a:t>
            </a:r>
            <a:r>
              <a:rPr sz="1800" b="1" u="heavy" spc="-55" dirty="0">
                <a:uFill>
                  <a:solidFill>
                    <a:srgbClr val="000000"/>
                  </a:solidFill>
                </a:uFill>
                <a:latin typeface="Tahoma"/>
                <a:cs typeface="Tahoma"/>
              </a:rPr>
              <a:t> </a:t>
            </a:r>
            <a:r>
              <a:rPr sz="1800" b="1" u="heavy" spc="-245" dirty="0">
                <a:uFill>
                  <a:solidFill>
                    <a:srgbClr val="000000"/>
                  </a:solidFill>
                </a:uFill>
                <a:latin typeface="Tahoma"/>
                <a:cs typeface="Tahoma"/>
              </a:rPr>
              <a:t>–</a:t>
            </a:r>
            <a:endParaRPr sz="1800">
              <a:latin typeface="Tahoma"/>
              <a:cs typeface="Tahoma"/>
            </a:endParaRPr>
          </a:p>
        </p:txBody>
      </p:sp>
      <p:sp>
        <p:nvSpPr>
          <p:cNvPr id="8" name="object 8"/>
          <p:cNvSpPr txBox="1"/>
          <p:nvPr/>
        </p:nvSpPr>
        <p:spPr>
          <a:xfrm>
            <a:off x="1440751" y="4097476"/>
            <a:ext cx="3055049" cy="1120820"/>
          </a:xfrm>
          <a:prstGeom prst="rect">
            <a:avLst/>
          </a:prstGeom>
        </p:spPr>
        <p:txBody>
          <a:bodyPr vert="horz" wrap="square" lIns="0" tIns="12700" rIns="0" bIns="0" rtlCol="0">
            <a:spAutoFit/>
          </a:bodyPr>
          <a:lstStyle/>
          <a:p>
            <a:pPr marL="300355" indent="-288290">
              <a:lnSpc>
                <a:spcPct val="100000"/>
              </a:lnSpc>
              <a:spcBef>
                <a:spcPts val="100"/>
              </a:spcBef>
              <a:buFont typeface="Arial MT"/>
              <a:buChar char="•"/>
              <a:tabLst>
                <a:tab pos="300355" algn="l"/>
                <a:tab pos="300990" algn="l"/>
              </a:tabLst>
            </a:pPr>
            <a:r>
              <a:rPr sz="1800" spc="-135" dirty="0">
                <a:latin typeface="Verdana"/>
                <a:cs typeface="Verdana"/>
              </a:rPr>
              <a:t>Hor</a:t>
            </a:r>
            <a:r>
              <a:rPr sz="1800" spc="-130" dirty="0">
                <a:latin typeface="Verdana"/>
                <a:cs typeface="Verdana"/>
              </a:rPr>
              <a:t>s</a:t>
            </a:r>
            <a:r>
              <a:rPr sz="1800" spc="110" dirty="0">
                <a:latin typeface="Verdana"/>
                <a:cs typeface="Verdana"/>
              </a:rPr>
              <a:t>e</a:t>
            </a:r>
            <a:r>
              <a:rPr sz="1800" spc="-254" dirty="0">
                <a:latin typeface="Verdana"/>
                <a:cs typeface="Verdana"/>
              </a:rPr>
              <a:t>s</a:t>
            </a:r>
            <a:r>
              <a:rPr sz="1800" spc="-25" dirty="0">
                <a:latin typeface="Verdana"/>
                <a:cs typeface="Verdana"/>
              </a:rPr>
              <a:t>h</a:t>
            </a:r>
            <a:r>
              <a:rPr sz="1800" spc="90" dirty="0">
                <a:latin typeface="Verdana"/>
                <a:cs typeface="Verdana"/>
              </a:rPr>
              <a:t>o</a:t>
            </a:r>
            <a:r>
              <a:rPr sz="1800" spc="95" dirty="0">
                <a:latin typeface="Verdana"/>
                <a:cs typeface="Verdana"/>
              </a:rPr>
              <a:t>e</a:t>
            </a:r>
            <a:r>
              <a:rPr sz="1800" spc="-150" dirty="0">
                <a:latin typeface="Verdana"/>
                <a:cs typeface="Verdana"/>
              </a:rPr>
              <a:t> </a:t>
            </a:r>
            <a:r>
              <a:rPr sz="1800" spc="45" dirty="0">
                <a:latin typeface="Verdana"/>
                <a:cs typeface="Verdana"/>
              </a:rPr>
              <a:t>a</a:t>
            </a:r>
            <a:r>
              <a:rPr sz="1800" spc="65" dirty="0">
                <a:latin typeface="Verdana"/>
                <a:cs typeface="Verdana"/>
              </a:rPr>
              <a:t>n</a:t>
            </a:r>
            <a:r>
              <a:rPr sz="1800" spc="110" dirty="0">
                <a:latin typeface="Verdana"/>
                <a:cs typeface="Verdana"/>
              </a:rPr>
              <a:t>d</a:t>
            </a:r>
            <a:r>
              <a:rPr sz="1800" spc="-145" dirty="0">
                <a:latin typeface="Verdana"/>
                <a:cs typeface="Verdana"/>
              </a:rPr>
              <a:t> </a:t>
            </a:r>
            <a:r>
              <a:rPr sz="1800" spc="-250" dirty="0">
                <a:latin typeface="Verdana"/>
                <a:cs typeface="Verdana"/>
              </a:rPr>
              <a:t>s</a:t>
            </a:r>
            <a:r>
              <a:rPr sz="1800" spc="-25" dirty="0">
                <a:latin typeface="Verdana"/>
                <a:cs typeface="Verdana"/>
              </a:rPr>
              <a:t>h</a:t>
            </a:r>
            <a:r>
              <a:rPr sz="1800" spc="-175" dirty="0">
                <a:latin typeface="Verdana"/>
                <a:cs typeface="Verdana"/>
              </a:rPr>
              <a:t>i</a:t>
            </a:r>
            <a:r>
              <a:rPr sz="1800" spc="-65" dirty="0">
                <a:latin typeface="Verdana"/>
                <a:cs typeface="Verdana"/>
              </a:rPr>
              <a:t>f</a:t>
            </a:r>
            <a:r>
              <a:rPr sz="1800" spc="-140" dirty="0">
                <a:latin typeface="Verdana"/>
                <a:cs typeface="Verdana"/>
              </a:rPr>
              <a:t>t</a:t>
            </a:r>
            <a:r>
              <a:rPr sz="1800" spc="-135" dirty="0">
                <a:latin typeface="Verdana"/>
                <a:cs typeface="Verdana"/>
              </a:rPr>
              <a:t>i</a:t>
            </a:r>
            <a:r>
              <a:rPr sz="1800" spc="-25" dirty="0">
                <a:latin typeface="Verdana"/>
                <a:cs typeface="Verdana"/>
              </a:rPr>
              <a:t>n</a:t>
            </a:r>
            <a:r>
              <a:rPr sz="1800" spc="90" dirty="0">
                <a:latin typeface="Verdana"/>
                <a:cs typeface="Verdana"/>
              </a:rPr>
              <a:t>g</a:t>
            </a:r>
            <a:endParaRPr sz="1800">
              <a:latin typeface="Verdana"/>
              <a:cs typeface="Verdana"/>
            </a:endParaRPr>
          </a:p>
          <a:p>
            <a:pPr marL="300355">
              <a:lnSpc>
                <a:spcPct val="100000"/>
              </a:lnSpc>
              <a:spcBef>
                <a:spcPts val="5"/>
              </a:spcBef>
            </a:pPr>
            <a:r>
              <a:rPr sz="1800" spc="-75" dirty="0">
                <a:latin typeface="Verdana"/>
                <a:cs typeface="Verdana"/>
              </a:rPr>
              <a:t>dullness</a:t>
            </a:r>
            <a:endParaRPr sz="1800">
              <a:latin typeface="Verdana"/>
              <a:cs typeface="Verdana"/>
            </a:endParaRPr>
          </a:p>
          <a:p>
            <a:pPr marL="300355" indent="-288290">
              <a:lnSpc>
                <a:spcPct val="100000"/>
              </a:lnSpc>
              <a:buFont typeface="Arial MT"/>
              <a:buChar char="•"/>
              <a:tabLst>
                <a:tab pos="300355" algn="l"/>
                <a:tab pos="300990" algn="l"/>
              </a:tabLst>
            </a:pPr>
            <a:r>
              <a:rPr sz="1800" spc="-175" dirty="0">
                <a:latin typeface="Verdana"/>
                <a:cs typeface="Verdana"/>
              </a:rPr>
              <a:t>R</a:t>
            </a:r>
            <a:r>
              <a:rPr sz="1800" spc="110" dirty="0">
                <a:latin typeface="Verdana"/>
                <a:cs typeface="Verdana"/>
              </a:rPr>
              <a:t>e</a:t>
            </a:r>
            <a:r>
              <a:rPr sz="1800" spc="-25" dirty="0">
                <a:latin typeface="Verdana"/>
                <a:cs typeface="Verdana"/>
              </a:rPr>
              <a:t>n</a:t>
            </a:r>
            <a:r>
              <a:rPr sz="1800" spc="5" dirty="0">
                <a:latin typeface="Verdana"/>
                <a:cs typeface="Verdana"/>
              </a:rPr>
              <a:t>al</a:t>
            </a:r>
            <a:r>
              <a:rPr sz="1800" spc="-175" dirty="0">
                <a:latin typeface="Verdana"/>
                <a:cs typeface="Verdana"/>
              </a:rPr>
              <a:t> </a:t>
            </a:r>
            <a:r>
              <a:rPr sz="1800" spc="45" dirty="0">
                <a:latin typeface="Verdana"/>
                <a:cs typeface="Verdana"/>
              </a:rPr>
              <a:t>a</a:t>
            </a:r>
            <a:r>
              <a:rPr sz="1800" spc="65" dirty="0">
                <a:latin typeface="Verdana"/>
                <a:cs typeface="Verdana"/>
              </a:rPr>
              <a:t>n</a:t>
            </a:r>
            <a:r>
              <a:rPr sz="1800" spc="100" dirty="0">
                <a:latin typeface="Verdana"/>
                <a:cs typeface="Verdana"/>
              </a:rPr>
              <a:t>g</a:t>
            </a:r>
            <a:r>
              <a:rPr sz="1800" spc="-105" dirty="0">
                <a:latin typeface="Verdana"/>
                <a:cs typeface="Verdana"/>
              </a:rPr>
              <a:t>l</a:t>
            </a:r>
            <a:r>
              <a:rPr sz="1800" spc="95" dirty="0">
                <a:latin typeface="Verdana"/>
                <a:cs typeface="Verdana"/>
              </a:rPr>
              <a:t>e</a:t>
            </a:r>
            <a:r>
              <a:rPr sz="1800" spc="-185" dirty="0">
                <a:latin typeface="Verdana"/>
                <a:cs typeface="Verdana"/>
              </a:rPr>
              <a:t> </a:t>
            </a:r>
            <a:r>
              <a:rPr sz="1800" dirty="0">
                <a:latin typeface="Verdana"/>
                <a:cs typeface="Verdana"/>
              </a:rPr>
              <a:t>t</a:t>
            </a:r>
            <a:r>
              <a:rPr sz="1800" spc="20" dirty="0">
                <a:latin typeface="Verdana"/>
                <a:cs typeface="Verdana"/>
              </a:rPr>
              <a:t>e</a:t>
            </a:r>
            <a:r>
              <a:rPr sz="1800" spc="-25" dirty="0">
                <a:latin typeface="Verdana"/>
                <a:cs typeface="Verdana"/>
              </a:rPr>
              <a:t>n</a:t>
            </a:r>
            <a:r>
              <a:rPr sz="1800" spc="100" dirty="0">
                <a:latin typeface="Verdana"/>
                <a:cs typeface="Verdana"/>
              </a:rPr>
              <a:t>d</a:t>
            </a:r>
            <a:r>
              <a:rPr sz="1800" spc="110" dirty="0">
                <a:latin typeface="Verdana"/>
                <a:cs typeface="Verdana"/>
              </a:rPr>
              <a:t>e</a:t>
            </a:r>
            <a:r>
              <a:rPr sz="1800" spc="-110" dirty="0">
                <a:latin typeface="Verdana"/>
                <a:cs typeface="Verdana"/>
              </a:rPr>
              <a:t>r</a:t>
            </a:r>
            <a:r>
              <a:rPr sz="1800" spc="-150" dirty="0">
                <a:latin typeface="Verdana"/>
                <a:cs typeface="Verdana"/>
              </a:rPr>
              <a:t>n</a:t>
            </a:r>
            <a:r>
              <a:rPr sz="1800" spc="110" dirty="0">
                <a:latin typeface="Verdana"/>
                <a:cs typeface="Verdana"/>
              </a:rPr>
              <a:t>e</a:t>
            </a:r>
            <a:r>
              <a:rPr sz="1800" spc="-254" dirty="0">
                <a:latin typeface="Verdana"/>
                <a:cs typeface="Verdana"/>
              </a:rPr>
              <a:t>s</a:t>
            </a:r>
            <a:r>
              <a:rPr sz="1800" spc="-240" dirty="0">
                <a:latin typeface="Verdana"/>
                <a:cs typeface="Verdana"/>
              </a:rPr>
              <a:t>s</a:t>
            </a:r>
            <a:endParaRPr sz="1800">
              <a:latin typeface="Verdana"/>
              <a:cs typeface="Verdana"/>
            </a:endParaRPr>
          </a:p>
          <a:p>
            <a:pPr marL="300355" indent="-288290">
              <a:lnSpc>
                <a:spcPct val="100000"/>
              </a:lnSpc>
              <a:buFont typeface="Arial MT"/>
              <a:buChar char="•"/>
              <a:tabLst>
                <a:tab pos="300355" algn="l"/>
                <a:tab pos="300990" algn="l"/>
              </a:tabLst>
            </a:pPr>
            <a:r>
              <a:rPr sz="1800" spc="-175" dirty="0">
                <a:latin typeface="Verdana"/>
                <a:cs typeface="Verdana"/>
              </a:rPr>
              <a:t>F</a:t>
            </a:r>
            <a:r>
              <a:rPr sz="1800" spc="-105" dirty="0">
                <a:latin typeface="Verdana"/>
                <a:cs typeface="Verdana"/>
              </a:rPr>
              <a:t>l</a:t>
            </a:r>
            <a:r>
              <a:rPr sz="1800" spc="-60" dirty="0">
                <a:latin typeface="Verdana"/>
                <a:cs typeface="Verdana"/>
              </a:rPr>
              <a:t>u</a:t>
            </a:r>
            <a:r>
              <a:rPr sz="1800" spc="-175" dirty="0">
                <a:latin typeface="Verdana"/>
                <a:cs typeface="Verdana"/>
              </a:rPr>
              <a:t>i</a:t>
            </a:r>
            <a:r>
              <a:rPr sz="1800" spc="110" dirty="0">
                <a:latin typeface="Verdana"/>
                <a:cs typeface="Verdana"/>
              </a:rPr>
              <a:t>d</a:t>
            </a:r>
            <a:r>
              <a:rPr sz="1800" spc="-105" dirty="0">
                <a:latin typeface="Verdana"/>
                <a:cs typeface="Verdana"/>
              </a:rPr>
              <a:t> </a:t>
            </a:r>
            <a:r>
              <a:rPr sz="1800" spc="110" dirty="0">
                <a:latin typeface="Verdana"/>
                <a:cs typeface="Verdana"/>
              </a:rPr>
              <a:t>e</a:t>
            </a:r>
            <a:r>
              <a:rPr sz="1800" spc="-75" dirty="0">
                <a:latin typeface="Verdana"/>
                <a:cs typeface="Verdana"/>
              </a:rPr>
              <a:t>xam</a:t>
            </a:r>
            <a:r>
              <a:rPr sz="1800" spc="-70" dirty="0">
                <a:latin typeface="Verdana"/>
                <a:cs typeface="Verdana"/>
              </a:rPr>
              <a:t>i</a:t>
            </a:r>
            <a:r>
              <a:rPr sz="1800" spc="-25" dirty="0">
                <a:latin typeface="Verdana"/>
                <a:cs typeface="Verdana"/>
              </a:rPr>
              <a:t>n</a:t>
            </a:r>
            <a:r>
              <a:rPr sz="1800" spc="-40" dirty="0">
                <a:latin typeface="Verdana"/>
                <a:cs typeface="Verdana"/>
              </a:rPr>
              <a:t>at</a:t>
            </a:r>
            <a:r>
              <a:rPr sz="1800" spc="-60" dirty="0">
                <a:latin typeface="Verdana"/>
                <a:cs typeface="Verdana"/>
              </a:rPr>
              <a:t>i</a:t>
            </a:r>
            <a:r>
              <a:rPr sz="1800" spc="90" dirty="0">
                <a:latin typeface="Verdana"/>
                <a:cs typeface="Verdana"/>
              </a:rPr>
              <a:t>o</a:t>
            </a:r>
            <a:r>
              <a:rPr sz="1800" spc="-40" dirty="0">
                <a:latin typeface="Verdana"/>
                <a:cs typeface="Verdana"/>
              </a:rPr>
              <a:t>n</a:t>
            </a:r>
            <a:endParaRPr sz="1800">
              <a:latin typeface="Verdana"/>
              <a:cs typeface="Verdana"/>
            </a:endParaRPr>
          </a:p>
        </p:txBody>
      </p:sp>
      <p:sp>
        <p:nvSpPr>
          <p:cNvPr id="9" name="object 9"/>
          <p:cNvSpPr txBox="1"/>
          <p:nvPr/>
        </p:nvSpPr>
        <p:spPr>
          <a:xfrm>
            <a:off x="5105400" y="3733800"/>
            <a:ext cx="2653760" cy="289823"/>
          </a:xfrm>
          <a:prstGeom prst="rect">
            <a:avLst/>
          </a:prstGeom>
        </p:spPr>
        <p:txBody>
          <a:bodyPr vert="horz" wrap="square" lIns="0" tIns="12700" rIns="0" bIns="0" rtlCol="0">
            <a:spAutoFit/>
          </a:bodyPr>
          <a:lstStyle/>
          <a:p>
            <a:pPr marL="12700">
              <a:lnSpc>
                <a:spcPct val="100000"/>
              </a:lnSpc>
              <a:spcBef>
                <a:spcPts val="100"/>
              </a:spcBef>
            </a:pPr>
            <a:r>
              <a:rPr sz="1800" b="1" u="heavy" spc="-45" dirty="0">
                <a:uFill>
                  <a:solidFill>
                    <a:srgbClr val="000000"/>
                  </a:solidFill>
                </a:uFill>
                <a:latin typeface="Tahoma"/>
                <a:cs typeface="Tahoma"/>
              </a:rPr>
              <a:t>Auscultation-</a:t>
            </a:r>
            <a:endParaRPr sz="1800">
              <a:latin typeface="Tahoma"/>
              <a:cs typeface="Tahoma"/>
            </a:endParaRPr>
          </a:p>
        </p:txBody>
      </p:sp>
      <p:sp>
        <p:nvSpPr>
          <p:cNvPr id="10" name="object 10"/>
          <p:cNvSpPr txBox="1"/>
          <p:nvPr/>
        </p:nvSpPr>
        <p:spPr>
          <a:xfrm>
            <a:off x="5118640" y="4097476"/>
            <a:ext cx="2729960" cy="1120820"/>
          </a:xfrm>
          <a:prstGeom prst="rect">
            <a:avLst/>
          </a:prstGeom>
        </p:spPr>
        <p:txBody>
          <a:bodyPr vert="horz" wrap="square" lIns="0" tIns="12700" rIns="0" bIns="0" rtlCol="0">
            <a:spAutoFit/>
          </a:bodyPr>
          <a:lstStyle/>
          <a:p>
            <a:pPr marL="300990" indent="-288925">
              <a:lnSpc>
                <a:spcPct val="100000"/>
              </a:lnSpc>
              <a:spcBef>
                <a:spcPts val="100"/>
              </a:spcBef>
              <a:buFont typeface="Arial MT"/>
              <a:buChar char="•"/>
              <a:tabLst>
                <a:tab pos="300990" algn="l"/>
                <a:tab pos="301625" algn="l"/>
              </a:tabLst>
            </a:pPr>
            <a:r>
              <a:rPr sz="1800" spc="-120" dirty="0">
                <a:latin typeface="Verdana"/>
                <a:cs typeface="Verdana"/>
              </a:rPr>
              <a:t>Peristalsis</a:t>
            </a:r>
            <a:endParaRPr sz="1800">
              <a:latin typeface="Verdana"/>
              <a:cs typeface="Verdana"/>
            </a:endParaRPr>
          </a:p>
          <a:p>
            <a:pPr marL="300990" indent="-288925">
              <a:lnSpc>
                <a:spcPct val="100000"/>
              </a:lnSpc>
              <a:spcBef>
                <a:spcPts val="5"/>
              </a:spcBef>
              <a:buFont typeface="Arial MT"/>
              <a:buChar char="•"/>
              <a:tabLst>
                <a:tab pos="300990" algn="l"/>
                <a:tab pos="301625" algn="l"/>
              </a:tabLst>
            </a:pPr>
            <a:r>
              <a:rPr sz="1800" spc="-45" dirty="0">
                <a:latin typeface="Verdana"/>
                <a:cs typeface="Verdana"/>
              </a:rPr>
              <a:t>Rub</a:t>
            </a:r>
            <a:endParaRPr sz="1800">
              <a:latin typeface="Verdana"/>
              <a:cs typeface="Verdana"/>
            </a:endParaRPr>
          </a:p>
          <a:p>
            <a:pPr marL="300990" indent="-288925">
              <a:lnSpc>
                <a:spcPct val="100000"/>
              </a:lnSpc>
              <a:buFont typeface="Arial MT"/>
              <a:buChar char="•"/>
              <a:tabLst>
                <a:tab pos="300990" algn="l"/>
                <a:tab pos="301625" algn="l"/>
              </a:tabLst>
            </a:pPr>
            <a:r>
              <a:rPr sz="1800" spc="65">
                <a:latin typeface="Verdana"/>
                <a:cs typeface="Verdana"/>
              </a:rPr>
              <a:t>Ve</a:t>
            </a:r>
            <a:r>
              <a:rPr sz="1800" spc="-30">
                <a:latin typeface="Verdana"/>
                <a:cs typeface="Verdana"/>
              </a:rPr>
              <a:t>n</a:t>
            </a:r>
            <a:r>
              <a:rPr sz="1800" spc="90">
                <a:latin typeface="Verdana"/>
                <a:cs typeface="Verdana"/>
              </a:rPr>
              <a:t>o</a:t>
            </a:r>
            <a:r>
              <a:rPr sz="1800" spc="-65">
                <a:latin typeface="Verdana"/>
                <a:cs typeface="Verdana"/>
              </a:rPr>
              <a:t>u</a:t>
            </a:r>
            <a:r>
              <a:rPr sz="1800" spc="-240">
                <a:latin typeface="Verdana"/>
                <a:cs typeface="Verdana"/>
              </a:rPr>
              <a:t>s</a:t>
            </a:r>
            <a:r>
              <a:rPr sz="1800" spc="-155">
                <a:latin typeface="Verdana"/>
                <a:cs typeface="Verdana"/>
              </a:rPr>
              <a:t> </a:t>
            </a:r>
            <a:r>
              <a:rPr lang="en-IN" sz="1800" spc="-155" dirty="0" smtClean="0">
                <a:latin typeface="Verdana"/>
                <a:cs typeface="Verdana"/>
              </a:rPr>
              <a:t> </a:t>
            </a:r>
            <a:r>
              <a:rPr sz="1800" spc="-20" smtClean="0">
                <a:latin typeface="Verdana"/>
                <a:cs typeface="Verdana"/>
              </a:rPr>
              <a:t>h</a:t>
            </a:r>
            <a:r>
              <a:rPr sz="1800" spc="-65" smtClean="0">
                <a:latin typeface="Verdana"/>
                <a:cs typeface="Verdana"/>
              </a:rPr>
              <a:t>um</a:t>
            </a:r>
            <a:endParaRPr sz="1800">
              <a:latin typeface="Verdana"/>
              <a:cs typeface="Verdana"/>
            </a:endParaRPr>
          </a:p>
          <a:p>
            <a:pPr marL="300990" indent="-288925">
              <a:lnSpc>
                <a:spcPct val="100000"/>
              </a:lnSpc>
              <a:buFont typeface="Arial MT"/>
              <a:buChar char="•"/>
              <a:tabLst>
                <a:tab pos="300990" algn="l"/>
                <a:tab pos="301625" algn="l"/>
              </a:tabLst>
            </a:pPr>
            <a:r>
              <a:rPr sz="1800" spc="-10">
                <a:latin typeface="Verdana"/>
                <a:cs typeface="Verdana"/>
              </a:rPr>
              <a:t>P</a:t>
            </a:r>
            <a:r>
              <a:rPr sz="1800" spc="-65">
                <a:latin typeface="Verdana"/>
                <a:cs typeface="Verdana"/>
              </a:rPr>
              <a:t>u</a:t>
            </a:r>
            <a:r>
              <a:rPr sz="1800" spc="95">
                <a:latin typeface="Verdana"/>
                <a:cs typeface="Verdana"/>
              </a:rPr>
              <a:t>dd</a:t>
            </a:r>
            <a:r>
              <a:rPr sz="1800" spc="-105">
                <a:latin typeface="Verdana"/>
                <a:cs typeface="Verdana"/>
              </a:rPr>
              <a:t>l</a:t>
            </a:r>
            <a:r>
              <a:rPr sz="1800" spc="105">
                <a:latin typeface="Verdana"/>
                <a:cs typeface="Verdana"/>
              </a:rPr>
              <a:t>e</a:t>
            </a:r>
            <a:r>
              <a:rPr sz="1800" spc="-240">
                <a:latin typeface="Verdana"/>
                <a:cs typeface="Verdana"/>
              </a:rPr>
              <a:t>s</a:t>
            </a:r>
            <a:r>
              <a:rPr sz="1800" spc="-155">
                <a:latin typeface="Verdana"/>
                <a:cs typeface="Verdana"/>
              </a:rPr>
              <a:t> </a:t>
            </a:r>
            <a:r>
              <a:rPr lang="en-IN" sz="1800" spc="-155" dirty="0" smtClean="0">
                <a:latin typeface="Verdana"/>
                <a:cs typeface="Verdana"/>
              </a:rPr>
              <a:t> </a:t>
            </a:r>
            <a:r>
              <a:rPr sz="1800" spc="-254" smtClean="0">
                <a:latin typeface="Verdana"/>
                <a:cs typeface="Verdana"/>
              </a:rPr>
              <a:t>s</a:t>
            </a:r>
            <a:r>
              <a:rPr sz="1800" spc="-175" smtClean="0">
                <a:latin typeface="Verdana"/>
                <a:cs typeface="Verdana"/>
              </a:rPr>
              <a:t>i</a:t>
            </a:r>
            <a:r>
              <a:rPr sz="1800" spc="95" smtClean="0">
                <a:latin typeface="Verdana"/>
                <a:cs typeface="Verdana"/>
              </a:rPr>
              <a:t>g</a:t>
            </a:r>
            <a:r>
              <a:rPr sz="1800" spc="-40" smtClean="0">
                <a:latin typeface="Verdana"/>
                <a:cs typeface="Verdana"/>
              </a:rPr>
              <a:t>n</a:t>
            </a:r>
            <a:endParaRPr sz="1800">
              <a:latin typeface="Verdana"/>
              <a:cs typeface="Verdana"/>
            </a:endParaRPr>
          </a:p>
        </p:txBody>
      </p:sp>
      <p:sp>
        <p:nvSpPr>
          <p:cNvPr id="11" name="object 11"/>
          <p:cNvSpPr txBox="1"/>
          <p:nvPr/>
        </p:nvSpPr>
        <p:spPr>
          <a:xfrm>
            <a:off x="1905000" y="6096000"/>
            <a:ext cx="4057650" cy="566822"/>
          </a:xfrm>
          <a:prstGeom prst="rect">
            <a:avLst/>
          </a:prstGeom>
        </p:spPr>
        <p:txBody>
          <a:bodyPr vert="horz" wrap="square" lIns="0" tIns="12700" rIns="0" bIns="0" rtlCol="0">
            <a:spAutoFit/>
          </a:bodyPr>
          <a:lstStyle/>
          <a:p>
            <a:pPr marL="12700">
              <a:lnSpc>
                <a:spcPct val="100000"/>
              </a:lnSpc>
              <a:spcBef>
                <a:spcPts val="100"/>
              </a:spcBef>
            </a:pPr>
            <a:r>
              <a:rPr sz="1800" b="1" u="heavy" spc="-20" dirty="0">
                <a:uFill>
                  <a:solidFill>
                    <a:srgbClr val="000000"/>
                  </a:solidFill>
                </a:uFill>
                <a:latin typeface="Tahoma"/>
                <a:cs typeface="Tahoma"/>
              </a:rPr>
              <a:t>Miscellaneous</a:t>
            </a:r>
            <a:r>
              <a:rPr sz="1800" b="1" u="heavy" spc="-25" dirty="0">
                <a:uFill>
                  <a:solidFill>
                    <a:srgbClr val="000000"/>
                  </a:solidFill>
                </a:uFill>
                <a:latin typeface="Tahoma"/>
                <a:cs typeface="Tahoma"/>
              </a:rPr>
              <a:t> </a:t>
            </a:r>
            <a:r>
              <a:rPr sz="1800" b="1" u="heavy" spc="-250" dirty="0">
                <a:uFill>
                  <a:solidFill>
                    <a:srgbClr val="000000"/>
                  </a:solidFill>
                </a:uFill>
                <a:latin typeface="Tahoma"/>
                <a:cs typeface="Tahoma"/>
              </a:rPr>
              <a:t>–</a:t>
            </a:r>
            <a:r>
              <a:rPr sz="1800" b="1" u="heavy" spc="-35" dirty="0">
                <a:uFill>
                  <a:solidFill>
                    <a:srgbClr val="000000"/>
                  </a:solidFill>
                </a:uFill>
                <a:latin typeface="Tahoma"/>
                <a:cs typeface="Tahoma"/>
              </a:rPr>
              <a:t> </a:t>
            </a:r>
            <a:r>
              <a:rPr sz="1800" spc="20" dirty="0">
                <a:latin typeface="Verdana"/>
                <a:cs typeface="Verdana"/>
              </a:rPr>
              <a:t>abdominal</a:t>
            </a:r>
            <a:r>
              <a:rPr sz="1800" spc="-135" dirty="0">
                <a:latin typeface="Verdana"/>
                <a:cs typeface="Verdana"/>
              </a:rPr>
              <a:t> </a:t>
            </a:r>
            <a:r>
              <a:rPr sz="1800" spc="-100" dirty="0">
                <a:latin typeface="Verdana"/>
                <a:cs typeface="Verdana"/>
              </a:rPr>
              <a:t>girth,</a:t>
            </a:r>
            <a:r>
              <a:rPr sz="1800" spc="-120" dirty="0">
                <a:latin typeface="Verdana"/>
                <a:cs typeface="Verdana"/>
              </a:rPr>
              <a:t> </a:t>
            </a:r>
            <a:r>
              <a:rPr sz="1800" spc="-65" dirty="0">
                <a:latin typeface="Verdana"/>
                <a:cs typeface="Verdana"/>
              </a:rPr>
              <a:t>pr</a:t>
            </a:r>
            <a:r>
              <a:rPr sz="1800" spc="-135" dirty="0">
                <a:latin typeface="Verdana"/>
                <a:cs typeface="Verdana"/>
              </a:rPr>
              <a:t> </a:t>
            </a:r>
            <a:r>
              <a:rPr sz="1800" spc="-30" dirty="0">
                <a:latin typeface="Verdana"/>
                <a:cs typeface="Verdana"/>
              </a:rPr>
              <a:t>examination</a:t>
            </a:r>
            <a:endParaRPr sz="1800">
              <a:latin typeface="Verdana"/>
              <a:cs typeface="Verdana"/>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6299" y="0"/>
            <a:ext cx="9038843" cy="678027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28596" y="214290"/>
            <a:ext cx="8358246" cy="635798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371850" y="762000"/>
            <a:ext cx="5010149" cy="505908"/>
          </a:xfrm>
          <a:prstGeom prst="rect">
            <a:avLst/>
          </a:prstGeom>
        </p:spPr>
        <p:txBody>
          <a:bodyPr vert="horz" wrap="square" lIns="0" tIns="13335" rIns="0" bIns="0" rtlCol="0">
            <a:spAutoFit/>
          </a:bodyPr>
          <a:lstStyle/>
          <a:p>
            <a:pPr marL="12700">
              <a:lnSpc>
                <a:spcPct val="100000"/>
              </a:lnSpc>
              <a:spcBef>
                <a:spcPts val="105"/>
              </a:spcBef>
            </a:pPr>
            <a:r>
              <a:rPr sz="3200" spc="-140" dirty="0">
                <a:solidFill>
                  <a:srgbClr val="FFC000"/>
                </a:solidFill>
              </a:rPr>
              <a:t>Respiratory</a:t>
            </a:r>
            <a:r>
              <a:rPr sz="3200" spc="-80" dirty="0">
                <a:solidFill>
                  <a:srgbClr val="FFC000"/>
                </a:solidFill>
              </a:rPr>
              <a:t> </a:t>
            </a:r>
            <a:r>
              <a:rPr sz="3200" spc="-120" dirty="0">
                <a:solidFill>
                  <a:srgbClr val="FFC000"/>
                </a:solidFill>
              </a:rPr>
              <a:t>system</a:t>
            </a:r>
            <a:endParaRPr sz="3200"/>
          </a:p>
        </p:txBody>
      </p:sp>
      <p:sp>
        <p:nvSpPr>
          <p:cNvPr id="4" name="object 4"/>
          <p:cNvSpPr txBox="1"/>
          <p:nvPr/>
        </p:nvSpPr>
        <p:spPr>
          <a:xfrm>
            <a:off x="1214414" y="1357298"/>
            <a:ext cx="7429551" cy="4621137"/>
          </a:xfrm>
          <a:prstGeom prst="rect">
            <a:avLst/>
          </a:prstGeom>
        </p:spPr>
        <p:txBody>
          <a:bodyPr vert="horz" wrap="square" lIns="0" tIns="14605" rIns="0" bIns="0" rtlCol="0">
            <a:spAutoFit/>
          </a:bodyPr>
          <a:lstStyle/>
          <a:p>
            <a:pPr marL="12700">
              <a:lnSpc>
                <a:spcPct val="100000"/>
              </a:lnSpc>
              <a:spcBef>
                <a:spcPts val="115"/>
              </a:spcBef>
            </a:pPr>
            <a:r>
              <a:rPr sz="2400" u="heavy" spc="-310" dirty="0">
                <a:uFill>
                  <a:solidFill>
                    <a:srgbClr val="000000"/>
                  </a:solidFill>
                </a:uFill>
                <a:latin typeface="Times New Roman" pitchFamily="18" charset="0"/>
                <a:cs typeface="Times New Roman" pitchFamily="18" charset="0"/>
              </a:rPr>
              <a:t>W</a:t>
            </a:r>
            <a:r>
              <a:rPr sz="2400" u="heavy" spc="-100" dirty="0">
                <a:uFill>
                  <a:solidFill>
                    <a:srgbClr val="000000"/>
                  </a:solidFill>
                </a:uFill>
                <a:latin typeface="Times New Roman" pitchFamily="18" charset="0"/>
                <a:cs typeface="Times New Roman" pitchFamily="18" charset="0"/>
              </a:rPr>
              <a:t>h</a:t>
            </a:r>
            <a:r>
              <a:rPr sz="2400" u="heavy" spc="15" dirty="0">
                <a:uFill>
                  <a:solidFill>
                    <a:srgbClr val="000000"/>
                  </a:solidFill>
                </a:uFill>
                <a:latin typeface="Times New Roman" pitchFamily="18" charset="0"/>
                <a:cs typeface="Times New Roman" pitchFamily="18" charset="0"/>
              </a:rPr>
              <a:t>y</a:t>
            </a:r>
            <a:r>
              <a:rPr sz="2400" u="heavy" spc="-50" dirty="0">
                <a:uFill>
                  <a:solidFill>
                    <a:srgbClr val="000000"/>
                  </a:solidFill>
                </a:uFill>
                <a:latin typeface="Times New Roman" pitchFamily="18" charset="0"/>
                <a:cs typeface="Times New Roman" pitchFamily="18" charset="0"/>
              </a:rPr>
              <a:t> </a:t>
            </a:r>
            <a:r>
              <a:rPr sz="2400" u="heavy" spc="-325" dirty="0">
                <a:uFill>
                  <a:solidFill>
                    <a:srgbClr val="000000"/>
                  </a:solidFill>
                </a:uFill>
                <a:latin typeface="Times New Roman" pitchFamily="18" charset="0"/>
                <a:cs typeface="Times New Roman" pitchFamily="18" charset="0"/>
              </a:rPr>
              <a:t>–</a:t>
            </a:r>
            <a:endParaRPr sz="2400">
              <a:latin typeface="Times New Roman" pitchFamily="18" charset="0"/>
              <a:cs typeface="Times New Roman" pitchFamily="18" charset="0"/>
            </a:endParaRPr>
          </a:p>
          <a:p>
            <a:pPr>
              <a:lnSpc>
                <a:spcPct val="100000"/>
              </a:lnSpc>
              <a:spcBef>
                <a:spcPts val="10"/>
              </a:spcBef>
            </a:pPr>
            <a:endParaRPr sz="2400">
              <a:latin typeface="Times New Roman" pitchFamily="18" charset="0"/>
              <a:cs typeface="Times New Roman" pitchFamily="18" charset="0"/>
            </a:endParaRPr>
          </a:p>
          <a:p>
            <a:pPr marL="300355" indent="-288290">
              <a:lnSpc>
                <a:spcPct val="100000"/>
              </a:lnSpc>
              <a:buFont typeface="Wingdings"/>
              <a:buChar char=""/>
              <a:tabLst>
                <a:tab pos="300990" algn="l"/>
              </a:tabLst>
            </a:pPr>
            <a:r>
              <a:rPr sz="1800" spc="-5" dirty="0">
                <a:latin typeface="Times New Roman" pitchFamily="18" charset="0"/>
                <a:cs typeface="Times New Roman" pitchFamily="18" charset="0"/>
              </a:rPr>
              <a:t>Cardinal</a:t>
            </a:r>
            <a:r>
              <a:rPr sz="1800" spc="-30" dirty="0">
                <a:latin typeface="Times New Roman" pitchFamily="18" charset="0"/>
                <a:cs typeface="Times New Roman" pitchFamily="18" charset="0"/>
              </a:rPr>
              <a:t> </a:t>
            </a:r>
            <a:r>
              <a:rPr sz="1800" spc="-70" dirty="0">
                <a:latin typeface="Times New Roman" pitchFamily="18" charset="0"/>
                <a:cs typeface="Times New Roman" pitchFamily="18" charset="0"/>
              </a:rPr>
              <a:t>symtoms</a:t>
            </a:r>
            <a:r>
              <a:rPr sz="1800" spc="-55" dirty="0">
                <a:latin typeface="Times New Roman" pitchFamily="18" charset="0"/>
                <a:cs typeface="Times New Roman" pitchFamily="18" charset="0"/>
              </a:rPr>
              <a:t> </a:t>
            </a:r>
            <a:r>
              <a:rPr sz="1800" spc="-250" dirty="0">
                <a:latin typeface="Times New Roman" pitchFamily="18" charset="0"/>
                <a:cs typeface="Times New Roman" pitchFamily="18" charset="0"/>
              </a:rPr>
              <a:t>–</a:t>
            </a:r>
            <a:r>
              <a:rPr sz="1800" spc="-20" dirty="0">
                <a:latin typeface="Times New Roman" pitchFamily="18" charset="0"/>
                <a:cs typeface="Times New Roman" pitchFamily="18" charset="0"/>
              </a:rPr>
              <a:t> </a:t>
            </a:r>
            <a:r>
              <a:rPr sz="1800" spc="10" dirty="0">
                <a:latin typeface="Times New Roman" pitchFamily="18" charset="0"/>
                <a:cs typeface="Times New Roman" pitchFamily="18" charset="0"/>
              </a:rPr>
              <a:t>cough,</a:t>
            </a:r>
            <a:r>
              <a:rPr sz="1800" spc="-25" dirty="0">
                <a:latin typeface="Times New Roman" pitchFamily="18" charset="0"/>
                <a:cs typeface="Times New Roman" pitchFamily="18" charset="0"/>
              </a:rPr>
              <a:t> </a:t>
            </a:r>
            <a:r>
              <a:rPr sz="1800" spc="-30" dirty="0">
                <a:latin typeface="Times New Roman" pitchFamily="18" charset="0"/>
                <a:cs typeface="Times New Roman" pitchFamily="18" charset="0"/>
              </a:rPr>
              <a:t>expectoration,</a:t>
            </a:r>
            <a:r>
              <a:rPr sz="1800" spc="-40" dirty="0">
                <a:latin typeface="Times New Roman" pitchFamily="18" charset="0"/>
                <a:cs typeface="Times New Roman" pitchFamily="18" charset="0"/>
              </a:rPr>
              <a:t> </a:t>
            </a:r>
            <a:r>
              <a:rPr sz="1800" spc="-55" dirty="0">
                <a:latin typeface="Times New Roman" pitchFamily="18" charset="0"/>
                <a:cs typeface="Times New Roman" pitchFamily="18" charset="0"/>
              </a:rPr>
              <a:t>breathlessness,chest</a:t>
            </a:r>
            <a:r>
              <a:rPr sz="1800" spc="-80" dirty="0">
                <a:latin typeface="Times New Roman" pitchFamily="18" charset="0"/>
                <a:cs typeface="Times New Roman" pitchFamily="18" charset="0"/>
              </a:rPr>
              <a:t> </a:t>
            </a:r>
            <a:r>
              <a:rPr sz="1800" spc="-20" dirty="0">
                <a:latin typeface="Times New Roman" pitchFamily="18" charset="0"/>
                <a:cs typeface="Times New Roman" pitchFamily="18" charset="0"/>
              </a:rPr>
              <a:t>pain,</a:t>
            </a:r>
            <a:r>
              <a:rPr sz="1800" spc="-25" dirty="0">
                <a:latin typeface="Times New Roman" pitchFamily="18" charset="0"/>
                <a:cs typeface="Times New Roman" pitchFamily="18" charset="0"/>
              </a:rPr>
              <a:t> </a:t>
            </a:r>
            <a:r>
              <a:rPr sz="1800" spc="-20" dirty="0">
                <a:latin typeface="Times New Roman" pitchFamily="18" charset="0"/>
                <a:cs typeface="Times New Roman" pitchFamily="18" charset="0"/>
              </a:rPr>
              <a:t>wheeze</a:t>
            </a:r>
            <a:endParaRPr sz="1800">
              <a:latin typeface="Times New Roman" pitchFamily="18" charset="0"/>
              <a:cs typeface="Times New Roman" pitchFamily="18" charset="0"/>
            </a:endParaRPr>
          </a:p>
          <a:p>
            <a:pPr marL="300355" indent="-288290">
              <a:lnSpc>
                <a:spcPct val="100000"/>
              </a:lnSpc>
              <a:buFont typeface="Wingdings"/>
              <a:buChar char=""/>
              <a:tabLst>
                <a:tab pos="300990" algn="l"/>
              </a:tabLst>
            </a:pPr>
            <a:r>
              <a:rPr sz="1800" spc="-105" dirty="0">
                <a:latin typeface="Times New Roman" pitchFamily="18" charset="0"/>
                <a:cs typeface="Times New Roman" pitchFamily="18" charset="0"/>
              </a:rPr>
              <a:t>History-</a:t>
            </a:r>
            <a:r>
              <a:rPr sz="1800" spc="-15" dirty="0">
                <a:latin typeface="Times New Roman" pitchFamily="18" charset="0"/>
                <a:cs typeface="Times New Roman" pitchFamily="18" charset="0"/>
              </a:rPr>
              <a:t> </a:t>
            </a:r>
            <a:r>
              <a:rPr sz="1800" spc="-40" dirty="0">
                <a:latin typeface="Times New Roman" pitchFamily="18" charset="0"/>
                <a:cs typeface="Times New Roman" pitchFamily="18" charset="0"/>
              </a:rPr>
              <a:t>temperature(evening</a:t>
            </a:r>
            <a:r>
              <a:rPr sz="1800" spc="-45" dirty="0">
                <a:latin typeface="Times New Roman" pitchFamily="18" charset="0"/>
                <a:cs typeface="Times New Roman" pitchFamily="18" charset="0"/>
              </a:rPr>
              <a:t> </a:t>
            </a:r>
            <a:r>
              <a:rPr sz="1800" spc="-95" dirty="0">
                <a:latin typeface="Times New Roman" pitchFamily="18" charset="0"/>
                <a:cs typeface="Times New Roman" pitchFamily="18" charset="0"/>
              </a:rPr>
              <a:t>rise</a:t>
            </a:r>
            <a:r>
              <a:rPr sz="1800" spc="-15" dirty="0">
                <a:latin typeface="Times New Roman" pitchFamily="18" charset="0"/>
                <a:cs typeface="Times New Roman" pitchFamily="18" charset="0"/>
              </a:rPr>
              <a:t> </a:t>
            </a:r>
            <a:r>
              <a:rPr sz="1800" spc="-75" dirty="0">
                <a:latin typeface="Times New Roman" pitchFamily="18" charset="0"/>
                <a:cs typeface="Times New Roman" pitchFamily="18" charset="0"/>
              </a:rPr>
              <a:t>of</a:t>
            </a:r>
            <a:r>
              <a:rPr sz="1800" spc="-45" dirty="0">
                <a:latin typeface="Times New Roman" pitchFamily="18" charset="0"/>
                <a:cs typeface="Times New Roman" pitchFamily="18" charset="0"/>
              </a:rPr>
              <a:t> </a:t>
            </a:r>
            <a:r>
              <a:rPr sz="1800" spc="-60" dirty="0">
                <a:latin typeface="Times New Roman" pitchFamily="18" charset="0"/>
                <a:cs typeface="Times New Roman" pitchFamily="18" charset="0"/>
              </a:rPr>
              <a:t>tmeperature),</a:t>
            </a:r>
            <a:r>
              <a:rPr sz="1800" spc="-55" dirty="0">
                <a:latin typeface="Times New Roman" pitchFamily="18" charset="0"/>
                <a:cs typeface="Times New Roman" pitchFamily="18" charset="0"/>
              </a:rPr>
              <a:t> hemoptysis</a:t>
            </a:r>
            <a:endParaRPr sz="1800">
              <a:latin typeface="Times New Roman" pitchFamily="18" charset="0"/>
              <a:cs typeface="Times New Roman" pitchFamily="18" charset="0"/>
            </a:endParaRPr>
          </a:p>
          <a:p>
            <a:pPr marL="300355" indent="-288290">
              <a:lnSpc>
                <a:spcPct val="100000"/>
              </a:lnSpc>
              <a:buFont typeface="Wingdings"/>
              <a:buChar char=""/>
              <a:tabLst>
                <a:tab pos="300990" algn="l"/>
              </a:tabLst>
            </a:pPr>
            <a:r>
              <a:rPr sz="1800" spc="-70" dirty="0">
                <a:latin typeface="Times New Roman" pitchFamily="18" charset="0"/>
                <a:cs typeface="Times New Roman" pitchFamily="18" charset="0"/>
              </a:rPr>
              <a:t>Habits-</a:t>
            </a:r>
            <a:r>
              <a:rPr sz="1800" spc="-60" dirty="0">
                <a:latin typeface="Times New Roman" pitchFamily="18" charset="0"/>
                <a:cs typeface="Times New Roman" pitchFamily="18" charset="0"/>
              </a:rPr>
              <a:t> </a:t>
            </a:r>
            <a:r>
              <a:rPr sz="1800" spc="-30" dirty="0">
                <a:latin typeface="Times New Roman" pitchFamily="18" charset="0"/>
                <a:cs typeface="Times New Roman" pitchFamily="18" charset="0"/>
              </a:rPr>
              <a:t>alcohols,smoking,</a:t>
            </a:r>
            <a:endParaRPr sz="1800">
              <a:latin typeface="Times New Roman" pitchFamily="18" charset="0"/>
              <a:cs typeface="Times New Roman" pitchFamily="18" charset="0"/>
            </a:endParaRPr>
          </a:p>
          <a:p>
            <a:pPr marL="300355" indent="-288290">
              <a:lnSpc>
                <a:spcPct val="100000"/>
              </a:lnSpc>
              <a:spcBef>
                <a:spcPts val="5"/>
              </a:spcBef>
              <a:buFont typeface="Wingdings"/>
              <a:buChar char=""/>
              <a:tabLst>
                <a:tab pos="300990" algn="l"/>
              </a:tabLst>
            </a:pPr>
            <a:r>
              <a:rPr sz="1800" spc="-30" dirty="0">
                <a:latin typeface="Times New Roman" pitchFamily="18" charset="0"/>
                <a:cs typeface="Times New Roman" pitchFamily="18" charset="0"/>
              </a:rPr>
              <a:t>Allergy</a:t>
            </a:r>
            <a:endParaRPr sz="1800">
              <a:latin typeface="Times New Roman" pitchFamily="18" charset="0"/>
              <a:cs typeface="Times New Roman" pitchFamily="18" charset="0"/>
            </a:endParaRPr>
          </a:p>
          <a:p>
            <a:pPr marL="300355" indent="-288290">
              <a:lnSpc>
                <a:spcPct val="100000"/>
              </a:lnSpc>
              <a:buFont typeface="Wingdings"/>
              <a:buChar char=""/>
              <a:tabLst>
                <a:tab pos="300990" algn="l"/>
              </a:tabLst>
            </a:pPr>
            <a:r>
              <a:rPr sz="1800" spc="-114" dirty="0">
                <a:latin typeface="Times New Roman" pitchFamily="18" charset="0"/>
                <a:cs typeface="Times New Roman" pitchFamily="18" charset="0"/>
              </a:rPr>
              <a:t>Pas</a:t>
            </a:r>
            <a:r>
              <a:rPr sz="1800" spc="-80" dirty="0">
                <a:latin typeface="Times New Roman" pitchFamily="18" charset="0"/>
                <a:cs typeface="Times New Roman" pitchFamily="18" charset="0"/>
              </a:rPr>
              <a:t>t</a:t>
            </a:r>
            <a:r>
              <a:rPr sz="1800" spc="-25" dirty="0">
                <a:latin typeface="Times New Roman" pitchFamily="18" charset="0"/>
                <a:cs typeface="Times New Roman" pitchFamily="18" charset="0"/>
              </a:rPr>
              <a:t> </a:t>
            </a:r>
            <a:r>
              <a:rPr sz="1800" spc="-100" dirty="0">
                <a:latin typeface="Times New Roman" pitchFamily="18" charset="0"/>
                <a:cs typeface="Times New Roman" pitchFamily="18" charset="0"/>
              </a:rPr>
              <a:t>histor</a:t>
            </a:r>
            <a:r>
              <a:rPr sz="1800" spc="-114" dirty="0">
                <a:latin typeface="Times New Roman" pitchFamily="18" charset="0"/>
                <a:cs typeface="Times New Roman" pitchFamily="18" charset="0"/>
              </a:rPr>
              <a:t>y</a:t>
            </a:r>
            <a:r>
              <a:rPr sz="1800" spc="-25" dirty="0">
                <a:latin typeface="Times New Roman" pitchFamily="18" charset="0"/>
                <a:cs typeface="Times New Roman" pitchFamily="18" charset="0"/>
              </a:rPr>
              <a:t> </a:t>
            </a:r>
            <a:r>
              <a:rPr sz="1800" spc="-95" dirty="0">
                <a:latin typeface="Times New Roman" pitchFamily="18" charset="0"/>
                <a:cs typeface="Times New Roman" pitchFamily="18" charset="0"/>
              </a:rPr>
              <a:t>o</a:t>
            </a:r>
            <a:r>
              <a:rPr sz="1800" spc="-55" dirty="0">
                <a:latin typeface="Times New Roman" pitchFamily="18" charset="0"/>
                <a:cs typeface="Times New Roman" pitchFamily="18" charset="0"/>
              </a:rPr>
              <a:t>f</a:t>
            </a:r>
            <a:r>
              <a:rPr sz="1800" spc="-65" dirty="0">
                <a:latin typeface="Times New Roman" pitchFamily="18" charset="0"/>
                <a:cs typeface="Times New Roman" pitchFamily="18" charset="0"/>
              </a:rPr>
              <a:t> </a:t>
            </a:r>
            <a:r>
              <a:rPr sz="1800" spc="-15" dirty="0">
                <a:latin typeface="Times New Roman" pitchFamily="18" charset="0"/>
                <a:cs typeface="Times New Roman" pitchFamily="18" charset="0"/>
              </a:rPr>
              <a:t>diseas</a:t>
            </a:r>
            <a:r>
              <a:rPr sz="1800" spc="-20" dirty="0">
                <a:latin typeface="Times New Roman" pitchFamily="18" charset="0"/>
                <a:cs typeface="Times New Roman" pitchFamily="18" charset="0"/>
              </a:rPr>
              <a:t>e-</a:t>
            </a:r>
            <a:r>
              <a:rPr sz="1800" spc="-25" dirty="0">
                <a:latin typeface="Times New Roman" pitchFamily="18" charset="0"/>
                <a:cs typeface="Times New Roman" pitchFamily="18" charset="0"/>
              </a:rPr>
              <a:t> </a:t>
            </a:r>
            <a:r>
              <a:rPr sz="1800" spc="-200" dirty="0">
                <a:latin typeface="Times New Roman" pitchFamily="18" charset="0"/>
                <a:cs typeface="Times New Roman" pitchFamily="18" charset="0"/>
              </a:rPr>
              <a:t>TB,</a:t>
            </a:r>
            <a:r>
              <a:rPr sz="1800" spc="-20" dirty="0">
                <a:latin typeface="Times New Roman" pitchFamily="18" charset="0"/>
                <a:cs typeface="Times New Roman" pitchFamily="18" charset="0"/>
              </a:rPr>
              <a:t> </a:t>
            </a:r>
            <a:r>
              <a:rPr sz="1800" spc="-220" dirty="0">
                <a:latin typeface="Times New Roman" pitchFamily="18" charset="0"/>
                <a:cs typeface="Times New Roman" pitchFamily="18" charset="0"/>
              </a:rPr>
              <a:t>STD</a:t>
            </a:r>
            <a:endParaRPr sz="1800">
              <a:latin typeface="Times New Roman" pitchFamily="18" charset="0"/>
              <a:cs typeface="Times New Roman" pitchFamily="18" charset="0"/>
            </a:endParaRPr>
          </a:p>
          <a:p>
            <a:pPr>
              <a:lnSpc>
                <a:spcPct val="100000"/>
              </a:lnSpc>
              <a:spcBef>
                <a:spcPts val="50"/>
              </a:spcBef>
              <a:buFont typeface="Wingdings"/>
              <a:buChar char=""/>
            </a:pPr>
            <a:endParaRPr sz="2250">
              <a:latin typeface="Times New Roman" pitchFamily="18" charset="0"/>
              <a:cs typeface="Times New Roman" pitchFamily="18" charset="0"/>
            </a:endParaRPr>
          </a:p>
          <a:p>
            <a:pPr marL="12700">
              <a:lnSpc>
                <a:spcPct val="100000"/>
              </a:lnSpc>
            </a:pPr>
            <a:r>
              <a:rPr sz="2400" u="heavy" spc="-185" dirty="0">
                <a:uFill>
                  <a:solidFill>
                    <a:srgbClr val="000000"/>
                  </a:solidFill>
                </a:uFill>
                <a:latin typeface="Times New Roman" pitchFamily="18" charset="0"/>
                <a:cs typeface="Times New Roman" pitchFamily="18" charset="0"/>
              </a:rPr>
              <a:t>H</a:t>
            </a:r>
            <a:r>
              <a:rPr sz="2400" u="heavy" spc="55" dirty="0">
                <a:uFill>
                  <a:solidFill>
                    <a:srgbClr val="000000"/>
                  </a:solidFill>
                </a:uFill>
                <a:latin typeface="Times New Roman" pitchFamily="18" charset="0"/>
                <a:cs typeface="Times New Roman" pitchFamily="18" charset="0"/>
              </a:rPr>
              <a:t>o</a:t>
            </a:r>
            <a:r>
              <a:rPr sz="2400" u="heavy" spc="-204" dirty="0">
                <a:uFill>
                  <a:solidFill>
                    <a:srgbClr val="000000"/>
                  </a:solidFill>
                </a:uFill>
                <a:latin typeface="Times New Roman" pitchFamily="18" charset="0"/>
                <a:cs typeface="Times New Roman" pitchFamily="18" charset="0"/>
              </a:rPr>
              <a:t>w</a:t>
            </a:r>
            <a:r>
              <a:rPr sz="2400" u="heavy" spc="-75" dirty="0">
                <a:uFill>
                  <a:solidFill>
                    <a:srgbClr val="000000"/>
                  </a:solidFill>
                </a:uFill>
                <a:latin typeface="Times New Roman" pitchFamily="18" charset="0"/>
                <a:cs typeface="Times New Roman" pitchFamily="18" charset="0"/>
              </a:rPr>
              <a:t> </a:t>
            </a:r>
            <a:r>
              <a:rPr sz="2400" u="heavy" spc="-325" dirty="0">
                <a:uFill>
                  <a:solidFill>
                    <a:srgbClr val="000000"/>
                  </a:solidFill>
                </a:uFill>
                <a:latin typeface="Times New Roman" pitchFamily="18" charset="0"/>
                <a:cs typeface="Times New Roman" pitchFamily="18" charset="0"/>
              </a:rPr>
              <a:t>–</a:t>
            </a:r>
            <a:endParaRPr sz="2400">
              <a:latin typeface="Times New Roman" pitchFamily="18" charset="0"/>
              <a:cs typeface="Times New Roman" pitchFamily="18" charset="0"/>
            </a:endParaRPr>
          </a:p>
          <a:p>
            <a:pPr>
              <a:lnSpc>
                <a:spcPct val="100000"/>
              </a:lnSpc>
              <a:spcBef>
                <a:spcPts val="10"/>
              </a:spcBef>
            </a:pPr>
            <a:endParaRPr sz="2400">
              <a:latin typeface="Times New Roman" pitchFamily="18" charset="0"/>
              <a:cs typeface="Times New Roman" pitchFamily="18" charset="0"/>
            </a:endParaRPr>
          </a:p>
          <a:p>
            <a:pPr marL="300355" indent="-288290">
              <a:lnSpc>
                <a:spcPct val="100000"/>
              </a:lnSpc>
              <a:buFont typeface="Wingdings"/>
              <a:buChar char=""/>
              <a:tabLst>
                <a:tab pos="300990" algn="l"/>
              </a:tabLst>
            </a:pPr>
            <a:r>
              <a:rPr sz="1800" spc="5" dirty="0">
                <a:latin typeface="Times New Roman" pitchFamily="18" charset="0"/>
                <a:cs typeface="Times New Roman" pitchFamily="18" charset="0"/>
              </a:rPr>
              <a:t>General</a:t>
            </a:r>
            <a:r>
              <a:rPr sz="1800" spc="-25" dirty="0">
                <a:latin typeface="Times New Roman" pitchFamily="18" charset="0"/>
                <a:cs typeface="Times New Roman" pitchFamily="18" charset="0"/>
              </a:rPr>
              <a:t> </a:t>
            </a:r>
            <a:r>
              <a:rPr sz="1800" spc="-35" dirty="0">
                <a:latin typeface="Times New Roman" pitchFamily="18" charset="0"/>
                <a:cs typeface="Times New Roman" pitchFamily="18" charset="0"/>
              </a:rPr>
              <a:t>examination</a:t>
            </a:r>
            <a:r>
              <a:rPr sz="1800" spc="-65" dirty="0">
                <a:latin typeface="Times New Roman" pitchFamily="18" charset="0"/>
                <a:cs typeface="Times New Roman" pitchFamily="18" charset="0"/>
              </a:rPr>
              <a:t> </a:t>
            </a:r>
            <a:r>
              <a:rPr sz="1800" spc="-250" dirty="0">
                <a:latin typeface="Times New Roman" pitchFamily="18" charset="0"/>
                <a:cs typeface="Times New Roman" pitchFamily="18" charset="0"/>
              </a:rPr>
              <a:t>–</a:t>
            </a:r>
            <a:r>
              <a:rPr sz="1800" spc="-25" dirty="0">
                <a:latin typeface="Times New Roman" pitchFamily="18" charset="0"/>
                <a:cs typeface="Times New Roman" pitchFamily="18" charset="0"/>
              </a:rPr>
              <a:t> </a:t>
            </a:r>
            <a:r>
              <a:rPr sz="1800" spc="-40" dirty="0">
                <a:latin typeface="Times New Roman" pitchFamily="18" charset="0"/>
                <a:cs typeface="Times New Roman" pitchFamily="18" charset="0"/>
              </a:rPr>
              <a:t>pallor,</a:t>
            </a:r>
            <a:r>
              <a:rPr sz="1800" spc="-15" dirty="0">
                <a:latin typeface="Times New Roman" pitchFamily="18" charset="0"/>
                <a:cs typeface="Times New Roman" pitchFamily="18" charset="0"/>
              </a:rPr>
              <a:t> </a:t>
            </a:r>
            <a:r>
              <a:rPr sz="1800" spc="-20" dirty="0">
                <a:latin typeface="Times New Roman" pitchFamily="18" charset="0"/>
                <a:cs typeface="Times New Roman" pitchFamily="18" charset="0"/>
              </a:rPr>
              <a:t>cyanosis, </a:t>
            </a:r>
            <a:r>
              <a:rPr sz="1800" spc="-75" dirty="0">
                <a:latin typeface="Times New Roman" pitchFamily="18" charset="0"/>
                <a:cs typeface="Times New Roman" pitchFamily="18" charset="0"/>
              </a:rPr>
              <a:t>thyroid</a:t>
            </a:r>
            <a:r>
              <a:rPr sz="1800" spc="-20" dirty="0">
                <a:latin typeface="Times New Roman" pitchFamily="18" charset="0"/>
                <a:cs typeface="Times New Roman" pitchFamily="18" charset="0"/>
              </a:rPr>
              <a:t> </a:t>
            </a:r>
            <a:r>
              <a:rPr sz="1800" spc="-70" dirty="0">
                <a:latin typeface="Times New Roman" pitchFamily="18" charset="0"/>
                <a:cs typeface="Times New Roman" pitchFamily="18" charset="0"/>
              </a:rPr>
              <a:t>swelling,</a:t>
            </a:r>
            <a:endParaRPr sz="1800">
              <a:latin typeface="Times New Roman" pitchFamily="18" charset="0"/>
              <a:cs typeface="Times New Roman" pitchFamily="18" charset="0"/>
            </a:endParaRPr>
          </a:p>
          <a:p>
            <a:pPr marL="300355" indent="-288290">
              <a:lnSpc>
                <a:spcPct val="100000"/>
              </a:lnSpc>
              <a:buFont typeface="Wingdings"/>
              <a:buChar char=""/>
              <a:tabLst>
                <a:tab pos="300990" algn="l"/>
              </a:tabLst>
            </a:pPr>
            <a:r>
              <a:rPr sz="1800" spc="-60" dirty="0">
                <a:latin typeface="Times New Roman" pitchFamily="18" charset="0"/>
                <a:cs typeface="Times New Roman" pitchFamily="18" charset="0"/>
              </a:rPr>
              <a:t>Inspectation</a:t>
            </a:r>
            <a:endParaRPr sz="1800">
              <a:latin typeface="Times New Roman" pitchFamily="18" charset="0"/>
              <a:cs typeface="Times New Roman" pitchFamily="18" charset="0"/>
            </a:endParaRPr>
          </a:p>
          <a:p>
            <a:pPr marL="300355" indent="-288290">
              <a:lnSpc>
                <a:spcPct val="100000"/>
              </a:lnSpc>
              <a:spcBef>
                <a:spcPts val="5"/>
              </a:spcBef>
              <a:buFont typeface="Wingdings"/>
              <a:buChar char=""/>
              <a:tabLst>
                <a:tab pos="300990" algn="l"/>
              </a:tabLst>
            </a:pPr>
            <a:r>
              <a:rPr sz="1800" spc="-45" dirty="0">
                <a:latin typeface="Times New Roman" pitchFamily="18" charset="0"/>
                <a:cs typeface="Times New Roman" pitchFamily="18" charset="0"/>
              </a:rPr>
              <a:t>Palpation</a:t>
            </a:r>
            <a:endParaRPr sz="1800">
              <a:latin typeface="Times New Roman" pitchFamily="18" charset="0"/>
              <a:cs typeface="Times New Roman" pitchFamily="18" charset="0"/>
            </a:endParaRPr>
          </a:p>
          <a:p>
            <a:pPr marL="300355" indent="-288290">
              <a:lnSpc>
                <a:spcPct val="100000"/>
              </a:lnSpc>
              <a:buFont typeface="Wingdings"/>
              <a:buChar char=""/>
              <a:tabLst>
                <a:tab pos="300990" algn="l"/>
              </a:tabLst>
            </a:pPr>
            <a:r>
              <a:rPr sz="1800" spc="-65" dirty="0">
                <a:latin typeface="Times New Roman" pitchFamily="18" charset="0"/>
                <a:cs typeface="Times New Roman" pitchFamily="18" charset="0"/>
              </a:rPr>
              <a:t>Percussion</a:t>
            </a:r>
            <a:endParaRPr sz="1800">
              <a:latin typeface="Times New Roman" pitchFamily="18" charset="0"/>
              <a:cs typeface="Times New Roman" pitchFamily="18" charset="0"/>
            </a:endParaRPr>
          </a:p>
          <a:p>
            <a:pPr marL="300355" indent="-288290">
              <a:lnSpc>
                <a:spcPct val="100000"/>
              </a:lnSpc>
              <a:buFont typeface="Wingdings"/>
              <a:buChar char=""/>
              <a:tabLst>
                <a:tab pos="300990" algn="l"/>
              </a:tabLst>
            </a:pPr>
            <a:r>
              <a:rPr sz="1800" spc="-50" dirty="0">
                <a:latin typeface="Times New Roman" pitchFamily="18" charset="0"/>
                <a:cs typeface="Times New Roman" pitchFamily="18" charset="0"/>
              </a:rPr>
              <a:t>Auscultation</a:t>
            </a:r>
            <a:endParaRPr sz="180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457200" y="1600201"/>
            <a:ext cx="8472518" cy="3829063"/>
          </a:xfrm>
        </p:spPr>
        <p:txBody>
          <a:bodyPr/>
          <a:lstStyle/>
          <a:p>
            <a:pPr>
              <a:buNone/>
            </a:pPr>
            <a:r>
              <a:rPr lang="en-US" dirty="0" smtClean="0">
                <a:latin typeface="Kruti Dev 010" pitchFamily="2" charset="0"/>
              </a:rPr>
              <a:t>	</a:t>
            </a:r>
            <a:r>
              <a:rPr lang="en-US" b="1" dirty="0" err="1" smtClean="0">
                <a:latin typeface="Kruti Dev 010" pitchFamily="2" charset="0"/>
              </a:rPr>
              <a:t>Kkucqf</a:t>
            </a:r>
            <a:r>
              <a:rPr lang="en-US" b="1" dirty="0" smtClean="0">
                <a:latin typeface="Kruti Dev 010" pitchFamily="2" charset="0"/>
              </a:rPr>
              <a:t>/</a:t>
            </a:r>
            <a:r>
              <a:rPr lang="en-US" b="1" dirty="0" err="1" smtClean="0">
                <a:latin typeface="Kruti Dev 010" pitchFamily="2" charset="0"/>
              </a:rPr>
              <a:t>niznhisu</a:t>
            </a:r>
            <a:r>
              <a:rPr lang="en-US" b="1" dirty="0" smtClean="0">
                <a:latin typeface="Kruti Dev 010" pitchFamily="2" charset="0"/>
              </a:rPr>
              <a:t> ;</a:t>
            </a:r>
            <a:r>
              <a:rPr lang="en-US" b="1" dirty="0" err="1" smtClean="0">
                <a:latin typeface="Kruti Dev 010" pitchFamily="2" charset="0"/>
              </a:rPr>
              <a:t>ks</a:t>
            </a:r>
            <a:r>
              <a:rPr lang="en-US" b="1" dirty="0" smtClean="0">
                <a:latin typeface="Kruti Dev 010" pitchFamily="2" charset="0"/>
              </a:rPr>
              <a:t> </a:t>
            </a:r>
            <a:r>
              <a:rPr lang="en-US" b="1" dirty="0" err="1" smtClean="0">
                <a:latin typeface="Kruti Dev 010" pitchFamily="2" charset="0"/>
              </a:rPr>
              <a:t>ukfo”kfr</a:t>
            </a:r>
            <a:r>
              <a:rPr lang="en-US" b="1" dirty="0" smtClean="0">
                <a:latin typeface="Kruti Dev 010" pitchFamily="2" charset="0"/>
              </a:rPr>
              <a:t> </a:t>
            </a:r>
            <a:r>
              <a:rPr lang="en-US" b="1" dirty="0" err="1" smtClean="0">
                <a:latin typeface="Kruti Dev 010" pitchFamily="2" charset="0"/>
              </a:rPr>
              <a:t>rRofor</a:t>
            </a:r>
            <a:r>
              <a:rPr lang="en-US" b="1" dirty="0" smtClean="0">
                <a:latin typeface="Kruti Dev 010" pitchFamily="2" charset="0"/>
              </a:rPr>
              <a:t>~ A</a:t>
            </a:r>
          </a:p>
          <a:p>
            <a:pPr>
              <a:buNone/>
            </a:pPr>
            <a:r>
              <a:rPr lang="en-US" b="1" dirty="0" smtClean="0">
                <a:latin typeface="Kruti Dev 010" pitchFamily="2" charset="0"/>
              </a:rPr>
              <a:t>	</a:t>
            </a:r>
            <a:r>
              <a:rPr lang="en-US" b="1" dirty="0" err="1" smtClean="0">
                <a:latin typeface="Kruti Dev 010" pitchFamily="2" charset="0"/>
              </a:rPr>
              <a:t>vkrqjL;kUrjkRekua</a:t>
            </a:r>
            <a:r>
              <a:rPr lang="en-US" b="1" dirty="0" smtClean="0">
                <a:latin typeface="Kruti Dev 010" pitchFamily="2" charset="0"/>
              </a:rPr>
              <a:t> u l </a:t>
            </a:r>
            <a:r>
              <a:rPr lang="en-US" b="1" dirty="0" err="1" smtClean="0">
                <a:latin typeface="Kruti Dev 010" pitchFamily="2" charset="0"/>
              </a:rPr>
              <a:t>jksxkaf”pfdRlfr</a:t>
            </a:r>
            <a:r>
              <a:rPr lang="en-US" b="1" dirty="0" smtClean="0">
                <a:latin typeface="Kruti Dev 010" pitchFamily="2" charset="0"/>
              </a:rPr>
              <a:t> AA </a:t>
            </a:r>
          </a:p>
          <a:p>
            <a:pPr algn="r">
              <a:buNone/>
            </a:pPr>
            <a:r>
              <a:rPr lang="en-US" dirty="0" smtClean="0">
                <a:latin typeface="Kruti Dev 010" pitchFamily="2" charset="0"/>
              </a:rPr>
              <a:t>p- </a:t>
            </a:r>
            <a:r>
              <a:rPr lang="en-US" dirty="0" err="1" smtClean="0">
                <a:latin typeface="Kruti Dev 010" pitchFamily="2" charset="0"/>
              </a:rPr>
              <a:t>fo</a:t>
            </a:r>
            <a:r>
              <a:rPr lang="en-US" dirty="0" smtClean="0">
                <a:latin typeface="Kruti Dev 010" pitchFamily="2" charset="0"/>
              </a:rPr>
              <a:t>- 4@12 AA</a:t>
            </a:r>
          </a:p>
          <a:p>
            <a:pPr algn="r">
              <a:buNone/>
            </a:pPr>
            <a:endParaRPr lang="en-IN" dirty="0">
              <a:latin typeface="Kruti Dev 010" pitchFamily="2"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4348" y="452628"/>
            <a:ext cx="7715304" cy="6119644"/>
            <a:chOff x="1778507" y="452627"/>
            <a:chExt cx="8069580" cy="5513705"/>
          </a:xfrm>
        </p:grpSpPr>
        <p:pic>
          <p:nvPicPr>
            <p:cNvPr id="3" name="object 3"/>
            <p:cNvPicPr/>
            <p:nvPr/>
          </p:nvPicPr>
          <p:blipFill>
            <a:blip r:embed="rId2" cstate="print"/>
            <a:stretch>
              <a:fillRect/>
            </a:stretch>
          </p:blipFill>
          <p:spPr>
            <a:xfrm>
              <a:off x="1778507" y="452627"/>
              <a:ext cx="8069199" cy="5513451"/>
            </a:xfrm>
            <a:prstGeom prst="rect">
              <a:avLst/>
            </a:prstGeom>
          </p:spPr>
        </p:pic>
        <p:pic>
          <p:nvPicPr>
            <p:cNvPr id="4" name="object 4"/>
            <p:cNvPicPr/>
            <p:nvPr/>
          </p:nvPicPr>
          <p:blipFill>
            <a:blip r:embed="rId3" cstate="print"/>
            <a:stretch>
              <a:fillRect/>
            </a:stretch>
          </p:blipFill>
          <p:spPr>
            <a:xfrm>
              <a:off x="1975103" y="649223"/>
              <a:ext cx="7685532" cy="5129784"/>
            </a:xfrm>
            <a:prstGeom prst="rect">
              <a:avLst/>
            </a:prstGeom>
          </p:spPr>
        </p:pic>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14282" y="357167"/>
            <a:ext cx="8289638" cy="6070952"/>
            <a:chOff x="0" y="388632"/>
            <a:chExt cx="11338560" cy="6039485"/>
          </a:xfrm>
        </p:grpSpPr>
        <p:pic>
          <p:nvPicPr>
            <p:cNvPr id="3" name="object 3"/>
            <p:cNvPicPr/>
            <p:nvPr/>
          </p:nvPicPr>
          <p:blipFill>
            <a:blip r:embed="rId2" cstate="print"/>
            <a:stretch>
              <a:fillRect/>
            </a:stretch>
          </p:blipFill>
          <p:spPr>
            <a:xfrm>
              <a:off x="896111" y="388632"/>
              <a:ext cx="10442067" cy="6039231"/>
            </a:xfrm>
            <a:prstGeom prst="rect">
              <a:avLst/>
            </a:prstGeom>
          </p:spPr>
        </p:pic>
        <p:pic>
          <p:nvPicPr>
            <p:cNvPr id="4" name="object 4"/>
            <p:cNvPicPr/>
            <p:nvPr/>
          </p:nvPicPr>
          <p:blipFill>
            <a:blip r:embed="rId3" cstate="print"/>
            <a:stretch>
              <a:fillRect/>
            </a:stretch>
          </p:blipFill>
          <p:spPr>
            <a:xfrm>
              <a:off x="1092708" y="585215"/>
              <a:ext cx="10058400" cy="5655564"/>
            </a:xfrm>
            <a:prstGeom prst="rect">
              <a:avLst/>
            </a:prstGeom>
          </p:spPr>
        </p:pic>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285720" y="285728"/>
            <a:ext cx="8501122" cy="6286544"/>
          </a:xfrm>
          <a:prstGeom prst="rect">
            <a:avLst/>
          </a:prstGeom>
        </p:spPr>
      </p:pic>
      <p:sp>
        <p:nvSpPr>
          <p:cNvPr id="6" name="object 6"/>
          <p:cNvSpPr txBox="1"/>
          <p:nvPr/>
        </p:nvSpPr>
        <p:spPr>
          <a:xfrm>
            <a:off x="3124200" y="4953000"/>
            <a:ext cx="4572000" cy="322523"/>
          </a:xfrm>
          <a:prstGeom prst="rect">
            <a:avLst/>
          </a:prstGeom>
        </p:spPr>
        <p:txBody>
          <a:bodyPr vert="horz" wrap="square" lIns="0" tIns="14604" rIns="0" bIns="0" rtlCol="0">
            <a:spAutoFit/>
          </a:bodyPr>
          <a:lstStyle/>
          <a:p>
            <a:pPr marL="12700">
              <a:lnSpc>
                <a:spcPct val="100000"/>
              </a:lnSpc>
              <a:spcBef>
                <a:spcPts val="114"/>
              </a:spcBef>
            </a:pPr>
            <a:r>
              <a:rPr sz="2000" b="1" spc="-145" dirty="0">
                <a:latin typeface="Tahoma"/>
                <a:cs typeface="Tahoma"/>
              </a:rPr>
              <a:t>S</a:t>
            </a:r>
            <a:r>
              <a:rPr sz="2000" b="1" spc="-140" dirty="0">
                <a:latin typeface="Tahoma"/>
                <a:cs typeface="Tahoma"/>
              </a:rPr>
              <a:t>u</a:t>
            </a:r>
            <a:r>
              <a:rPr sz="2000" b="1" spc="-45" dirty="0">
                <a:latin typeface="Tahoma"/>
                <a:cs typeface="Tahoma"/>
              </a:rPr>
              <a:t>pra</a:t>
            </a:r>
            <a:r>
              <a:rPr sz="2000" b="1" spc="-30" dirty="0">
                <a:latin typeface="Tahoma"/>
                <a:cs typeface="Tahoma"/>
              </a:rPr>
              <a:t>s</a:t>
            </a:r>
            <a:r>
              <a:rPr sz="2000" b="1" spc="85" dirty="0">
                <a:latin typeface="Tahoma"/>
                <a:cs typeface="Tahoma"/>
              </a:rPr>
              <a:t>cap</a:t>
            </a:r>
            <a:r>
              <a:rPr sz="2000" b="1" spc="80" dirty="0">
                <a:latin typeface="Tahoma"/>
                <a:cs typeface="Tahoma"/>
              </a:rPr>
              <a:t>u</a:t>
            </a:r>
            <a:r>
              <a:rPr sz="2000" b="1" spc="-140" dirty="0">
                <a:latin typeface="Tahoma"/>
                <a:cs typeface="Tahoma"/>
              </a:rPr>
              <a:t>l</a:t>
            </a:r>
            <a:r>
              <a:rPr sz="2000" b="1" spc="-60" dirty="0">
                <a:latin typeface="Tahoma"/>
                <a:cs typeface="Tahoma"/>
              </a:rPr>
              <a:t>a</a:t>
            </a:r>
            <a:r>
              <a:rPr sz="2000" b="1" spc="-40" dirty="0">
                <a:latin typeface="Tahoma"/>
                <a:cs typeface="Tahoma"/>
              </a:rPr>
              <a:t>r</a:t>
            </a:r>
            <a:r>
              <a:rPr sz="2000" b="1" spc="-145" dirty="0">
                <a:latin typeface="Tahoma"/>
                <a:cs typeface="Tahoma"/>
              </a:rPr>
              <a:t> </a:t>
            </a:r>
            <a:r>
              <a:rPr sz="2000" b="1" spc="-25" dirty="0">
                <a:latin typeface="Tahoma"/>
                <a:cs typeface="Tahoma"/>
              </a:rPr>
              <a:t>pe</a:t>
            </a:r>
            <a:r>
              <a:rPr sz="2000" b="1" spc="-15" dirty="0">
                <a:latin typeface="Tahoma"/>
                <a:cs typeface="Tahoma"/>
              </a:rPr>
              <a:t>r</a:t>
            </a:r>
            <a:r>
              <a:rPr sz="2000" b="1" spc="70" dirty="0">
                <a:latin typeface="Tahoma"/>
                <a:cs typeface="Tahoma"/>
              </a:rPr>
              <a:t>c</a:t>
            </a:r>
            <a:r>
              <a:rPr sz="2000" b="1" spc="105" dirty="0">
                <a:latin typeface="Tahoma"/>
                <a:cs typeface="Tahoma"/>
              </a:rPr>
              <a:t>u</a:t>
            </a:r>
            <a:r>
              <a:rPr sz="2000" b="1" spc="-135" dirty="0">
                <a:latin typeface="Tahoma"/>
                <a:cs typeface="Tahoma"/>
              </a:rPr>
              <a:t>ss</a:t>
            </a:r>
            <a:r>
              <a:rPr sz="2000" b="1" spc="-40" dirty="0">
                <a:latin typeface="Tahoma"/>
                <a:cs typeface="Tahoma"/>
              </a:rPr>
              <a:t>d</a:t>
            </a:r>
            <a:r>
              <a:rPr sz="2000" b="1" spc="-35" dirty="0">
                <a:latin typeface="Tahoma"/>
                <a:cs typeface="Tahoma"/>
              </a:rPr>
              <a:t>i</a:t>
            </a:r>
            <a:r>
              <a:rPr sz="2000" b="1" spc="20" dirty="0">
                <a:latin typeface="Tahoma"/>
                <a:cs typeface="Tahoma"/>
              </a:rPr>
              <a:t>o</a:t>
            </a:r>
            <a:r>
              <a:rPr sz="2000" b="1" spc="-70" dirty="0">
                <a:latin typeface="Tahoma"/>
                <a:cs typeface="Tahoma"/>
              </a:rPr>
              <a:t>n</a:t>
            </a:r>
            <a:endParaRPr sz="2000">
              <a:latin typeface="Tahoma"/>
              <a:cs typeface="Tahom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228850" y="685800"/>
            <a:ext cx="4476750" cy="505908"/>
          </a:xfrm>
          <a:prstGeom prst="rect">
            <a:avLst/>
          </a:prstGeom>
        </p:spPr>
        <p:txBody>
          <a:bodyPr vert="horz" wrap="square" lIns="0" tIns="13335" rIns="0" bIns="0" rtlCol="0">
            <a:spAutoFit/>
          </a:bodyPr>
          <a:lstStyle/>
          <a:p>
            <a:pPr marL="12700">
              <a:lnSpc>
                <a:spcPct val="100000"/>
              </a:lnSpc>
              <a:spcBef>
                <a:spcPts val="105"/>
              </a:spcBef>
            </a:pPr>
            <a:r>
              <a:rPr sz="3200" spc="-10" dirty="0"/>
              <a:t>Cardiovascular</a:t>
            </a:r>
            <a:r>
              <a:rPr sz="3200" spc="-75" dirty="0"/>
              <a:t> </a:t>
            </a:r>
            <a:r>
              <a:rPr sz="3200" spc="-114" dirty="0"/>
              <a:t>system</a:t>
            </a:r>
            <a:endParaRPr sz="3200"/>
          </a:p>
        </p:txBody>
      </p:sp>
      <p:sp>
        <p:nvSpPr>
          <p:cNvPr id="6" name="object 6"/>
          <p:cNvSpPr txBox="1"/>
          <p:nvPr/>
        </p:nvSpPr>
        <p:spPr>
          <a:xfrm>
            <a:off x="381000" y="1676400"/>
            <a:ext cx="8001000" cy="4462118"/>
          </a:xfrm>
          <a:prstGeom prst="rect">
            <a:avLst/>
          </a:prstGeom>
        </p:spPr>
        <p:txBody>
          <a:bodyPr vert="horz" wrap="square" lIns="0" tIns="14604" rIns="0" bIns="0" rtlCol="0">
            <a:spAutoFit/>
          </a:bodyPr>
          <a:lstStyle/>
          <a:p>
            <a:pPr marL="12700">
              <a:lnSpc>
                <a:spcPct val="100000"/>
              </a:lnSpc>
              <a:spcBef>
                <a:spcPts val="114"/>
              </a:spcBef>
              <a:tabLst>
                <a:tab pos="684530" algn="l"/>
              </a:tabLst>
            </a:pPr>
            <a:r>
              <a:rPr sz="2000" b="1" u="heavy" spc="-105" dirty="0">
                <a:uFill>
                  <a:solidFill>
                    <a:srgbClr val="000000"/>
                  </a:solidFill>
                </a:uFill>
                <a:latin typeface="Tahoma"/>
                <a:cs typeface="Tahoma"/>
              </a:rPr>
              <a:t>Why	</a:t>
            </a:r>
            <a:r>
              <a:rPr sz="2000" b="1" u="heavy" spc="-15" dirty="0">
                <a:uFill>
                  <a:solidFill>
                    <a:srgbClr val="000000"/>
                  </a:solidFill>
                </a:uFill>
                <a:latin typeface="Tahoma"/>
                <a:cs typeface="Tahoma"/>
              </a:rPr>
              <a:t>-</a:t>
            </a:r>
            <a:endParaRPr sz="2000">
              <a:latin typeface="Tahoma"/>
              <a:cs typeface="Tahoma"/>
            </a:endParaRPr>
          </a:p>
          <a:p>
            <a:pPr>
              <a:lnSpc>
                <a:spcPct val="100000"/>
              </a:lnSpc>
              <a:spcBef>
                <a:spcPts val="20"/>
              </a:spcBef>
            </a:pPr>
            <a:endParaRPr sz="1950">
              <a:latin typeface="Tahoma"/>
              <a:cs typeface="Tahoma"/>
            </a:endParaRPr>
          </a:p>
          <a:p>
            <a:pPr marL="300990" indent="-288290">
              <a:lnSpc>
                <a:spcPct val="100000"/>
              </a:lnSpc>
              <a:buFont typeface="Wingdings"/>
              <a:buChar char=""/>
              <a:tabLst>
                <a:tab pos="300990" algn="l"/>
              </a:tabLst>
            </a:pPr>
            <a:r>
              <a:rPr sz="1800" b="1" spc="-10" dirty="0">
                <a:latin typeface="Tahoma"/>
                <a:cs typeface="Tahoma"/>
              </a:rPr>
              <a:t>cardina</a:t>
            </a:r>
            <a:r>
              <a:rPr sz="1800" b="1" spc="-5" dirty="0">
                <a:latin typeface="Tahoma"/>
                <a:cs typeface="Tahoma"/>
              </a:rPr>
              <a:t>l</a:t>
            </a:r>
            <a:r>
              <a:rPr sz="1800" b="1" spc="-20" dirty="0">
                <a:latin typeface="Tahoma"/>
                <a:cs typeface="Tahoma"/>
              </a:rPr>
              <a:t> </a:t>
            </a:r>
            <a:r>
              <a:rPr sz="1800" b="1" spc="-100" dirty="0">
                <a:latin typeface="Tahoma"/>
                <a:cs typeface="Tahoma"/>
              </a:rPr>
              <a:t>sym</a:t>
            </a:r>
            <a:r>
              <a:rPr sz="1800" b="1" spc="-70" dirty="0">
                <a:latin typeface="Tahoma"/>
                <a:cs typeface="Tahoma"/>
              </a:rPr>
              <a:t>t</a:t>
            </a:r>
            <a:r>
              <a:rPr sz="1800" b="1" spc="-50" dirty="0">
                <a:latin typeface="Tahoma"/>
                <a:cs typeface="Tahoma"/>
              </a:rPr>
              <a:t>om</a:t>
            </a:r>
            <a:r>
              <a:rPr sz="1800" b="1" spc="-30" dirty="0">
                <a:latin typeface="Tahoma"/>
                <a:cs typeface="Tahoma"/>
              </a:rPr>
              <a:t>s</a:t>
            </a:r>
            <a:r>
              <a:rPr sz="1800" b="1" spc="-65" dirty="0">
                <a:latin typeface="Tahoma"/>
                <a:cs typeface="Tahoma"/>
              </a:rPr>
              <a:t> </a:t>
            </a:r>
            <a:r>
              <a:rPr sz="1800" b="1" spc="-245" dirty="0">
                <a:latin typeface="Tahoma"/>
                <a:cs typeface="Tahoma"/>
              </a:rPr>
              <a:t>–</a:t>
            </a:r>
            <a:r>
              <a:rPr sz="1800" b="1" spc="-25" dirty="0">
                <a:latin typeface="Tahoma"/>
                <a:cs typeface="Tahoma"/>
              </a:rPr>
              <a:t> </a:t>
            </a:r>
            <a:r>
              <a:rPr sz="1800" b="1" spc="-35" dirty="0">
                <a:latin typeface="Tahoma"/>
                <a:cs typeface="Tahoma"/>
              </a:rPr>
              <a:t>ches</a:t>
            </a:r>
            <a:r>
              <a:rPr sz="1800" b="1" spc="-20" dirty="0">
                <a:latin typeface="Tahoma"/>
                <a:cs typeface="Tahoma"/>
              </a:rPr>
              <a:t>t</a:t>
            </a:r>
            <a:r>
              <a:rPr sz="1800" b="1" spc="-30" dirty="0">
                <a:latin typeface="Tahoma"/>
                <a:cs typeface="Tahoma"/>
              </a:rPr>
              <a:t> </a:t>
            </a:r>
            <a:r>
              <a:rPr sz="1800" b="1" spc="-25" dirty="0">
                <a:latin typeface="Tahoma"/>
                <a:cs typeface="Tahoma"/>
              </a:rPr>
              <a:t>pain</a:t>
            </a:r>
            <a:r>
              <a:rPr sz="1800" b="1" spc="-10" dirty="0">
                <a:latin typeface="Tahoma"/>
                <a:cs typeface="Tahoma"/>
              </a:rPr>
              <a:t>,</a:t>
            </a:r>
            <a:r>
              <a:rPr sz="1800" b="1" spc="-60" dirty="0">
                <a:latin typeface="Tahoma"/>
                <a:cs typeface="Tahoma"/>
              </a:rPr>
              <a:t> </a:t>
            </a:r>
            <a:r>
              <a:rPr sz="1800" b="1" spc="25" dirty="0">
                <a:latin typeface="Tahoma"/>
                <a:cs typeface="Tahoma"/>
              </a:rPr>
              <a:t>coug</a:t>
            </a:r>
            <a:r>
              <a:rPr sz="1800" b="1" spc="30" dirty="0">
                <a:latin typeface="Tahoma"/>
                <a:cs typeface="Tahoma"/>
              </a:rPr>
              <a:t>h</a:t>
            </a:r>
            <a:r>
              <a:rPr sz="1800" b="1" spc="-30" dirty="0">
                <a:latin typeface="Tahoma"/>
                <a:cs typeface="Tahoma"/>
              </a:rPr>
              <a:t> </a:t>
            </a:r>
            <a:r>
              <a:rPr sz="1800" b="1" spc="-60" dirty="0">
                <a:latin typeface="Tahoma"/>
                <a:cs typeface="Tahoma"/>
              </a:rPr>
              <a:t>,</a:t>
            </a:r>
            <a:endParaRPr sz="1800">
              <a:latin typeface="Tahoma"/>
              <a:cs typeface="Tahoma"/>
            </a:endParaRPr>
          </a:p>
          <a:p>
            <a:pPr marL="300355">
              <a:lnSpc>
                <a:spcPct val="100000"/>
              </a:lnSpc>
              <a:spcBef>
                <a:spcPts val="5"/>
              </a:spcBef>
            </a:pPr>
            <a:r>
              <a:rPr sz="1800" b="1" spc="-50" dirty="0">
                <a:latin typeface="Tahoma"/>
                <a:cs typeface="Tahoma"/>
              </a:rPr>
              <a:t>breathlessness,etc</a:t>
            </a:r>
            <a:endParaRPr sz="1800">
              <a:latin typeface="Tahoma"/>
              <a:cs typeface="Tahoma"/>
            </a:endParaRPr>
          </a:p>
          <a:p>
            <a:pPr marL="300990" indent="-288290">
              <a:lnSpc>
                <a:spcPct val="100000"/>
              </a:lnSpc>
              <a:buFont typeface="Wingdings"/>
              <a:buChar char=""/>
              <a:tabLst>
                <a:tab pos="300990" algn="l"/>
              </a:tabLst>
            </a:pPr>
            <a:r>
              <a:rPr sz="1800" b="1" spc="5" dirty="0">
                <a:latin typeface="Tahoma"/>
                <a:cs typeface="Tahoma"/>
              </a:rPr>
              <a:t>Ccongestive</a:t>
            </a:r>
            <a:r>
              <a:rPr sz="1800" b="1" spc="-60" dirty="0">
                <a:latin typeface="Tahoma"/>
                <a:cs typeface="Tahoma"/>
              </a:rPr>
              <a:t> </a:t>
            </a:r>
            <a:r>
              <a:rPr sz="1800" b="1" spc="90" dirty="0">
                <a:latin typeface="Tahoma"/>
                <a:cs typeface="Tahoma"/>
              </a:rPr>
              <a:t>cadiac</a:t>
            </a:r>
            <a:r>
              <a:rPr sz="1800" b="1" spc="-20" dirty="0">
                <a:latin typeface="Tahoma"/>
                <a:cs typeface="Tahoma"/>
              </a:rPr>
              <a:t> </a:t>
            </a:r>
            <a:r>
              <a:rPr sz="1800" b="1" spc="-75" dirty="0">
                <a:latin typeface="Tahoma"/>
                <a:cs typeface="Tahoma"/>
              </a:rPr>
              <a:t>failure</a:t>
            </a:r>
            <a:r>
              <a:rPr sz="1800" b="1" spc="-20" dirty="0">
                <a:latin typeface="Tahoma"/>
                <a:cs typeface="Tahoma"/>
              </a:rPr>
              <a:t> </a:t>
            </a:r>
            <a:r>
              <a:rPr sz="1800" b="1" spc="-70" dirty="0">
                <a:latin typeface="Tahoma"/>
                <a:cs typeface="Tahoma"/>
              </a:rPr>
              <a:t>symtoms</a:t>
            </a:r>
            <a:endParaRPr sz="1800">
              <a:latin typeface="Tahoma"/>
              <a:cs typeface="Tahoma"/>
            </a:endParaRPr>
          </a:p>
          <a:p>
            <a:pPr marL="300990" indent="-288290">
              <a:lnSpc>
                <a:spcPct val="100000"/>
              </a:lnSpc>
              <a:buFont typeface="Wingdings"/>
              <a:buChar char=""/>
              <a:tabLst>
                <a:tab pos="300990" algn="l"/>
              </a:tabLst>
            </a:pPr>
            <a:r>
              <a:rPr sz="1800" b="1" spc="-175" dirty="0">
                <a:latin typeface="Tahoma"/>
                <a:cs typeface="Tahoma"/>
              </a:rPr>
              <a:t>RHD</a:t>
            </a:r>
            <a:r>
              <a:rPr sz="1800" b="1" spc="-30" dirty="0">
                <a:latin typeface="Tahoma"/>
                <a:cs typeface="Tahoma"/>
              </a:rPr>
              <a:t> </a:t>
            </a:r>
            <a:r>
              <a:rPr sz="1800" b="1" spc="-100" dirty="0">
                <a:latin typeface="Tahoma"/>
                <a:cs typeface="Tahoma"/>
              </a:rPr>
              <a:t>sym</a:t>
            </a:r>
            <a:r>
              <a:rPr sz="1800" b="1" spc="-70" dirty="0">
                <a:latin typeface="Tahoma"/>
                <a:cs typeface="Tahoma"/>
              </a:rPr>
              <a:t>t</a:t>
            </a:r>
            <a:r>
              <a:rPr sz="1800" b="1" spc="-45" dirty="0">
                <a:latin typeface="Tahoma"/>
                <a:cs typeface="Tahoma"/>
              </a:rPr>
              <a:t>oms</a:t>
            </a:r>
            <a:endParaRPr sz="1800">
              <a:latin typeface="Tahoma"/>
              <a:cs typeface="Tahoma"/>
            </a:endParaRPr>
          </a:p>
          <a:p>
            <a:pPr marL="300990" indent="-288290">
              <a:lnSpc>
                <a:spcPct val="100000"/>
              </a:lnSpc>
              <a:spcBef>
                <a:spcPts val="5"/>
              </a:spcBef>
              <a:buFont typeface="Wingdings"/>
              <a:buChar char=""/>
              <a:tabLst>
                <a:tab pos="300990" algn="l"/>
              </a:tabLst>
            </a:pPr>
            <a:r>
              <a:rPr sz="1800" b="1" spc="-55" dirty="0">
                <a:latin typeface="Tahoma"/>
                <a:cs typeface="Tahoma"/>
              </a:rPr>
              <a:t>Family</a:t>
            </a:r>
            <a:r>
              <a:rPr sz="1800" b="1" spc="-25" dirty="0">
                <a:latin typeface="Tahoma"/>
                <a:cs typeface="Tahoma"/>
              </a:rPr>
              <a:t> </a:t>
            </a:r>
            <a:r>
              <a:rPr sz="1800" b="1" spc="-105" dirty="0">
                <a:latin typeface="Tahoma"/>
                <a:cs typeface="Tahoma"/>
              </a:rPr>
              <a:t>o</a:t>
            </a:r>
            <a:r>
              <a:rPr sz="1800" b="1" spc="-70" dirty="0">
                <a:latin typeface="Tahoma"/>
                <a:cs typeface="Tahoma"/>
              </a:rPr>
              <a:t>r</a:t>
            </a:r>
            <a:r>
              <a:rPr sz="1800" b="1" spc="-25" dirty="0">
                <a:latin typeface="Tahoma"/>
                <a:cs typeface="Tahoma"/>
              </a:rPr>
              <a:t> </a:t>
            </a:r>
            <a:r>
              <a:rPr sz="1800" b="1" spc="-55" dirty="0">
                <a:latin typeface="Tahoma"/>
                <a:cs typeface="Tahoma"/>
              </a:rPr>
              <a:t>pas</a:t>
            </a:r>
            <a:r>
              <a:rPr sz="1800" b="1" spc="-35" dirty="0">
                <a:latin typeface="Tahoma"/>
                <a:cs typeface="Tahoma"/>
              </a:rPr>
              <a:t>t</a:t>
            </a:r>
            <a:r>
              <a:rPr sz="1800" b="1" spc="-25" dirty="0">
                <a:latin typeface="Tahoma"/>
                <a:cs typeface="Tahoma"/>
              </a:rPr>
              <a:t> </a:t>
            </a:r>
            <a:r>
              <a:rPr sz="1800" b="1" spc="-100" dirty="0">
                <a:latin typeface="Tahoma"/>
                <a:cs typeface="Tahoma"/>
              </a:rPr>
              <a:t>histor</a:t>
            </a:r>
            <a:r>
              <a:rPr sz="1800" b="1" spc="-114" dirty="0">
                <a:latin typeface="Tahoma"/>
                <a:cs typeface="Tahoma"/>
              </a:rPr>
              <a:t>y</a:t>
            </a:r>
            <a:r>
              <a:rPr sz="1800" b="1" spc="-50" dirty="0">
                <a:latin typeface="Tahoma"/>
                <a:cs typeface="Tahoma"/>
              </a:rPr>
              <a:t> </a:t>
            </a:r>
            <a:r>
              <a:rPr sz="1800" b="1" spc="-250" dirty="0">
                <a:latin typeface="Tahoma"/>
                <a:cs typeface="Tahoma"/>
              </a:rPr>
              <a:t>–</a:t>
            </a:r>
            <a:r>
              <a:rPr sz="1800" b="1" spc="-25" dirty="0">
                <a:latin typeface="Tahoma"/>
                <a:cs typeface="Tahoma"/>
              </a:rPr>
              <a:t> </a:t>
            </a:r>
            <a:r>
              <a:rPr sz="1800" b="1" spc="-235" dirty="0">
                <a:latin typeface="Tahoma"/>
                <a:cs typeface="Tahoma"/>
              </a:rPr>
              <a:t>HT</a:t>
            </a:r>
            <a:r>
              <a:rPr sz="1800" b="1" spc="-105" dirty="0">
                <a:latin typeface="Tahoma"/>
                <a:cs typeface="Tahoma"/>
              </a:rPr>
              <a:t>,</a:t>
            </a:r>
            <a:r>
              <a:rPr sz="1800" b="1" spc="-25" dirty="0">
                <a:latin typeface="Tahoma"/>
                <a:cs typeface="Tahoma"/>
              </a:rPr>
              <a:t> </a:t>
            </a:r>
            <a:r>
              <a:rPr sz="1800" b="1" spc="30" dirty="0">
                <a:latin typeface="Tahoma"/>
                <a:cs typeface="Tahoma"/>
              </a:rPr>
              <a:t>CAD,</a:t>
            </a:r>
            <a:r>
              <a:rPr sz="1800" b="1" spc="-20" dirty="0">
                <a:latin typeface="Tahoma"/>
                <a:cs typeface="Tahoma"/>
              </a:rPr>
              <a:t> </a:t>
            </a:r>
            <a:r>
              <a:rPr sz="1800" b="1" spc="20" dirty="0">
                <a:latin typeface="Tahoma"/>
                <a:cs typeface="Tahoma"/>
              </a:rPr>
              <a:t>etc</a:t>
            </a:r>
            <a:endParaRPr sz="1800">
              <a:latin typeface="Tahoma"/>
              <a:cs typeface="Tahoma"/>
            </a:endParaRPr>
          </a:p>
          <a:p>
            <a:pPr>
              <a:lnSpc>
                <a:spcPct val="100000"/>
              </a:lnSpc>
              <a:spcBef>
                <a:spcPts val="45"/>
              </a:spcBef>
            </a:pPr>
            <a:endParaRPr sz="3000">
              <a:latin typeface="Tahoma"/>
              <a:cs typeface="Tahoma"/>
            </a:endParaRPr>
          </a:p>
          <a:p>
            <a:pPr marL="12700">
              <a:lnSpc>
                <a:spcPct val="100000"/>
              </a:lnSpc>
            </a:pPr>
            <a:r>
              <a:rPr sz="2000" b="1" u="heavy" spc="-55" dirty="0">
                <a:uFill>
                  <a:solidFill>
                    <a:srgbClr val="000000"/>
                  </a:solidFill>
                </a:uFill>
                <a:latin typeface="Tahoma"/>
                <a:cs typeface="Tahoma"/>
              </a:rPr>
              <a:t>Ho</a:t>
            </a:r>
            <a:r>
              <a:rPr sz="2000" b="1" u="heavy" spc="-165" dirty="0">
                <a:uFill>
                  <a:solidFill>
                    <a:srgbClr val="000000"/>
                  </a:solidFill>
                </a:uFill>
                <a:latin typeface="Tahoma"/>
                <a:cs typeface="Tahoma"/>
              </a:rPr>
              <a:t>w</a:t>
            </a:r>
            <a:r>
              <a:rPr sz="2000" b="1" u="heavy" spc="-75" dirty="0">
                <a:uFill>
                  <a:solidFill>
                    <a:srgbClr val="000000"/>
                  </a:solidFill>
                </a:uFill>
                <a:latin typeface="Tahoma"/>
                <a:cs typeface="Tahoma"/>
              </a:rPr>
              <a:t> </a:t>
            </a:r>
            <a:r>
              <a:rPr sz="2000" b="1" u="heavy" spc="-265" dirty="0">
                <a:uFill>
                  <a:solidFill>
                    <a:srgbClr val="000000"/>
                  </a:solidFill>
                </a:uFill>
                <a:latin typeface="Tahoma"/>
                <a:cs typeface="Tahoma"/>
              </a:rPr>
              <a:t>–</a:t>
            </a:r>
            <a:endParaRPr sz="2000">
              <a:latin typeface="Tahoma"/>
              <a:cs typeface="Tahoma"/>
            </a:endParaRPr>
          </a:p>
          <a:p>
            <a:pPr>
              <a:lnSpc>
                <a:spcPct val="100000"/>
              </a:lnSpc>
              <a:spcBef>
                <a:spcPts val="20"/>
              </a:spcBef>
            </a:pPr>
            <a:endParaRPr sz="1950">
              <a:latin typeface="Tahoma"/>
              <a:cs typeface="Tahoma"/>
            </a:endParaRPr>
          </a:p>
          <a:p>
            <a:pPr marL="12700">
              <a:lnSpc>
                <a:spcPct val="100000"/>
              </a:lnSpc>
            </a:pPr>
            <a:r>
              <a:rPr sz="1800" b="1" spc="5" dirty="0">
                <a:latin typeface="Tahoma"/>
                <a:cs typeface="Tahoma"/>
              </a:rPr>
              <a:t>General</a:t>
            </a:r>
            <a:r>
              <a:rPr sz="1800" b="1" spc="-40" dirty="0">
                <a:latin typeface="Tahoma"/>
                <a:cs typeface="Tahoma"/>
              </a:rPr>
              <a:t> examination</a:t>
            </a:r>
            <a:endParaRPr sz="1800">
              <a:latin typeface="Tahoma"/>
              <a:cs typeface="Tahoma"/>
            </a:endParaRPr>
          </a:p>
          <a:p>
            <a:pPr marL="12700">
              <a:lnSpc>
                <a:spcPct val="100000"/>
              </a:lnSpc>
            </a:pPr>
            <a:r>
              <a:rPr sz="1800" b="1" spc="40" dirty="0">
                <a:latin typeface="Tahoma"/>
                <a:cs typeface="Tahoma"/>
              </a:rPr>
              <a:t>Card</a:t>
            </a:r>
            <a:r>
              <a:rPr sz="1800" b="1" spc="-25" dirty="0">
                <a:latin typeface="Tahoma"/>
                <a:cs typeface="Tahoma"/>
              </a:rPr>
              <a:t>iova</a:t>
            </a:r>
            <a:r>
              <a:rPr sz="1800" b="1" spc="-30" dirty="0">
                <a:latin typeface="Tahoma"/>
                <a:cs typeface="Tahoma"/>
              </a:rPr>
              <a:t>s</a:t>
            </a:r>
            <a:r>
              <a:rPr sz="1800" b="1" spc="-20" dirty="0">
                <a:latin typeface="Tahoma"/>
                <a:cs typeface="Tahoma"/>
              </a:rPr>
              <a:t>cula</a:t>
            </a:r>
            <a:r>
              <a:rPr sz="1800" b="1" spc="-15" dirty="0">
                <a:latin typeface="Tahoma"/>
                <a:cs typeface="Tahoma"/>
              </a:rPr>
              <a:t>r</a:t>
            </a:r>
            <a:r>
              <a:rPr sz="1800" b="1" spc="-30" dirty="0">
                <a:latin typeface="Tahoma"/>
                <a:cs typeface="Tahoma"/>
              </a:rPr>
              <a:t> </a:t>
            </a:r>
            <a:r>
              <a:rPr sz="1800" b="1" spc="15" dirty="0">
                <a:latin typeface="Tahoma"/>
                <a:cs typeface="Tahoma"/>
              </a:rPr>
              <a:t>exa</a:t>
            </a:r>
            <a:r>
              <a:rPr sz="1800" b="1" spc="20" dirty="0">
                <a:latin typeface="Tahoma"/>
                <a:cs typeface="Tahoma"/>
              </a:rPr>
              <a:t>m</a:t>
            </a:r>
            <a:r>
              <a:rPr sz="1800" b="1" spc="-55" dirty="0">
                <a:latin typeface="Tahoma"/>
                <a:cs typeface="Tahoma"/>
              </a:rPr>
              <a:t>inati</a:t>
            </a:r>
            <a:r>
              <a:rPr sz="1800" b="1" spc="-85" dirty="0">
                <a:latin typeface="Tahoma"/>
                <a:cs typeface="Tahoma"/>
              </a:rPr>
              <a:t>o</a:t>
            </a:r>
            <a:r>
              <a:rPr sz="1800" b="1" spc="-75" dirty="0">
                <a:latin typeface="Tahoma"/>
                <a:cs typeface="Tahoma"/>
              </a:rPr>
              <a:t>n</a:t>
            </a:r>
            <a:r>
              <a:rPr sz="1800" b="1" spc="-60" dirty="0">
                <a:latin typeface="Tahoma"/>
                <a:cs typeface="Tahoma"/>
              </a:rPr>
              <a:t> </a:t>
            </a:r>
            <a:r>
              <a:rPr sz="1800" b="1" spc="-245" dirty="0">
                <a:latin typeface="Tahoma"/>
                <a:cs typeface="Tahoma"/>
              </a:rPr>
              <a:t>–</a:t>
            </a:r>
            <a:r>
              <a:rPr sz="1800" b="1" spc="-25" dirty="0">
                <a:latin typeface="Tahoma"/>
                <a:cs typeface="Tahoma"/>
              </a:rPr>
              <a:t> </a:t>
            </a:r>
            <a:r>
              <a:rPr sz="1800" b="1" spc="20" dirty="0">
                <a:latin typeface="Tahoma"/>
                <a:cs typeface="Tahoma"/>
              </a:rPr>
              <a:t>A.</a:t>
            </a:r>
            <a:r>
              <a:rPr sz="1800" b="1" spc="-25" dirty="0">
                <a:latin typeface="Tahoma"/>
                <a:cs typeface="Tahoma"/>
              </a:rPr>
              <a:t> </a:t>
            </a:r>
            <a:r>
              <a:rPr sz="1800" b="1" spc="-60" dirty="0">
                <a:latin typeface="Tahoma"/>
                <a:cs typeface="Tahoma"/>
              </a:rPr>
              <a:t>Peripheral</a:t>
            </a:r>
            <a:endParaRPr sz="1800">
              <a:latin typeface="Tahoma"/>
              <a:cs typeface="Tahoma"/>
            </a:endParaRPr>
          </a:p>
          <a:p>
            <a:pPr marL="3442335">
              <a:lnSpc>
                <a:spcPct val="100000"/>
              </a:lnSpc>
              <a:spcBef>
                <a:spcPts val="5"/>
              </a:spcBef>
              <a:tabLst>
                <a:tab pos="3766820" algn="l"/>
              </a:tabLst>
            </a:pPr>
            <a:r>
              <a:rPr sz="1800" b="1" spc="-130" dirty="0">
                <a:latin typeface="Tahoma"/>
                <a:cs typeface="Tahoma"/>
              </a:rPr>
              <a:t>B.	</a:t>
            </a:r>
            <a:r>
              <a:rPr sz="1800" b="1" spc="-35" dirty="0">
                <a:latin typeface="Tahoma"/>
                <a:cs typeface="Tahoma"/>
              </a:rPr>
              <a:t>Central</a:t>
            </a:r>
            <a:r>
              <a:rPr sz="1800" b="1" spc="-90" dirty="0">
                <a:latin typeface="Tahoma"/>
                <a:cs typeface="Tahoma"/>
              </a:rPr>
              <a:t> </a:t>
            </a:r>
            <a:r>
              <a:rPr sz="1800" b="1" spc="-25" dirty="0">
                <a:latin typeface="Tahoma"/>
                <a:cs typeface="Tahoma"/>
              </a:rPr>
              <a:t>-</a:t>
            </a:r>
            <a:endParaRPr sz="1800">
              <a:latin typeface="Tahoma"/>
              <a:cs typeface="Tahoma"/>
            </a:endParaRPr>
          </a:p>
          <a:p>
            <a:pPr marL="3886200" marR="5080">
              <a:lnSpc>
                <a:spcPct val="100000"/>
              </a:lnSpc>
              <a:spcBef>
                <a:spcPts val="5"/>
              </a:spcBef>
            </a:pPr>
            <a:r>
              <a:rPr sz="1800" b="1" spc="-35" dirty="0">
                <a:latin typeface="Tahoma"/>
                <a:cs typeface="Tahoma"/>
              </a:rPr>
              <a:t>inspection </a:t>
            </a:r>
            <a:r>
              <a:rPr sz="1800" b="1" spc="-30" dirty="0">
                <a:latin typeface="Tahoma"/>
                <a:cs typeface="Tahoma"/>
              </a:rPr>
              <a:t> </a:t>
            </a:r>
            <a:r>
              <a:rPr sz="1800" b="1" spc="-20" dirty="0">
                <a:latin typeface="Tahoma"/>
                <a:cs typeface="Tahoma"/>
              </a:rPr>
              <a:t>palpation </a:t>
            </a:r>
            <a:r>
              <a:rPr sz="1800" b="1" spc="-15" dirty="0">
                <a:latin typeface="Tahoma"/>
                <a:cs typeface="Tahoma"/>
              </a:rPr>
              <a:t> </a:t>
            </a:r>
            <a:r>
              <a:rPr sz="1800" b="1" spc="-40" dirty="0">
                <a:latin typeface="Tahoma"/>
                <a:cs typeface="Tahoma"/>
              </a:rPr>
              <a:t>percussion </a:t>
            </a:r>
            <a:r>
              <a:rPr sz="1800" b="1" spc="-35" dirty="0">
                <a:latin typeface="Tahoma"/>
                <a:cs typeface="Tahoma"/>
              </a:rPr>
              <a:t> </a:t>
            </a:r>
            <a:r>
              <a:rPr sz="1800" b="1" spc="20" dirty="0">
                <a:latin typeface="Tahoma"/>
                <a:cs typeface="Tahoma"/>
              </a:rPr>
              <a:t>aus</a:t>
            </a:r>
            <a:r>
              <a:rPr sz="1800" b="1" spc="15" dirty="0">
                <a:latin typeface="Tahoma"/>
                <a:cs typeface="Tahoma"/>
              </a:rPr>
              <a:t>c</a:t>
            </a:r>
            <a:r>
              <a:rPr sz="1800" b="1" spc="-114" dirty="0">
                <a:latin typeface="Tahoma"/>
                <a:cs typeface="Tahoma"/>
              </a:rPr>
              <a:t>ultat</a:t>
            </a:r>
            <a:r>
              <a:rPr sz="1800" b="1" spc="-80" dirty="0">
                <a:latin typeface="Tahoma"/>
                <a:cs typeface="Tahoma"/>
              </a:rPr>
              <a:t>i</a:t>
            </a:r>
            <a:r>
              <a:rPr sz="1800" b="1" spc="-20" dirty="0">
                <a:latin typeface="Tahoma"/>
                <a:cs typeface="Tahoma"/>
              </a:rPr>
              <a:t>on</a:t>
            </a:r>
            <a:endParaRPr sz="1800">
              <a:latin typeface="Tahoma"/>
              <a:cs typeface="Tahom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74638"/>
            <a:ext cx="8229600" cy="691855"/>
          </a:xfrm>
          <a:prstGeom prst="rect">
            <a:avLst/>
          </a:prstGeom>
        </p:spPr>
        <p:txBody>
          <a:bodyPr vert="horz" wrap="square" lIns="0" tIns="14604" rIns="0" bIns="0" rtlCol="0">
            <a:spAutoFit/>
          </a:bodyPr>
          <a:lstStyle/>
          <a:p>
            <a:pPr marL="12700">
              <a:lnSpc>
                <a:spcPct val="100000"/>
              </a:lnSpc>
              <a:spcBef>
                <a:spcPts val="114"/>
              </a:spcBef>
            </a:pPr>
            <a:r>
              <a:rPr spc="-200" dirty="0"/>
              <a:t>P</a:t>
            </a:r>
            <a:r>
              <a:rPr spc="-75" dirty="0"/>
              <a:t>e</a:t>
            </a:r>
            <a:r>
              <a:rPr spc="-50" dirty="0"/>
              <a:t>r</a:t>
            </a:r>
            <a:r>
              <a:rPr spc="-140" dirty="0"/>
              <a:t>i</a:t>
            </a:r>
            <a:r>
              <a:rPr spc="-5" dirty="0"/>
              <a:t>p</a:t>
            </a:r>
            <a:r>
              <a:rPr spc="5" dirty="0"/>
              <a:t>h</a:t>
            </a:r>
            <a:r>
              <a:rPr spc="-75" dirty="0"/>
              <a:t>e</a:t>
            </a:r>
            <a:r>
              <a:rPr spc="-50" dirty="0"/>
              <a:t>r</a:t>
            </a:r>
            <a:r>
              <a:rPr spc="5" dirty="0"/>
              <a:t>al</a:t>
            </a:r>
            <a:r>
              <a:rPr spc="-125" dirty="0"/>
              <a:t> </a:t>
            </a:r>
            <a:r>
              <a:rPr spc="-265" dirty="0"/>
              <a:t>–</a:t>
            </a:r>
          </a:p>
        </p:txBody>
      </p:sp>
      <p:sp>
        <p:nvSpPr>
          <p:cNvPr id="3" name="object 3"/>
          <p:cNvSpPr txBox="1"/>
          <p:nvPr/>
        </p:nvSpPr>
        <p:spPr>
          <a:xfrm>
            <a:off x="381000" y="1066800"/>
            <a:ext cx="4038600" cy="5917004"/>
          </a:xfrm>
          <a:prstGeom prst="rect">
            <a:avLst/>
          </a:prstGeom>
        </p:spPr>
        <p:txBody>
          <a:bodyPr vert="horz" wrap="square" lIns="0" tIns="12700" rIns="0" bIns="0" rtlCol="0">
            <a:spAutoFit/>
          </a:bodyPr>
          <a:lstStyle/>
          <a:p>
            <a:pPr marL="300355" indent="-288290">
              <a:lnSpc>
                <a:spcPct val="100000"/>
              </a:lnSpc>
              <a:spcBef>
                <a:spcPts val="100"/>
              </a:spcBef>
              <a:buFont typeface="Wingdings"/>
              <a:buChar char=""/>
              <a:tabLst>
                <a:tab pos="300990" algn="l"/>
              </a:tabLst>
            </a:pPr>
            <a:r>
              <a:rPr sz="1800" spc="30" dirty="0">
                <a:latin typeface="Verdana"/>
                <a:cs typeface="Verdana"/>
              </a:rPr>
              <a:t>J</a:t>
            </a:r>
            <a:r>
              <a:rPr sz="1800" spc="40" dirty="0">
                <a:latin typeface="Verdana"/>
                <a:cs typeface="Verdana"/>
              </a:rPr>
              <a:t>V</a:t>
            </a:r>
            <a:r>
              <a:rPr sz="1800" spc="-20" dirty="0">
                <a:latin typeface="Verdana"/>
                <a:cs typeface="Verdana"/>
              </a:rPr>
              <a:t>P</a:t>
            </a:r>
            <a:r>
              <a:rPr sz="1800" spc="-150" dirty="0">
                <a:latin typeface="Verdana"/>
                <a:cs typeface="Verdana"/>
              </a:rPr>
              <a:t> </a:t>
            </a:r>
            <a:r>
              <a:rPr sz="1800" spc="-210" dirty="0">
                <a:latin typeface="Verdana"/>
                <a:cs typeface="Verdana"/>
              </a:rPr>
              <a:t>(</a:t>
            </a:r>
            <a:r>
              <a:rPr sz="1800" spc="-15" dirty="0">
                <a:latin typeface="Verdana"/>
                <a:cs typeface="Verdana"/>
              </a:rPr>
              <a:t>pr</a:t>
            </a:r>
            <a:r>
              <a:rPr sz="1800" dirty="0">
                <a:latin typeface="Verdana"/>
                <a:cs typeface="Verdana"/>
              </a:rPr>
              <a:t>e</a:t>
            </a:r>
            <a:r>
              <a:rPr sz="1800" spc="-260" dirty="0">
                <a:latin typeface="Verdana"/>
                <a:cs typeface="Verdana"/>
              </a:rPr>
              <a:t>ss</a:t>
            </a:r>
            <a:r>
              <a:rPr sz="1800" spc="-60" dirty="0">
                <a:latin typeface="Verdana"/>
                <a:cs typeface="Verdana"/>
              </a:rPr>
              <a:t>u</a:t>
            </a:r>
            <a:r>
              <a:rPr sz="1800" spc="-65" dirty="0">
                <a:latin typeface="Verdana"/>
                <a:cs typeface="Verdana"/>
              </a:rPr>
              <a:t>re</a:t>
            </a:r>
            <a:r>
              <a:rPr sz="1800" spc="-45" dirty="0">
                <a:latin typeface="Verdana"/>
                <a:cs typeface="Verdana"/>
              </a:rPr>
              <a:t> </a:t>
            </a:r>
            <a:r>
              <a:rPr sz="1800" spc="45" dirty="0">
                <a:latin typeface="Verdana"/>
                <a:cs typeface="Verdana"/>
              </a:rPr>
              <a:t>a</a:t>
            </a:r>
            <a:r>
              <a:rPr sz="1800" spc="65" dirty="0">
                <a:latin typeface="Verdana"/>
                <a:cs typeface="Verdana"/>
              </a:rPr>
              <a:t>n</a:t>
            </a:r>
            <a:r>
              <a:rPr sz="1800" spc="110" dirty="0">
                <a:latin typeface="Verdana"/>
                <a:cs typeface="Verdana"/>
              </a:rPr>
              <a:t>d</a:t>
            </a:r>
            <a:r>
              <a:rPr sz="1800" spc="-145" dirty="0">
                <a:latin typeface="Verdana"/>
                <a:cs typeface="Verdana"/>
              </a:rPr>
              <a:t> </a:t>
            </a:r>
            <a:r>
              <a:rPr sz="1800" spc="35" dirty="0">
                <a:latin typeface="Verdana"/>
                <a:cs typeface="Verdana"/>
              </a:rPr>
              <a:t>w</a:t>
            </a:r>
            <a:r>
              <a:rPr sz="1800" spc="55" dirty="0">
                <a:latin typeface="Verdana"/>
                <a:cs typeface="Verdana"/>
              </a:rPr>
              <a:t>av</a:t>
            </a:r>
            <a:r>
              <a:rPr sz="1800" spc="80" dirty="0">
                <a:latin typeface="Verdana"/>
                <a:cs typeface="Verdana"/>
              </a:rPr>
              <a:t>e</a:t>
            </a:r>
            <a:r>
              <a:rPr sz="1800" spc="-260" dirty="0">
                <a:latin typeface="Verdana"/>
                <a:cs typeface="Verdana"/>
              </a:rPr>
              <a:t>s</a:t>
            </a:r>
            <a:r>
              <a:rPr sz="1800" spc="-155" dirty="0">
                <a:latin typeface="Verdana"/>
                <a:cs typeface="Verdana"/>
              </a:rPr>
              <a:t>)</a:t>
            </a:r>
            <a:endParaRPr sz="1800">
              <a:latin typeface="Verdana"/>
              <a:cs typeface="Verdana"/>
            </a:endParaRPr>
          </a:p>
          <a:p>
            <a:pPr marL="300355" indent="-288290">
              <a:lnSpc>
                <a:spcPct val="100000"/>
              </a:lnSpc>
              <a:spcBef>
                <a:spcPts val="5"/>
              </a:spcBef>
              <a:buFont typeface="Wingdings"/>
              <a:buChar char=""/>
              <a:tabLst>
                <a:tab pos="300990" algn="l"/>
              </a:tabLst>
            </a:pPr>
            <a:r>
              <a:rPr sz="1800" spc="-15" dirty="0">
                <a:latin typeface="Verdana"/>
                <a:cs typeface="Verdana"/>
              </a:rPr>
              <a:t>P</a:t>
            </a:r>
            <a:r>
              <a:rPr sz="1800" spc="-60" dirty="0">
                <a:latin typeface="Verdana"/>
                <a:cs typeface="Verdana"/>
              </a:rPr>
              <a:t>u</a:t>
            </a:r>
            <a:r>
              <a:rPr sz="1800" spc="-105" dirty="0">
                <a:latin typeface="Verdana"/>
                <a:cs typeface="Verdana"/>
              </a:rPr>
              <a:t>l</a:t>
            </a:r>
            <a:r>
              <a:rPr sz="1800" spc="-254" dirty="0">
                <a:latin typeface="Verdana"/>
                <a:cs typeface="Verdana"/>
              </a:rPr>
              <a:t>s</a:t>
            </a:r>
            <a:r>
              <a:rPr sz="1800" spc="95" dirty="0">
                <a:latin typeface="Verdana"/>
                <a:cs typeface="Verdana"/>
              </a:rPr>
              <a:t>e</a:t>
            </a:r>
            <a:r>
              <a:rPr sz="1800" spc="-145" dirty="0">
                <a:latin typeface="Verdana"/>
                <a:cs typeface="Verdana"/>
              </a:rPr>
              <a:t> </a:t>
            </a:r>
            <a:r>
              <a:rPr sz="1800" spc="-245" dirty="0">
                <a:latin typeface="Verdana"/>
                <a:cs typeface="Verdana"/>
              </a:rPr>
              <a:t>–</a:t>
            </a:r>
            <a:r>
              <a:rPr sz="1800" spc="-130" dirty="0">
                <a:latin typeface="Verdana"/>
                <a:cs typeface="Verdana"/>
              </a:rPr>
              <a:t> </a:t>
            </a:r>
            <a:r>
              <a:rPr sz="1800" spc="-20" dirty="0">
                <a:latin typeface="Verdana"/>
                <a:cs typeface="Verdana"/>
              </a:rPr>
              <a:t>rat</a:t>
            </a:r>
            <a:r>
              <a:rPr sz="1800" spc="-10" dirty="0">
                <a:latin typeface="Verdana"/>
                <a:cs typeface="Verdana"/>
              </a:rPr>
              <a:t>e</a:t>
            </a:r>
            <a:r>
              <a:rPr sz="1800" spc="-195" dirty="0">
                <a:latin typeface="Verdana"/>
                <a:cs typeface="Verdana"/>
              </a:rPr>
              <a:t>,</a:t>
            </a:r>
            <a:r>
              <a:rPr sz="1800" spc="110" dirty="0">
                <a:latin typeface="Verdana"/>
                <a:cs typeface="Verdana"/>
              </a:rPr>
              <a:t>e</a:t>
            </a:r>
            <a:r>
              <a:rPr sz="1800" spc="60" dirty="0">
                <a:latin typeface="Verdana"/>
                <a:cs typeface="Verdana"/>
              </a:rPr>
              <a:t>tc</a:t>
            </a:r>
            <a:endParaRPr sz="1800">
              <a:latin typeface="Verdana"/>
              <a:cs typeface="Verdana"/>
            </a:endParaRPr>
          </a:p>
          <a:p>
            <a:pPr marL="300355" indent="-288290">
              <a:lnSpc>
                <a:spcPct val="100000"/>
              </a:lnSpc>
              <a:buFont typeface="Wingdings"/>
              <a:buChar char=""/>
              <a:tabLst>
                <a:tab pos="300990" algn="l"/>
              </a:tabLst>
            </a:pPr>
            <a:r>
              <a:rPr sz="1800" spc="-190" dirty="0">
                <a:latin typeface="Verdana"/>
                <a:cs typeface="Verdana"/>
              </a:rPr>
              <a:t>B</a:t>
            </a:r>
            <a:r>
              <a:rPr sz="1800" spc="-105" dirty="0">
                <a:latin typeface="Verdana"/>
                <a:cs typeface="Verdana"/>
              </a:rPr>
              <a:t>l</a:t>
            </a:r>
            <a:r>
              <a:rPr sz="1800" spc="90" dirty="0">
                <a:latin typeface="Verdana"/>
                <a:cs typeface="Verdana"/>
              </a:rPr>
              <a:t>oo</a:t>
            </a:r>
            <a:r>
              <a:rPr sz="1800" spc="110" dirty="0">
                <a:latin typeface="Verdana"/>
                <a:cs typeface="Verdana"/>
              </a:rPr>
              <a:t>d</a:t>
            </a:r>
            <a:r>
              <a:rPr sz="1800" spc="-210" dirty="0">
                <a:latin typeface="Verdana"/>
                <a:cs typeface="Verdana"/>
              </a:rPr>
              <a:t> </a:t>
            </a:r>
            <a:r>
              <a:rPr sz="1800" spc="-15" dirty="0">
                <a:latin typeface="Verdana"/>
                <a:cs typeface="Verdana"/>
              </a:rPr>
              <a:t>pr</a:t>
            </a:r>
            <a:r>
              <a:rPr sz="1800" dirty="0">
                <a:latin typeface="Verdana"/>
                <a:cs typeface="Verdana"/>
              </a:rPr>
              <a:t>e</a:t>
            </a:r>
            <a:r>
              <a:rPr sz="1800" spc="-260" dirty="0">
                <a:latin typeface="Verdana"/>
                <a:cs typeface="Verdana"/>
              </a:rPr>
              <a:t>ss</a:t>
            </a:r>
            <a:r>
              <a:rPr sz="1800" spc="-60" dirty="0">
                <a:latin typeface="Verdana"/>
                <a:cs typeface="Verdana"/>
              </a:rPr>
              <a:t>u</a:t>
            </a:r>
            <a:r>
              <a:rPr sz="1800" spc="-65" dirty="0">
                <a:latin typeface="Verdana"/>
                <a:cs typeface="Verdana"/>
              </a:rPr>
              <a:t>re</a:t>
            </a:r>
            <a:endParaRPr sz="1800">
              <a:latin typeface="Verdana"/>
              <a:cs typeface="Verdana"/>
            </a:endParaRPr>
          </a:p>
          <a:p>
            <a:pPr>
              <a:lnSpc>
                <a:spcPct val="100000"/>
              </a:lnSpc>
              <a:spcBef>
                <a:spcPts val="35"/>
              </a:spcBef>
            </a:pPr>
            <a:endParaRPr sz="2050">
              <a:latin typeface="Verdana"/>
              <a:cs typeface="Verdana"/>
            </a:endParaRPr>
          </a:p>
          <a:p>
            <a:pPr marL="12700">
              <a:lnSpc>
                <a:spcPts val="2400"/>
              </a:lnSpc>
            </a:pPr>
            <a:r>
              <a:rPr sz="2000" b="1" spc="245" dirty="0">
                <a:solidFill>
                  <a:srgbClr val="DE7D17"/>
                </a:solidFill>
                <a:latin typeface="Tahoma"/>
                <a:cs typeface="Tahoma"/>
              </a:rPr>
              <a:t>C</a:t>
            </a:r>
            <a:r>
              <a:rPr sz="2000" b="1" spc="10" dirty="0">
                <a:solidFill>
                  <a:srgbClr val="DE7D17"/>
                </a:solidFill>
                <a:latin typeface="Tahoma"/>
                <a:cs typeface="Tahoma"/>
              </a:rPr>
              <a:t>e</a:t>
            </a:r>
            <a:r>
              <a:rPr sz="2000" b="1" spc="30" dirty="0">
                <a:solidFill>
                  <a:srgbClr val="DE7D17"/>
                </a:solidFill>
                <a:latin typeface="Tahoma"/>
                <a:cs typeface="Tahoma"/>
              </a:rPr>
              <a:t>n</a:t>
            </a:r>
            <a:r>
              <a:rPr sz="2000" b="1" spc="-225" dirty="0">
                <a:solidFill>
                  <a:srgbClr val="DE7D17"/>
                </a:solidFill>
                <a:latin typeface="Tahoma"/>
                <a:cs typeface="Tahoma"/>
              </a:rPr>
              <a:t>t</a:t>
            </a:r>
            <a:r>
              <a:rPr sz="2000" b="1" spc="-70" dirty="0">
                <a:solidFill>
                  <a:srgbClr val="DE7D17"/>
                </a:solidFill>
                <a:latin typeface="Tahoma"/>
                <a:cs typeface="Tahoma"/>
              </a:rPr>
              <a:t>ral</a:t>
            </a:r>
            <a:r>
              <a:rPr sz="2000" b="1" spc="-125" dirty="0">
                <a:solidFill>
                  <a:srgbClr val="DE7D17"/>
                </a:solidFill>
                <a:latin typeface="Tahoma"/>
                <a:cs typeface="Tahoma"/>
              </a:rPr>
              <a:t> </a:t>
            </a:r>
            <a:r>
              <a:rPr sz="2000" b="1" spc="-270" dirty="0">
                <a:solidFill>
                  <a:srgbClr val="DE7D17"/>
                </a:solidFill>
                <a:latin typeface="Tahoma"/>
                <a:cs typeface="Tahoma"/>
              </a:rPr>
              <a:t>–</a:t>
            </a:r>
            <a:endParaRPr sz="2000">
              <a:latin typeface="Tahoma"/>
              <a:cs typeface="Tahoma"/>
            </a:endParaRPr>
          </a:p>
          <a:p>
            <a:pPr marL="12700">
              <a:lnSpc>
                <a:spcPts val="2160"/>
              </a:lnSpc>
              <a:tabLst>
                <a:tab pos="354965" algn="l"/>
              </a:tabLst>
            </a:pPr>
            <a:r>
              <a:rPr sz="1800" b="1" spc="-140" dirty="0">
                <a:latin typeface="Tahoma"/>
                <a:cs typeface="Tahoma"/>
              </a:rPr>
              <a:t>1</a:t>
            </a:r>
            <a:r>
              <a:rPr sz="1800" b="1" spc="-65" dirty="0">
                <a:latin typeface="Tahoma"/>
                <a:cs typeface="Tahoma"/>
              </a:rPr>
              <a:t>.</a:t>
            </a:r>
            <a:r>
              <a:rPr sz="1800" b="1" dirty="0">
                <a:latin typeface="Tahoma"/>
                <a:cs typeface="Tahoma"/>
              </a:rPr>
              <a:t>	</a:t>
            </a:r>
            <a:r>
              <a:rPr sz="1800" b="1" u="heavy" spc="-60" dirty="0">
                <a:uFill>
                  <a:solidFill>
                    <a:srgbClr val="000000"/>
                  </a:solidFill>
                </a:uFill>
                <a:latin typeface="Tahoma"/>
                <a:cs typeface="Tahoma"/>
              </a:rPr>
              <a:t>Inspectio</a:t>
            </a:r>
            <a:r>
              <a:rPr sz="1800" b="1" u="heavy" spc="-75" dirty="0">
                <a:uFill>
                  <a:solidFill>
                    <a:srgbClr val="000000"/>
                  </a:solidFill>
                </a:uFill>
                <a:latin typeface="Tahoma"/>
                <a:cs typeface="Tahoma"/>
              </a:rPr>
              <a:t>n </a:t>
            </a:r>
            <a:r>
              <a:rPr sz="1800" b="1" u="heavy" spc="-245" dirty="0">
                <a:uFill>
                  <a:solidFill>
                    <a:srgbClr val="000000"/>
                  </a:solidFill>
                </a:uFill>
                <a:latin typeface="Tahoma"/>
                <a:cs typeface="Tahoma"/>
              </a:rPr>
              <a:t>–</a:t>
            </a:r>
            <a:endParaRPr sz="1800">
              <a:latin typeface="Tahoma"/>
              <a:cs typeface="Tahoma"/>
            </a:endParaRPr>
          </a:p>
          <a:p>
            <a:pPr>
              <a:lnSpc>
                <a:spcPct val="100000"/>
              </a:lnSpc>
              <a:spcBef>
                <a:spcPts val="50"/>
              </a:spcBef>
            </a:pPr>
            <a:endParaRPr sz="1750">
              <a:latin typeface="Tahoma"/>
              <a:cs typeface="Tahoma"/>
            </a:endParaRPr>
          </a:p>
          <a:p>
            <a:pPr marL="364490" indent="-352425">
              <a:lnSpc>
                <a:spcPct val="100000"/>
              </a:lnSpc>
              <a:buFont typeface="Wingdings"/>
              <a:buChar char=""/>
              <a:tabLst>
                <a:tab pos="364490" algn="l"/>
                <a:tab pos="365125" algn="l"/>
              </a:tabLst>
            </a:pPr>
            <a:r>
              <a:rPr sz="1800" spc="-15" dirty="0">
                <a:latin typeface="Verdana"/>
                <a:cs typeface="Verdana"/>
              </a:rPr>
              <a:t>precordium</a:t>
            </a:r>
            <a:endParaRPr sz="1800">
              <a:latin typeface="Verdana"/>
              <a:cs typeface="Verdana"/>
            </a:endParaRPr>
          </a:p>
          <a:p>
            <a:pPr marL="300355" indent="-288290">
              <a:lnSpc>
                <a:spcPct val="100000"/>
              </a:lnSpc>
              <a:spcBef>
                <a:spcPts val="5"/>
              </a:spcBef>
              <a:buFont typeface="Wingdings"/>
              <a:buChar char=""/>
              <a:tabLst>
                <a:tab pos="300990" algn="l"/>
              </a:tabLst>
            </a:pPr>
            <a:r>
              <a:rPr sz="1800" spc="10" dirty="0">
                <a:latin typeface="Verdana"/>
                <a:cs typeface="Verdana"/>
              </a:rPr>
              <a:t>Apex</a:t>
            </a:r>
            <a:r>
              <a:rPr sz="1800" spc="-105" dirty="0">
                <a:latin typeface="Verdana"/>
                <a:cs typeface="Verdana"/>
              </a:rPr>
              <a:t> </a:t>
            </a:r>
            <a:r>
              <a:rPr sz="1800" spc="-65" dirty="0">
                <a:latin typeface="Verdana"/>
                <a:cs typeface="Verdana"/>
              </a:rPr>
              <a:t>impulse</a:t>
            </a:r>
            <a:endParaRPr sz="1800">
              <a:latin typeface="Verdana"/>
              <a:cs typeface="Verdana"/>
            </a:endParaRPr>
          </a:p>
          <a:p>
            <a:pPr marL="300355" indent="-288290">
              <a:lnSpc>
                <a:spcPct val="100000"/>
              </a:lnSpc>
              <a:buFont typeface="Wingdings"/>
              <a:buChar char=""/>
              <a:tabLst>
                <a:tab pos="300990" algn="l"/>
              </a:tabLst>
            </a:pPr>
            <a:r>
              <a:rPr sz="1800" spc="-140" dirty="0">
                <a:latin typeface="Verdana"/>
                <a:cs typeface="Verdana"/>
              </a:rPr>
              <a:t>D</a:t>
            </a:r>
            <a:r>
              <a:rPr sz="1800" spc="-95" dirty="0">
                <a:latin typeface="Verdana"/>
                <a:cs typeface="Verdana"/>
              </a:rPr>
              <a:t>i</a:t>
            </a:r>
            <a:r>
              <a:rPr sz="1800" spc="-105" dirty="0">
                <a:latin typeface="Verdana"/>
                <a:cs typeface="Verdana"/>
              </a:rPr>
              <a:t>l</a:t>
            </a:r>
            <a:r>
              <a:rPr sz="1800" spc="40" dirty="0">
                <a:latin typeface="Verdana"/>
                <a:cs typeface="Verdana"/>
              </a:rPr>
              <a:t>at</a:t>
            </a:r>
            <a:r>
              <a:rPr sz="1800" spc="70" dirty="0">
                <a:latin typeface="Verdana"/>
                <a:cs typeface="Verdana"/>
              </a:rPr>
              <a:t>e</a:t>
            </a:r>
            <a:r>
              <a:rPr sz="1800" spc="110" dirty="0">
                <a:latin typeface="Verdana"/>
                <a:cs typeface="Verdana"/>
              </a:rPr>
              <a:t>d</a:t>
            </a:r>
            <a:r>
              <a:rPr sz="1800" spc="-145" dirty="0">
                <a:latin typeface="Verdana"/>
                <a:cs typeface="Verdana"/>
              </a:rPr>
              <a:t> </a:t>
            </a:r>
            <a:r>
              <a:rPr sz="1800" spc="-60" dirty="0">
                <a:latin typeface="Verdana"/>
                <a:cs typeface="Verdana"/>
              </a:rPr>
              <a:t>v</a:t>
            </a:r>
            <a:r>
              <a:rPr sz="1800" spc="110" dirty="0">
                <a:latin typeface="Verdana"/>
                <a:cs typeface="Verdana"/>
              </a:rPr>
              <a:t>e</a:t>
            </a:r>
            <a:r>
              <a:rPr sz="1800" spc="-175" dirty="0">
                <a:latin typeface="Verdana"/>
                <a:cs typeface="Verdana"/>
              </a:rPr>
              <a:t>i</a:t>
            </a:r>
            <a:r>
              <a:rPr sz="1800" spc="-30" dirty="0">
                <a:latin typeface="Verdana"/>
                <a:cs typeface="Verdana"/>
              </a:rPr>
              <a:t>n</a:t>
            </a:r>
            <a:r>
              <a:rPr sz="1800" spc="-240" dirty="0">
                <a:latin typeface="Verdana"/>
                <a:cs typeface="Verdana"/>
              </a:rPr>
              <a:t>s</a:t>
            </a:r>
            <a:endParaRPr sz="1800">
              <a:latin typeface="Verdana"/>
              <a:cs typeface="Verdana"/>
            </a:endParaRPr>
          </a:p>
          <a:p>
            <a:pPr marL="300355" indent="-288290">
              <a:lnSpc>
                <a:spcPct val="100000"/>
              </a:lnSpc>
              <a:buFont typeface="Wingdings"/>
              <a:buChar char=""/>
              <a:tabLst>
                <a:tab pos="300990" algn="l"/>
              </a:tabLst>
            </a:pPr>
            <a:r>
              <a:rPr sz="1800" spc="-120" dirty="0">
                <a:latin typeface="Verdana"/>
                <a:cs typeface="Verdana"/>
              </a:rPr>
              <a:t>Scars,sinuses</a:t>
            </a:r>
            <a:endParaRPr sz="1800">
              <a:latin typeface="Verdana"/>
              <a:cs typeface="Verdana"/>
            </a:endParaRPr>
          </a:p>
          <a:p>
            <a:pPr marL="300355" marR="988060" indent="-288290">
              <a:lnSpc>
                <a:spcPct val="100000"/>
              </a:lnSpc>
              <a:spcBef>
                <a:spcPts val="5"/>
              </a:spcBef>
              <a:buFont typeface="Wingdings"/>
              <a:buChar char=""/>
              <a:tabLst>
                <a:tab pos="300990" algn="l"/>
              </a:tabLst>
            </a:pPr>
            <a:r>
              <a:rPr sz="1800" spc="130" dirty="0">
                <a:latin typeface="Verdana"/>
                <a:cs typeface="Verdana"/>
              </a:rPr>
              <a:t>O</a:t>
            </a:r>
            <a:r>
              <a:rPr sz="1800" spc="-55" dirty="0">
                <a:latin typeface="Verdana"/>
                <a:cs typeface="Verdana"/>
              </a:rPr>
              <a:t>t</a:t>
            </a:r>
            <a:r>
              <a:rPr sz="1800" spc="-70" dirty="0">
                <a:latin typeface="Verdana"/>
                <a:cs typeface="Verdana"/>
              </a:rPr>
              <a:t>h</a:t>
            </a:r>
            <a:r>
              <a:rPr sz="1800" spc="110" dirty="0">
                <a:latin typeface="Verdana"/>
                <a:cs typeface="Verdana"/>
              </a:rPr>
              <a:t>e</a:t>
            </a:r>
            <a:r>
              <a:rPr sz="1800" spc="-229" dirty="0">
                <a:latin typeface="Verdana"/>
                <a:cs typeface="Verdana"/>
              </a:rPr>
              <a:t>r</a:t>
            </a:r>
            <a:r>
              <a:rPr sz="1800" spc="-170" dirty="0">
                <a:latin typeface="Verdana"/>
                <a:cs typeface="Verdana"/>
              </a:rPr>
              <a:t> </a:t>
            </a:r>
            <a:r>
              <a:rPr sz="1800" spc="25" dirty="0">
                <a:latin typeface="Verdana"/>
                <a:cs typeface="Verdana"/>
              </a:rPr>
              <a:t>p</a:t>
            </a:r>
            <a:r>
              <a:rPr sz="1800" spc="15" dirty="0">
                <a:latin typeface="Verdana"/>
                <a:cs typeface="Verdana"/>
              </a:rPr>
              <a:t>u</a:t>
            </a:r>
            <a:r>
              <a:rPr sz="1800" spc="-105" dirty="0">
                <a:latin typeface="Verdana"/>
                <a:cs typeface="Verdana"/>
              </a:rPr>
              <a:t>l</a:t>
            </a:r>
            <a:r>
              <a:rPr sz="1800" spc="-254" dirty="0">
                <a:latin typeface="Verdana"/>
                <a:cs typeface="Verdana"/>
              </a:rPr>
              <a:t>s</a:t>
            </a:r>
            <a:r>
              <a:rPr sz="1800" spc="-40" dirty="0">
                <a:latin typeface="Verdana"/>
                <a:cs typeface="Verdana"/>
              </a:rPr>
              <a:t>at</a:t>
            </a:r>
            <a:r>
              <a:rPr sz="1800" spc="-60" dirty="0">
                <a:latin typeface="Verdana"/>
                <a:cs typeface="Verdana"/>
              </a:rPr>
              <a:t>i</a:t>
            </a:r>
            <a:r>
              <a:rPr sz="1800" spc="90" dirty="0">
                <a:latin typeface="Verdana"/>
                <a:cs typeface="Verdana"/>
              </a:rPr>
              <a:t>o</a:t>
            </a:r>
            <a:r>
              <a:rPr sz="1800" spc="-30" dirty="0">
                <a:latin typeface="Verdana"/>
                <a:cs typeface="Verdana"/>
              </a:rPr>
              <a:t>n</a:t>
            </a:r>
            <a:r>
              <a:rPr sz="1800" spc="-254" dirty="0">
                <a:latin typeface="Verdana"/>
                <a:cs typeface="Verdana"/>
              </a:rPr>
              <a:t>s</a:t>
            </a:r>
            <a:r>
              <a:rPr sz="1800" spc="-190" dirty="0">
                <a:latin typeface="Verdana"/>
                <a:cs typeface="Verdana"/>
              </a:rPr>
              <a:t>-  </a:t>
            </a:r>
            <a:r>
              <a:rPr sz="1800" spc="-20" dirty="0">
                <a:latin typeface="Verdana"/>
                <a:cs typeface="Verdana"/>
              </a:rPr>
              <a:t>parasternal,etc</a:t>
            </a:r>
            <a:endParaRPr sz="1800">
              <a:latin typeface="Verdana"/>
              <a:cs typeface="Verdana"/>
            </a:endParaRPr>
          </a:p>
          <a:p>
            <a:pPr>
              <a:lnSpc>
                <a:spcPct val="100000"/>
              </a:lnSpc>
            </a:pPr>
            <a:endParaRPr sz="2200">
              <a:latin typeface="Verdana"/>
              <a:cs typeface="Verdana"/>
            </a:endParaRPr>
          </a:p>
          <a:p>
            <a:pPr marL="12700">
              <a:lnSpc>
                <a:spcPct val="100000"/>
              </a:lnSpc>
              <a:spcBef>
                <a:spcPts val="1685"/>
              </a:spcBef>
            </a:pPr>
            <a:r>
              <a:rPr sz="1800" b="1" u="heavy" spc="-55" dirty="0">
                <a:uFill>
                  <a:solidFill>
                    <a:srgbClr val="000000"/>
                  </a:solidFill>
                </a:uFill>
                <a:latin typeface="Tahoma"/>
                <a:cs typeface="Tahoma"/>
              </a:rPr>
              <a:t>2.Palpation </a:t>
            </a:r>
            <a:r>
              <a:rPr sz="1800" b="1" u="heavy" spc="-250" dirty="0">
                <a:uFill>
                  <a:solidFill>
                    <a:srgbClr val="000000"/>
                  </a:solidFill>
                </a:uFill>
                <a:latin typeface="Tahoma"/>
                <a:cs typeface="Tahoma"/>
              </a:rPr>
              <a:t>–</a:t>
            </a:r>
            <a:endParaRPr sz="1800">
              <a:latin typeface="Tahoma"/>
              <a:cs typeface="Tahoma"/>
            </a:endParaRPr>
          </a:p>
          <a:p>
            <a:pPr>
              <a:lnSpc>
                <a:spcPct val="100000"/>
              </a:lnSpc>
              <a:spcBef>
                <a:spcPts val="50"/>
              </a:spcBef>
            </a:pPr>
            <a:endParaRPr sz="1750">
              <a:latin typeface="Tahoma"/>
              <a:cs typeface="Tahoma"/>
            </a:endParaRPr>
          </a:p>
          <a:p>
            <a:pPr marL="300355" indent="-288290">
              <a:lnSpc>
                <a:spcPct val="100000"/>
              </a:lnSpc>
              <a:buFont typeface="Wingdings"/>
              <a:buChar char=""/>
              <a:tabLst>
                <a:tab pos="300990" algn="l"/>
              </a:tabLst>
            </a:pPr>
            <a:r>
              <a:rPr sz="1800" spc="10" dirty="0">
                <a:latin typeface="Verdana"/>
                <a:cs typeface="Verdana"/>
              </a:rPr>
              <a:t>Apex</a:t>
            </a:r>
            <a:r>
              <a:rPr sz="1800" spc="-105" dirty="0">
                <a:latin typeface="Verdana"/>
                <a:cs typeface="Verdana"/>
              </a:rPr>
              <a:t> </a:t>
            </a:r>
            <a:r>
              <a:rPr sz="1800" spc="60" dirty="0">
                <a:latin typeface="Verdana"/>
                <a:cs typeface="Verdana"/>
              </a:rPr>
              <a:t>beat</a:t>
            </a:r>
            <a:endParaRPr sz="1800">
              <a:latin typeface="Verdana"/>
              <a:cs typeface="Verdana"/>
            </a:endParaRPr>
          </a:p>
          <a:p>
            <a:pPr marL="300355" indent="-288290">
              <a:lnSpc>
                <a:spcPct val="100000"/>
              </a:lnSpc>
              <a:spcBef>
                <a:spcPts val="5"/>
              </a:spcBef>
              <a:buFont typeface="Wingdings"/>
              <a:buChar char=""/>
              <a:tabLst>
                <a:tab pos="300990" algn="l"/>
              </a:tabLst>
            </a:pPr>
            <a:r>
              <a:rPr sz="1800" spc="-35" dirty="0">
                <a:latin typeface="Verdana"/>
                <a:cs typeface="Verdana"/>
              </a:rPr>
              <a:t>L</a:t>
            </a:r>
            <a:r>
              <a:rPr sz="1800" spc="-30" dirty="0">
                <a:latin typeface="Verdana"/>
                <a:cs typeface="Verdana"/>
              </a:rPr>
              <a:t>e</a:t>
            </a:r>
            <a:r>
              <a:rPr sz="1800" spc="-65" dirty="0">
                <a:latin typeface="Verdana"/>
                <a:cs typeface="Verdana"/>
              </a:rPr>
              <a:t>f</a:t>
            </a:r>
            <a:r>
              <a:rPr sz="1800" spc="-100" dirty="0">
                <a:latin typeface="Verdana"/>
                <a:cs typeface="Verdana"/>
              </a:rPr>
              <a:t>t</a:t>
            </a:r>
            <a:r>
              <a:rPr sz="1800" spc="-165" dirty="0">
                <a:latin typeface="Verdana"/>
                <a:cs typeface="Verdana"/>
              </a:rPr>
              <a:t> </a:t>
            </a:r>
            <a:r>
              <a:rPr sz="1800" spc="125" dirty="0">
                <a:latin typeface="Verdana"/>
                <a:cs typeface="Verdana"/>
              </a:rPr>
              <a:t>p</a:t>
            </a:r>
            <a:r>
              <a:rPr sz="1800" spc="110" dirty="0">
                <a:latin typeface="Verdana"/>
                <a:cs typeface="Verdana"/>
              </a:rPr>
              <a:t>a</a:t>
            </a:r>
            <a:r>
              <a:rPr sz="1800" spc="-35" dirty="0">
                <a:latin typeface="Verdana"/>
                <a:cs typeface="Verdana"/>
              </a:rPr>
              <a:t>r</a:t>
            </a:r>
            <a:r>
              <a:rPr sz="1800" spc="-55" dirty="0">
                <a:latin typeface="Verdana"/>
                <a:cs typeface="Verdana"/>
              </a:rPr>
              <a:t>a</a:t>
            </a:r>
            <a:r>
              <a:rPr sz="1800" spc="-260" dirty="0">
                <a:latin typeface="Verdana"/>
                <a:cs typeface="Verdana"/>
              </a:rPr>
              <a:t>s</a:t>
            </a:r>
            <a:r>
              <a:rPr sz="1800" dirty="0">
                <a:latin typeface="Verdana"/>
                <a:cs typeface="Verdana"/>
              </a:rPr>
              <a:t>t</a:t>
            </a:r>
            <a:r>
              <a:rPr sz="1800" spc="15" dirty="0">
                <a:latin typeface="Verdana"/>
                <a:cs typeface="Verdana"/>
              </a:rPr>
              <a:t>e</a:t>
            </a:r>
            <a:r>
              <a:rPr sz="1800" spc="-110" dirty="0">
                <a:latin typeface="Verdana"/>
                <a:cs typeface="Verdana"/>
              </a:rPr>
              <a:t>r</a:t>
            </a:r>
            <a:r>
              <a:rPr sz="1800" spc="-150" dirty="0">
                <a:latin typeface="Verdana"/>
                <a:cs typeface="Verdana"/>
              </a:rPr>
              <a:t>n</a:t>
            </a:r>
            <a:r>
              <a:rPr sz="1800" spc="140" dirty="0">
                <a:latin typeface="Verdana"/>
                <a:cs typeface="Verdana"/>
              </a:rPr>
              <a:t>a</a:t>
            </a:r>
            <a:r>
              <a:rPr sz="1800" spc="-355" dirty="0">
                <a:latin typeface="Verdana"/>
                <a:cs typeface="Verdana"/>
              </a:rPr>
              <a:t>;</a:t>
            </a:r>
            <a:r>
              <a:rPr sz="1800" spc="-135" dirty="0">
                <a:latin typeface="Verdana"/>
                <a:cs typeface="Verdana"/>
              </a:rPr>
              <a:t>l</a:t>
            </a:r>
            <a:r>
              <a:rPr sz="1800" spc="-90" dirty="0">
                <a:latin typeface="Verdana"/>
                <a:cs typeface="Verdana"/>
              </a:rPr>
              <a:t> </a:t>
            </a:r>
            <a:r>
              <a:rPr sz="1800" spc="-30" dirty="0">
                <a:latin typeface="Verdana"/>
                <a:cs typeface="Verdana"/>
              </a:rPr>
              <a:t>h</a:t>
            </a:r>
            <a:r>
              <a:rPr sz="1800" spc="105" dirty="0">
                <a:latin typeface="Verdana"/>
                <a:cs typeface="Verdana"/>
              </a:rPr>
              <a:t>e</a:t>
            </a:r>
            <a:r>
              <a:rPr sz="1800" spc="140" dirty="0">
                <a:latin typeface="Verdana"/>
                <a:cs typeface="Verdana"/>
              </a:rPr>
              <a:t>a</a:t>
            </a:r>
            <a:r>
              <a:rPr sz="1800" spc="-65" dirty="0">
                <a:latin typeface="Verdana"/>
                <a:cs typeface="Verdana"/>
              </a:rPr>
              <a:t>v</a:t>
            </a:r>
            <a:r>
              <a:rPr sz="1800" spc="95" dirty="0">
                <a:latin typeface="Verdana"/>
                <a:cs typeface="Verdana"/>
              </a:rPr>
              <a:t>e</a:t>
            </a:r>
            <a:endParaRPr sz="1800">
              <a:latin typeface="Verdana"/>
              <a:cs typeface="Verdana"/>
            </a:endParaRPr>
          </a:p>
          <a:p>
            <a:pPr marL="300355" indent="-288290">
              <a:lnSpc>
                <a:spcPct val="100000"/>
              </a:lnSpc>
              <a:buFont typeface="Wingdings"/>
              <a:buChar char=""/>
              <a:tabLst>
                <a:tab pos="300990" algn="l"/>
              </a:tabLst>
            </a:pPr>
            <a:r>
              <a:rPr sz="1800" spc="-60" dirty="0">
                <a:latin typeface="Verdana"/>
                <a:cs typeface="Verdana"/>
              </a:rPr>
              <a:t>D</a:t>
            </a:r>
            <a:r>
              <a:rPr sz="1800" spc="-175" dirty="0">
                <a:latin typeface="Verdana"/>
                <a:cs typeface="Verdana"/>
              </a:rPr>
              <a:t>i</a:t>
            </a:r>
            <a:r>
              <a:rPr sz="1800" spc="-55" dirty="0">
                <a:latin typeface="Verdana"/>
                <a:cs typeface="Verdana"/>
              </a:rPr>
              <a:t>a</a:t>
            </a:r>
            <a:r>
              <a:rPr sz="1800" spc="-65" dirty="0">
                <a:latin typeface="Verdana"/>
                <a:cs typeface="Verdana"/>
              </a:rPr>
              <a:t>s</a:t>
            </a:r>
            <a:r>
              <a:rPr sz="1800" spc="-5" dirty="0">
                <a:latin typeface="Verdana"/>
                <a:cs typeface="Verdana"/>
              </a:rPr>
              <a:t>to</a:t>
            </a:r>
            <a:r>
              <a:rPr sz="1800" spc="-105" dirty="0">
                <a:latin typeface="Verdana"/>
                <a:cs typeface="Verdana"/>
              </a:rPr>
              <a:t>l</a:t>
            </a:r>
            <a:r>
              <a:rPr sz="1800" spc="-175" dirty="0">
                <a:latin typeface="Verdana"/>
                <a:cs typeface="Verdana"/>
              </a:rPr>
              <a:t>i</a:t>
            </a:r>
            <a:r>
              <a:rPr sz="1800" spc="225" dirty="0">
                <a:latin typeface="Verdana"/>
                <a:cs typeface="Verdana"/>
              </a:rPr>
              <a:t>c</a:t>
            </a:r>
            <a:r>
              <a:rPr sz="1800" spc="-75" dirty="0">
                <a:latin typeface="Verdana"/>
                <a:cs typeface="Verdana"/>
              </a:rPr>
              <a:t> </a:t>
            </a:r>
            <a:r>
              <a:rPr sz="1800" spc="-260" dirty="0">
                <a:latin typeface="Verdana"/>
                <a:cs typeface="Verdana"/>
              </a:rPr>
              <a:t>s</a:t>
            </a:r>
            <a:r>
              <a:rPr sz="1800" spc="-25" dirty="0">
                <a:latin typeface="Verdana"/>
                <a:cs typeface="Verdana"/>
              </a:rPr>
              <a:t>h</a:t>
            </a:r>
            <a:r>
              <a:rPr sz="1800" spc="90" dirty="0">
                <a:latin typeface="Verdana"/>
                <a:cs typeface="Verdana"/>
              </a:rPr>
              <a:t>o</a:t>
            </a:r>
            <a:r>
              <a:rPr sz="1800" spc="210" dirty="0">
                <a:latin typeface="Verdana"/>
                <a:cs typeface="Verdana"/>
              </a:rPr>
              <a:t>c</a:t>
            </a:r>
            <a:r>
              <a:rPr sz="1800" spc="-165" dirty="0">
                <a:latin typeface="Verdana"/>
                <a:cs typeface="Verdana"/>
              </a:rPr>
              <a:t>k</a:t>
            </a:r>
            <a:r>
              <a:rPr sz="1800" spc="-170" dirty="0">
                <a:latin typeface="Verdana"/>
                <a:cs typeface="Verdana"/>
              </a:rPr>
              <a:t> </a:t>
            </a:r>
            <a:r>
              <a:rPr sz="1800" spc="125" dirty="0">
                <a:latin typeface="Verdana"/>
                <a:cs typeface="Verdana"/>
              </a:rPr>
              <a:t>p</a:t>
            </a:r>
            <a:r>
              <a:rPr sz="1800" spc="114" dirty="0">
                <a:latin typeface="Verdana"/>
                <a:cs typeface="Verdana"/>
              </a:rPr>
              <a:t>a</a:t>
            </a:r>
            <a:r>
              <a:rPr sz="1800" spc="-105" dirty="0">
                <a:latin typeface="Verdana"/>
                <a:cs typeface="Verdana"/>
              </a:rPr>
              <a:t>l</a:t>
            </a:r>
            <a:r>
              <a:rPr sz="1800" spc="125" dirty="0">
                <a:latin typeface="Verdana"/>
                <a:cs typeface="Verdana"/>
              </a:rPr>
              <a:t>p</a:t>
            </a:r>
            <a:r>
              <a:rPr sz="1800" spc="114" dirty="0">
                <a:latin typeface="Verdana"/>
                <a:cs typeface="Verdana"/>
              </a:rPr>
              <a:t>a</a:t>
            </a:r>
            <a:r>
              <a:rPr sz="1800" spc="-140" dirty="0">
                <a:latin typeface="Verdana"/>
                <a:cs typeface="Verdana"/>
              </a:rPr>
              <a:t>ti</a:t>
            </a:r>
            <a:r>
              <a:rPr sz="1800" spc="90" dirty="0">
                <a:latin typeface="Verdana"/>
                <a:cs typeface="Verdana"/>
              </a:rPr>
              <a:t>o</a:t>
            </a:r>
            <a:r>
              <a:rPr sz="1800" spc="-40" dirty="0">
                <a:latin typeface="Verdana"/>
                <a:cs typeface="Verdana"/>
              </a:rPr>
              <a:t>n</a:t>
            </a:r>
            <a:endParaRPr sz="1800">
              <a:latin typeface="Verdana"/>
              <a:cs typeface="Verdana"/>
            </a:endParaRPr>
          </a:p>
          <a:p>
            <a:pPr marL="364490" indent="-352425">
              <a:lnSpc>
                <a:spcPct val="100000"/>
              </a:lnSpc>
              <a:buFont typeface="Wingdings"/>
              <a:buChar char=""/>
              <a:tabLst>
                <a:tab pos="364490" algn="l"/>
                <a:tab pos="365125" algn="l"/>
              </a:tabLst>
            </a:pPr>
            <a:r>
              <a:rPr sz="1800" spc="90" dirty="0">
                <a:latin typeface="Verdana"/>
                <a:cs typeface="Verdana"/>
              </a:rPr>
              <a:t>o</a:t>
            </a:r>
            <a:r>
              <a:rPr sz="1800" spc="-55" dirty="0">
                <a:latin typeface="Verdana"/>
                <a:cs typeface="Verdana"/>
              </a:rPr>
              <a:t>t</a:t>
            </a:r>
            <a:r>
              <a:rPr sz="1800" spc="-70" dirty="0">
                <a:latin typeface="Verdana"/>
                <a:cs typeface="Verdana"/>
              </a:rPr>
              <a:t>h</a:t>
            </a:r>
            <a:r>
              <a:rPr sz="1800" spc="110" dirty="0">
                <a:latin typeface="Verdana"/>
                <a:cs typeface="Verdana"/>
              </a:rPr>
              <a:t>e</a:t>
            </a:r>
            <a:r>
              <a:rPr sz="1800" spc="-229" dirty="0">
                <a:latin typeface="Verdana"/>
                <a:cs typeface="Verdana"/>
              </a:rPr>
              <a:t>r</a:t>
            </a:r>
            <a:r>
              <a:rPr sz="1800" spc="-165" dirty="0">
                <a:latin typeface="Verdana"/>
                <a:cs typeface="Verdana"/>
              </a:rPr>
              <a:t> </a:t>
            </a:r>
            <a:r>
              <a:rPr sz="1800" spc="25" dirty="0">
                <a:latin typeface="Verdana"/>
                <a:cs typeface="Verdana"/>
              </a:rPr>
              <a:t>p</a:t>
            </a:r>
            <a:r>
              <a:rPr sz="1800" spc="15" dirty="0">
                <a:latin typeface="Verdana"/>
                <a:cs typeface="Verdana"/>
              </a:rPr>
              <a:t>u</a:t>
            </a:r>
            <a:r>
              <a:rPr sz="1800" spc="-100" dirty="0">
                <a:latin typeface="Verdana"/>
                <a:cs typeface="Verdana"/>
              </a:rPr>
              <a:t>l</a:t>
            </a:r>
            <a:r>
              <a:rPr sz="1800" spc="-254" dirty="0">
                <a:latin typeface="Verdana"/>
                <a:cs typeface="Verdana"/>
              </a:rPr>
              <a:t>s</a:t>
            </a:r>
            <a:r>
              <a:rPr sz="1800" spc="-40" dirty="0">
                <a:latin typeface="Verdana"/>
                <a:cs typeface="Verdana"/>
              </a:rPr>
              <a:t>at</a:t>
            </a:r>
            <a:r>
              <a:rPr sz="1800" spc="-55" dirty="0">
                <a:latin typeface="Verdana"/>
                <a:cs typeface="Verdana"/>
              </a:rPr>
              <a:t>i</a:t>
            </a:r>
            <a:r>
              <a:rPr sz="1800" spc="90" dirty="0">
                <a:latin typeface="Verdana"/>
                <a:cs typeface="Verdana"/>
              </a:rPr>
              <a:t>o</a:t>
            </a:r>
            <a:r>
              <a:rPr sz="1800" spc="-30" dirty="0">
                <a:latin typeface="Verdana"/>
                <a:cs typeface="Verdana"/>
              </a:rPr>
              <a:t>n</a:t>
            </a:r>
            <a:r>
              <a:rPr sz="1800" spc="-254" dirty="0">
                <a:latin typeface="Verdana"/>
                <a:cs typeface="Verdana"/>
              </a:rPr>
              <a:t>s</a:t>
            </a:r>
            <a:r>
              <a:rPr sz="1800" spc="-160" dirty="0">
                <a:latin typeface="Verdana"/>
                <a:cs typeface="Verdana"/>
              </a:rPr>
              <a:t>,</a:t>
            </a:r>
            <a:r>
              <a:rPr sz="1800" spc="-145" dirty="0">
                <a:latin typeface="Verdana"/>
                <a:cs typeface="Verdana"/>
              </a:rPr>
              <a:t> </a:t>
            </a:r>
            <a:r>
              <a:rPr sz="1800" spc="110" dirty="0">
                <a:latin typeface="Verdana"/>
                <a:cs typeface="Verdana"/>
              </a:rPr>
              <a:t>e</a:t>
            </a:r>
            <a:r>
              <a:rPr sz="1800" spc="60" dirty="0">
                <a:latin typeface="Verdana"/>
                <a:cs typeface="Verdana"/>
              </a:rPr>
              <a:t>tc</a:t>
            </a:r>
            <a:endParaRPr sz="1800">
              <a:latin typeface="Verdana"/>
              <a:cs typeface="Verdana"/>
            </a:endParaRPr>
          </a:p>
        </p:txBody>
      </p:sp>
      <p:sp>
        <p:nvSpPr>
          <p:cNvPr id="4" name="object 4"/>
          <p:cNvSpPr txBox="1"/>
          <p:nvPr/>
        </p:nvSpPr>
        <p:spPr>
          <a:xfrm>
            <a:off x="5257800" y="1066800"/>
            <a:ext cx="3615690" cy="4677562"/>
          </a:xfrm>
          <a:prstGeom prst="rect">
            <a:avLst/>
          </a:prstGeom>
        </p:spPr>
        <p:txBody>
          <a:bodyPr vert="horz" wrap="square" lIns="0" tIns="14604" rIns="0" bIns="0" rtlCol="0">
            <a:spAutoFit/>
          </a:bodyPr>
          <a:lstStyle/>
          <a:p>
            <a:pPr marL="76200">
              <a:lnSpc>
                <a:spcPct val="100000"/>
              </a:lnSpc>
              <a:spcBef>
                <a:spcPts val="114"/>
              </a:spcBef>
            </a:pPr>
            <a:r>
              <a:rPr sz="2000" b="1" u="heavy" spc="-160" dirty="0">
                <a:uFill>
                  <a:solidFill>
                    <a:srgbClr val="000000"/>
                  </a:solidFill>
                </a:uFill>
                <a:latin typeface="Tahoma"/>
                <a:cs typeface="Tahoma"/>
              </a:rPr>
              <a:t>3</a:t>
            </a:r>
            <a:r>
              <a:rPr sz="2000" b="1" u="heavy" spc="-65" dirty="0">
                <a:uFill>
                  <a:solidFill>
                    <a:srgbClr val="000000"/>
                  </a:solidFill>
                </a:uFill>
                <a:latin typeface="Tahoma"/>
                <a:cs typeface="Tahoma"/>
              </a:rPr>
              <a:t>.</a:t>
            </a:r>
            <a:r>
              <a:rPr sz="2000" b="1" u="heavy" spc="-40" dirty="0">
                <a:uFill>
                  <a:solidFill>
                    <a:srgbClr val="000000"/>
                  </a:solidFill>
                </a:uFill>
                <a:latin typeface="Tahoma"/>
                <a:cs typeface="Tahoma"/>
              </a:rPr>
              <a:t> </a:t>
            </a:r>
            <a:r>
              <a:rPr sz="2000" b="1" u="heavy" spc="-204" dirty="0">
                <a:uFill>
                  <a:solidFill>
                    <a:srgbClr val="000000"/>
                  </a:solidFill>
                </a:uFill>
                <a:latin typeface="Tahoma"/>
                <a:cs typeface="Tahoma"/>
              </a:rPr>
              <a:t>P</a:t>
            </a:r>
            <a:r>
              <a:rPr sz="2000" b="1" u="heavy" spc="-75" dirty="0">
                <a:uFill>
                  <a:solidFill>
                    <a:srgbClr val="000000"/>
                  </a:solidFill>
                </a:uFill>
                <a:latin typeface="Tahoma"/>
                <a:cs typeface="Tahoma"/>
              </a:rPr>
              <a:t>e</a:t>
            </a:r>
            <a:r>
              <a:rPr sz="2000" b="1" u="heavy" spc="-50" dirty="0">
                <a:uFill>
                  <a:solidFill>
                    <a:srgbClr val="000000"/>
                  </a:solidFill>
                </a:uFill>
                <a:latin typeface="Tahoma"/>
                <a:cs typeface="Tahoma"/>
              </a:rPr>
              <a:t>r</a:t>
            </a:r>
            <a:r>
              <a:rPr sz="2000" b="1" u="heavy" spc="65" dirty="0">
                <a:uFill>
                  <a:solidFill>
                    <a:srgbClr val="000000"/>
                  </a:solidFill>
                </a:uFill>
                <a:latin typeface="Tahoma"/>
                <a:cs typeface="Tahoma"/>
              </a:rPr>
              <a:t>c</a:t>
            </a:r>
            <a:r>
              <a:rPr sz="2000" b="1" u="heavy" spc="105" dirty="0">
                <a:uFill>
                  <a:solidFill>
                    <a:srgbClr val="000000"/>
                  </a:solidFill>
                </a:uFill>
                <a:latin typeface="Tahoma"/>
                <a:cs typeface="Tahoma"/>
              </a:rPr>
              <a:t>u</a:t>
            </a:r>
            <a:r>
              <a:rPr sz="2000" b="1" u="heavy" spc="-135" dirty="0">
                <a:uFill>
                  <a:solidFill>
                    <a:srgbClr val="000000"/>
                  </a:solidFill>
                </a:uFill>
                <a:latin typeface="Tahoma"/>
                <a:cs typeface="Tahoma"/>
              </a:rPr>
              <a:t>ss</a:t>
            </a:r>
            <a:r>
              <a:rPr sz="2000" b="1" u="heavy" spc="-145" dirty="0">
                <a:uFill>
                  <a:solidFill>
                    <a:srgbClr val="000000"/>
                  </a:solidFill>
                </a:uFill>
                <a:latin typeface="Tahoma"/>
                <a:cs typeface="Tahoma"/>
              </a:rPr>
              <a:t>i</a:t>
            </a:r>
            <a:r>
              <a:rPr sz="2000" b="1" u="heavy" spc="50" dirty="0">
                <a:uFill>
                  <a:solidFill>
                    <a:srgbClr val="000000"/>
                  </a:solidFill>
                </a:uFill>
                <a:latin typeface="Tahoma"/>
                <a:cs typeface="Tahoma"/>
              </a:rPr>
              <a:t>o</a:t>
            </a:r>
            <a:r>
              <a:rPr sz="2000" b="1" u="heavy" spc="-75" dirty="0">
                <a:uFill>
                  <a:solidFill>
                    <a:srgbClr val="000000"/>
                  </a:solidFill>
                </a:uFill>
                <a:latin typeface="Tahoma"/>
                <a:cs typeface="Tahoma"/>
              </a:rPr>
              <a:t>n</a:t>
            </a:r>
            <a:r>
              <a:rPr sz="2000" b="1" u="heavy" spc="-120" dirty="0">
                <a:uFill>
                  <a:solidFill>
                    <a:srgbClr val="000000"/>
                  </a:solidFill>
                </a:uFill>
                <a:latin typeface="Tahoma"/>
                <a:cs typeface="Tahoma"/>
              </a:rPr>
              <a:t> </a:t>
            </a:r>
            <a:r>
              <a:rPr sz="2000" b="1" u="heavy" spc="-270" dirty="0">
                <a:uFill>
                  <a:solidFill>
                    <a:srgbClr val="000000"/>
                  </a:solidFill>
                </a:uFill>
                <a:latin typeface="Tahoma"/>
                <a:cs typeface="Tahoma"/>
              </a:rPr>
              <a:t>–</a:t>
            </a:r>
            <a:endParaRPr sz="2000">
              <a:latin typeface="Tahoma"/>
              <a:cs typeface="Tahoma"/>
            </a:endParaRPr>
          </a:p>
          <a:p>
            <a:pPr>
              <a:lnSpc>
                <a:spcPct val="100000"/>
              </a:lnSpc>
              <a:spcBef>
                <a:spcPts val="20"/>
              </a:spcBef>
            </a:pPr>
            <a:endParaRPr sz="1950">
              <a:latin typeface="Tahoma"/>
              <a:cs typeface="Tahoma"/>
            </a:endParaRPr>
          </a:p>
          <a:p>
            <a:pPr marL="364490" indent="-288290">
              <a:lnSpc>
                <a:spcPct val="100000"/>
              </a:lnSpc>
              <a:buFont typeface="Wingdings"/>
              <a:buChar char=""/>
              <a:tabLst>
                <a:tab pos="364490" algn="l"/>
              </a:tabLst>
            </a:pPr>
            <a:r>
              <a:rPr sz="1800" spc="-60" dirty="0">
                <a:latin typeface="Verdana"/>
                <a:cs typeface="Verdana"/>
              </a:rPr>
              <a:t>Left</a:t>
            </a:r>
            <a:r>
              <a:rPr sz="1800" spc="-165" dirty="0">
                <a:latin typeface="Verdana"/>
                <a:cs typeface="Verdana"/>
              </a:rPr>
              <a:t> </a:t>
            </a:r>
            <a:r>
              <a:rPr sz="1800" spc="-20" dirty="0">
                <a:latin typeface="Verdana"/>
                <a:cs typeface="Verdana"/>
              </a:rPr>
              <a:t>2</a:t>
            </a:r>
            <a:r>
              <a:rPr sz="1725" spc="-30" baseline="26570" dirty="0">
                <a:latin typeface="Verdana"/>
                <a:cs typeface="Verdana"/>
              </a:rPr>
              <a:t>nd</a:t>
            </a:r>
            <a:r>
              <a:rPr sz="1725" spc="172" baseline="26570" dirty="0">
                <a:latin typeface="Verdana"/>
                <a:cs typeface="Verdana"/>
              </a:rPr>
              <a:t> </a:t>
            </a:r>
            <a:r>
              <a:rPr sz="1800" spc="70" dirty="0">
                <a:latin typeface="Verdana"/>
                <a:cs typeface="Verdana"/>
              </a:rPr>
              <a:t>and</a:t>
            </a:r>
            <a:r>
              <a:rPr sz="1800" spc="-140" dirty="0">
                <a:latin typeface="Verdana"/>
                <a:cs typeface="Verdana"/>
              </a:rPr>
              <a:t> </a:t>
            </a:r>
            <a:r>
              <a:rPr sz="1800" spc="-30" dirty="0">
                <a:latin typeface="Verdana"/>
                <a:cs typeface="Verdana"/>
              </a:rPr>
              <a:t>intercoastal</a:t>
            </a:r>
            <a:r>
              <a:rPr sz="1800" spc="-85" dirty="0">
                <a:latin typeface="Verdana"/>
                <a:cs typeface="Verdana"/>
              </a:rPr>
              <a:t> </a:t>
            </a:r>
            <a:r>
              <a:rPr sz="1800" spc="55" dirty="0">
                <a:latin typeface="Verdana"/>
                <a:cs typeface="Verdana"/>
              </a:rPr>
              <a:t>space</a:t>
            </a:r>
            <a:endParaRPr sz="1800">
              <a:latin typeface="Verdana"/>
              <a:cs typeface="Verdana"/>
            </a:endParaRPr>
          </a:p>
          <a:p>
            <a:pPr marL="364490">
              <a:lnSpc>
                <a:spcPct val="100000"/>
              </a:lnSpc>
            </a:pPr>
            <a:r>
              <a:rPr sz="1800" spc="-75" dirty="0">
                <a:latin typeface="Verdana"/>
                <a:cs typeface="Verdana"/>
              </a:rPr>
              <a:t>dullness</a:t>
            </a:r>
            <a:endParaRPr sz="1800">
              <a:latin typeface="Verdana"/>
              <a:cs typeface="Verdana"/>
            </a:endParaRPr>
          </a:p>
          <a:p>
            <a:pPr marL="364490" indent="-288290">
              <a:lnSpc>
                <a:spcPct val="100000"/>
              </a:lnSpc>
              <a:buFont typeface="Wingdings"/>
              <a:buChar char=""/>
              <a:tabLst>
                <a:tab pos="364490" algn="l"/>
              </a:tabLst>
            </a:pPr>
            <a:r>
              <a:rPr sz="1800" spc="-135" dirty="0">
                <a:latin typeface="Verdana"/>
                <a:cs typeface="Verdana"/>
              </a:rPr>
              <a:t>U</a:t>
            </a:r>
            <a:r>
              <a:rPr sz="1800" spc="100" dirty="0">
                <a:latin typeface="Verdana"/>
                <a:cs typeface="Verdana"/>
              </a:rPr>
              <a:t>p</a:t>
            </a:r>
            <a:r>
              <a:rPr sz="1800" spc="90" dirty="0">
                <a:latin typeface="Verdana"/>
                <a:cs typeface="Verdana"/>
              </a:rPr>
              <a:t>p</a:t>
            </a:r>
            <a:r>
              <a:rPr sz="1800" spc="105" dirty="0">
                <a:latin typeface="Verdana"/>
                <a:cs typeface="Verdana"/>
              </a:rPr>
              <a:t>e</a:t>
            </a:r>
            <a:r>
              <a:rPr sz="1800" spc="-229" dirty="0">
                <a:latin typeface="Verdana"/>
                <a:cs typeface="Verdana"/>
              </a:rPr>
              <a:t>r</a:t>
            </a:r>
            <a:r>
              <a:rPr sz="1800" spc="-170" dirty="0">
                <a:latin typeface="Verdana"/>
                <a:cs typeface="Verdana"/>
              </a:rPr>
              <a:t> </a:t>
            </a:r>
            <a:r>
              <a:rPr sz="1800" spc="15" dirty="0">
                <a:latin typeface="Verdana"/>
                <a:cs typeface="Verdana"/>
              </a:rPr>
              <a:t>bor</a:t>
            </a:r>
            <a:r>
              <a:rPr sz="1800" spc="5" dirty="0">
                <a:latin typeface="Verdana"/>
                <a:cs typeface="Verdana"/>
              </a:rPr>
              <a:t>d</a:t>
            </a:r>
            <a:r>
              <a:rPr sz="1800" spc="105" dirty="0">
                <a:latin typeface="Verdana"/>
                <a:cs typeface="Verdana"/>
              </a:rPr>
              <a:t>e</a:t>
            </a:r>
            <a:r>
              <a:rPr sz="1800" spc="-229" dirty="0">
                <a:latin typeface="Verdana"/>
                <a:cs typeface="Verdana"/>
              </a:rPr>
              <a:t>r</a:t>
            </a:r>
            <a:endParaRPr sz="1800">
              <a:latin typeface="Verdana"/>
              <a:cs typeface="Verdana"/>
            </a:endParaRPr>
          </a:p>
          <a:p>
            <a:pPr marL="364490" indent="-288290">
              <a:lnSpc>
                <a:spcPct val="100000"/>
              </a:lnSpc>
              <a:spcBef>
                <a:spcPts val="5"/>
              </a:spcBef>
              <a:buFont typeface="Wingdings"/>
              <a:buChar char=""/>
              <a:tabLst>
                <a:tab pos="364490" algn="l"/>
              </a:tabLst>
            </a:pPr>
            <a:r>
              <a:rPr sz="1800" spc="-175" dirty="0">
                <a:latin typeface="Verdana"/>
                <a:cs typeface="Verdana"/>
              </a:rPr>
              <a:t>Ri</a:t>
            </a:r>
            <a:r>
              <a:rPr sz="1800" spc="95" dirty="0">
                <a:latin typeface="Verdana"/>
                <a:cs typeface="Verdana"/>
              </a:rPr>
              <a:t>g</a:t>
            </a:r>
            <a:r>
              <a:rPr sz="1800" spc="-30" dirty="0">
                <a:latin typeface="Verdana"/>
                <a:cs typeface="Verdana"/>
              </a:rPr>
              <a:t>h</a:t>
            </a:r>
            <a:r>
              <a:rPr sz="1800" spc="-100" dirty="0">
                <a:latin typeface="Verdana"/>
                <a:cs typeface="Verdana"/>
              </a:rPr>
              <a:t>t</a:t>
            </a:r>
            <a:r>
              <a:rPr sz="1800" spc="-130" dirty="0">
                <a:latin typeface="Verdana"/>
                <a:cs typeface="Verdana"/>
              </a:rPr>
              <a:t> </a:t>
            </a:r>
            <a:r>
              <a:rPr sz="1800" spc="90" dirty="0">
                <a:latin typeface="Verdana"/>
                <a:cs typeface="Verdana"/>
              </a:rPr>
              <a:t>b</a:t>
            </a:r>
            <a:r>
              <a:rPr sz="1800" spc="95" dirty="0">
                <a:latin typeface="Verdana"/>
                <a:cs typeface="Verdana"/>
              </a:rPr>
              <a:t>o</a:t>
            </a:r>
            <a:r>
              <a:rPr sz="1800" spc="-50" dirty="0">
                <a:latin typeface="Verdana"/>
                <a:cs typeface="Verdana"/>
              </a:rPr>
              <a:t>r</a:t>
            </a:r>
            <a:r>
              <a:rPr sz="1800" spc="-85" dirty="0">
                <a:latin typeface="Verdana"/>
                <a:cs typeface="Verdana"/>
              </a:rPr>
              <a:t>d</a:t>
            </a:r>
            <a:r>
              <a:rPr sz="1800" spc="110" dirty="0">
                <a:latin typeface="Verdana"/>
                <a:cs typeface="Verdana"/>
              </a:rPr>
              <a:t>e</a:t>
            </a:r>
            <a:r>
              <a:rPr sz="1800" spc="-229" dirty="0">
                <a:latin typeface="Verdana"/>
                <a:cs typeface="Verdana"/>
              </a:rPr>
              <a:t>r</a:t>
            </a:r>
            <a:endParaRPr sz="1800">
              <a:latin typeface="Verdana"/>
              <a:cs typeface="Verdana"/>
            </a:endParaRPr>
          </a:p>
          <a:p>
            <a:pPr marL="364490" indent="-288290">
              <a:lnSpc>
                <a:spcPct val="100000"/>
              </a:lnSpc>
              <a:buFont typeface="Wingdings"/>
              <a:buChar char=""/>
              <a:tabLst>
                <a:tab pos="364490" algn="l"/>
              </a:tabLst>
            </a:pPr>
            <a:r>
              <a:rPr sz="1800" spc="-35" dirty="0">
                <a:latin typeface="Verdana"/>
                <a:cs typeface="Verdana"/>
              </a:rPr>
              <a:t>L</a:t>
            </a:r>
            <a:r>
              <a:rPr sz="1800" spc="-30" dirty="0">
                <a:latin typeface="Verdana"/>
                <a:cs typeface="Verdana"/>
              </a:rPr>
              <a:t>e</a:t>
            </a:r>
            <a:r>
              <a:rPr sz="1800" spc="-65" dirty="0">
                <a:latin typeface="Verdana"/>
                <a:cs typeface="Verdana"/>
              </a:rPr>
              <a:t>f</a:t>
            </a:r>
            <a:r>
              <a:rPr sz="1800" spc="-100" dirty="0">
                <a:latin typeface="Verdana"/>
                <a:cs typeface="Verdana"/>
              </a:rPr>
              <a:t>t</a:t>
            </a:r>
            <a:r>
              <a:rPr sz="1800" spc="-165" dirty="0">
                <a:latin typeface="Verdana"/>
                <a:cs typeface="Verdana"/>
              </a:rPr>
              <a:t> </a:t>
            </a:r>
            <a:r>
              <a:rPr sz="1800" spc="15" dirty="0">
                <a:latin typeface="Verdana"/>
                <a:cs typeface="Verdana"/>
              </a:rPr>
              <a:t>bor</a:t>
            </a:r>
            <a:r>
              <a:rPr sz="1800" spc="5" dirty="0">
                <a:latin typeface="Verdana"/>
                <a:cs typeface="Verdana"/>
              </a:rPr>
              <a:t>d</a:t>
            </a:r>
            <a:r>
              <a:rPr sz="1800" spc="105" dirty="0">
                <a:latin typeface="Verdana"/>
                <a:cs typeface="Verdana"/>
              </a:rPr>
              <a:t>e</a:t>
            </a:r>
            <a:r>
              <a:rPr sz="1800" spc="-229" dirty="0">
                <a:latin typeface="Verdana"/>
                <a:cs typeface="Verdana"/>
              </a:rPr>
              <a:t>r</a:t>
            </a:r>
            <a:endParaRPr sz="1800">
              <a:latin typeface="Verdana"/>
              <a:cs typeface="Verdana"/>
            </a:endParaRPr>
          </a:p>
          <a:p>
            <a:pPr marL="364490" indent="-288290">
              <a:lnSpc>
                <a:spcPct val="100000"/>
              </a:lnSpc>
              <a:buFont typeface="Wingdings"/>
              <a:buChar char=""/>
              <a:tabLst>
                <a:tab pos="364490" algn="l"/>
              </a:tabLst>
            </a:pPr>
            <a:r>
              <a:rPr sz="1800" spc="-204" dirty="0">
                <a:latin typeface="Verdana"/>
                <a:cs typeface="Verdana"/>
              </a:rPr>
              <a:t>L</a:t>
            </a:r>
            <a:r>
              <a:rPr sz="1800" spc="-145" dirty="0">
                <a:latin typeface="Verdana"/>
                <a:cs typeface="Verdana"/>
              </a:rPr>
              <a:t>i</a:t>
            </a:r>
            <a:r>
              <a:rPr sz="1800" spc="-65" dirty="0">
                <a:latin typeface="Verdana"/>
                <a:cs typeface="Verdana"/>
              </a:rPr>
              <a:t>v</a:t>
            </a:r>
            <a:r>
              <a:rPr sz="1800" spc="105" dirty="0">
                <a:latin typeface="Verdana"/>
                <a:cs typeface="Verdana"/>
              </a:rPr>
              <a:t>e</a:t>
            </a:r>
            <a:r>
              <a:rPr sz="1800" spc="-229" dirty="0">
                <a:latin typeface="Verdana"/>
                <a:cs typeface="Verdana"/>
              </a:rPr>
              <a:t>r</a:t>
            </a:r>
            <a:r>
              <a:rPr sz="1800" spc="-100" dirty="0">
                <a:latin typeface="Verdana"/>
                <a:cs typeface="Verdana"/>
              </a:rPr>
              <a:t> </a:t>
            </a:r>
            <a:r>
              <a:rPr sz="1800" spc="95" dirty="0">
                <a:latin typeface="Verdana"/>
                <a:cs typeface="Verdana"/>
              </a:rPr>
              <a:t>d</a:t>
            </a:r>
            <a:r>
              <a:rPr sz="1800" spc="-65" dirty="0">
                <a:latin typeface="Verdana"/>
                <a:cs typeface="Verdana"/>
              </a:rPr>
              <a:t>u</a:t>
            </a:r>
            <a:r>
              <a:rPr sz="1800" spc="-105" dirty="0">
                <a:latin typeface="Verdana"/>
                <a:cs typeface="Verdana"/>
              </a:rPr>
              <a:t>ll</a:t>
            </a:r>
            <a:r>
              <a:rPr sz="1800" spc="-30" dirty="0">
                <a:latin typeface="Verdana"/>
                <a:cs typeface="Verdana"/>
              </a:rPr>
              <a:t>n</a:t>
            </a:r>
            <a:r>
              <a:rPr sz="1800" spc="105" dirty="0">
                <a:latin typeface="Verdana"/>
                <a:cs typeface="Verdana"/>
              </a:rPr>
              <a:t>e</a:t>
            </a:r>
            <a:r>
              <a:rPr sz="1800" spc="-260" dirty="0">
                <a:latin typeface="Verdana"/>
                <a:cs typeface="Verdana"/>
              </a:rPr>
              <a:t>s</a:t>
            </a:r>
            <a:r>
              <a:rPr sz="1800" spc="-240" dirty="0">
                <a:latin typeface="Verdana"/>
                <a:cs typeface="Verdana"/>
              </a:rPr>
              <a:t>s</a:t>
            </a:r>
            <a:r>
              <a:rPr sz="1800" spc="-185" dirty="0">
                <a:latin typeface="Verdana"/>
                <a:cs typeface="Verdana"/>
              </a:rPr>
              <a:t> </a:t>
            </a:r>
            <a:r>
              <a:rPr sz="1800" spc="140" dirty="0">
                <a:latin typeface="Verdana"/>
                <a:cs typeface="Verdana"/>
              </a:rPr>
              <a:t>a</a:t>
            </a:r>
            <a:r>
              <a:rPr sz="1800" spc="-30" dirty="0">
                <a:latin typeface="Verdana"/>
                <a:cs typeface="Verdana"/>
              </a:rPr>
              <a:t>n</a:t>
            </a:r>
            <a:r>
              <a:rPr sz="1800" spc="110" dirty="0">
                <a:latin typeface="Verdana"/>
                <a:cs typeface="Verdana"/>
              </a:rPr>
              <a:t>d</a:t>
            </a:r>
            <a:r>
              <a:rPr sz="1800" spc="-180" dirty="0">
                <a:latin typeface="Verdana"/>
                <a:cs typeface="Verdana"/>
              </a:rPr>
              <a:t> </a:t>
            </a:r>
            <a:r>
              <a:rPr sz="1800" spc="-260" dirty="0">
                <a:latin typeface="Verdana"/>
                <a:cs typeface="Verdana"/>
              </a:rPr>
              <a:t>s</a:t>
            </a:r>
            <a:r>
              <a:rPr sz="1800" spc="-5" dirty="0">
                <a:latin typeface="Verdana"/>
                <a:cs typeface="Verdana"/>
              </a:rPr>
              <a:t>to</a:t>
            </a:r>
            <a:r>
              <a:rPr sz="1800" spc="55" dirty="0">
                <a:latin typeface="Verdana"/>
                <a:cs typeface="Verdana"/>
              </a:rPr>
              <a:t>m</a:t>
            </a:r>
            <a:r>
              <a:rPr sz="1800" spc="20" dirty="0">
                <a:latin typeface="Verdana"/>
                <a:cs typeface="Verdana"/>
              </a:rPr>
              <a:t>a</a:t>
            </a:r>
            <a:r>
              <a:rPr sz="1800" spc="210" dirty="0">
                <a:latin typeface="Verdana"/>
                <a:cs typeface="Verdana"/>
              </a:rPr>
              <a:t>c</a:t>
            </a:r>
            <a:r>
              <a:rPr sz="1800" spc="-40" dirty="0">
                <a:latin typeface="Verdana"/>
                <a:cs typeface="Verdana"/>
              </a:rPr>
              <a:t>h</a:t>
            </a:r>
            <a:endParaRPr sz="1800">
              <a:latin typeface="Verdana"/>
              <a:cs typeface="Verdana"/>
            </a:endParaRPr>
          </a:p>
          <a:p>
            <a:pPr marL="364490">
              <a:lnSpc>
                <a:spcPct val="100000"/>
              </a:lnSpc>
              <a:spcBef>
                <a:spcPts val="5"/>
              </a:spcBef>
            </a:pPr>
            <a:r>
              <a:rPr sz="1800" spc="-20" dirty="0">
                <a:latin typeface="Verdana"/>
                <a:cs typeface="Verdana"/>
              </a:rPr>
              <a:t>tympany</a:t>
            </a:r>
            <a:endParaRPr sz="1800">
              <a:latin typeface="Verdana"/>
              <a:cs typeface="Verdana"/>
            </a:endParaRPr>
          </a:p>
          <a:p>
            <a:pPr>
              <a:lnSpc>
                <a:spcPct val="100000"/>
              </a:lnSpc>
              <a:spcBef>
                <a:spcPts val="35"/>
              </a:spcBef>
            </a:pPr>
            <a:endParaRPr sz="3000">
              <a:latin typeface="Verdana"/>
              <a:cs typeface="Verdana"/>
            </a:endParaRPr>
          </a:p>
          <a:p>
            <a:pPr marL="76200">
              <a:lnSpc>
                <a:spcPct val="100000"/>
              </a:lnSpc>
            </a:pPr>
            <a:r>
              <a:rPr sz="1800" b="1" u="heavy" spc="-145" dirty="0">
                <a:uFill>
                  <a:solidFill>
                    <a:srgbClr val="000000"/>
                  </a:solidFill>
                </a:uFill>
                <a:latin typeface="Tahoma"/>
                <a:cs typeface="Tahoma"/>
              </a:rPr>
              <a:t>4</a:t>
            </a:r>
            <a:r>
              <a:rPr sz="1800" b="1" u="heavy" spc="-60" dirty="0">
                <a:uFill>
                  <a:solidFill>
                    <a:srgbClr val="000000"/>
                  </a:solidFill>
                </a:uFill>
                <a:latin typeface="Tahoma"/>
                <a:cs typeface="Tahoma"/>
              </a:rPr>
              <a:t>.</a:t>
            </a:r>
            <a:r>
              <a:rPr sz="1800" b="1" u="heavy" spc="-25" dirty="0">
                <a:uFill>
                  <a:solidFill>
                    <a:srgbClr val="000000"/>
                  </a:solidFill>
                </a:uFill>
                <a:latin typeface="Tahoma"/>
                <a:cs typeface="Tahoma"/>
              </a:rPr>
              <a:t> </a:t>
            </a:r>
            <a:r>
              <a:rPr sz="1800" b="1" u="heavy" spc="-40" dirty="0">
                <a:uFill>
                  <a:solidFill>
                    <a:srgbClr val="000000"/>
                  </a:solidFill>
                </a:uFill>
                <a:latin typeface="Tahoma"/>
                <a:cs typeface="Tahoma"/>
              </a:rPr>
              <a:t>Au</a:t>
            </a:r>
            <a:r>
              <a:rPr sz="1800" b="1" u="heavy" spc="-25" dirty="0">
                <a:uFill>
                  <a:solidFill>
                    <a:srgbClr val="000000"/>
                  </a:solidFill>
                </a:uFill>
                <a:latin typeface="Tahoma"/>
                <a:cs typeface="Tahoma"/>
              </a:rPr>
              <a:t>s</a:t>
            </a:r>
            <a:r>
              <a:rPr sz="1800" b="1" u="heavy" spc="-20" dirty="0">
                <a:uFill>
                  <a:solidFill>
                    <a:srgbClr val="000000"/>
                  </a:solidFill>
                </a:uFill>
                <a:latin typeface="Tahoma"/>
                <a:cs typeface="Tahoma"/>
              </a:rPr>
              <a:t>cult</a:t>
            </a:r>
            <a:r>
              <a:rPr sz="1800" b="1" u="heavy" spc="-15" dirty="0">
                <a:uFill>
                  <a:solidFill>
                    <a:srgbClr val="000000"/>
                  </a:solidFill>
                </a:uFill>
                <a:latin typeface="Tahoma"/>
                <a:cs typeface="Tahoma"/>
              </a:rPr>
              <a:t>a</a:t>
            </a:r>
            <a:r>
              <a:rPr sz="1800" b="1" u="heavy" spc="-90" dirty="0">
                <a:uFill>
                  <a:solidFill>
                    <a:srgbClr val="000000"/>
                  </a:solidFill>
                </a:uFill>
                <a:latin typeface="Tahoma"/>
                <a:cs typeface="Tahoma"/>
              </a:rPr>
              <a:t>tion</a:t>
            </a:r>
            <a:r>
              <a:rPr sz="1800" b="1" spc="-70" dirty="0">
                <a:latin typeface="Tahoma"/>
                <a:cs typeface="Tahoma"/>
              </a:rPr>
              <a:t> </a:t>
            </a:r>
            <a:r>
              <a:rPr sz="1800" spc="-245" dirty="0">
                <a:latin typeface="Verdana"/>
                <a:cs typeface="Verdana"/>
              </a:rPr>
              <a:t>–</a:t>
            </a:r>
            <a:endParaRPr sz="1800">
              <a:latin typeface="Verdana"/>
              <a:cs typeface="Verdana"/>
            </a:endParaRPr>
          </a:p>
          <a:p>
            <a:pPr>
              <a:lnSpc>
                <a:spcPct val="100000"/>
              </a:lnSpc>
              <a:spcBef>
                <a:spcPts val="35"/>
              </a:spcBef>
            </a:pPr>
            <a:endParaRPr sz="1750">
              <a:latin typeface="Verdana"/>
              <a:cs typeface="Verdana"/>
            </a:endParaRPr>
          </a:p>
          <a:p>
            <a:pPr marL="364490" indent="-288290">
              <a:lnSpc>
                <a:spcPct val="100000"/>
              </a:lnSpc>
              <a:buFont typeface="Wingdings"/>
              <a:buChar char=""/>
              <a:tabLst>
                <a:tab pos="364490" algn="l"/>
              </a:tabLst>
            </a:pPr>
            <a:r>
              <a:rPr sz="1800" spc="-135" dirty="0">
                <a:latin typeface="Verdana"/>
                <a:cs typeface="Verdana"/>
              </a:rPr>
              <a:t>H</a:t>
            </a:r>
            <a:r>
              <a:rPr sz="1800" spc="105" dirty="0">
                <a:latin typeface="Verdana"/>
                <a:cs typeface="Verdana"/>
              </a:rPr>
              <a:t>e</a:t>
            </a:r>
            <a:r>
              <a:rPr sz="1800" spc="140" dirty="0">
                <a:latin typeface="Verdana"/>
                <a:cs typeface="Verdana"/>
              </a:rPr>
              <a:t>a</a:t>
            </a:r>
            <a:r>
              <a:rPr sz="1800" spc="-165" dirty="0">
                <a:latin typeface="Verdana"/>
                <a:cs typeface="Verdana"/>
              </a:rPr>
              <a:t>rt</a:t>
            </a:r>
            <a:r>
              <a:rPr sz="1800" spc="-135" dirty="0">
                <a:latin typeface="Verdana"/>
                <a:cs typeface="Verdana"/>
              </a:rPr>
              <a:t> </a:t>
            </a:r>
            <a:r>
              <a:rPr sz="1800" spc="-254" dirty="0">
                <a:latin typeface="Verdana"/>
                <a:cs typeface="Verdana"/>
              </a:rPr>
              <a:t>s</a:t>
            </a:r>
            <a:r>
              <a:rPr sz="1800" spc="90" dirty="0">
                <a:latin typeface="Verdana"/>
                <a:cs typeface="Verdana"/>
              </a:rPr>
              <a:t>o</a:t>
            </a:r>
            <a:r>
              <a:rPr sz="1800" spc="-65" dirty="0">
                <a:latin typeface="Verdana"/>
                <a:cs typeface="Verdana"/>
              </a:rPr>
              <a:t>u</a:t>
            </a:r>
            <a:r>
              <a:rPr sz="1800" spc="-30" dirty="0">
                <a:latin typeface="Verdana"/>
                <a:cs typeface="Verdana"/>
              </a:rPr>
              <a:t>n</a:t>
            </a:r>
            <a:r>
              <a:rPr sz="1800" spc="95" dirty="0">
                <a:latin typeface="Verdana"/>
                <a:cs typeface="Verdana"/>
              </a:rPr>
              <a:t>d</a:t>
            </a:r>
            <a:r>
              <a:rPr sz="1800" spc="-240" dirty="0">
                <a:latin typeface="Verdana"/>
                <a:cs typeface="Verdana"/>
              </a:rPr>
              <a:t>s</a:t>
            </a:r>
            <a:endParaRPr sz="1800">
              <a:latin typeface="Verdana"/>
              <a:cs typeface="Verdana"/>
            </a:endParaRPr>
          </a:p>
          <a:p>
            <a:pPr marL="364490" indent="-288290">
              <a:lnSpc>
                <a:spcPct val="100000"/>
              </a:lnSpc>
              <a:spcBef>
                <a:spcPts val="5"/>
              </a:spcBef>
              <a:buFont typeface="Wingdings"/>
              <a:buChar char=""/>
              <a:tabLst>
                <a:tab pos="364490" algn="l"/>
              </a:tabLst>
            </a:pPr>
            <a:r>
              <a:rPr sz="1800" spc="-114" dirty="0">
                <a:latin typeface="Verdana"/>
                <a:cs typeface="Verdana"/>
              </a:rPr>
              <a:t>Murmurs</a:t>
            </a:r>
            <a:endParaRPr sz="1800">
              <a:latin typeface="Verdana"/>
              <a:cs typeface="Verdana"/>
            </a:endParaRPr>
          </a:p>
          <a:p>
            <a:pPr marL="364490" indent="-288290">
              <a:lnSpc>
                <a:spcPct val="100000"/>
              </a:lnSpc>
              <a:buFont typeface="Wingdings"/>
              <a:buChar char=""/>
              <a:tabLst>
                <a:tab pos="364490" algn="l"/>
              </a:tabLst>
            </a:pPr>
            <a:r>
              <a:rPr sz="1800" spc="125" dirty="0">
                <a:latin typeface="Verdana"/>
                <a:cs typeface="Verdana"/>
              </a:rPr>
              <a:t>O</a:t>
            </a:r>
            <a:r>
              <a:rPr sz="1800" spc="-55" dirty="0">
                <a:latin typeface="Verdana"/>
                <a:cs typeface="Verdana"/>
              </a:rPr>
              <a:t>t</a:t>
            </a:r>
            <a:r>
              <a:rPr sz="1800" spc="-75" dirty="0">
                <a:latin typeface="Verdana"/>
                <a:cs typeface="Verdana"/>
              </a:rPr>
              <a:t>h</a:t>
            </a:r>
            <a:r>
              <a:rPr sz="1800" spc="105" dirty="0">
                <a:latin typeface="Verdana"/>
                <a:cs typeface="Verdana"/>
              </a:rPr>
              <a:t>e</a:t>
            </a:r>
            <a:r>
              <a:rPr sz="1800" spc="-229" dirty="0">
                <a:latin typeface="Verdana"/>
                <a:cs typeface="Verdana"/>
              </a:rPr>
              <a:t>r</a:t>
            </a:r>
            <a:r>
              <a:rPr sz="1800" spc="-170" dirty="0">
                <a:latin typeface="Verdana"/>
                <a:cs typeface="Verdana"/>
              </a:rPr>
              <a:t> </a:t>
            </a:r>
            <a:r>
              <a:rPr sz="1800" spc="95" dirty="0">
                <a:latin typeface="Verdana"/>
                <a:cs typeface="Verdana"/>
              </a:rPr>
              <a:t>d</a:t>
            </a:r>
            <a:r>
              <a:rPr sz="1800" spc="-175" dirty="0">
                <a:latin typeface="Verdana"/>
                <a:cs typeface="Verdana"/>
              </a:rPr>
              <a:t>i</a:t>
            </a:r>
            <a:r>
              <a:rPr sz="1800" spc="140" dirty="0">
                <a:latin typeface="Verdana"/>
                <a:cs typeface="Verdana"/>
              </a:rPr>
              <a:t>a</a:t>
            </a:r>
            <a:r>
              <a:rPr sz="1800" spc="-260" dirty="0">
                <a:latin typeface="Verdana"/>
                <a:cs typeface="Verdana"/>
              </a:rPr>
              <a:t>s</a:t>
            </a:r>
            <a:r>
              <a:rPr sz="1800" spc="-5" dirty="0">
                <a:latin typeface="Verdana"/>
                <a:cs typeface="Verdana"/>
              </a:rPr>
              <a:t>to</a:t>
            </a:r>
            <a:r>
              <a:rPr sz="1800" spc="-105" dirty="0">
                <a:latin typeface="Verdana"/>
                <a:cs typeface="Verdana"/>
              </a:rPr>
              <a:t>l</a:t>
            </a:r>
            <a:r>
              <a:rPr sz="1800" spc="-175" dirty="0">
                <a:latin typeface="Verdana"/>
                <a:cs typeface="Verdana"/>
              </a:rPr>
              <a:t>i</a:t>
            </a:r>
            <a:r>
              <a:rPr sz="1800" spc="225" dirty="0">
                <a:latin typeface="Verdana"/>
                <a:cs typeface="Verdana"/>
              </a:rPr>
              <a:t>c</a:t>
            </a:r>
            <a:r>
              <a:rPr sz="1800" spc="-75" dirty="0">
                <a:latin typeface="Verdana"/>
                <a:cs typeface="Verdana"/>
              </a:rPr>
              <a:t> </a:t>
            </a:r>
            <a:r>
              <a:rPr sz="1800" spc="-260" dirty="0">
                <a:latin typeface="Verdana"/>
                <a:cs typeface="Verdana"/>
              </a:rPr>
              <a:t>s</a:t>
            </a:r>
            <a:r>
              <a:rPr sz="1800" spc="90" dirty="0">
                <a:latin typeface="Verdana"/>
                <a:cs typeface="Verdana"/>
              </a:rPr>
              <a:t>o</a:t>
            </a:r>
            <a:r>
              <a:rPr sz="1800" spc="-65" dirty="0">
                <a:latin typeface="Verdana"/>
                <a:cs typeface="Verdana"/>
              </a:rPr>
              <a:t>u</a:t>
            </a:r>
            <a:r>
              <a:rPr sz="1800" spc="-30" dirty="0">
                <a:latin typeface="Verdana"/>
                <a:cs typeface="Verdana"/>
              </a:rPr>
              <a:t>n</a:t>
            </a:r>
            <a:r>
              <a:rPr sz="1800" spc="95" dirty="0">
                <a:latin typeface="Verdana"/>
                <a:cs typeface="Verdana"/>
              </a:rPr>
              <a:t>d</a:t>
            </a:r>
            <a:r>
              <a:rPr sz="1800" spc="-240" dirty="0">
                <a:latin typeface="Verdana"/>
                <a:cs typeface="Verdana"/>
              </a:rPr>
              <a:t>s</a:t>
            </a:r>
            <a:r>
              <a:rPr sz="1800" spc="-90" dirty="0">
                <a:latin typeface="Verdana"/>
                <a:cs typeface="Verdana"/>
              </a:rPr>
              <a:t> </a:t>
            </a:r>
            <a:r>
              <a:rPr sz="1800" spc="105" dirty="0">
                <a:latin typeface="Verdana"/>
                <a:cs typeface="Verdana"/>
              </a:rPr>
              <a:t>e</a:t>
            </a:r>
            <a:r>
              <a:rPr sz="1800" spc="60" dirty="0">
                <a:latin typeface="Verdana"/>
                <a:cs typeface="Verdana"/>
              </a:rPr>
              <a:t>tc</a:t>
            </a:r>
            <a:endParaRPr sz="1800">
              <a:latin typeface="Verdana"/>
              <a:cs typeface="Verdana"/>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
            <a:ext cx="9141619" cy="6853555"/>
            <a:chOff x="0" y="0"/>
            <a:chExt cx="12188825" cy="6853555"/>
          </a:xfrm>
        </p:grpSpPr>
        <p:pic>
          <p:nvPicPr>
            <p:cNvPr id="3" name="object 3"/>
            <p:cNvPicPr/>
            <p:nvPr/>
          </p:nvPicPr>
          <p:blipFill>
            <a:blip r:embed="rId2" cstate="print"/>
            <a:stretch>
              <a:fillRect/>
            </a:stretch>
          </p:blipFill>
          <p:spPr>
            <a:xfrm>
              <a:off x="82296" y="0"/>
              <a:ext cx="7538847" cy="3382899"/>
            </a:xfrm>
            <a:prstGeom prst="rect">
              <a:avLst/>
            </a:prstGeom>
          </p:spPr>
        </p:pic>
        <p:pic>
          <p:nvPicPr>
            <p:cNvPr id="4" name="object 4"/>
            <p:cNvPicPr/>
            <p:nvPr/>
          </p:nvPicPr>
          <p:blipFill>
            <a:blip r:embed="rId3" cstate="print"/>
            <a:stretch>
              <a:fillRect/>
            </a:stretch>
          </p:blipFill>
          <p:spPr>
            <a:xfrm>
              <a:off x="278891" y="132587"/>
              <a:ext cx="7155180" cy="3063239"/>
            </a:xfrm>
            <a:prstGeom prst="rect">
              <a:avLst/>
            </a:prstGeom>
          </p:spPr>
        </p:pic>
        <p:pic>
          <p:nvPicPr>
            <p:cNvPr id="5" name="object 5"/>
            <p:cNvPicPr/>
            <p:nvPr/>
          </p:nvPicPr>
          <p:blipFill>
            <a:blip r:embed="rId4" cstate="print"/>
            <a:stretch>
              <a:fillRect/>
            </a:stretch>
          </p:blipFill>
          <p:spPr>
            <a:xfrm>
              <a:off x="6131052" y="3191192"/>
              <a:ext cx="6057646" cy="3662045"/>
            </a:xfrm>
            <a:prstGeom prst="rect">
              <a:avLst/>
            </a:prstGeom>
          </p:spPr>
        </p:pic>
        <p:pic>
          <p:nvPicPr>
            <p:cNvPr id="6" name="object 6"/>
            <p:cNvPicPr/>
            <p:nvPr/>
          </p:nvPicPr>
          <p:blipFill>
            <a:blip r:embed="rId5" cstate="print"/>
            <a:stretch>
              <a:fillRect/>
            </a:stretch>
          </p:blipFill>
          <p:spPr>
            <a:xfrm>
              <a:off x="2761488" y="2793441"/>
              <a:ext cx="2423033" cy="521004"/>
            </a:xfrm>
            <a:prstGeom prst="rect">
              <a:avLst/>
            </a:prstGeom>
          </p:spPr>
        </p:pic>
      </p:grpSp>
      <p:sp>
        <p:nvSpPr>
          <p:cNvPr id="7" name="object 7"/>
          <p:cNvSpPr txBox="1"/>
          <p:nvPr/>
        </p:nvSpPr>
        <p:spPr>
          <a:xfrm>
            <a:off x="2174558" y="2858847"/>
            <a:ext cx="1599724" cy="566822"/>
          </a:xfrm>
          <a:prstGeom prst="rect">
            <a:avLst/>
          </a:prstGeom>
        </p:spPr>
        <p:txBody>
          <a:bodyPr vert="horz" wrap="square" lIns="0" tIns="12700" rIns="0" bIns="0" rtlCol="0">
            <a:spAutoFit/>
          </a:bodyPr>
          <a:lstStyle/>
          <a:p>
            <a:pPr marL="12700">
              <a:lnSpc>
                <a:spcPct val="100000"/>
              </a:lnSpc>
              <a:spcBef>
                <a:spcPts val="100"/>
              </a:spcBef>
            </a:pPr>
            <a:r>
              <a:rPr sz="1800" b="1" spc="-70" dirty="0">
                <a:latin typeface="Tahoma"/>
                <a:cs typeface="Tahoma"/>
              </a:rPr>
              <a:t>Parasterna</a:t>
            </a:r>
            <a:r>
              <a:rPr sz="1800" b="1" spc="-40" dirty="0">
                <a:latin typeface="Tahoma"/>
                <a:cs typeface="Tahoma"/>
              </a:rPr>
              <a:t>l</a:t>
            </a:r>
            <a:r>
              <a:rPr sz="1800" b="1" spc="-30" dirty="0">
                <a:latin typeface="Tahoma"/>
                <a:cs typeface="Tahoma"/>
              </a:rPr>
              <a:t> </a:t>
            </a:r>
            <a:r>
              <a:rPr sz="1800" b="1" dirty="0">
                <a:latin typeface="Tahoma"/>
                <a:cs typeface="Tahoma"/>
              </a:rPr>
              <a:t>heaves</a:t>
            </a:r>
            <a:endParaRPr sz="1800">
              <a:latin typeface="Tahoma"/>
              <a:cs typeface="Tahoma"/>
            </a:endParaRPr>
          </a:p>
        </p:txBody>
      </p:sp>
      <p:pic>
        <p:nvPicPr>
          <p:cNvPr id="8" name="object 8"/>
          <p:cNvPicPr/>
          <p:nvPr/>
        </p:nvPicPr>
        <p:blipFill>
          <a:blip r:embed="rId6" cstate="print"/>
          <a:stretch>
            <a:fillRect/>
          </a:stretch>
        </p:blipFill>
        <p:spPr>
          <a:xfrm>
            <a:off x="6463664" y="6327643"/>
            <a:ext cx="1165764" cy="521004"/>
          </a:xfrm>
          <a:prstGeom prst="rect">
            <a:avLst/>
          </a:prstGeom>
        </p:spPr>
      </p:pic>
      <p:sp>
        <p:nvSpPr>
          <p:cNvPr id="9" name="object 9"/>
          <p:cNvSpPr txBox="1"/>
          <p:nvPr/>
        </p:nvSpPr>
        <p:spPr>
          <a:xfrm>
            <a:off x="6567107" y="6395720"/>
            <a:ext cx="900589" cy="566822"/>
          </a:xfrm>
          <a:prstGeom prst="rect">
            <a:avLst/>
          </a:prstGeom>
        </p:spPr>
        <p:txBody>
          <a:bodyPr vert="horz" wrap="square" lIns="0" tIns="12700" rIns="0" bIns="0" rtlCol="0">
            <a:spAutoFit/>
          </a:bodyPr>
          <a:lstStyle/>
          <a:p>
            <a:pPr marL="12700">
              <a:lnSpc>
                <a:spcPct val="100000"/>
              </a:lnSpc>
              <a:spcBef>
                <a:spcPts val="100"/>
              </a:spcBef>
            </a:pPr>
            <a:r>
              <a:rPr sz="1800" b="1" spc="35" dirty="0">
                <a:latin typeface="Tahoma"/>
                <a:cs typeface="Tahoma"/>
              </a:rPr>
              <a:t>Apex</a:t>
            </a:r>
            <a:r>
              <a:rPr sz="1800" b="1" spc="-80" dirty="0">
                <a:latin typeface="Tahoma"/>
                <a:cs typeface="Tahoma"/>
              </a:rPr>
              <a:t> </a:t>
            </a:r>
            <a:r>
              <a:rPr sz="1800" b="1" dirty="0">
                <a:latin typeface="Tahoma"/>
                <a:cs typeface="Tahoma"/>
              </a:rPr>
              <a:t>beat</a:t>
            </a:r>
            <a:endParaRPr sz="1800">
              <a:latin typeface="Tahoma"/>
              <a:cs typeface="Tahoma"/>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450276" y="557606"/>
            <a:ext cx="5864924" cy="505908"/>
          </a:xfrm>
          <a:prstGeom prst="rect">
            <a:avLst/>
          </a:prstGeom>
        </p:spPr>
        <p:txBody>
          <a:bodyPr vert="horz" wrap="square" lIns="0" tIns="13335" rIns="0" bIns="0" rtlCol="0">
            <a:spAutoFit/>
          </a:bodyPr>
          <a:lstStyle/>
          <a:p>
            <a:pPr marL="12700">
              <a:lnSpc>
                <a:spcPct val="100000"/>
              </a:lnSpc>
              <a:spcBef>
                <a:spcPts val="105"/>
              </a:spcBef>
            </a:pPr>
            <a:r>
              <a:rPr sz="3200" spc="-60" dirty="0"/>
              <a:t>Central</a:t>
            </a:r>
            <a:r>
              <a:rPr sz="3200" spc="-35" dirty="0"/>
              <a:t> </a:t>
            </a:r>
            <a:r>
              <a:rPr sz="3200" spc="-110" dirty="0"/>
              <a:t>nervous</a:t>
            </a:r>
            <a:r>
              <a:rPr sz="3200" spc="-35" dirty="0"/>
              <a:t> </a:t>
            </a:r>
            <a:r>
              <a:rPr sz="3200" spc="-120" dirty="0"/>
              <a:t>system</a:t>
            </a:r>
            <a:endParaRPr sz="3200"/>
          </a:p>
        </p:txBody>
      </p:sp>
      <p:sp>
        <p:nvSpPr>
          <p:cNvPr id="4" name="object 4"/>
          <p:cNvSpPr txBox="1"/>
          <p:nvPr/>
        </p:nvSpPr>
        <p:spPr>
          <a:xfrm>
            <a:off x="762000" y="1066800"/>
            <a:ext cx="7086600" cy="5672037"/>
          </a:xfrm>
          <a:prstGeom prst="rect">
            <a:avLst/>
          </a:prstGeom>
        </p:spPr>
        <p:txBody>
          <a:bodyPr vert="horz" wrap="square" lIns="0" tIns="14604" rIns="0" bIns="0" rtlCol="0">
            <a:spAutoFit/>
          </a:bodyPr>
          <a:lstStyle/>
          <a:p>
            <a:pPr marL="12700">
              <a:lnSpc>
                <a:spcPts val="2400"/>
              </a:lnSpc>
              <a:spcBef>
                <a:spcPts val="114"/>
              </a:spcBef>
            </a:pPr>
            <a:r>
              <a:rPr sz="2000" u="heavy" spc="-85" dirty="0">
                <a:uFill>
                  <a:solidFill>
                    <a:srgbClr val="000000"/>
                  </a:solidFill>
                </a:uFill>
                <a:latin typeface="Times New Roman" pitchFamily="18" charset="0"/>
                <a:cs typeface="Times New Roman" pitchFamily="18" charset="0"/>
              </a:rPr>
              <a:t>Why-</a:t>
            </a:r>
            <a:endParaRPr sz="2000">
              <a:latin typeface="Times New Roman" pitchFamily="18" charset="0"/>
              <a:cs typeface="Times New Roman" pitchFamily="18" charset="0"/>
            </a:endParaRPr>
          </a:p>
          <a:p>
            <a:pPr marL="300355" indent="-288290">
              <a:lnSpc>
                <a:spcPct val="100000"/>
              </a:lnSpc>
              <a:buFont typeface="Wingdings"/>
              <a:buChar char=""/>
              <a:tabLst>
                <a:tab pos="300990" algn="l"/>
              </a:tabLst>
            </a:pPr>
            <a:r>
              <a:rPr sz="1800" spc="-45" dirty="0">
                <a:latin typeface="Times New Roman" pitchFamily="18" charset="0"/>
                <a:cs typeface="Times New Roman" pitchFamily="18" charset="0"/>
              </a:rPr>
              <a:t>Weakness</a:t>
            </a:r>
            <a:r>
              <a:rPr sz="1800" spc="-35" dirty="0">
                <a:latin typeface="Times New Roman" pitchFamily="18" charset="0"/>
                <a:cs typeface="Times New Roman" pitchFamily="18" charset="0"/>
              </a:rPr>
              <a:t> </a:t>
            </a:r>
            <a:r>
              <a:rPr sz="1800" spc="-95" dirty="0">
                <a:latin typeface="Times New Roman" pitchFamily="18" charset="0"/>
                <a:cs typeface="Times New Roman" pitchFamily="18" charset="0"/>
              </a:rPr>
              <a:t>in</a:t>
            </a:r>
            <a:r>
              <a:rPr sz="1800" spc="-30" dirty="0">
                <a:latin typeface="Times New Roman" pitchFamily="18" charset="0"/>
                <a:cs typeface="Times New Roman" pitchFamily="18" charset="0"/>
              </a:rPr>
              <a:t> </a:t>
            </a:r>
            <a:r>
              <a:rPr sz="1800" spc="-20" dirty="0">
                <a:latin typeface="Times New Roman" pitchFamily="18" charset="0"/>
                <a:cs typeface="Times New Roman" pitchFamily="18" charset="0"/>
              </a:rPr>
              <a:t>upper</a:t>
            </a:r>
            <a:r>
              <a:rPr sz="1800" spc="-60" dirty="0">
                <a:latin typeface="Times New Roman" pitchFamily="18" charset="0"/>
                <a:cs typeface="Times New Roman" pitchFamily="18" charset="0"/>
              </a:rPr>
              <a:t> </a:t>
            </a:r>
            <a:r>
              <a:rPr sz="1800" spc="-85" dirty="0">
                <a:latin typeface="Times New Roman" pitchFamily="18" charset="0"/>
                <a:cs typeface="Times New Roman" pitchFamily="18" charset="0"/>
              </a:rPr>
              <a:t>or</a:t>
            </a:r>
            <a:r>
              <a:rPr sz="1800" spc="-30" dirty="0">
                <a:latin typeface="Times New Roman" pitchFamily="18" charset="0"/>
                <a:cs typeface="Times New Roman" pitchFamily="18" charset="0"/>
              </a:rPr>
              <a:t> </a:t>
            </a:r>
            <a:r>
              <a:rPr sz="1800" spc="-75" dirty="0">
                <a:latin typeface="Times New Roman" pitchFamily="18" charset="0"/>
                <a:cs typeface="Times New Roman" pitchFamily="18" charset="0"/>
              </a:rPr>
              <a:t>lower</a:t>
            </a:r>
            <a:r>
              <a:rPr sz="1800" spc="-30" dirty="0">
                <a:latin typeface="Times New Roman" pitchFamily="18" charset="0"/>
                <a:cs typeface="Times New Roman" pitchFamily="18" charset="0"/>
              </a:rPr>
              <a:t> </a:t>
            </a:r>
            <a:r>
              <a:rPr sz="1800" spc="-50" dirty="0">
                <a:latin typeface="Times New Roman" pitchFamily="18" charset="0"/>
                <a:cs typeface="Times New Roman" pitchFamily="18" charset="0"/>
              </a:rPr>
              <a:t>limb</a:t>
            </a:r>
            <a:endParaRPr sz="1800">
              <a:latin typeface="Times New Roman" pitchFamily="18" charset="0"/>
              <a:cs typeface="Times New Roman" pitchFamily="18" charset="0"/>
            </a:endParaRPr>
          </a:p>
          <a:p>
            <a:pPr marL="300355" indent="-288290">
              <a:lnSpc>
                <a:spcPct val="100000"/>
              </a:lnSpc>
              <a:spcBef>
                <a:spcPts val="5"/>
              </a:spcBef>
              <a:buFont typeface="Wingdings"/>
              <a:buChar char=""/>
              <a:tabLst>
                <a:tab pos="300990" algn="l"/>
              </a:tabLst>
            </a:pPr>
            <a:r>
              <a:rPr sz="1800" spc="-110" dirty="0">
                <a:latin typeface="Times New Roman" pitchFamily="18" charset="0"/>
                <a:cs typeface="Times New Roman" pitchFamily="18" charset="0"/>
              </a:rPr>
              <a:t>Wasti</a:t>
            </a:r>
            <a:r>
              <a:rPr sz="1800" spc="-114" dirty="0">
                <a:latin typeface="Times New Roman" pitchFamily="18" charset="0"/>
                <a:cs typeface="Times New Roman" pitchFamily="18" charset="0"/>
              </a:rPr>
              <a:t>n</a:t>
            </a:r>
            <a:r>
              <a:rPr sz="1800" spc="55" dirty="0">
                <a:latin typeface="Times New Roman" pitchFamily="18" charset="0"/>
                <a:cs typeface="Times New Roman" pitchFamily="18" charset="0"/>
              </a:rPr>
              <a:t>g</a:t>
            </a:r>
            <a:r>
              <a:rPr sz="1800" spc="-25" dirty="0">
                <a:latin typeface="Times New Roman" pitchFamily="18" charset="0"/>
                <a:cs typeface="Times New Roman" pitchFamily="18" charset="0"/>
              </a:rPr>
              <a:t> </a:t>
            </a:r>
            <a:r>
              <a:rPr sz="1800" spc="-95" dirty="0">
                <a:latin typeface="Times New Roman" pitchFamily="18" charset="0"/>
                <a:cs typeface="Times New Roman" pitchFamily="18" charset="0"/>
              </a:rPr>
              <a:t>o</a:t>
            </a:r>
            <a:r>
              <a:rPr sz="1800" spc="-55" dirty="0">
                <a:latin typeface="Times New Roman" pitchFamily="18" charset="0"/>
                <a:cs typeface="Times New Roman" pitchFamily="18" charset="0"/>
              </a:rPr>
              <a:t>f</a:t>
            </a:r>
            <a:r>
              <a:rPr sz="1800" spc="-25" dirty="0">
                <a:latin typeface="Times New Roman" pitchFamily="18" charset="0"/>
                <a:cs typeface="Times New Roman" pitchFamily="18" charset="0"/>
              </a:rPr>
              <a:t> </a:t>
            </a:r>
            <a:r>
              <a:rPr sz="1800" spc="-20" dirty="0">
                <a:latin typeface="Times New Roman" pitchFamily="18" charset="0"/>
                <a:cs typeface="Times New Roman" pitchFamily="18" charset="0"/>
              </a:rPr>
              <a:t>m</a:t>
            </a:r>
            <a:r>
              <a:rPr sz="1800" spc="-15" dirty="0">
                <a:latin typeface="Times New Roman" pitchFamily="18" charset="0"/>
                <a:cs typeface="Times New Roman" pitchFamily="18" charset="0"/>
              </a:rPr>
              <a:t>uscle</a:t>
            </a:r>
            <a:endParaRPr sz="1800">
              <a:latin typeface="Times New Roman" pitchFamily="18" charset="0"/>
              <a:cs typeface="Times New Roman" pitchFamily="18" charset="0"/>
            </a:endParaRPr>
          </a:p>
          <a:p>
            <a:pPr marL="300355" indent="-288290">
              <a:lnSpc>
                <a:spcPct val="100000"/>
              </a:lnSpc>
              <a:buFont typeface="Wingdings"/>
              <a:buChar char=""/>
              <a:tabLst>
                <a:tab pos="300990" algn="l"/>
              </a:tabLst>
            </a:pPr>
            <a:r>
              <a:rPr sz="1800" spc="-65" dirty="0">
                <a:latin typeface="Times New Roman" pitchFamily="18" charset="0"/>
                <a:cs typeface="Times New Roman" pitchFamily="18" charset="0"/>
              </a:rPr>
              <a:t>Unsteadiness</a:t>
            </a:r>
            <a:endParaRPr sz="1800">
              <a:latin typeface="Times New Roman" pitchFamily="18" charset="0"/>
              <a:cs typeface="Times New Roman" pitchFamily="18" charset="0"/>
            </a:endParaRPr>
          </a:p>
          <a:p>
            <a:pPr marL="300355" indent="-288290">
              <a:lnSpc>
                <a:spcPct val="100000"/>
              </a:lnSpc>
              <a:buFont typeface="Wingdings"/>
              <a:buChar char=""/>
              <a:tabLst>
                <a:tab pos="300990" algn="l"/>
              </a:tabLst>
            </a:pPr>
            <a:r>
              <a:rPr sz="1800" spc="-95" dirty="0">
                <a:latin typeface="Times New Roman" pitchFamily="18" charset="0"/>
                <a:cs typeface="Times New Roman" pitchFamily="18" charset="0"/>
              </a:rPr>
              <a:t>Involuntary</a:t>
            </a:r>
            <a:r>
              <a:rPr sz="1800" spc="-30" dirty="0">
                <a:latin typeface="Times New Roman" pitchFamily="18" charset="0"/>
                <a:cs typeface="Times New Roman" pitchFamily="18" charset="0"/>
              </a:rPr>
              <a:t> </a:t>
            </a:r>
            <a:r>
              <a:rPr sz="1800" spc="-35" dirty="0">
                <a:latin typeface="Times New Roman" pitchFamily="18" charset="0"/>
                <a:cs typeface="Times New Roman" pitchFamily="18" charset="0"/>
              </a:rPr>
              <a:t>movements</a:t>
            </a:r>
            <a:endParaRPr sz="1800">
              <a:latin typeface="Times New Roman" pitchFamily="18" charset="0"/>
              <a:cs typeface="Times New Roman" pitchFamily="18" charset="0"/>
            </a:endParaRPr>
          </a:p>
          <a:p>
            <a:pPr marL="300355" indent="-288290">
              <a:lnSpc>
                <a:spcPct val="100000"/>
              </a:lnSpc>
              <a:buFont typeface="Wingdings"/>
              <a:buChar char=""/>
              <a:tabLst>
                <a:tab pos="300990" algn="l"/>
              </a:tabLst>
            </a:pPr>
            <a:r>
              <a:rPr sz="1800" spc="-75" dirty="0">
                <a:latin typeface="Times New Roman" pitchFamily="18" charset="0"/>
                <a:cs typeface="Times New Roman" pitchFamily="18" charset="0"/>
              </a:rPr>
              <a:t>Sensory</a:t>
            </a:r>
            <a:r>
              <a:rPr sz="1800" spc="-30" dirty="0">
                <a:latin typeface="Times New Roman" pitchFamily="18" charset="0"/>
                <a:cs typeface="Times New Roman" pitchFamily="18" charset="0"/>
              </a:rPr>
              <a:t> </a:t>
            </a:r>
            <a:r>
              <a:rPr sz="1800" spc="-70" dirty="0">
                <a:latin typeface="Times New Roman" pitchFamily="18" charset="0"/>
                <a:cs typeface="Times New Roman" pitchFamily="18" charset="0"/>
              </a:rPr>
              <a:t>symtoms</a:t>
            </a:r>
            <a:r>
              <a:rPr sz="1800" spc="-65" dirty="0">
                <a:latin typeface="Times New Roman" pitchFamily="18" charset="0"/>
                <a:cs typeface="Times New Roman" pitchFamily="18" charset="0"/>
              </a:rPr>
              <a:t> </a:t>
            </a:r>
            <a:r>
              <a:rPr sz="1800" spc="-245" dirty="0">
                <a:latin typeface="Times New Roman" pitchFamily="18" charset="0"/>
                <a:cs typeface="Times New Roman" pitchFamily="18" charset="0"/>
              </a:rPr>
              <a:t>–</a:t>
            </a:r>
            <a:r>
              <a:rPr sz="1800" spc="-25" dirty="0">
                <a:latin typeface="Times New Roman" pitchFamily="18" charset="0"/>
                <a:cs typeface="Times New Roman" pitchFamily="18" charset="0"/>
              </a:rPr>
              <a:t> </a:t>
            </a:r>
            <a:r>
              <a:rPr sz="1800" spc="-75" dirty="0">
                <a:latin typeface="Times New Roman" pitchFamily="18" charset="0"/>
                <a:cs typeface="Times New Roman" pitchFamily="18" charset="0"/>
              </a:rPr>
              <a:t>tingling</a:t>
            </a:r>
            <a:r>
              <a:rPr sz="1800" spc="-25" dirty="0">
                <a:latin typeface="Times New Roman" pitchFamily="18" charset="0"/>
                <a:cs typeface="Times New Roman" pitchFamily="18" charset="0"/>
              </a:rPr>
              <a:t> </a:t>
            </a:r>
            <a:r>
              <a:rPr sz="1800" spc="-60" dirty="0">
                <a:latin typeface="Times New Roman" pitchFamily="18" charset="0"/>
                <a:cs typeface="Times New Roman" pitchFamily="18" charset="0"/>
              </a:rPr>
              <a:t>sensation ,</a:t>
            </a:r>
            <a:r>
              <a:rPr sz="1800" spc="-25" dirty="0">
                <a:latin typeface="Times New Roman" pitchFamily="18" charset="0"/>
                <a:cs typeface="Times New Roman" pitchFamily="18" charset="0"/>
              </a:rPr>
              <a:t> numbeness,etc</a:t>
            </a:r>
            <a:endParaRPr sz="1800">
              <a:latin typeface="Times New Roman" pitchFamily="18" charset="0"/>
              <a:cs typeface="Times New Roman" pitchFamily="18" charset="0"/>
            </a:endParaRPr>
          </a:p>
          <a:p>
            <a:pPr marL="300355" indent="-288290">
              <a:lnSpc>
                <a:spcPct val="100000"/>
              </a:lnSpc>
              <a:spcBef>
                <a:spcPts val="5"/>
              </a:spcBef>
              <a:buFont typeface="Wingdings"/>
              <a:buChar char=""/>
              <a:tabLst>
                <a:tab pos="300990" algn="l"/>
              </a:tabLst>
            </a:pPr>
            <a:r>
              <a:rPr sz="1800" spc="-60" dirty="0">
                <a:latin typeface="Times New Roman" pitchFamily="18" charset="0"/>
                <a:cs typeface="Times New Roman" pitchFamily="18" charset="0"/>
              </a:rPr>
              <a:t>Spincture</a:t>
            </a:r>
            <a:r>
              <a:rPr sz="1800" spc="-20" dirty="0">
                <a:latin typeface="Times New Roman" pitchFamily="18" charset="0"/>
                <a:cs typeface="Times New Roman" pitchFamily="18" charset="0"/>
              </a:rPr>
              <a:t> </a:t>
            </a:r>
            <a:r>
              <a:rPr sz="1800" spc="-30" dirty="0">
                <a:latin typeface="Times New Roman" pitchFamily="18" charset="0"/>
                <a:cs typeface="Times New Roman" pitchFamily="18" charset="0"/>
              </a:rPr>
              <a:t>disturbance(bladder</a:t>
            </a:r>
            <a:r>
              <a:rPr sz="1800" spc="-50" dirty="0">
                <a:latin typeface="Times New Roman" pitchFamily="18" charset="0"/>
                <a:cs typeface="Times New Roman" pitchFamily="18" charset="0"/>
              </a:rPr>
              <a:t> </a:t>
            </a:r>
            <a:r>
              <a:rPr sz="1800" spc="-95" dirty="0">
                <a:latin typeface="Times New Roman" pitchFamily="18" charset="0"/>
                <a:cs typeface="Times New Roman" pitchFamily="18" charset="0"/>
              </a:rPr>
              <a:t>fullness</a:t>
            </a:r>
            <a:r>
              <a:rPr sz="1800" dirty="0">
                <a:latin typeface="Times New Roman" pitchFamily="18" charset="0"/>
                <a:cs typeface="Times New Roman" pitchFamily="18" charset="0"/>
              </a:rPr>
              <a:t> </a:t>
            </a:r>
            <a:r>
              <a:rPr sz="1800" spc="-20" dirty="0">
                <a:latin typeface="Times New Roman" pitchFamily="18" charset="0"/>
                <a:cs typeface="Times New Roman" pitchFamily="18" charset="0"/>
              </a:rPr>
              <a:t>etc)</a:t>
            </a:r>
            <a:endParaRPr sz="1800">
              <a:latin typeface="Times New Roman" pitchFamily="18" charset="0"/>
              <a:cs typeface="Times New Roman" pitchFamily="18" charset="0"/>
            </a:endParaRPr>
          </a:p>
          <a:p>
            <a:pPr marL="300355" indent="-288290">
              <a:lnSpc>
                <a:spcPct val="100000"/>
              </a:lnSpc>
              <a:buFont typeface="Wingdings"/>
              <a:buChar char=""/>
              <a:tabLst>
                <a:tab pos="300990" algn="l"/>
              </a:tabLst>
            </a:pPr>
            <a:r>
              <a:rPr sz="1800" spc="-45" dirty="0">
                <a:latin typeface="Times New Roman" pitchFamily="18" charset="0"/>
                <a:cs typeface="Times New Roman" pitchFamily="18" charset="0"/>
              </a:rPr>
              <a:t>Disturbance</a:t>
            </a:r>
            <a:r>
              <a:rPr sz="1800" spc="-70" dirty="0">
                <a:latin typeface="Times New Roman" pitchFamily="18" charset="0"/>
                <a:cs typeface="Times New Roman" pitchFamily="18" charset="0"/>
              </a:rPr>
              <a:t> </a:t>
            </a:r>
            <a:r>
              <a:rPr sz="1800" spc="-95" dirty="0">
                <a:latin typeface="Times New Roman" pitchFamily="18" charset="0"/>
                <a:cs typeface="Times New Roman" pitchFamily="18" charset="0"/>
              </a:rPr>
              <a:t>in</a:t>
            </a:r>
            <a:r>
              <a:rPr sz="1800" spc="-35" dirty="0">
                <a:latin typeface="Times New Roman" pitchFamily="18" charset="0"/>
                <a:cs typeface="Times New Roman" pitchFamily="18" charset="0"/>
              </a:rPr>
              <a:t> </a:t>
            </a:r>
            <a:r>
              <a:rPr sz="1800" spc="-10" dirty="0">
                <a:latin typeface="Times New Roman" pitchFamily="18" charset="0"/>
                <a:cs typeface="Times New Roman" pitchFamily="18" charset="0"/>
              </a:rPr>
              <a:t>cramial</a:t>
            </a:r>
            <a:r>
              <a:rPr sz="1800" spc="-35" dirty="0">
                <a:latin typeface="Times New Roman" pitchFamily="18" charset="0"/>
                <a:cs typeface="Times New Roman" pitchFamily="18" charset="0"/>
              </a:rPr>
              <a:t> </a:t>
            </a:r>
            <a:r>
              <a:rPr sz="1800" spc="-50" dirty="0">
                <a:latin typeface="Times New Roman" pitchFamily="18" charset="0"/>
                <a:cs typeface="Times New Roman" pitchFamily="18" charset="0"/>
              </a:rPr>
              <a:t>nerves</a:t>
            </a:r>
            <a:r>
              <a:rPr sz="1800" spc="-25" dirty="0">
                <a:latin typeface="Times New Roman" pitchFamily="18" charset="0"/>
                <a:cs typeface="Times New Roman" pitchFamily="18" charset="0"/>
              </a:rPr>
              <a:t> </a:t>
            </a:r>
            <a:r>
              <a:rPr sz="1800" spc="-60" dirty="0">
                <a:latin typeface="Times New Roman" pitchFamily="18" charset="0"/>
                <a:cs typeface="Times New Roman" pitchFamily="18" charset="0"/>
              </a:rPr>
              <a:t>function</a:t>
            </a:r>
            <a:endParaRPr sz="1800">
              <a:latin typeface="Times New Roman" pitchFamily="18" charset="0"/>
              <a:cs typeface="Times New Roman" pitchFamily="18" charset="0"/>
            </a:endParaRPr>
          </a:p>
          <a:p>
            <a:pPr marL="300355" indent="-288290">
              <a:lnSpc>
                <a:spcPct val="100000"/>
              </a:lnSpc>
              <a:buFont typeface="Wingdings"/>
              <a:buChar char=""/>
              <a:tabLst>
                <a:tab pos="300990" algn="l"/>
              </a:tabLst>
            </a:pPr>
            <a:r>
              <a:rPr sz="1800" spc="10" dirty="0">
                <a:latin typeface="Times New Roman" pitchFamily="18" charset="0"/>
                <a:cs typeface="Times New Roman" pitchFamily="18" charset="0"/>
              </a:rPr>
              <a:t>Spech</a:t>
            </a:r>
            <a:r>
              <a:rPr sz="1800" spc="-50" dirty="0">
                <a:latin typeface="Times New Roman" pitchFamily="18" charset="0"/>
                <a:cs typeface="Times New Roman" pitchFamily="18" charset="0"/>
              </a:rPr>
              <a:t> </a:t>
            </a:r>
            <a:r>
              <a:rPr sz="1800" spc="-35" dirty="0">
                <a:latin typeface="Times New Roman" pitchFamily="18" charset="0"/>
                <a:cs typeface="Times New Roman" pitchFamily="18" charset="0"/>
              </a:rPr>
              <a:t>disturbance</a:t>
            </a:r>
            <a:endParaRPr sz="1800">
              <a:latin typeface="Times New Roman" pitchFamily="18" charset="0"/>
              <a:cs typeface="Times New Roman" pitchFamily="18" charset="0"/>
            </a:endParaRPr>
          </a:p>
          <a:p>
            <a:pPr marL="300355" indent="-288290">
              <a:lnSpc>
                <a:spcPct val="100000"/>
              </a:lnSpc>
              <a:spcBef>
                <a:spcPts val="5"/>
              </a:spcBef>
              <a:buFont typeface="Wingdings"/>
              <a:buChar char=""/>
              <a:tabLst>
                <a:tab pos="300990" algn="l"/>
              </a:tabLst>
            </a:pPr>
            <a:r>
              <a:rPr sz="1800" spc="-60" dirty="0">
                <a:latin typeface="Times New Roman" pitchFamily="18" charset="0"/>
                <a:cs typeface="Times New Roman" pitchFamily="18" charset="0"/>
              </a:rPr>
              <a:t>Unconsiousness</a:t>
            </a:r>
            <a:endParaRPr sz="1800">
              <a:latin typeface="Times New Roman" pitchFamily="18" charset="0"/>
              <a:cs typeface="Times New Roman" pitchFamily="18" charset="0"/>
            </a:endParaRPr>
          </a:p>
          <a:p>
            <a:pPr marL="300355" indent="-288290">
              <a:lnSpc>
                <a:spcPct val="100000"/>
              </a:lnSpc>
              <a:buFont typeface="Wingdings"/>
              <a:buChar char=""/>
              <a:tabLst>
                <a:tab pos="300990" algn="l"/>
              </a:tabLst>
            </a:pPr>
            <a:r>
              <a:rPr sz="1800" spc="-45" dirty="0">
                <a:latin typeface="Times New Roman" pitchFamily="18" charset="0"/>
                <a:cs typeface="Times New Roman" pitchFamily="18" charset="0"/>
              </a:rPr>
              <a:t>Convulsions</a:t>
            </a:r>
            <a:endParaRPr sz="1800">
              <a:latin typeface="Times New Roman" pitchFamily="18" charset="0"/>
              <a:cs typeface="Times New Roman" pitchFamily="18" charset="0"/>
            </a:endParaRPr>
          </a:p>
          <a:p>
            <a:pPr>
              <a:lnSpc>
                <a:spcPct val="100000"/>
              </a:lnSpc>
              <a:spcBef>
                <a:spcPts val="25"/>
              </a:spcBef>
            </a:pPr>
            <a:endParaRPr sz="2750">
              <a:latin typeface="Times New Roman" pitchFamily="18" charset="0"/>
              <a:cs typeface="Times New Roman" pitchFamily="18" charset="0"/>
            </a:endParaRPr>
          </a:p>
          <a:p>
            <a:pPr marL="12700">
              <a:lnSpc>
                <a:spcPts val="2400"/>
              </a:lnSpc>
            </a:pPr>
            <a:r>
              <a:rPr sz="2000" u="heavy" spc="-60" dirty="0">
                <a:uFill>
                  <a:solidFill>
                    <a:srgbClr val="000000"/>
                  </a:solidFill>
                </a:uFill>
                <a:latin typeface="Times New Roman" pitchFamily="18" charset="0"/>
                <a:cs typeface="Times New Roman" pitchFamily="18" charset="0"/>
              </a:rPr>
              <a:t>Ho</a:t>
            </a:r>
            <a:r>
              <a:rPr sz="2000" u="heavy" spc="-170" dirty="0">
                <a:uFill>
                  <a:solidFill>
                    <a:srgbClr val="000000"/>
                  </a:solidFill>
                </a:uFill>
                <a:latin typeface="Times New Roman" pitchFamily="18" charset="0"/>
                <a:cs typeface="Times New Roman" pitchFamily="18" charset="0"/>
              </a:rPr>
              <a:t>w</a:t>
            </a:r>
            <a:r>
              <a:rPr sz="2000" u="heavy" spc="-70" dirty="0">
                <a:uFill>
                  <a:solidFill>
                    <a:srgbClr val="000000"/>
                  </a:solidFill>
                </a:uFill>
                <a:latin typeface="Times New Roman" pitchFamily="18" charset="0"/>
                <a:cs typeface="Times New Roman" pitchFamily="18" charset="0"/>
              </a:rPr>
              <a:t> </a:t>
            </a:r>
            <a:r>
              <a:rPr sz="2000" u="heavy" spc="-270" dirty="0">
                <a:uFill>
                  <a:solidFill>
                    <a:srgbClr val="000000"/>
                  </a:solidFill>
                </a:uFill>
                <a:latin typeface="Times New Roman" pitchFamily="18" charset="0"/>
                <a:cs typeface="Times New Roman" pitchFamily="18" charset="0"/>
              </a:rPr>
              <a:t>–</a:t>
            </a:r>
            <a:endParaRPr sz="2000">
              <a:latin typeface="Times New Roman" pitchFamily="18" charset="0"/>
              <a:cs typeface="Times New Roman" pitchFamily="18" charset="0"/>
            </a:endParaRPr>
          </a:p>
          <a:p>
            <a:pPr marL="205104" indent="-193040">
              <a:lnSpc>
                <a:spcPts val="2160"/>
              </a:lnSpc>
              <a:buSzPct val="94444"/>
              <a:buAutoNum type="arabicPeriod"/>
              <a:tabLst>
                <a:tab pos="205740" algn="l"/>
              </a:tabLst>
            </a:pPr>
            <a:r>
              <a:rPr sz="1800" spc="5" dirty="0">
                <a:latin typeface="Times New Roman" pitchFamily="18" charset="0"/>
                <a:cs typeface="Times New Roman" pitchFamily="18" charset="0"/>
              </a:rPr>
              <a:t>General</a:t>
            </a:r>
            <a:r>
              <a:rPr sz="1800" spc="-70" dirty="0">
                <a:latin typeface="Times New Roman" pitchFamily="18" charset="0"/>
                <a:cs typeface="Times New Roman" pitchFamily="18" charset="0"/>
              </a:rPr>
              <a:t> </a:t>
            </a:r>
            <a:r>
              <a:rPr sz="1800" spc="-35" dirty="0">
                <a:latin typeface="Times New Roman" pitchFamily="18" charset="0"/>
                <a:cs typeface="Times New Roman" pitchFamily="18" charset="0"/>
              </a:rPr>
              <a:t>examination</a:t>
            </a:r>
            <a:endParaRPr sz="1800">
              <a:latin typeface="Times New Roman" pitchFamily="18" charset="0"/>
              <a:cs typeface="Times New Roman" pitchFamily="18" charset="0"/>
            </a:endParaRPr>
          </a:p>
          <a:p>
            <a:pPr marL="268605" indent="-256540">
              <a:lnSpc>
                <a:spcPct val="100000"/>
              </a:lnSpc>
              <a:spcBef>
                <a:spcPts val="5"/>
              </a:spcBef>
              <a:buSzPct val="94444"/>
              <a:buAutoNum type="arabicPeriod"/>
              <a:tabLst>
                <a:tab pos="269240" algn="l"/>
              </a:tabLst>
            </a:pPr>
            <a:r>
              <a:rPr sz="1800" spc="-20" dirty="0">
                <a:latin typeface="Times New Roman" pitchFamily="18" charset="0"/>
                <a:cs typeface="Times New Roman" pitchFamily="18" charset="0"/>
              </a:rPr>
              <a:t>CNS</a:t>
            </a:r>
            <a:r>
              <a:rPr sz="1800" spc="-50" dirty="0">
                <a:latin typeface="Times New Roman" pitchFamily="18" charset="0"/>
                <a:cs typeface="Times New Roman" pitchFamily="18" charset="0"/>
              </a:rPr>
              <a:t> </a:t>
            </a:r>
            <a:r>
              <a:rPr sz="1800" spc="-40" dirty="0">
                <a:latin typeface="Times New Roman" pitchFamily="18" charset="0"/>
                <a:cs typeface="Times New Roman" pitchFamily="18" charset="0"/>
              </a:rPr>
              <a:t>examination</a:t>
            </a:r>
            <a:endParaRPr sz="1800">
              <a:latin typeface="Times New Roman" pitchFamily="18" charset="0"/>
              <a:cs typeface="Times New Roman" pitchFamily="18" charset="0"/>
            </a:endParaRPr>
          </a:p>
          <a:p>
            <a:pPr marL="300355" indent="-288290">
              <a:lnSpc>
                <a:spcPct val="100000"/>
              </a:lnSpc>
              <a:buFont typeface="Wingdings"/>
              <a:buChar char=""/>
              <a:tabLst>
                <a:tab pos="300990" algn="l"/>
              </a:tabLst>
            </a:pPr>
            <a:r>
              <a:rPr sz="1800" spc="-70" dirty="0">
                <a:latin typeface="Times New Roman" pitchFamily="18" charset="0"/>
                <a:cs typeface="Times New Roman" pitchFamily="18" charset="0"/>
              </a:rPr>
              <a:t>Higher</a:t>
            </a:r>
            <a:r>
              <a:rPr sz="1800" spc="-60" dirty="0">
                <a:latin typeface="Times New Roman" pitchFamily="18" charset="0"/>
                <a:cs typeface="Times New Roman" pitchFamily="18" charset="0"/>
              </a:rPr>
              <a:t> </a:t>
            </a:r>
            <a:r>
              <a:rPr sz="1800" spc="-70" dirty="0">
                <a:latin typeface="Times New Roman" pitchFamily="18" charset="0"/>
                <a:cs typeface="Times New Roman" pitchFamily="18" charset="0"/>
              </a:rPr>
              <a:t>functions</a:t>
            </a:r>
            <a:endParaRPr sz="1800">
              <a:latin typeface="Times New Roman" pitchFamily="18" charset="0"/>
              <a:cs typeface="Times New Roman" pitchFamily="18" charset="0"/>
            </a:endParaRPr>
          </a:p>
          <a:p>
            <a:pPr marL="300355" indent="-288290">
              <a:lnSpc>
                <a:spcPct val="100000"/>
              </a:lnSpc>
              <a:buFont typeface="Wingdings"/>
              <a:buChar char=""/>
              <a:tabLst>
                <a:tab pos="300990" algn="l"/>
              </a:tabLst>
            </a:pPr>
            <a:r>
              <a:rPr sz="1800" spc="-15" dirty="0">
                <a:latin typeface="Times New Roman" pitchFamily="18" charset="0"/>
                <a:cs typeface="Times New Roman" pitchFamily="18" charset="0"/>
              </a:rPr>
              <a:t>Cranial</a:t>
            </a:r>
            <a:r>
              <a:rPr sz="1800" spc="-50" dirty="0">
                <a:latin typeface="Times New Roman" pitchFamily="18" charset="0"/>
                <a:cs typeface="Times New Roman" pitchFamily="18" charset="0"/>
              </a:rPr>
              <a:t> nerves</a:t>
            </a:r>
            <a:endParaRPr sz="1800">
              <a:latin typeface="Times New Roman" pitchFamily="18" charset="0"/>
              <a:cs typeface="Times New Roman" pitchFamily="18" charset="0"/>
            </a:endParaRPr>
          </a:p>
          <a:p>
            <a:pPr marL="300355" indent="-288290">
              <a:lnSpc>
                <a:spcPct val="100000"/>
              </a:lnSpc>
              <a:spcBef>
                <a:spcPts val="5"/>
              </a:spcBef>
              <a:buFont typeface="Wingdings"/>
              <a:buChar char=""/>
              <a:tabLst>
                <a:tab pos="300990" algn="l"/>
              </a:tabLst>
            </a:pPr>
            <a:r>
              <a:rPr sz="1800" spc="-65" dirty="0">
                <a:latin typeface="Times New Roman" pitchFamily="18" charset="0"/>
                <a:cs typeface="Times New Roman" pitchFamily="18" charset="0"/>
              </a:rPr>
              <a:t>Motor </a:t>
            </a:r>
            <a:r>
              <a:rPr sz="1800" spc="-70" dirty="0">
                <a:latin typeface="Times New Roman" pitchFamily="18" charset="0"/>
                <a:cs typeface="Times New Roman" pitchFamily="18" charset="0"/>
              </a:rPr>
              <a:t>system</a:t>
            </a:r>
            <a:endParaRPr sz="1800">
              <a:latin typeface="Times New Roman" pitchFamily="18" charset="0"/>
              <a:cs typeface="Times New Roman" pitchFamily="18" charset="0"/>
            </a:endParaRPr>
          </a:p>
          <a:p>
            <a:pPr marL="300355" indent="-288290">
              <a:lnSpc>
                <a:spcPct val="100000"/>
              </a:lnSpc>
              <a:buFont typeface="Wingdings"/>
              <a:buChar char=""/>
              <a:tabLst>
                <a:tab pos="300990" algn="l"/>
              </a:tabLst>
            </a:pPr>
            <a:r>
              <a:rPr sz="1800" spc="-75" dirty="0">
                <a:latin typeface="Times New Roman" pitchFamily="18" charset="0"/>
                <a:cs typeface="Times New Roman" pitchFamily="18" charset="0"/>
              </a:rPr>
              <a:t>Sensory</a:t>
            </a:r>
            <a:r>
              <a:rPr sz="1800" spc="-55" dirty="0">
                <a:latin typeface="Times New Roman" pitchFamily="18" charset="0"/>
                <a:cs typeface="Times New Roman" pitchFamily="18" charset="0"/>
              </a:rPr>
              <a:t> </a:t>
            </a:r>
            <a:r>
              <a:rPr sz="1800" spc="-70" dirty="0">
                <a:latin typeface="Times New Roman" pitchFamily="18" charset="0"/>
                <a:cs typeface="Times New Roman" pitchFamily="18" charset="0"/>
              </a:rPr>
              <a:t>system</a:t>
            </a:r>
            <a:endParaRPr sz="1800">
              <a:latin typeface="Times New Roman"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88256" y="142852"/>
            <a:ext cx="2687955" cy="1061188"/>
          </a:xfrm>
          <a:prstGeom prst="rect">
            <a:avLst/>
          </a:prstGeom>
        </p:spPr>
        <p:txBody>
          <a:bodyPr vert="horz" wrap="square" lIns="0" tIns="14605" rIns="0" bIns="0" rtlCol="0">
            <a:spAutoFit/>
          </a:bodyPr>
          <a:lstStyle/>
          <a:p>
            <a:pPr marL="12700">
              <a:lnSpc>
                <a:spcPct val="100000"/>
              </a:lnSpc>
              <a:spcBef>
                <a:spcPts val="115"/>
              </a:spcBef>
            </a:pPr>
            <a:r>
              <a:rPr sz="2400" spc="10" dirty="0"/>
              <a:t>General</a:t>
            </a:r>
            <a:r>
              <a:rPr sz="2400" spc="-75" dirty="0"/>
              <a:t> </a:t>
            </a:r>
            <a:r>
              <a:rPr sz="2400" spc="-25" dirty="0"/>
              <a:t>examianation</a:t>
            </a:r>
            <a:r>
              <a:rPr sz="2400" spc="-75" dirty="0"/>
              <a:t> </a:t>
            </a:r>
            <a:r>
              <a:rPr spc="-270" dirty="0"/>
              <a:t>–</a:t>
            </a:r>
            <a:endParaRPr sz="2400"/>
          </a:p>
        </p:txBody>
      </p:sp>
      <p:sp>
        <p:nvSpPr>
          <p:cNvPr id="3" name="object 3"/>
          <p:cNvSpPr txBox="1"/>
          <p:nvPr/>
        </p:nvSpPr>
        <p:spPr>
          <a:xfrm>
            <a:off x="1371600" y="1285860"/>
            <a:ext cx="2843210" cy="5491247"/>
          </a:xfrm>
          <a:prstGeom prst="rect">
            <a:avLst/>
          </a:prstGeom>
        </p:spPr>
        <p:txBody>
          <a:bodyPr vert="horz" wrap="square" lIns="0" tIns="12700" rIns="0" bIns="0" rtlCol="0">
            <a:spAutoFit/>
          </a:bodyPr>
          <a:lstStyle/>
          <a:p>
            <a:pPr marL="300355" indent="-288290">
              <a:lnSpc>
                <a:spcPct val="100000"/>
              </a:lnSpc>
              <a:spcBef>
                <a:spcPts val="100"/>
              </a:spcBef>
              <a:buFont typeface="Wingdings"/>
              <a:buChar char=""/>
              <a:tabLst>
                <a:tab pos="300990" algn="l"/>
              </a:tabLst>
            </a:pPr>
            <a:r>
              <a:rPr sz="1800" b="1" spc="-125" dirty="0">
                <a:latin typeface="Tahoma"/>
                <a:cs typeface="Tahoma"/>
              </a:rPr>
              <a:t>Built,</a:t>
            </a:r>
            <a:r>
              <a:rPr sz="1800" b="1" spc="-30" dirty="0">
                <a:latin typeface="Tahoma"/>
                <a:cs typeface="Tahoma"/>
              </a:rPr>
              <a:t> </a:t>
            </a:r>
            <a:r>
              <a:rPr sz="1800" b="1" spc="-105" dirty="0">
                <a:latin typeface="Tahoma"/>
                <a:cs typeface="Tahoma"/>
              </a:rPr>
              <a:t>nutriotion</a:t>
            </a:r>
            <a:endParaRPr sz="1800">
              <a:latin typeface="Tahoma"/>
              <a:cs typeface="Tahoma"/>
            </a:endParaRPr>
          </a:p>
          <a:p>
            <a:pPr marL="300355" indent="-288290">
              <a:lnSpc>
                <a:spcPct val="100000"/>
              </a:lnSpc>
              <a:spcBef>
                <a:spcPts val="5"/>
              </a:spcBef>
              <a:buFont typeface="Wingdings"/>
              <a:buChar char=""/>
              <a:tabLst>
                <a:tab pos="300990" algn="l"/>
              </a:tabLst>
            </a:pPr>
            <a:r>
              <a:rPr sz="1800" b="1" spc="-65" dirty="0">
                <a:latin typeface="Tahoma"/>
                <a:cs typeface="Tahoma"/>
              </a:rPr>
              <a:t>Nails</a:t>
            </a:r>
            <a:r>
              <a:rPr sz="1800" b="1" spc="-40" dirty="0">
                <a:latin typeface="Tahoma"/>
                <a:cs typeface="Tahoma"/>
              </a:rPr>
              <a:t> </a:t>
            </a:r>
            <a:r>
              <a:rPr sz="1800" b="1" spc="30" dirty="0">
                <a:latin typeface="Tahoma"/>
                <a:cs typeface="Tahoma"/>
              </a:rPr>
              <a:t>and</a:t>
            </a:r>
            <a:r>
              <a:rPr sz="1800" b="1" spc="-35" dirty="0">
                <a:latin typeface="Tahoma"/>
                <a:cs typeface="Tahoma"/>
              </a:rPr>
              <a:t> </a:t>
            </a:r>
            <a:r>
              <a:rPr sz="1800" b="1" spc="-20" dirty="0">
                <a:latin typeface="Tahoma"/>
                <a:cs typeface="Tahoma"/>
              </a:rPr>
              <a:t>conjunctiva</a:t>
            </a:r>
            <a:endParaRPr sz="1800">
              <a:latin typeface="Tahoma"/>
              <a:cs typeface="Tahoma"/>
            </a:endParaRPr>
          </a:p>
          <a:p>
            <a:pPr marL="300355" indent="-288290">
              <a:lnSpc>
                <a:spcPct val="100000"/>
              </a:lnSpc>
              <a:buFont typeface="Wingdings"/>
              <a:buChar char=""/>
              <a:tabLst>
                <a:tab pos="300990" algn="l"/>
              </a:tabLst>
            </a:pPr>
            <a:r>
              <a:rPr sz="1800" b="1" spc="-50" dirty="0">
                <a:latin typeface="Tahoma"/>
                <a:cs typeface="Tahoma"/>
              </a:rPr>
              <a:t>Spine</a:t>
            </a:r>
            <a:endParaRPr sz="1800">
              <a:latin typeface="Tahoma"/>
              <a:cs typeface="Tahoma"/>
            </a:endParaRPr>
          </a:p>
          <a:p>
            <a:pPr marL="300355" indent="-288290">
              <a:lnSpc>
                <a:spcPct val="100000"/>
              </a:lnSpc>
              <a:buFont typeface="Wingdings"/>
              <a:buChar char=""/>
              <a:tabLst>
                <a:tab pos="300990" algn="l"/>
              </a:tabLst>
            </a:pPr>
            <a:r>
              <a:rPr sz="1800" b="1" spc="45" dirty="0">
                <a:latin typeface="Tahoma"/>
                <a:cs typeface="Tahoma"/>
              </a:rPr>
              <a:t>Neck</a:t>
            </a:r>
            <a:r>
              <a:rPr sz="1800" b="1" spc="-45" dirty="0">
                <a:latin typeface="Tahoma"/>
                <a:cs typeface="Tahoma"/>
              </a:rPr>
              <a:t> </a:t>
            </a:r>
            <a:r>
              <a:rPr sz="1800" b="1" spc="-125" dirty="0">
                <a:latin typeface="Tahoma"/>
                <a:cs typeface="Tahoma"/>
              </a:rPr>
              <a:t>stiffness</a:t>
            </a:r>
            <a:endParaRPr sz="1800">
              <a:latin typeface="Tahoma"/>
              <a:cs typeface="Tahoma"/>
            </a:endParaRPr>
          </a:p>
          <a:p>
            <a:pPr marL="300355" indent="-288290">
              <a:lnSpc>
                <a:spcPct val="100000"/>
              </a:lnSpc>
              <a:spcBef>
                <a:spcPts val="5"/>
              </a:spcBef>
              <a:buFont typeface="Wingdings"/>
              <a:buChar char=""/>
              <a:tabLst>
                <a:tab pos="300990" algn="l"/>
              </a:tabLst>
            </a:pPr>
            <a:r>
              <a:rPr sz="1800" b="1" spc="-110">
                <a:latin typeface="Tahoma"/>
                <a:cs typeface="Tahoma"/>
              </a:rPr>
              <a:t>Skin</a:t>
            </a:r>
            <a:r>
              <a:rPr sz="1800" b="1" spc="-20">
                <a:latin typeface="Tahoma"/>
                <a:cs typeface="Tahoma"/>
              </a:rPr>
              <a:t> </a:t>
            </a:r>
            <a:r>
              <a:rPr sz="1800" b="1" spc="-40" smtClean="0">
                <a:latin typeface="Tahoma"/>
                <a:cs typeface="Tahoma"/>
              </a:rPr>
              <a:t>pigmentation</a:t>
            </a:r>
            <a:endParaRPr lang="en-US" b="1" spc="-40" dirty="0" smtClean="0">
              <a:latin typeface="Tahoma"/>
              <a:cs typeface="Tahoma"/>
            </a:endParaRPr>
          </a:p>
          <a:p>
            <a:pPr marL="300355" indent="-288290">
              <a:lnSpc>
                <a:spcPct val="100000"/>
              </a:lnSpc>
              <a:spcBef>
                <a:spcPts val="5"/>
              </a:spcBef>
              <a:tabLst>
                <a:tab pos="300990" algn="l"/>
              </a:tabLst>
            </a:pPr>
            <a:endParaRPr sz="2250">
              <a:latin typeface="Tahoma"/>
              <a:cs typeface="Tahoma"/>
            </a:endParaRPr>
          </a:p>
          <a:p>
            <a:pPr marL="12700">
              <a:lnSpc>
                <a:spcPct val="100000"/>
              </a:lnSpc>
              <a:tabLst>
                <a:tab pos="2747010" algn="l"/>
              </a:tabLst>
            </a:pPr>
            <a:r>
              <a:rPr sz="2400" b="1" spc="-20" dirty="0">
                <a:solidFill>
                  <a:srgbClr val="DE7D17"/>
                </a:solidFill>
                <a:latin typeface="Tahoma"/>
                <a:cs typeface="Tahoma"/>
              </a:rPr>
              <a:t>CNS</a:t>
            </a:r>
            <a:r>
              <a:rPr sz="2400" b="1" spc="-40" dirty="0">
                <a:solidFill>
                  <a:srgbClr val="DE7D17"/>
                </a:solidFill>
                <a:latin typeface="Tahoma"/>
                <a:cs typeface="Tahoma"/>
              </a:rPr>
              <a:t> examination</a:t>
            </a:r>
            <a:r>
              <a:rPr sz="2400" b="1" spc="-40">
                <a:solidFill>
                  <a:srgbClr val="DE7D17"/>
                </a:solidFill>
                <a:latin typeface="Tahoma"/>
                <a:cs typeface="Tahoma"/>
              </a:rPr>
              <a:t>	</a:t>
            </a:r>
            <a:endParaRPr sz="2400">
              <a:latin typeface="Tahoma"/>
              <a:cs typeface="Tahoma"/>
            </a:endParaRPr>
          </a:p>
          <a:p>
            <a:pPr marL="12700">
              <a:lnSpc>
                <a:spcPct val="100000"/>
              </a:lnSpc>
              <a:spcBef>
                <a:spcPts val="5"/>
              </a:spcBef>
            </a:pPr>
            <a:r>
              <a:rPr sz="2000" b="1" spc="20" dirty="0">
                <a:latin typeface="Tahoma"/>
                <a:cs typeface="Tahoma"/>
              </a:rPr>
              <a:t>A</a:t>
            </a:r>
            <a:r>
              <a:rPr sz="2000" b="1" spc="15" dirty="0">
                <a:latin typeface="Tahoma"/>
                <a:cs typeface="Tahoma"/>
              </a:rPr>
              <a:t>.</a:t>
            </a:r>
            <a:r>
              <a:rPr sz="2000" b="1" spc="75" dirty="0">
                <a:latin typeface="Tahoma"/>
                <a:cs typeface="Tahoma"/>
              </a:rPr>
              <a:t> </a:t>
            </a:r>
            <a:r>
              <a:rPr sz="2000" b="1" u="heavy" spc="-204" dirty="0">
                <a:uFill>
                  <a:solidFill>
                    <a:srgbClr val="000000"/>
                  </a:solidFill>
                </a:uFill>
                <a:latin typeface="Tahoma"/>
                <a:cs typeface="Tahoma"/>
              </a:rPr>
              <a:t>H</a:t>
            </a:r>
            <a:r>
              <a:rPr sz="2000" b="1" u="heavy" spc="-100" dirty="0">
                <a:uFill>
                  <a:solidFill>
                    <a:srgbClr val="000000"/>
                  </a:solidFill>
                </a:uFill>
                <a:latin typeface="Tahoma"/>
                <a:cs typeface="Tahoma"/>
              </a:rPr>
              <a:t>i</a:t>
            </a:r>
            <a:r>
              <a:rPr sz="2000" b="1" u="heavy" spc="-5" dirty="0">
                <a:uFill>
                  <a:solidFill>
                    <a:srgbClr val="000000"/>
                  </a:solidFill>
                </a:uFill>
                <a:latin typeface="Tahoma"/>
                <a:cs typeface="Tahoma"/>
              </a:rPr>
              <a:t>g</a:t>
            </a:r>
            <a:r>
              <a:rPr sz="2000" b="1" u="heavy" spc="10" dirty="0">
                <a:uFill>
                  <a:solidFill>
                    <a:srgbClr val="000000"/>
                  </a:solidFill>
                </a:uFill>
                <a:latin typeface="Tahoma"/>
                <a:cs typeface="Tahoma"/>
              </a:rPr>
              <a:t>h</a:t>
            </a:r>
            <a:r>
              <a:rPr sz="2000" b="1" u="heavy" spc="95" dirty="0">
                <a:uFill>
                  <a:solidFill>
                    <a:srgbClr val="000000"/>
                  </a:solidFill>
                </a:uFill>
                <a:latin typeface="Tahoma"/>
                <a:cs typeface="Tahoma"/>
              </a:rPr>
              <a:t>e</a:t>
            </a:r>
            <a:r>
              <a:rPr sz="2000" b="1" u="heavy" spc="-225" dirty="0">
                <a:uFill>
                  <a:solidFill>
                    <a:srgbClr val="000000"/>
                  </a:solidFill>
                </a:uFill>
                <a:latin typeface="Tahoma"/>
                <a:cs typeface="Tahoma"/>
              </a:rPr>
              <a:t>r</a:t>
            </a:r>
            <a:r>
              <a:rPr sz="2000" b="1" u="heavy" spc="-80" dirty="0">
                <a:uFill>
                  <a:solidFill>
                    <a:srgbClr val="000000"/>
                  </a:solidFill>
                </a:uFill>
                <a:latin typeface="Tahoma"/>
                <a:cs typeface="Tahoma"/>
              </a:rPr>
              <a:t> </a:t>
            </a:r>
            <a:r>
              <a:rPr sz="2000" b="1" u="heavy" spc="-195" dirty="0">
                <a:uFill>
                  <a:solidFill>
                    <a:srgbClr val="000000"/>
                  </a:solidFill>
                </a:uFill>
                <a:latin typeface="Tahoma"/>
                <a:cs typeface="Tahoma"/>
              </a:rPr>
              <a:t>f</a:t>
            </a:r>
            <a:r>
              <a:rPr sz="2000" b="1" u="heavy" spc="-65" dirty="0">
                <a:uFill>
                  <a:solidFill>
                    <a:srgbClr val="000000"/>
                  </a:solidFill>
                </a:uFill>
                <a:latin typeface="Tahoma"/>
                <a:cs typeface="Tahoma"/>
              </a:rPr>
              <a:t>un</a:t>
            </a:r>
            <a:r>
              <a:rPr sz="2000" b="1" u="heavy" dirty="0">
                <a:uFill>
                  <a:solidFill>
                    <a:srgbClr val="000000"/>
                  </a:solidFill>
                </a:uFill>
                <a:latin typeface="Tahoma"/>
                <a:cs typeface="Tahoma"/>
              </a:rPr>
              <a:t>c</a:t>
            </a:r>
            <a:r>
              <a:rPr sz="2000" b="1" u="heavy" spc="5" dirty="0">
                <a:uFill>
                  <a:solidFill>
                    <a:srgbClr val="000000"/>
                  </a:solidFill>
                </a:uFill>
                <a:latin typeface="Tahoma"/>
                <a:cs typeface="Tahoma"/>
              </a:rPr>
              <a:t>t</a:t>
            </a:r>
            <a:r>
              <a:rPr sz="2000" b="1" u="heavy" spc="-145" dirty="0">
                <a:uFill>
                  <a:solidFill>
                    <a:srgbClr val="000000"/>
                  </a:solidFill>
                </a:uFill>
                <a:latin typeface="Tahoma"/>
                <a:cs typeface="Tahoma"/>
              </a:rPr>
              <a:t>i</a:t>
            </a:r>
            <a:r>
              <a:rPr sz="2000" b="1" u="heavy" spc="-15" dirty="0">
                <a:uFill>
                  <a:solidFill>
                    <a:srgbClr val="000000"/>
                  </a:solidFill>
                </a:uFill>
                <a:latin typeface="Tahoma"/>
                <a:cs typeface="Tahoma"/>
              </a:rPr>
              <a:t>o</a:t>
            </a:r>
            <a:r>
              <a:rPr sz="2000" b="1" u="heavy" spc="-30" dirty="0">
                <a:uFill>
                  <a:solidFill>
                    <a:srgbClr val="000000"/>
                  </a:solidFill>
                </a:uFill>
                <a:latin typeface="Tahoma"/>
                <a:cs typeface="Tahoma"/>
              </a:rPr>
              <a:t>n</a:t>
            </a:r>
            <a:r>
              <a:rPr sz="2000" b="1" u="heavy" spc="-145" dirty="0">
                <a:uFill>
                  <a:solidFill>
                    <a:srgbClr val="000000"/>
                  </a:solidFill>
                </a:uFill>
                <a:latin typeface="Tahoma"/>
                <a:cs typeface="Tahoma"/>
              </a:rPr>
              <a:t>s</a:t>
            </a:r>
            <a:endParaRPr sz="2000">
              <a:latin typeface="Tahoma"/>
              <a:cs typeface="Tahoma"/>
            </a:endParaRPr>
          </a:p>
          <a:p>
            <a:pPr>
              <a:lnSpc>
                <a:spcPct val="100000"/>
              </a:lnSpc>
              <a:spcBef>
                <a:spcPts val="20"/>
              </a:spcBef>
            </a:pPr>
            <a:endParaRPr sz="1950">
              <a:latin typeface="Tahoma"/>
              <a:cs typeface="Tahoma"/>
            </a:endParaRPr>
          </a:p>
          <a:p>
            <a:pPr marL="300355" indent="-288290">
              <a:lnSpc>
                <a:spcPct val="100000"/>
              </a:lnSpc>
              <a:buFont typeface="Wingdings"/>
              <a:buChar char=""/>
              <a:tabLst>
                <a:tab pos="300990" algn="l"/>
              </a:tabLst>
            </a:pPr>
            <a:r>
              <a:rPr sz="1800" spc="-45" dirty="0">
                <a:latin typeface="Verdana"/>
                <a:cs typeface="Verdana"/>
              </a:rPr>
              <a:t>Consciousness</a:t>
            </a:r>
            <a:endParaRPr sz="1800">
              <a:latin typeface="Verdana"/>
              <a:cs typeface="Verdana"/>
            </a:endParaRPr>
          </a:p>
          <a:p>
            <a:pPr marL="300355" indent="-288290">
              <a:lnSpc>
                <a:spcPct val="100000"/>
              </a:lnSpc>
              <a:buFont typeface="Wingdings"/>
              <a:buChar char=""/>
              <a:tabLst>
                <a:tab pos="300990" algn="l"/>
              </a:tabLst>
            </a:pPr>
            <a:r>
              <a:rPr sz="1800" spc="-45" dirty="0">
                <a:latin typeface="Verdana"/>
                <a:cs typeface="Verdana"/>
              </a:rPr>
              <a:t>Behavior</a:t>
            </a:r>
            <a:endParaRPr sz="1800">
              <a:latin typeface="Verdana"/>
              <a:cs typeface="Verdana"/>
            </a:endParaRPr>
          </a:p>
          <a:p>
            <a:pPr marL="300355" indent="-288290">
              <a:lnSpc>
                <a:spcPct val="100000"/>
              </a:lnSpc>
              <a:buFont typeface="Wingdings"/>
              <a:buChar char=""/>
              <a:tabLst>
                <a:tab pos="300990" algn="l"/>
              </a:tabLst>
            </a:pPr>
            <a:r>
              <a:rPr sz="1800" spc="-20" dirty="0">
                <a:latin typeface="Verdana"/>
                <a:cs typeface="Verdana"/>
              </a:rPr>
              <a:t>Intelligence</a:t>
            </a:r>
            <a:endParaRPr sz="1800">
              <a:latin typeface="Verdana"/>
              <a:cs typeface="Verdana"/>
            </a:endParaRPr>
          </a:p>
          <a:p>
            <a:pPr marL="300355" indent="-288290">
              <a:lnSpc>
                <a:spcPct val="100000"/>
              </a:lnSpc>
              <a:spcBef>
                <a:spcPts val="5"/>
              </a:spcBef>
              <a:buFont typeface="Wingdings"/>
              <a:buChar char=""/>
              <a:tabLst>
                <a:tab pos="300990" algn="l"/>
              </a:tabLst>
            </a:pPr>
            <a:r>
              <a:rPr sz="1800" spc="100" dirty="0">
                <a:latin typeface="Verdana"/>
                <a:cs typeface="Verdana"/>
              </a:rPr>
              <a:t>M</a:t>
            </a:r>
            <a:r>
              <a:rPr sz="1800" spc="110" dirty="0">
                <a:latin typeface="Verdana"/>
                <a:cs typeface="Verdana"/>
              </a:rPr>
              <a:t>e</a:t>
            </a:r>
            <a:r>
              <a:rPr sz="1800" spc="-65" dirty="0">
                <a:latin typeface="Verdana"/>
                <a:cs typeface="Verdana"/>
              </a:rPr>
              <a:t>m</a:t>
            </a:r>
            <a:r>
              <a:rPr sz="1800" spc="90" dirty="0">
                <a:latin typeface="Verdana"/>
                <a:cs typeface="Verdana"/>
              </a:rPr>
              <a:t>o</a:t>
            </a:r>
            <a:r>
              <a:rPr sz="1800" spc="-165" dirty="0">
                <a:latin typeface="Verdana"/>
                <a:cs typeface="Verdana"/>
              </a:rPr>
              <a:t>ry</a:t>
            </a:r>
            <a:r>
              <a:rPr sz="1800" spc="-125" dirty="0">
                <a:latin typeface="Verdana"/>
                <a:cs typeface="Verdana"/>
              </a:rPr>
              <a:t> </a:t>
            </a:r>
            <a:r>
              <a:rPr sz="1800" spc="-245" dirty="0">
                <a:latin typeface="Verdana"/>
                <a:cs typeface="Verdana"/>
              </a:rPr>
              <a:t>–</a:t>
            </a:r>
            <a:r>
              <a:rPr sz="1800" spc="-165" dirty="0">
                <a:latin typeface="Verdana"/>
                <a:cs typeface="Verdana"/>
              </a:rPr>
              <a:t> </a:t>
            </a:r>
            <a:r>
              <a:rPr sz="1800" spc="120" dirty="0">
                <a:latin typeface="Verdana"/>
                <a:cs typeface="Verdana"/>
              </a:rPr>
              <a:t>p</a:t>
            </a:r>
            <a:r>
              <a:rPr sz="1800" spc="114" dirty="0">
                <a:latin typeface="Verdana"/>
                <a:cs typeface="Verdana"/>
              </a:rPr>
              <a:t>a</a:t>
            </a:r>
            <a:r>
              <a:rPr sz="1800" spc="-254" dirty="0">
                <a:latin typeface="Verdana"/>
                <a:cs typeface="Verdana"/>
              </a:rPr>
              <a:t>s</a:t>
            </a:r>
            <a:r>
              <a:rPr sz="1800" spc="-100" dirty="0">
                <a:latin typeface="Verdana"/>
                <a:cs typeface="Verdana"/>
              </a:rPr>
              <a:t>t</a:t>
            </a:r>
            <a:r>
              <a:rPr sz="1800" spc="-95" dirty="0">
                <a:latin typeface="Verdana"/>
                <a:cs typeface="Verdana"/>
              </a:rPr>
              <a:t> </a:t>
            </a:r>
            <a:r>
              <a:rPr sz="1800" spc="135" dirty="0">
                <a:latin typeface="Verdana"/>
                <a:cs typeface="Verdana"/>
              </a:rPr>
              <a:t>a</a:t>
            </a:r>
            <a:r>
              <a:rPr sz="1800" spc="-30" dirty="0">
                <a:latin typeface="Verdana"/>
                <a:cs typeface="Verdana"/>
              </a:rPr>
              <a:t>n</a:t>
            </a:r>
            <a:r>
              <a:rPr sz="1800" spc="110" dirty="0">
                <a:latin typeface="Verdana"/>
                <a:cs typeface="Verdana"/>
              </a:rPr>
              <a:t>d</a:t>
            </a:r>
            <a:r>
              <a:rPr sz="1800" spc="-145" dirty="0">
                <a:latin typeface="Verdana"/>
                <a:cs typeface="Verdana"/>
              </a:rPr>
              <a:t> </a:t>
            </a:r>
            <a:r>
              <a:rPr sz="1800" spc="-15" dirty="0">
                <a:latin typeface="Verdana"/>
                <a:cs typeface="Verdana"/>
              </a:rPr>
              <a:t>pr</a:t>
            </a:r>
            <a:r>
              <a:rPr sz="1800" spc="5" dirty="0">
                <a:latin typeface="Verdana"/>
                <a:cs typeface="Verdana"/>
              </a:rPr>
              <a:t>e</a:t>
            </a:r>
            <a:r>
              <a:rPr sz="1800" spc="-254" dirty="0">
                <a:latin typeface="Verdana"/>
                <a:cs typeface="Verdana"/>
              </a:rPr>
              <a:t>s</a:t>
            </a:r>
            <a:r>
              <a:rPr sz="1800" spc="110" dirty="0">
                <a:latin typeface="Verdana"/>
                <a:cs typeface="Verdana"/>
              </a:rPr>
              <a:t>e</a:t>
            </a:r>
            <a:r>
              <a:rPr sz="1800" spc="-30" dirty="0">
                <a:latin typeface="Verdana"/>
                <a:cs typeface="Verdana"/>
              </a:rPr>
              <a:t>n</a:t>
            </a:r>
            <a:r>
              <a:rPr sz="1800" spc="-100" dirty="0">
                <a:latin typeface="Verdana"/>
                <a:cs typeface="Verdana"/>
              </a:rPr>
              <a:t>t</a:t>
            </a:r>
            <a:endParaRPr sz="1800">
              <a:latin typeface="Verdana"/>
              <a:cs typeface="Verdana"/>
            </a:endParaRPr>
          </a:p>
          <a:p>
            <a:pPr marL="300355" indent="-288290">
              <a:lnSpc>
                <a:spcPct val="100000"/>
              </a:lnSpc>
              <a:buFont typeface="Wingdings"/>
              <a:buChar char=""/>
              <a:tabLst>
                <a:tab pos="300990" algn="l"/>
              </a:tabLst>
            </a:pPr>
            <a:r>
              <a:rPr sz="1800" spc="125" dirty="0">
                <a:latin typeface="Verdana"/>
                <a:cs typeface="Verdana"/>
              </a:rPr>
              <a:t>O</a:t>
            </a:r>
            <a:r>
              <a:rPr sz="1800" spc="-220" dirty="0">
                <a:latin typeface="Verdana"/>
                <a:cs typeface="Verdana"/>
              </a:rPr>
              <a:t>r</a:t>
            </a:r>
            <a:r>
              <a:rPr sz="1800" spc="-180" dirty="0">
                <a:latin typeface="Verdana"/>
                <a:cs typeface="Verdana"/>
              </a:rPr>
              <a:t>i</a:t>
            </a:r>
            <a:r>
              <a:rPr sz="1800" spc="110" dirty="0">
                <a:latin typeface="Verdana"/>
                <a:cs typeface="Verdana"/>
              </a:rPr>
              <a:t>e</a:t>
            </a:r>
            <a:r>
              <a:rPr sz="1800" spc="-25" dirty="0">
                <a:latin typeface="Verdana"/>
                <a:cs typeface="Verdana"/>
              </a:rPr>
              <a:t>n</a:t>
            </a:r>
            <a:r>
              <a:rPr sz="1800" spc="-55" dirty="0">
                <a:latin typeface="Verdana"/>
                <a:cs typeface="Verdana"/>
              </a:rPr>
              <a:t>tat</a:t>
            </a:r>
            <a:r>
              <a:rPr sz="1800" spc="-65" dirty="0">
                <a:latin typeface="Verdana"/>
                <a:cs typeface="Verdana"/>
              </a:rPr>
              <a:t>i</a:t>
            </a:r>
            <a:r>
              <a:rPr sz="1800" spc="90" dirty="0">
                <a:latin typeface="Verdana"/>
                <a:cs typeface="Verdana"/>
              </a:rPr>
              <a:t>o</a:t>
            </a:r>
            <a:r>
              <a:rPr sz="1800" spc="-40" dirty="0">
                <a:latin typeface="Verdana"/>
                <a:cs typeface="Verdana"/>
              </a:rPr>
              <a:t>n</a:t>
            </a:r>
            <a:r>
              <a:rPr sz="1800" spc="-75" dirty="0">
                <a:latin typeface="Verdana"/>
                <a:cs typeface="Verdana"/>
              </a:rPr>
              <a:t> </a:t>
            </a:r>
            <a:r>
              <a:rPr sz="1800" spc="-170" dirty="0">
                <a:latin typeface="Verdana"/>
                <a:cs typeface="Verdana"/>
              </a:rPr>
              <a:t>i</a:t>
            </a:r>
            <a:r>
              <a:rPr sz="1800" spc="-40" dirty="0">
                <a:latin typeface="Verdana"/>
                <a:cs typeface="Verdana"/>
              </a:rPr>
              <a:t>n</a:t>
            </a:r>
            <a:r>
              <a:rPr sz="1800" spc="-110" dirty="0">
                <a:latin typeface="Verdana"/>
                <a:cs typeface="Verdana"/>
              </a:rPr>
              <a:t> </a:t>
            </a:r>
            <a:r>
              <a:rPr sz="1800" spc="-140" dirty="0">
                <a:latin typeface="Verdana"/>
                <a:cs typeface="Verdana"/>
              </a:rPr>
              <a:t>t</a:t>
            </a:r>
            <a:r>
              <a:rPr sz="1800" spc="-135" dirty="0">
                <a:latin typeface="Verdana"/>
                <a:cs typeface="Verdana"/>
              </a:rPr>
              <a:t>i</a:t>
            </a:r>
            <a:r>
              <a:rPr sz="1800" spc="15" dirty="0">
                <a:latin typeface="Verdana"/>
                <a:cs typeface="Verdana"/>
              </a:rPr>
              <a:t>me</a:t>
            </a:r>
            <a:r>
              <a:rPr sz="1800" spc="-75" dirty="0">
                <a:latin typeface="Verdana"/>
                <a:cs typeface="Verdana"/>
              </a:rPr>
              <a:t> </a:t>
            </a:r>
            <a:r>
              <a:rPr sz="1800" spc="-190" dirty="0">
                <a:latin typeface="Verdana"/>
                <a:cs typeface="Verdana"/>
              </a:rPr>
              <a:t>,</a:t>
            </a:r>
            <a:r>
              <a:rPr sz="1800" spc="-25" dirty="0">
                <a:latin typeface="Verdana"/>
                <a:cs typeface="Verdana"/>
              </a:rPr>
              <a:t>p</a:t>
            </a:r>
            <a:r>
              <a:rPr sz="1800" spc="20" dirty="0">
                <a:latin typeface="Verdana"/>
                <a:cs typeface="Verdana"/>
              </a:rPr>
              <a:t>l</a:t>
            </a:r>
            <a:r>
              <a:rPr sz="1800" spc="195" dirty="0">
                <a:latin typeface="Verdana"/>
                <a:cs typeface="Verdana"/>
              </a:rPr>
              <a:t>a</a:t>
            </a:r>
            <a:r>
              <a:rPr sz="1800" spc="155" dirty="0">
                <a:latin typeface="Verdana"/>
                <a:cs typeface="Verdana"/>
              </a:rPr>
              <a:t>c</a:t>
            </a:r>
            <a:r>
              <a:rPr sz="1800" spc="95" dirty="0">
                <a:latin typeface="Verdana"/>
                <a:cs typeface="Verdana"/>
              </a:rPr>
              <a:t>e</a:t>
            </a:r>
            <a:endParaRPr sz="1800">
              <a:latin typeface="Verdana"/>
              <a:cs typeface="Verdana"/>
            </a:endParaRPr>
          </a:p>
          <a:p>
            <a:pPr marL="300355" indent="-288290">
              <a:lnSpc>
                <a:spcPct val="100000"/>
              </a:lnSpc>
              <a:buFont typeface="Wingdings"/>
              <a:buChar char=""/>
              <a:tabLst>
                <a:tab pos="300990" algn="l"/>
              </a:tabLst>
            </a:pPr>
            <a:r>
              <a:rPr sz="1800" spc="5" dirty="0">
                <a:latin typeface="Verdana"/>
                <a:cs typeface="Verdana"/>
              </a:rPr>
              <a:t>H</a:t>
            </a:r>
            <a:r>
              <a:rPr sz="1800" dirty="0">
                <a:latin typeface="Verdana"/>
                <a:cs typeface="Verdana"/>
              </a:rPr>
              <a:t>a</a:t>
            </a:r>
            <a:r>
              <a:rPr sz="1800" spc="-100" dirty="0">
                <a:latin typeface="Verdana"/>
                <a:cs typeface="Verdana"/>
              </a:rPr>
              <a:t>ll</a:t>
            </a:r>
            <a:r>
              <a:rPr sz="1800" spc="-60" dirty="0">
                <a:latin typeface="Verdana"/>
                <a:cs typeface="Verdana"/>
              </a:rPr>
              <a:t>u</a:t>
            </a:r>
            <a:r>
              <a:rPr sz="1800" spc="210" dirty="0">
                <a:latin typeface="Verdana"/>
                <a:cs typeface="Verdana"/>
              </a:rPr>
              <a:t>c</a:t>
            </a:r>
            <a:r>
              <a:rPr sz="1800" spc="-170" dirty="0">
                <a:latin typeface="Verdana"/>
                <a:cs typeface="Verdana"/>
              </a:rPr>
              <a:t>i</a:t>
            </a:r>
            <a:r>
              <a:rPr sz="1800" spc="-30" dirty="0">
                <a:latin typeface="Verdana"/>
                <a:cs typeface="Verdana"/>
              </a:rPr>
              <a:t>n</a:t>
            </a:r>
            <a:r>
              <a:rPr sz="1800" spc="-40" dirty="0">
                <a:latin typeface="Verdana"/>
                <a:cs typeface="Verdana"/>
              </a:rPr>
              <a:t>at</a:t>
            </a:r>
            <a:r>
              <a:rPr sz="1800" spc="-55" dirty="0">
                <a:latin typeface="Verdana"/>
                <a:cs typeface="Verdana"/>
              </a:rPr>
              <a:t>i</a:t>
            </a:r>
            <a:r>
              <a:rPr sz="1800" spc="90" dirty="0">
                <a:latin typeface="Verdana"/>
                <a:cs typeface="Verdana"/>
              </a:rPr>
              <a:t>o</a:t>
            </a:r>
            <a:r>
              <a:rPr sz="1800" spc="-30" dirty="0">
                <a:latin typeface="Verdana"/>
                <a:cs typeface="Verdana"/>
              </a:rPr>
              <a:t>n</a:t>
            </a:r>
            <a:r>
              <a:rPr sz="1800" spc="-254" dirty="0">
                <a:latin typeface="Verdana"/>
                <a:cs typeface="Verdana"/>
              </a:rPr>
              <a:t>s</a:t>
            </a:r>
            <a:r>
              <a:rPr sz="1800" spc="-160" dirty="0">
                <a:latin typeface="Verdana"/>
                <a:cs typeface="Verdana"/>
              </a:rPr>
              <a:t>,</a:t>
            </a:r>
            <a:r>
              <a:rPr sz="1800" spc="-125" dirty="0">
                <a:latin typeface="Verdana"/>
                <a:cs typeface="Verdana"/>
              </a:rPr>
              <a:t> </a:t>
            </a:r>
            <a:r>
              <a:rPr sz="1800" spc="100" dirty="0">
                <a:latin typeface="Verdana"/>
                <a:cs typeface="Verdana"/>
              </a:rPr>
              <a:t>d</a:t>
            </a:r>
            <a:r>
              <a:rPr sz="1800" spc="110" dirty="0">
                <a:latin typeface="Verdana"/>
                <a:cs typeface="Verdana"/>
              </a:rPr>
              <a:t>e</a:t>
            </a:r>
            <a:r>
              <a:rPr sz="1800" spc="-100" dirty="0">
                <a:latin typeface="Verdana"/>
                <a:cs typeface="Verdana"/>
              </a:rPr>
              <a:t>l</a:t>
            </a:r>
            <a:r>
              <a:rPr sz="1800" spc="-60" dirty="0">
                <a:latin typeface="Verdana"/>
                <a:cs typeface="Verdana"/>
              </a:rPr>
              <a:t>u</a:t>
            </a:r>
            <a:r>
              <a:rPr sz="1800" spc="-254" dirty="0">
                <a:latin typeface="Verdana"/>
                <a:cs typeface="Verdana"/>
              </a:rPr>
              <a:t>s</a:t>
            </a:r>
            <a:r>
              <a:rPr sz="1800" spc="-170" dirty="0">
                <a:latin typeface="Verdana"/>
                <a:cs typeface="Verdana"/>
              </a:rPr>
              <a:t>i</a:t>
            </a:r>
            <a:r>
              <a:rPr sz="1800" spc="90" dirty="0">
                <a:latin typeface="Verdana"/>
                <a:cs typeface="Verdana"/>
              </a:rPr>
              <a:t>o</a:t>
            </a:r>
            <a:r>
              <a:rPr sz="1800" spc="-30" dirty="0">
                <a:latin typeface="Verdana"/>
                <a:cs typeface="Verdana"/>
              </a:rPr>
              <a:t>n</a:t>
            </a:r>
            <a:r>
              <a:rPr sz="1800" spc="-240" dirty="0">
                <a:latin typeface="Verdana"/>
                <a:cs typeface="Verdana"/>
              </a:rPr>
              <a:t>s</a:t>
            </a:r>
            <a:endParaRPr sz="1800">
              <a:latin typeface="Verdana"/>
              <a:cs typeface="Verdana"/>
            </a:endParaRPr>
          </a:p>
          <a:p>
            <a:pPr marL="300355" indent="-288290">
              <a:lnSpc>
                <a:spcPct val="100000"/>
              </a:lnSpc>
              <a:spcBef>
                <a:spcPts val="5"/>
              </a:spcBef>
              <a:buFont typeface="Wingdings"/>
              <a:buChar char=""/>
              <a:tabLst>
                <a:tab pos="300990" algn="l"/>
              </a:tabLst>
            </a:pPr>
            <a:r>
              <a:rPr sz="1800" spc="40" dirty="0">
                <a:latin typeface="Verdana"/>
                <a:cs typeface="Verdana"/>
              </a:rPr>
              <a:t>speech</a:t>
            </a:r>
            <a:endParaRPr sz="1800">
              <a:latin typeface="Verdana"/>
              <a:cs typeface="Verdana"/>
            </a:endParaRPr>
          </a:p>
        </p:txBody>
      </p:sp>
      <p:sp>
        <p:nvSpPr>
          <p:cNvPr id="4" name="object 4"/>
          <p:cNvSpPr txBox="1"/>
          <p:nvPr/>
        </p:nvSpPr>
        <p:spPr>
          <a:xfrm>
            <a:off x="5518975" y="676479"/>
            <a:ext cx="2680811" cy="2574422"/>
          </a:xfrm>
          <a:prstGeom prst="rect">
            <a:avLst/>
          </a:prstGeom>
        </p:spPr>
        <p:txBody>
          <a:bodyPr vert="horz" wrap="square" lIns="0" tIns="14604" rIns="0" bIns="0" rtlCol="0">
            <a:spAutoFit/>
          </a:bodyPr>
          <a:lstStyle/>
          <a:p>
            <a:pPr marL="12700">
              <a:lnSpc>
                <a:spcPts val="2400"/>
              </a:lnSpc>
              <a:spcBef>
                <a:spcPts val="114"/>
              </a:spcBef>
            </a:pPr>
            <a:r>
              <a:rPr sz="2000" b="1" u="heavy" spc="-225" dirty="0">
                <a:uFill>
                  <a:solidFill>
                    <a:srgbClr val="000000"/>
                  </a:solidFill>
                </a:uFill>
                <a:latin typeface="Tahoma"/>
                <a:cs typeface="Tahoma"/>
              </a:rPr>
              <a:t>B</a:t>
            </a:r>
            <a:r>
              <a:rPr sz="2000" b="1" u="heavy" spc="-65" dirty="0">
                <a:uFill>
                  <a:solidFill>
                    <a:srgbClr val="000000"/>
                  </a:solidFill>
                </a:uFill>
                <a:latin typeface="Tahoma"/>
                <a:cs typeface="Tahoma"/>
              </a:rPr>
              <a:t>.</a:t>
            </a:r>
            <a:r>
              <a:rPr sz="2000" b="1" u="heavy" spc="-5" dirty="0">
                <a:uFill>
                  <a:solidFill>
                    <a:srgbClr val="000000"/>
                  </a:solidFill>
                </a:uFill>
                <a:latin typeface="Tahoma"/>
                <a:cs typeface="Tahoma"/>
              </a:rPr>
              <a:t> </a:t>
            </a:r>
            <a:r>
              <a:rPr sz="2000" b="1" u="heavy" spc="240" dirty="0">
                <a:uFill>
                  <a:solidFill>
                    <a:srgbClr val="000000"/>
                  </a:solidFill>
                </a:uFill>
                <a:latin typeface="Tahoma"/>
                <a:cs typeface="Tahoma"/>
              </a:rPr>
              <a:t>C</a:t>
            </a:r>
            <a:r>
              <a:rPr sz="2000" b="1" u="heavy" spc="-50" dirty="0">
                <a:uFill>
                  <a:solidFill>
                    <a:srgbClr val="000000"/>
                  </a:solidFill>
                </a:uFill>
                <a:latin typeface="Tahoma"/>
                <a:cs typeface="Tahoma"/>
              </a:rPr>
              <a:t>ran</a:t>
            </a:r>
            <a:r>
              <a:rPr sz="2000" b="1" u="heavy" spc="-140" dirty="0">
                <a:uFill>
                  <a:solidFill>
                    <a:srgbClr val="000000"/>
                  </a:solidFill>
                </a:uFill>
                <a:latin typeface="Tahoma"/>
                <a:cs typeface="Tahoma"/>
              </a:rPr>
              <a:t>i</a:t>
            </a:r>
            <a:r>
              <a:rPr sz="2000" b="1" u="heavy" spc="130" dirty="0">
                <a:uFill>
                  <a:solidFill>
                    <a:srgbClr val="000000"/>
                  </a:solidFill>
                </a:uFill>
                <a:latin typeface="Tahoma"/>
                <a:cs typeface="Tahoma"/>
              </a:rPr>
              <a:t>a</a:t>
            </a:r>
            <a:r>
              <a:rPr sz="2000" b="1" u="heavy" spc="-120" dirty="0">
                <a:uFill>
                  <a:solidFill>
                    <a:srgbClr val="000000"/>
                  </a:solidFill>
                </a:uFill>
                <a:latin typeface="Tahoma"/>
                <a:cs typeface="Tahoma"/>
              </a:rPr>
              <a:t>l</a:t>
            </a:r>
            <a:r>
              <a:rPr sz="2000" b="1" u="heavy" spc="-90" dirty="0">
                <a:uFill>
                  <a:solidFill>
                    <a:srgbClr val="000000"/>
                  </a:solidFill>
                </a:uFill>
                <a:latin typeface="Tahoma"/>
                <a:cs typeface="Tahoma"/>
              </a:rPr>
              <a:t> </a:t>
            </a:r>
            <a:r>
              <a:rPr sz="2000" b="1" u="heavy" spc="-65" dirty="0">
                <a:uFill>
                  <a:solidFill>
                    <a:srgbClr val="000000"/>
                  </a:solidFill>
                </a:uFill>
                <a:latin typeface="Tahoma"/>
                <a:cs typeface="Tahoma"/>
              </a:rPr>
              <a:t>n</a:t>
            </a:r>
            <a:r>
              <a:rPr sz="2000" b="1" u="heavy" spc="-75" dirty="0">
                <a:uFill>
                  <a:solidFill>
                    <a:srgbClr val="000000"/>
                  </a:solidFill>
                </a:uFill>
                <a:latin typeface="Tahoma"/>
                <a:cs typeface="Tahoma"/>
              </a:rPr>
              <a:t>e</a:t>
            </a:r>
            <a:r>
              <a:rPr sz="2000" b="1" u="heavy" spc="-50" dirty="0">
                <a:uFill>
                  <a:solidFill>
                    <a:srgbClr val="000000"/>
                  </a:solidFill>
                </a:uFill>
                <a:latin typeface="Tahoma"/>
                <a:cs typeface="Tahoma"/>
              </a:rPr>
              <a:t>r</a:t>
            </a:r>
            <a:r>
              <a:rPr sz="2000" b="1" u="heavy" spc="95" dirty="0">
                <a:uFill>
                  <a:solidFill>
                    <a:srgbClr val="000000"/>
                  </a:solidFill>
                </a:uFill>
                <a:latin typeface="Tahoma"/>
                <a:cs typeface="Tahoma"/>
              </a:rPr>
              <a:t>e</a:t>
            </a:r>
            <a:r>
              <a:rPr sz="2000" b="1" u="heavy" spc="-145" dirty="0">
                <a:uFill>
                  <a:solidFill>
                    <a:srgbClr val="000000"/>
                  </a:solidFill>
                </a:uFill>
                <a:latin typeface="Tahoma"/>
                <a:cs typeface="Tahoma"/>
              </a:rPr>
              <a:t>s</a:t>
            </a:r>
            <a:r>
              <a:rPr sz="2000" b="1" u="heavy" spc="-135" dirty="0">
                <a:uFill>
                  <a:solidFill>
                    <a:srgbClr val="000000"/>
                  </a:solidFill>
                </a:uFill>
                <a:latin typeface="Tahoma"/>
                <a:cs typeface="Tahoma"/>
              </a:rPr>
              <a:t> </a:t>
            </a:r>
            <a:r>
              <a:rPr sz="2000" b="1" u="heavy" spc="100" dirty="0">
                <a:uFill>
                  <a:solidFill>
                    <a:srgbClr val="000000"/>
                  </a:solidFill>
                </a:uFill>
                <a:latin typeface="Tahoma"/>
                <a:cs typeface="Tahoma"/>
              </a:rPr>
              <a:t>e</a:t>
            </a:r>
            <a:r>
              <a:rPr sz="2000" b="1" u="heavy" spc="-95" dirty="0">
                <a:uFill>
                  <a:solidFill>
                    <a:srgbClr val="000000"/>
                  </a:solidFill>
                </a:uFill>
                <a:latin typeface="Tahoma"/>
                <a:cs typeface="Tahoma"/>
              </a:rPr>
              <a:t>x</a:t>
            </a:r>
            <a:r>
              <a:rPr sz="2000" b="1" u="heavy" spc="40" dirty="0">
                <a:uFill>
                  <a:solidFill>
                    <a:srgbClr val="000000"/>
                  </a:solidFill>
                </a:uFill>
                <a:latin typeface="Tahoma"/>
                <a:cs typeface="Tahoma"/>
              </a:rPr>
              <a:t>a</a:t>
            </a:r>
            <a:r>
              <a:rPr sz="2000" b="1" u="heavy" spc="85" dirty="0">
                <a:uFill>
                  <a:solidFill>
                    <a:srgbClr val="000000"/>
                  </a:solidFill>
                </a:uFill>
                <a:latin typeface="Tahoma"/>
                <a:cs typeface="Tahoma"/>
              </a:rPr>
              <a:t>m</a:t>
            </a:r>
            <a:r>
              <a:rPr sz="2000" b="1" u="heavy" spc="-135" dirty="0">
                <a:uFill>
                  <a:solidFill>
                    <a:srgbClr val="000000"/>
                  </a:solidFill>
                </a:uFill>
                <a:latin typeface="Tahoma"/>
                <a:cs typeface="Tahoma"/>
              </a:rPr>
              <a:t>i</a:t>
            </a:r>
            <a:r>
              <a:rPr sz="2000" b="1" u="heavy" spc="-60" dirty="0">
                <a:uFill>
                  <a:solidFill>
                    <a:srgbClr val="000000"/>
                  </a:solidFill>
                </a:uFill>
                <a:latin typeface="Tahoma"/>
                <a:cs typeface="Tahoma"/>
              </a:rPr>
              <a:t>na</a:t>
            </a:r>
            <a:r>
              <a:rPr sz="2000" b="1" u="heavy" spc="-35" dirty="0">
                <a:uFill>
                  <a:solidFill>
                    <a:srgbClr val="000000"/>
                  </a:solidFill>
                </a:uFill>
                <a:latin typeface="Tahoma"/>
                <a:cs typeface="Tahoma"/>
              </a:rPr>
              <a:t>t</a:t>
            </a:r>
            <a:r>
              <a:rPr sz="2000" b="1" u="heavy" spc="-135" dirty="0">
                <a:uFill>
                  <a:solidFill>
                    <a:srgbClr val="000000"/>
                  </a:solidFill>
                </a:uFill>
                <a:latin typeface="Tahoma"/>
                <a:cs typeface="Tahoma"/>
              </a:rPr>
              <a:t>i</a:t>
            </a:r>
            <a:r>
              <a:rPr sz="2000" b="1" u="heavy" spc="55" dirty="0">
                <a:uFill>
                  <a:solidFill>
                    <a:srgbClr val="000000"/>
                  </a:solidFill>
                </a:uFill>
                <a:latin typeface="Tahoma"/>
                <a:cs typeface="Tahoma"/>
              </a:rPr>
              <a:t>o</a:t>
            </a:r>
            <a:r>
              <a:rPr sz="2000" b="1" u="heavy" spc="-70" dirty="0">
                <a:uFill>
                  <a:solidFill>
                    <a:srgbClr val="000000"/>
                  </a:solidFill>
                </a:uFill>
                <a:latin typeface="Tahoma"/>
                <a:cs typeface="Tahoma"/>
              </a:rPr>
              <a:t>n</a:t>
            </a:r>
            <a:endParaRPr sz="2000">
              <a:latin typeface="Tahoma"/>
              <a:cs typeface="Tahoma"/>
            </a:endParaRPr>
          </a:p>
          <a:p>
            <a:pPr marL="300355" indent="-288290">
              <a:lnSpc>
                <a:spcPts val="2160"/>
              </a:lnSpc>
              <a:buFont typeface="Wingdings"/>
              <a:buChar char=""/>
              <a:tabLst>
                <a:tab pos="300990" algn="l"/>
              </a:tabLst>
            </a:pPr>
            <a:r>
              <a:rPr sz="1800" spc="110" dirty="0">
                <a:latin typeface="Verdana"/>
                <a:cs typeface="Verdana"/>
              </a:rPr>
              <a:t>e</a:t>
            </a:r>
            <a:r>
              <a:rPr sz="1800" spc="-195" dirty="0">
                <a:latin typeface="Verdana"/>
                <a:cs typeface="Verdana"/>
              </a:rPr>
              <a:t>.</a:t>
            </a:r>
            <a:r>
              <a:rPr sz="1800" spc="85" dirty="0">
                <a:latin typeface="Verdana"/>
                <a:cs typeface="Verdana"/>
              </a:rPr>
              <a:t>g</a:t>
            </a:r>
            <a:r>
              <a:rPr sz="1800" spc="-114" dirty="0">
                <a:latin typeface="Verdana"/>
                <a:cs typeface="Verdana"/>
              </a:rPr>
              <a:t> </a:t>
            </a:r>
            <a:r>
              <a:rPr sz="1800" spc="-245" dirty="0">
                <a:latin typeface="Verdana"/>
                <a:cs typeface="Verdana"/>
              </a:rPr>
              <a:t>–</a:t>
            </a:r>
            <a:r>
              <a:rPr sz="1800" spc="-130" dirty="0">
                <a:latin typeface="Verdana"/>
                <a:cs typeface="Verdana"/>
              </a:rPr>
              <a:t> </a:t>
            </a:r>
            <a:r>
              <a:rPr sz="1800" spc="-254" dirty="0">
                <a:latin typeface="Verdana"/>
                <a:cs typeface="Verdana"/>
              </a:rPr>
              <a:t>s</a:t>
            </a:r>
            <a:r>
              <a:rPr sz="1800" spc="110" dirty="0">
                <a:latin typeface="Verdana"/>
                <a:cs typeface="Verdana"/>
              </a:rPr>
              <a:t>e</a:t>
            </a:r>
            <a:r>
              <a:rPr sz="1800" spc="-30" dirty="0">
                <a:latin typeface="Verdana"/>
                <a:cs typeface="Verdana"/>
              </a:rPr>
              <a:t>n</a:t>
            </a:r>
            <a:r>
              <a:rPr sz="1800" spc="-254" dirty="0">
                <a:latin typeface="Verdana"/>
                <a:cs typeface="Verdana"/>
              </a:rPr>
              <a:t>s</a:t>
            </a:r>
            <a:r>
              <a:rPr sz="1800" spc="95" dirty="0">
                <a:latin typeface="Verdana"/>
                <a:cs typeface="Verdana"/>
              </a:rPr>
              <a:t>e</a:t>
            </a:r>
            <a:r>
              <a:rPr sz="1800" spc="-120" dirty="0">
                <a:latin typeface="Verdana"/>
                <a:cs typeface="Verdana"/>
              </a:rPr>
              <a:t> </a:t>
            </a:r>
            <a:r>
              <a:rPr sz="1800" spc="95" dirty="0">
                <a:latin typeface="Verdana"/>
                <a:cs typeface="Verdana"/>
              </a:rPr>
              <a:t>o</a:t>
            </a:r>
            <a:r>
              <a:rPr sz="1800" spc="-70" dirty="0">
                <a:latin typeface="Verdana"/>
                <a:cs typeface="Verdana"/>
              </a:rPr>
              <a:t>f</a:t>
            </a:r>
            <a:r>
              <a:rPr sz="1800" spc="-160" dirty="0">
                <a:latin typeface="Verdana"/>
                <a:cs typeface="Verdana"/>
              </a:rPr>
              <a:t> </a:t>
            </a:r>
            <a:r>
              <a:rPr sz="1800" spc="-254" dirty="0">
                <a:latin typeface="Verdana"/>
                <a:cs typeface="Verdana"/>
              </a:rPr>
              <a:t>s</a:t>
            </a:r>
            <a:r>
              <a:rPr sz="1800" spc="20" dirty="0">
                <a:latin typeface="Verdana"/>
                <a:cs typeface="Verdana"/>
              </a:rPr>
              <a:t>m</a:t>
            </a:r>
            <a:r>
              <a:rPr sz="1800" spc="25" dirty="0">
                <a:latin typeface="Verdana"/>
                <a:cs typeface="Verdana"/>
              </a:rPr>
              <a:t>e</a:t>
            </a:r>
            <a:r>
              <a:rPr sz="1800" spc="-105" dirty="0">
                <a:latin typeface="Verdana"/>
                <a:cs typeface="Verdana"/>
              </a:rPr>
              <a:t>l</a:t>
            </a:r>
            <a:r>
              <a:rPr sz="1800" spc="-135" dirty="0">
                <a:latin typeface="Verdana"/>
                <a:cs typeface="Verdana"/>
              </a:rPr>
              <a:t>l</a:t>
            </a:r>
            <a:endParaRPr sz="1800">
              <a:latin typeface="Verdana"/>
              <a:cs typeface="Verdana"/>
            </a:endParaRPr>
          </a:p>
          <a:p>
            <a:pPr marL="300355" indent="-288290">
              <a:lnSpc>
                <a:spcPct val="100000"/>
              </a:lnSpc>
              <a:buFont typeface="Wingdings"/>
              <a:buChar char=""/>
              <a:tabLst>
                <a:tab pos="300990" algn="l"/>
              </a:tabLst>
            </a:pPr>
            <a:r>
              <a:rPr sz="1800" spc="-175" dirty="0">
                <a:latin typeface="Verdana"/>
                <a:cs typeface="Verdana"/>
              </a:rPr>
              <a:t>E</a:t>
            </a:r>
            <a:r>
              <a:rPr sz="1800" spc="-100" dirty="0">
                <a:latin typeface="Verdana"/>
                <a:cs typeface="Verdana"/>
              </a:rPr>
              <a:t>y</a:t>
            </a:r>
            <a:r>
              <a:rPr sz="1800" spc="110" dirty="0">
                <a:latin typeface="Verdana"/>
                <a:cs typeface="Verdana"/>
              </a:rPr>
              <a:t>e</a:t>
            </a:r>
            <a:r>
              <a:rPr sz="1800" spc="-240" dirty="0">
                <a:latin typeface="Verdana"/>
                <a:cs typeface="Verdana"/>
              </a:rPr>
              <a:t>s</a:t>
            </a:r>
            <a:r>
              <a:rPr sz="1800" spc="-185" dirty="0">
                <a:latin typeface="Verdana"/>
                <a:cs typeface="Verdana"/>
              </a:rPr>
              <a:t> </a:t>
            </a:r>
            <a:r>
              <a:rPr sz="1800" spc="15" dirty="0">
                <a:latin typeface="Verdana"/>
                <a:cs typeface="Verdana"/>
              </a:rPr>
              <a:t>m</a:t>
            </a:r>
            <a:r>
              <a:rPr sz="1800" spc="20" dirty="0">
                <a:latin typeface="Verdana"/>
                <a:cs typeface="Verdana"/>
              </a:rPr>
              <a:t>o</a:t>
            </a:r>
            <a:r>
              <a:rPr sz="1800" spc="-65" dirty="0">
                <a:latin typeface="Verdana"/>
                <a:cs typeface="Verdana"/>
              </a:rPr>
              <a:t>v</a:t>
            </a:r>
            <a:r>
              <a:rPr sz="1800" spc="110" dirty="0">
                <a:latin typeface="Verdana"/>
                <a:cs typeface="Verdana"/>
              </a:rPr>
              <a:t>e</a:t>
            </a:r>
            <a:r>
              <a:rPr sz="1800" spc="20" dirty="0">
                <a:latin typeface="Verdana"/>
                <a:cs typeface="Verdana"/>
              </a:rPr>
              <a:t>m</a:t>
            </a:r>
            <a:r>
              <a:rPr sz="1800" spc="30" dirty="0">
                <a:latin typeface="Verdana"/>
                <a:cs typeface="Verdana"/>
              </a:rPr>
              <a:t>e</a:t>
            </a:r>
            <a:r>
              <a:rPr sz="1800" spc="-25" dirty="0">
                <a:latin typeface="Verdana"/>
                <a:cs typeface="Verdana"/>
              </a:rPr>
              <a:t>n</a:t>
            </a:r>
            <a:r>
              <a:rPr sz="1800" spc="-100" dirty="0">
                <a:latin typeface="Verdana"/>
                <a:cs typeface="Verdana"/>
              </a:rPr>
              <a:t>t</a:t>
            </a:r>
            <a:endParaRPr sz="1800">
              <a:latin typeface="Verdana"/>
              <a:cs typeface="Verdana"/>
            </a:endParaRPr>
          </a:p>
          <a:p>
            <a:pPr marL="300355" indent="-288290">
              <a:lnSpc>
                <a:spcPct val="100000"/>
              </a:lnSpc>
              <a:spcBef>
                <a:spcPts val="5"/>
              </a:spcBef>
              <a:buFont typeface="Wingdings"/>
              <a:buChar char=""/>
              <a:tabLst>
                <a:tab pos="300990" algn="l"/>
              </a:tabLst>
            </a:pPr>
            <a:r>
              <a:rPr sz="1800" spc="-135" dirty="0">
                <a:latin typeface="Verdana"/>
                <a:cs typeface="Verdana"/>
              </a:rPr>
              <a:t>S</a:t>
            </a:r>
            <a:r>
              <a:rPr sz="1800" spc="-95" dirty="0">
                <a:latin typeface="Verdana"/>
                <a:cs typeface="Verdana"/>
              </a:rPr>
              <a:t>e</a:t>
            </a:r>
            <a:r>
              <a:rPr sz="1800" spc="-30" dirty="0">
                <a:latin typeface="Verdana"/>
                <a:cs typeface="Verdana"/>
              </a:rPr>
              <a:t>n</a:t>
            </a:r>
            <a:r>
              <a:rPr sz="1800" spc="-254" dirty="0">
                <a:latin typeface="Verdana"/>
                <a:cs typeface="Verdana"/>
              </a:rPr>
              <a:t>s</a:t>
            </a:r>
            <a:r>
              <a:rPr sz="1800" spc="-40" dirty="0">
                <a:latin typeface="Verdana"/>
                <a:cs typeface="Verdana"/>
              </a:rPr>
              <a:t>at</a:t>
            </a:r>
            <a:r>
              <a:rPr sz="1800" spc="-60" dirty="0">
                <a:latin typeface="Verdana"/>
                <a:cs typeface="Verdana"/>
              </a:rPr>
              <a:t>i</a:t>
            </a:r>
            <a:r>
              <a:rPr sz="1800" spc="90" dirty="0">
                <a:latin typeface="Verdana"/>
                <a:cs typeface="Verdana"/>
              </a:rPr>
              <a:t>o</a:t>
            </a:r>
            <a:r>
              <a:rPr sz="1800" spc="-30" dirty="0">
                <a:latin typeface="Verdana"/>
                <a:cs typeface="Verdana"/>
              </a:rPr>
              <a:t>n</a:t>
            </a:r>
            <a:r>
              <a:rPr sz="1800" spc="-240" dirty="0">
                <a:latin typeface="Verdana"/>
                <a:cs typeface="Verdana"/>
              </a:rPr>
              <a:t>s</a:t>
            </a:r>
            <a:r>
              <a:rPr sz="1800" spc="-150" dirty="0">
                <a:latin typeface="Verdana"/>
                <a:cs typeface="Verdana"/>
              </a:rPr>
              <a:t> </a:t>
            </a:r>
            <a:r>
              <a:rPr sz="1800" spc="95" dirty="0">
                <a:latin typeface="Verdana"/>
                <a:cs typeface="Verdana"/>
              </a:rPr>
              <a:t>o</a:t>
            </a:r>
            <a:r>
              <a:rPr sz="1800" spc="-70" dirty="0">
                <a:latin typeface="Verdana"/>
                <a:cs typeface="Verdana"/>
              </a:rPr>
              <a:t>f</a:t>
            </a:r>
            <a:r>
              <a:rPr sz="1800" spc="-160" dirty="0">
                <a:latin typeface="Verdana"/>
                <a:cs typeface="Verdana"/>
              </a:rPr>
              <a:t> </a:t>
            </a:r>
            <a:r>
              <a:rPr sz="1800" spc="-65" dirty="0">
                <a:latin typeface="Verdana"/>
                <a:cs typeface="Verdana"/>
              </a:rPr>
              <a:t>f</a:t>
            </a:r>
            <a:r>
              <a:rPr sz="1800" spc="195" dirty="0">
                <a:latin typeface="Verdana"/>
                <a:cs typeface="Verdana"/>
              </a:rPr>
              <a:t>a</a:t>
            </a:r>
            <a:r>
              <a:rPr sz="1800" spc="155" dirty="0">
                <a:latin typeface="Verdana"/>
                <a:cs typeface="Verdana"/>
              </a:rPr>
              <a:t>c</a:t>
            </a:r>
            <a:r>
              <a:rPr sz="1800" spc="95" dirty="0">
                <a:latin typeface="Verdana"/>
                <a:cs typeface="Verdana"/>
              </a:rPr>
              <a:t>e</a:t>
            </a:r>
            <a:endParaRPr sz="1800">
              <a:latin typeface="Verdana"/>
              <a:cs typeface="Verdana"/>
            </a:endParaRPr>
          </a:p>
          <a:p>
            <a:pPr marL="300355" indent="-288290">
              <a:lnSpc>
                <a:spcPct val="100000"/>
              </a:lnSpc>
              <a:buFont typeface="Wingdings"/>
              <a:buChar char=""/>
              <a:tabLst>
                <a:tab pos="300990" algn="l"/>
              </a:tabLst>
            </a:pPr>
            <a:r>
              <a:rPr sz="1800" spc="-20" dirty="0">
                <a:latin typeface="Verdana"/>
                <a:cs typeface="Verdana"/>
              </a:rPr>
              <a:t>H</a:t>
            </a:r>
            <a:r>
              <a:rPr sz="1800" dirty="0">
                <a:latin typeface="Verdana"/>
                <a:cs typeface="Verdana"/>
              </a:rPr>
              <a:t>e</a:t>
            </a:r>
            <a:r>
              <a:rPr sz="1800" spc="-90" dirty="0">
                <a:latin typeface="Verdana"/>
                <a:cs typeface="Verdana"/>
              </a:rPr>
              <a:t>ari</a:t>
            </a:r>
            <a:r>
              <a:rPr sz="1800" spc="-30" dirty="0">
                <a:latin typeface="Verdana"/>
                <a:cs typeface="Verdana"/>
              </a:rPr>
              <a:t>n</a:t>
            </a:r>
            <a:r>
              <a:rPr sz="1800" spc="85" dirty="0">
                <a:latin typeface="Verdana"/>
                <a:cs typeface="Verdana"/>
              </a:rPr>
              <a:t>g</a:t>
            </a:r>
            <a:r>
              <a:rPr sz="1800" spc="-125" dirty="0">
                <a:latin typeface="Verdana"/>
                <a:cs typeface="Verdana"/>
              </a:rPr>
              <a:t> </a:t>
            </a:r>
            <a:r>
              <a:rPr sz="1800" spc="-95" dirty="0">
                <a:latin typeface="Verdana"/>
                <a:cs typeface="Verdana"/>
              </a:rPr>
              <a:t>t</a:t>
            </a:r>
            <a:r>
              <a:rPr sz="1800" spc="-175" dirty="0">
                <a:latin typeface="Verdana"/>
                <a:cs typeface="Verdana"/>
              </a:rPr>
              <a:t>i</a:t>
            </a:r>
            <a:r>
              <a:rPr sz="1800" spc="210" dirty="0">
                <a:latin typeface="Verdana"/>
                <a:cs typeface="Verdana"/>
              </a:rPr>
              <a:t>c</a:t>
            </a:r>
            <a:r>
              <a:rPr sz="1800" spc="-165" dirty="0">
                <a:latin typeface="Verdana"/>
                <a:cs typeface="Verdana"/>
              </a:rPr>
              <a:t>k</a:t>
            </a:r>
            <a:r>
              <a:rPr sz="1800" spc="-100" dirty="0">
                <a:latin typeface="Verdana"/>
                <a:cs typeface="Verdana"/>
              </a:rPr>
              <a:t> </a:t>
            </a:r>
            <a:r>
              <a:rPr sz="1800" spc="90" dirty="0">
                <a:latin typeface="Verdana"/>
                <a:cs typeface="Verdana"/>
              </a:rPr>
              <a:t>o</a:t>
            </a:r>
            <a:r>
              <a:rPr sz="1800" spc="-70" dirty="0">
                <a:latin typeface="Verdana"/>
                <a:cs typeface="Verdana"/>
              </a:rPr>
              <a:t>f</a:t>
            </a:r>
            <a:r>
              <a:rPr sz="1800" spc="-160" dirty="0">
                <a:latin typeface="Verdana"/>
                <a:cs typeface="Verdana"/>
              </a:rPr>
              <a:t> </a:t>
            </a:r>
            <a:r>
              <a:rPr sz="1800" spc="35" dirty="0">
                <a:latin typeface="Verdana"/>
                <a:cs typeface="Verdana"/>
              </a:rPr>
              <a:t>w</a:t>
            </a:r>
            <a:r>
              <a:rPr sz="1800" spc="85" dirty="0">
                <a:latin typeface="Verdana"/>
                <a:cs typeface="Verdana"/>
              </a:rPr>
              <a:t>at</a:t>
            </a:r>
            <a:r>
              <a:rPr sz="1800" spc="75" dirty="0">
                <a:latin typeface="Verdana"/>
                <a:cs typeface="Verdana"/>
              </a:rPr>
              <a:t>c</a:t>
            </a:r>
            <a:r>
              <a:rPr sz="1800" spc="-45" dirty="0">
                <a:latin typeface="Verdana"/>
                <a:cs typeface="Verdana"/>
              </a:rPr>
              <a:t>h</a:t>
            </a:r>
            <a:endParaRPr sz="1800">
              <a:latin typeface="Verdana"/>
              <a:cs typeface="Verdana"/>
            </a:endParaRPr>
          </a:p>
          <a:p>
            <a:pPr marL="300355" indent="-288290">
              <a:lnSpc>
                <a:spcPct val="100000"/>
              </a:lnSpc>
              <a:buFont typeface="Wingdings"/>
              <a:buChar char=""/>
              <a:tabLst>
                <a:tab pos="300990" algn="l"/>
              </a:tabLst>
            </a:pPr>
            <a:r>
              <a:rPr sz="1800" spc="185" dirty="0">
                <a:latin typeface="Verdana"/>
                <a:cs typeface="Verdana"/>
              </a:rPr>
              <a:t>G</a:t>
            </a:r>
            <a:r>
              <a:rPr sz="1800" spc="110" dirty="0">
                <a:latin typeface="Verdana"/>
                <a:cs typeface="Verdana"/>
              </a:rPr>
              <a:t>a</a:t>
            </a:r>
            <a:r>
              <a:rPr sz="1800" spc="120" dirty="0">
                <a:latin typeface="Verdana"/>
                <a:cs typeface="Verdana"/>
              </a:rPr>
              <a:t>g</a:t>
            </a:r>
            <a:r>
              <a:rPr sz="1800" spc="-160" dirty="0">
                <a:latin typeface="Verdana"/>
                <a:cs typeface="Verdana"/>
              </a:rPr>
              <a:t> </a:t>
            </a:r>
            <a:r>
              <a:rPr sz="1800" spc="-55" dirty="0">
                <a:latin typeface="Verdana"/>
                <a:cs typeface="Verdana"/>
              </a:rPr>
              <a:t>r</a:t>
            </a:r>
            <a:r>
              <a:rPr sz="1800" spc="-65" dirty="0">
                <a:latin typeface="Verdana"/>
                <a:cs typeface="Verdana"/>
              </a:rPr>
              <a:t>ef</a:t>
            </a:r>
            <a:r>
              <a:rPr sz="1800" spc="-105" dirty="0">
                <a:latin typeface="Verdana"/>
                <a:cs typeface="Verdana"/>
              </a:rPr>
              <a:t>l</a:t>
            </a:r>
            <a:r>
              <a:rPr sz="1800" spc="110" dirty="0">
                <a:latin typeface="Verdana"/>
                <a:cs typeface="Verdana"/>
              </a:rPr>
              <a:t>e</a:t>
            </a:r>
            <a:r>
              <a:rPr sz="1800" spc="-204" dirty="0">
                <a:latin typeface="Verdana"/>
                <a:cs typeface="Verdana"/>
              </a:rPr>
              <a:t>x</a:t>
            </a:r>
            <a:endParaRPr sz="1800">
              <a:latin typeface="Verdana"/>
              <a:cs typeface="Verdana"/>
            </a:endParaRPr>
          </a:p>
          <a:p>
            <a:pPr marL="300355" indent="-288290">
              <a:lnSpc>
                <a:spcPct val="100000"/>
              </a:lnSpc>
              <a:spcBef>
                <a:spcPts val="5"/>
              </a:spcBef>
              <a:buFont typeface="Wingdings"/>
              <a:buChar char=""/>
              <a:tabLst>
                <a:tab pos="300990" algn="l"/>
              </a:tabLst>
            </a:pPr>
            <a:r>
              <a:rPr sz="1800" spc="-360" dirty="0">
                <a:latin typeface="Verdana"/>
                <a:cs typeface="Verdana"/>
              </a:rPr>
              <a:t>T</a:t>
            </a:r>
            <a:r>
              <a:rPr sz="1800" spc="90" dirty="0">
                <a:latin typeface="Verdana"/>
                <a:cs typeface="Verdana"/>
              </a:rPr>
              <a:t>o</a:t>
            </a:r>
            <a:r>
              <a:rPr sz="1800" spc="-30" dirty="0">
                <a:latin typeface="Verdana"/>
                <a:cs typeface="Verdana"/>
              </a:rPr>
              <a:t>n</a:t>
            </a:r>
            <a:r>
              <a:rPr sz="1800" spc="95" dirty="0">
                <a:latin typeface="Verdana"/>
                <a:cs typeface="Verdana"/>
              </a:rPr>
              <a:t>g</a:t>
            </a:r>
            <a:r>
              <a:rPr sz="1800" spc="-60" dirty="0">
                <a:latin typeface="Verdana"/>
                <a:cs typeface="Verdana"/>
              </a:rPr>
              <a:t>u</a:t>
            </a:r>
            <a:r>
              <a:rPr sz="1800" spc="95" dirty="0">
                <a:latin typeface="Verdana"/>
                <a:cs typeface="Verdana"/>
              </a:rPr>
              <a:t>e</a:t>
            </a:r>
            <a:r>
              <a:rPr sz="1800" spc="-150" dirty="0">
                <a:latin typeface="Verdana"/>
                <a:cs typeface="Verdana"/>
              </a:rPr>
              <a:t> </a:t>
            </a:r>
            <a:r>
              <a:rPr sz="1800" spc="-65" dirty="0">
                <a:latin typeface="Verdana"/>
                <a:cs typeface="Verdana"/>
              </a:rPr>
              <a:t>m</a:t>
            </a:r>
            <a:r>
              <a:rPr sz="1800" spc="90" dirty="0">
                <a:latin typeface="Verdana"/>
                <a:cs typeface="Verdana"/>
              </a:rPr>
              <a:t>o</a:t>
            </a:r>
            <a:r>
              <a:rPr sz="1800" spc="-65" dirty="0">
                <a:latin typeface="Verdana"/>
                <a:cs typeface="Verdana"/>
              </a:rPr>
              <a:t>v</a:t>
            </a:r>
            <a:r>
              <a:rPr sz="1800" spc="110" dirty="0">
                <a:latin typeface="Verdana"/>
                <a:cs typeface="Verdana"/>
              </a:rPr>
              <a:t>e</a:t>
            </a:r>
            <a:r>
              <a:rPr sz="1800" spc="-65" dirty="0">
                <a:latin typeface="Verdana"/>
                <a:cs typeface="Verdana"/>
              </a:rPr>
              <a:t>m</a:t>
            </a:r>
            <a:r>
              <a:rPr sz="1800" spc="110" dirty="0">
                <a:latin typeface="Verdana"/>
                <a:cs typeface="Verdana"/>
              </a:rPr>
              <a:t>e</a:t>
            </a:r>
            <a:r>
              <a:rPr sz="1800" spc="-30" dirty="0">
                <a:latin typeface="Verdana"/>
                <a:cs typeface="Verdana"/>
              </a:rPr>
              <a:t>n</a:t>
            </a:r>
            <a:r>
              <a:rPr sz="1800" spc="-170" dirty="0">
                <a:latin typeface="Verdana"/>
                <a:cs typeface="Verdana"/>
              </a:rPr>
              <a:t>ts</a:t>
            </a:r>
            <a:r>
              <a:rPr sz="1800" spc="-215" dirty="0">
                <a:latin typeface="Verdana"/>
                <a:cs typeface="Verdana"/>
              </a:rPr>
              <a:t> </a:t>
            </a:r>
            <a:r>
              <a:rPr sz="1800" spc="-160" dirty="0">
                <a:latin typeface="Verdana"/>
                <a:cs typeface="Verdana"/>
              </a:rPr>
              <a:t>,</a:t>
            </a:r>
            <a:r>
              <a:rPr sz="1800" spc="-120" dirty="0">
                <a:latin typeface="Verdana"/>
                <a:cs typeface="Verdana"/>
              </a:rPr>
              <a:t> </a:t>
            </a:r>
            <a:r>
              <a:rPr sz="1800" spc="110" dirty="0">
                <a:latin typeface="Verdana"/>
                <a:cs typeface="Verdana"/>
              </a:rPr>
              <a:t>e</a:t>
            </a:r>
            <a:r>
              <a:rPr sz="1800" spc="60" dirty="0">
                <a:latin typeface="Verdana"/>
                <a:cs typeface="Verdana"/>
              </a:rPr>
              <a:t>tc</a:t>
            </a:r>
            <a:endParaRPr sz="1800">
              <a:latin typeface="Verdana"/>
              <a:cs typeface="Verdana"/>
            </a:endParaRPr>
          </a:p>
        </p:txBody>
      </p:sp>
      <p:sp>
        <p:nvSpPr>
          <p:cNvPr id="5" name="object 5"/>
          <p:cNvSpPr txBox="1"/>
          <p:nvPr/>
        </p:nvSpPr>
        <p:spPr>
          <a:xfrm>
            <a:off x="5518975" y="3497657"/>
            <a:ext cx="2228374" cy="2261516"/>
          </a:xfrm>
          <a:prstGeom prst="rect">
            <a:avLst/>
          </a:prstGeom>
        </p:spPr>
        <p:txBody>
          <a:bodyPr vert="horz" wrap="square" lIns="0" tIns="14604" rIns="0" bIns="0" rtlCol="0">
            <a:spAutoFit/>
          </a:bodyPr>
          <a:lstStyle/>
          <a:p>
            <a:pPr marL="12700">
              <a:lnSpc>
                <a:spcPct val="100000"/>
              </a:lnSpc>
              <a:spcBef>
                <a:spcPts val="114"/>
              </a:spcBef>
            </a:pPr>
            <a:r>
              <a:rPr sz="2000" b="1" u="heavy" spc="10" dirty="0">
                <a:uFill>
                  <a:solidFill>
                    <a:srgbClr val="000000"/>
                  </a:solidFill>
                </a:uFill>
                <a:latin typeface="Tahoma"/>
                <a:cs typeface="Tahoma"/>
              </a:rPr>
              <a:t>M</a:t>
            </a:r>
            <a:r>
              <a:rPr sz="2000" b="1" u="heavy" spc="-110" dirty="0">
                <a:uFill>
                  <a:solidFill>
                    <a:srgbClr val="000000"/>
                  </a:solidFill>
                </a:uFill>
                <a:latin typeface="Tahoma"/>
                <a:cs typeface="Tahoma"/>
              </a:rPr>
              <a:t>o</a:t>
            </a:r>
            <a:r>
              <a:rPr sz="2000" b="1" u="heavy" spc="-65" dirty="0">
                <a:uFill>
                  <a:solidFill>
                    <a:srgbClr val="000000"/>
                  </a:solidFill>
                </a:uFill>
                <a:latin typeface="Tahoma"/>
                <a:cs typeface="Tahoma"/>
              </a:rPr>
              <a:t>t</a:t>
            </a:r>
            <a:r>
              <a:rPr sz="2000" b="1" u="heavy" spc="50" dirty="0">
                <a:uFill>
                  <a:solidFill>
                    <a:srgbClr val="000000"/>
                  </a:solidFill>
                </a:uFill>
                <a:latin typeface="Tahoma"/>
                <a:cs typeface="Tahoma"/>
              </a:rPr>
              <a:t>o</a:t>
            </a:r>
            <a:r>
              <a:rPr sz="2000" b="1" u="heavy" spc="-225" dirty="0">
                <a:uFill>
                  <a:solidFill>
                    <a:srgbClr val="000000"/>
                  </a:solidFill>
                </a:uFill>
                <a:latin typeface="Tahoma"/>
                <a:cs typeface="Tahoma"/>
              </a:rPr>
              <a:t>r</a:t>
            </a:r>
            <a:r>
              <a:rPr sz="2000" b="1" u="heavy" spc="-80" dirty="0">
                <a:uFill>
                  <a:solidFill>
                    <a:srgbClr val="000000"/>
                  </a:solidFill>
                </a:uFill>
                <a:latin typeface="Tahoma"/>
                <a:cs typeface="Tahoma"/>
              </a:rPr>
              <a:t> </a:t>
            </a:r>
            <a:r>
              <a:rPr sz="2000" b="1" u="heavy" spc="-135" dirty="0">
                <a:uFill>
                  <a:solidFill>
                    <a:srgbClr val="000000"/>
                  </a:solidFill>
                </a:uFill>
                <a:latin typeface="Tahoma"/>
                <a:cs typeface="Tahoma"/>
              </a:rPr>
              <a:t>s</a:t>
            </a:r>
            <a:r>
              <a:rPr sz="2000" b="1" u="heavy" spc="-5" dirty="0">
                <a:uFill>
                  <a:solidFill>
                    <a:srgbClr val="000000"/>
                  </a:solidFill>
                </a:uFill>
                <a:latin typeface="Tahoma"/>
                <a:cs typeface="Tahoma"/>
              </a:rPr>
              <a:t>y</a:t>
            </a:r>
            <a:r>
              <a:rPr sz="2000" b="1" u="heavy" spc="-135" dirty="0">
                <a:uFill>
                  <a:solidFill>
                    <a:srgbClr val="000000"/>
                  </a:solidFill>
                </a:uFill>
                <a:latin typeface="Tahoma"/>
                <a:cs typeface="Tahoma"/>
              </a:rPr>
              <a:t>s</a:t>
            </a:r>
            <a:r>
              <a:rPr sz="2000" b="1" u="heavy" spc="-229" dirty="0">
                <a:uFill>
                  <a:solidFill>
                    <a:srgbClr val="000000"/>
                  </a:solidFill>
                </a:uFill>
                <a:latin typeface="Tahoma"/>
                <a:cs typeface="Tahoma"/>
              </a:rPr>
              <a:t>t</a:t>
            </a:r>
            <a:r>
              <a:rPr sz="2000" b="1" u="heavy" spc="95" dirty="0">
                <a:uFill>
                  <a:solidFill>
                    <a:srgbClr val="000000"/>
                  </a:solidFill>
                </a:uFill>
                <a:latin typeface="Tahoma"/>
                <a:cs typeface="Tahoma"/>
              </a:rPr>
              <a:t>e</a:t>
            </a:r>
            <a:r>
              <a:rPr sz="2000" b="1" u="heavy" spc="-15" dirty="0">
                <a:uFill>
                  <a:solidFill>
                    <a:srgbClr val="000000"/>
                  </a:solidFill>
                </a:uFill>
                <a:latin typeface="Tahoma"/>
                <a:cs typeface="Tahoma"/>
              </a:rPr>
              <a:t>m</a:t>
            </a:r>
            <a:r>
              <a:rPr sz="2000" b="1" u="heavy" spc="-90" dirty="0">
                <a:uFill>
                  <a:solidFill>
                    <a:srgbClr val="000000"/>
                  </a:solidFill>
                </a:uFill>
                <a:latin typeface="Tahoma"/>
                <a:cs typeface="Tahoma"/>
              </a:rPr>
              <a:t> </a:t>
            </a:r>
            <a:r>
              <a:rPr sz="2000" b="1" u="heavy" spc="-265" dirty="0">
                <a:uFill>
                  <a:solidFill>
                    <a:srgbClr val="000000"/>
                  </a:solidFill>
                </a:uFill>
                <a:latin typeface="Tahoma"/>
                <a:cs typeface="Tahoma"/>
              </a:rPr>
              <a:t>–</a:t>
            </a:r>
            <a:endParaRPr sz="2000">
              <a:latin typeface="Tahoma"/>
              <a:cs typeface="Tahoma"/>
            </a:endParaRPr>
          </a:p>
          <a:p>
            <a:pPr marL="300355" indent="-288290">
              <a:lnSpc>
                <a:spcPct val="100000"/>
              </a:lnSpc>
              <a:buFont typeface="Wingdings"/>
              <a:buChar char=""/>
              <a:tabLst>
                <a:tab pos="300990" algn="l"/>
              </a:tabLst>
            </a:pPr>
            <a:r>
              <a:rPr sz="1800" spc="-90" dirty="0">
                <a:latin typeface="Verdana"/>
                <a:cs typeface="Verdana"/>
              </a:rPr>
              <a:t>Nutrition</a:t>
            </a:r>
            <a:endParaRPr sz="1800">
              <a:latin typeface="Verdana"/>
              <a:cs typeface="Verdana"/>
            </a:endParaRPr>
          </a:p>
          <a:p>
            <a:pPr marL="300355" indent="-288290">
              <a:lnSpc>
                <a:spcPct val="100000"/>
              </a:lnSpc>
              <a:spcBef>
                <a:spcPts val="5"/>
              </a:spcBef>
              <a:buFont typeface="Wingdings"/>
              <a:buChar char=""/>
              <a:tabLst>
                <a:tab pos="300990" algn="l"/>
              </a:tabLst>
            </a:pPr>
            <a:r>
              <a:rPr sz="1800" spc="-360" dirty="0">
                <a:latin typeface="Verdana"/>
                <a:cs typeface="Verdana"/>
              </a:rPr>
              <a:t>T</a:t>
            </a:r>
            <a:r>
              <a:rPr sz="1800" spc="90" dirty="0">
                <a:latin typeface="Verdana"/>
                <a:cs typeface="Verdana"/>
              </a:rPr>
              <a:t>o</a:t>
            </a:r>
            <a:r>
              <a:rPr sz="1800" spc="-30" dirty="0">
                <a:latin typeface="Verdana"/>
                <a:cs typeface="Verdana"/>
              </a:rPr>
              <a:t>n</a:t>
            </a:r>
            <a:r>
              <a:rPr sz="1800" spc="95" dirty="0">
                <a:latin typeface="Verdana"/>
                <a:cs typeface="Verdana"/>
              </a:rPr>
              <a:t>e</a:t>
            </a:r>
            <a:r>
              <a:rPr sz="1800" spc="-150" dirty="0">
                <a:latin typeface="Verdana"/>
                <a:cs typeface="Verdana"/>
              </a:rPr>
              <a:t> </a:t>
            </a:r>
            <a:r>
              <a:rPr sz="1800" spc="90" dirty="0">
                <a:latin typeface="Verdana"/>
                <a:cs typeface="Verdana"/>
              </a:rPr>
              <a:t>o</a:t>
            </a:r>
            <a:r>
              <a:rPr sz="1800" spc="-70" dirty="0">
                <a:latin typeface="Verdana"/>
                <a:cs typeface="Verdana"/>
              </a:rPr>
              <a:t>f</a:t>
            </a:r>
            <a:r>
              <a:rPr sz="1800" spc="-160" dirty="0">
                <a:latin typeface="Verdana"/>
                <a:cs typeface="Verdana"/>
              </a:rPr>
              <a:t> </a:t>
            </a:r>
            <a:r>
              <a:rPr sz="1800" spc="-65" dirty="0">
                <a:latin typeface="Verdana"/>
                <a:cs typeface="Verdana"/>
              </a:rPr>
              <a:t>m</a:t>
            </a:r>
            <a:r>
              <a:rPr sz="1800" spc="-60" dirty="0">
                <a:latin typeface="Verdana"/>
                <a:cs typeface="Verdana"/>
              </a:rPr>
              <a:t>u</a:t>
            </a:r>
            <a:r>
              <a:rPr sz="1800" spc="-254" dirty="0">
                <a:latin typeface="Verdana"/>
                <a:cs typeface="Verdana"/>
              </a:rPr>
              <a:t>s</a:t>
            </a:r>
            <a:r>
              <a:rPr sz="1800" spc="210" dirty="0">
                <a:latin typeface="Verdana"/>
                <a:cs typeface="Verdana"/>
              </a:rPr>
              <a:t>c</a:t>
            </a:r>
            <a:r>
              <a:rPr sz="1800" spc="-105" dirty="0">
                <a:latin typeface="Verdana"/>
                <a:cs typeface="Verdana"/>
              </a:rPr>
              <a:t>l</a:t>
            </a:r>
            <a:r>
              <a:rPr sz="1800" spc="95" dirty="0">
                <a:latin typeface="Verdana"/>
                <a:cs typeface="Verdana"/>
              </a:rPr>
              <a:t>e</a:t>
            </a:r>
            <a:endParaRPr sz="1800">
              <a:latin typeface="Verdana"/>
              <a:cs typeface="Verdana"/>
            </a:endParaRPr>
          </a:p>
          <a:p>
            <a:pPr marL="300355" indent="-288290">
              <a:lnSpc>
                <a:spcPct val="100000"/>
              </a:lnSpc>
              <a:buFont typeface="Wingdings"/>
              <a:buChar char=""/>
              <a:tabLst>
                <a:tab pos="300990" algn="l"/>
              </a:tabLst>
            </a:pPr>
            <a:r>
              <a:rPr sz="1800" spc="-10" dirty="0">
                <a:latin typeface="Verdana"/>
                <a:cs typeface="Verdana"/>
              </a:rPr>
              <a:t>P</a:t>
            </a:r>
            <a:r>
              <a:rPr sz="1800" spc="90" dirty="0">
                <a:latin typeface="Verdana"/>
                <a:cs typeface="Verdana"/>
              </a:rPr>
              <a:t>o</a:t>
            </a:r>
            <a:r>
              <a:rPr sz="1800" spc="30" dirty="0">
                <a:latin typeface="Verdana"/>
                <a:cs typeface="Verdana"/>
              </a:rPr>
              <a:t>w</a:t>
            </a:r>
            <a:r>
              <a:rPr sz="1800" spc="110" dirty="0">
                <a:latin typeface="Verdana"/>
                <a:cs typeface="Verdana"/>
              </a:rPr>
              <a:t>e</a:t>
            </a:r>
            <a:r>
              <a:rPr sz="1800" spc="-229" dirty="0">
                <a:latin typeface="Verdana"/>
                <a:cs typeface="Verdana"/>
              </a:rPr>
              <a:t>r</a:t>
            </a:r>
            <a:r>
              <a:rPr sz="1800" spc="-204" dirty="0">
                <a:latin typeface="Verdana"/>
                <a:cs typeface="Verdana"/>
              </a:rPr>
              <a:t> </a:t>
            </a:r>
            <a:r>
              <a:rPr sz="1800" spc="-155" dirty="0">
                <a:latin typeface="Verdana"/>
                <a:cs typeface="Verdana"/>
              </a:rPr>
              <a:t>(</a:t>
            </a:r>
            <a:r>
              <a:rPr sz="1800" spc="-114" dirty="0">
                <a:latin typeface="Verdana"/>
                <a:cs typeface="Verdana"/>
              </a:rPr>
              <a:t> </a:t>
            </a:r>
            <a:r>
              <a:rPr sz="1800" spc="100" dirty="0">
                <a:latin typeface="Verdana"/>
                <a:cs typeface="Verdana"/>
              </a:rPr>
              <a:t>g</a:t>
            </a:r>
            <a:r>
              <a:rPr sz="1800" spc="-35" dirty="0">
                <a:latin typeface="Verdana"/>
                <a:cs typeface="Verdana"/>
              </a:rPr>
              <a:t>r</a:t>
            </a:r>
            <a:r>
              <a:rPr sz="1800" spc="-55" dirty="0">
                <a:latin typeface="Verdana"/>
                <a:cs typeface="Verdana"/>
              </a:rPr>
              <a:t>a</a:t>
            </a:r>
            <a:r>
              <a:rPr sz="1800" spc="100" dirty="0">
                <a:latin typeface="Verdana"/>
                <a:cs typeface="Verdana"/>
              </a:rPr>
              <a:t>d</a:t>
            </a:r>
            <a:r>
              <a:rPr sz="1800" spc="95" dirty="0">
                <a:latin typeface="Verdana"/>
                <a:cs typeface="Verdana"/>
              </a:rPr>
              <a:t>e</a:t>
            </a:r>
            <a:r>
              <a:rPr sz="1800" spc="-150" dirty="0">
                <a:latin typeface="Verdana"/>
                <a:cs typeface="Verdana"/>
              </a:rPr>
              <a:t> </a:t>
            </a:r>
            <a:r>
              <a:rPr sz="1800" spc="-260" dirty="0">
                <a:latin typeface="Verdana"/>
                <a:cs typeface="Verdana"/>
              </a:rPr>
              <a:t>s</a:t>
            </a:r>
            <a:r>
              <a:rPr sz="1800" spc="210" dirty="0">
                <a:latin typeface="Verdana"/>
                <a:cs typeface="Verdana"/>
              </a:rPr>
              <a:t>c</a:t>
            </a:r>
            <a:r>
              <a:rPr sz="1800" spc="5" dirty="0">
                <a:latin typeface="Verdana"/>
                <a:cs typeface="Verdana"/>
              </a:rPr>
              <a:t>a</a:t>
            </a:r>
            <a:r>
              <a:rPr sz="1800" spc="30" dirty="0">
                <a:latin typeface="Verdana"/>
                <a:cs typeface="Verdana"/>
              </a:rPr>
              <a:t>l</a:t>
            </a:r>
            <a:r>
              <a:rPr sz="1800" spc="95" dirty="0">
                <a:latin typeface="Verdana"/>
                <a:cs typeface="Verdana"/>
              </a:rPr>
              <a:t>e</a:t>
            </a:r>
            <a:r>
              <a:rPr sz="1800" spc="-150" dirty="0">
                <a:latin typeface="Verdana"/>
                <a:cs typeface="Verdana"/>
              </a:rPr>
              <a:t> </a:t>
            </a:r>
            <a:r>
              <a:rPr sz="1800" spc="-155" dirty="0">
                <a:latin typeface="Verdana"/>
                <a:cs typeface="Verdana"/>
              </a:rPr>
              <a:t>)</a:t>
            </a:r>
            <a:endParaRPr sz="1800">
              <a:latin typeface="Verdana"/>
              <a:cs typeface="Verdana"/>
            </a:endParaRPr>
          </a:p>
          <a:p>
            <a:pPr marL="300355" indent="-288290">
              <a:lnSpc>
                <a:spcPct val="100000"/>
              </a:lnSpc>
              <a:buFont typeface="Wingdings"/>
              <a:buChar char=""/>
              <a:tabLst>
                <a:tab pos="300990" algn="l"/>
              </a:tabLst>
            </a:pPr>
            <a:r>
              <a:rPr sz="1800" spc="215" dirty="0">
                <a:latin typeface="Verdana"/>
                <a:cs typeface="Verdana"/>
              </a:rPr>
              <a:t>C</a:t>
            </a:r>
            <a:r>
              <a:rPr sz="1800" spc="85" dirty="0">
                <a:latin typeface="Verdana"/>
                <a:cs typeface="Verdana"/>
              </a:rPr>
              <a:t>o</a:t>
            </a:r>
            <a:r>
              <a:rPr sz="1800" spc="-160" dirty="0">
                <a:latin typeface="Verdana"/>
                <a:cs typeface="Verdana"/>
              </a:rPr>
              <a:t> </a:t>
            </a:r>
            <a:r>
              <a:rPr sz="1800" spc="90" dirty="0">
                <a:latin typeface="Verdana"/>
                <a:cs typeface="Verdana"/>
              </a:rPr>
              <a:t>o</a:t>
            </a:r>
            <a:r>
              <a:rPr sz="1800" spc="-50" dirty="0">
                <a:latin typeface="Verdana"/>
                <a:cs typeface="Verdana"/>
              </a:rPr>
              <a:t>r</a:t>
            </a:r>
            <a:r>
              <a:rPr sz="1800" spc="-80" dirty="0">
                <a:latin typeface="Verdana"/>
                <a:cs typeface="Verdana"/>
              </a:rPr>
              <a:t>d</a:t>
            </a:r>
            <a:r>
              <a:rPr sz="1800" spc="-175" dirty="0">
                <a:latin typeface="Verdana"/>
                <a:cs typeface="Verdana"/>
              </a:rPr>
              <a:t>i</a:t>
            </a:r>
            <a:r>
              <a:rPr sz="1800" spc="-30" dirty="0">
                <a:latin typeface="Verdana"/>
                <a:cs typeface="Verdana"/>
              </a:rPr>
              <a:t>n</a:t>
            </a:r>
            <a:r>
              <a:rPr sz="1800" spc="-40" dirty="0">
                <a:latin typeface="Verdana"/>
                <a:cs typeface="Verdana"/>
              </a:rPr>
              <a:t>at</a:t>
            </a:r>
            <a:r>
              <a:rPr sz="1800" spc="-60" dirty="0">
                <a:latin typeface="Verdana"/>
                <a:cs typeface="Verdana"/>
              </a:rPr>
              <a:t>i</a:t>
            </a:r>
            <a:r>
              <a:rPr sz="1800" spc="90" dirty="0">
                <a:latin typeface="Verdana"/>
                <a:cs typeface="Verdana"/>
              </a:rPr>
              <a:t>o</a:t>
            </a:r>
            <a:r>
              <a:rPr sz="1800" spc="-45" dirty="0">
                <a:latin typeface="Verdana"/>
                <a:cs typeface="Verdana"/>
              </a:rPr>
              <a:t>n</a:t>
            </a:r>
            <a:endParaRPr sz="1800">
              <a:latin typeface="Verdana"/>
              <a:cs typeface="Verdana"/>
            </a:endParaRPr>
          </a:p>
          <a:p>
            <a:pPr marL="300355" indent="-288290">
              <a:lnSpc>
                <a:spcPct val="100000"/>
              </a:lnSpc>
              <a:buFont typeface="Wingdings"/>
              <a:buChar char=""/>
              <a:tabLst>
                <a:tab pos="300990" algn="l"/>
              </a:tabLst>
            </a:pPr>
            <a:r>
              <a:rPr sz="1800" spc="-300" dirty="0">
                <a:latin typeface="Verdana"/>
                <a:cs typeface="Verdana"/>
              </a:rPr>
              <a:t>I</a:t>
            </a:r>
            <a:r>
              <a:rPr sz="1800" spc="-25" dirty="0">
                <a:latin typeface="Verdana"/>
                <a:cs typeface="Verdana"/>
              </a:rPr>
              <a:t>n</a:t>
            </a:r>
            <a:r>
              <a:rPr sz="1800" spc="-65" dirty="0">
                <a:latin typeface="Verdana"/>
                <a:cs typeface="Verdana"/>
              </a:rPr>
              <a:t>v</a:t>
            </a:r>
            <a:r>
              <a:rPr sz="1800" spc="90" dirty="0">
                <a:latin typeface="Verdana"/>
                <a:cs typeface="Verdana"/>
              </a:rPr>
              <a:t>o</a:t>
            </a:r>
            <a:r>
              <a:rPr sz="1800" spc="-60" dirty="0">
                <a:latin typeface="Verdana"/>
                <a:cs typeface="Verdana"/>
              </a:rPr>
              <a:t>l</a:t>
            </a:r>
            <a:r>
              <a:rPr sz="1800" spc="-140" dirty="0">
                <a:latin typeface="Verdana"/>
                <a:cs typeface="Verdana"/>
              </a:rPr>
              <a:t>u</a:t>
            </a:r>
            <a:r>
              <a:rPr sz="1800" spc="-25" dirty="0">
                <a:latin typeface="Verdana"/>
                <a:cs typeface="Verdana"/>
              </a:rPr>
              <a:t>n</a:t>
            </a:r>
            <a:r>
              <a:rPr sz="1800" spc="-65" dirty="0">
                <a:latin typeface="Verdana"/>
                <a:cs typeface="Verdana"/>
              </a:rPr>
              <a:t>tar</a:t>
            </a:r>
            <a:r>
              <a:rPr sz="1800" spc="-100" dirty="0">
                <a:latin typeface="Verdana"/>
                <a:cs typeface="Verdana"/>
              </a:rPr>
              <a:t>y</a:t>
            </a:r>
            <a:r>
              <a:rPr sz="1800" spc="-235" dirty="0">
                <a:latin typeface="Verdana"/>
                <a:cs typeface="Verdana"/>
              </a:rPr>
              <a:t> </a:t>
            </a:r>
            <a:r>
              <a:rPr sz="1800" spc="15" dirty="0">
                <a:latin typeface="Verdana"/>
                <a:cs typeface="Verdana"/>
              </a:rPr>
              <a:t>mo</a:t>
            </a:r>
            <a:r>
              <a:rPr sz="1800" spc="-65" dirty="0">
                <a:latin typeface="Verdana"/>
                <a:cs typeface="Verdana"/>
              </a:rPr>
              <a:t>v</a:t>
            </a:r>
            <a:r>
              <a:rPr sz="1800" spc="105" dirty="0">
                <a:latin typeface="Verdana"/>
                <a:cs typeface="Verdana"/>
              </a:rPr>
              <a:t>e</a:t>
            </a:r>
            <a:r>
              <a:rPr sz="1800" spc="-195" dirty="0">
                <a:latin typeface="Verdana"/>
                <a:cs typeface="Verdana"/>
              </a:rPr>
              <a:t>,</a:t>
            </a:r>
            <a:r>
              <a:rPr sz="1800" spc="20" dirty="0">
                <a:latin typeface="Verdana"/>
                <a:cs typeface="Verdana"/>
              </a:rPr>
              <a:t>m</a:t>
            </a:r>
            <a:r>
              <a:rPr sz="1800" spc="25" dirty="0">
                <a:latin typeface="Verdana"/>
                <a:cs typeface="Verdana"/>
              </a:rPr>
              <a:t>e</a:t>
            </a:r>
            <a:r>
              <a:rPr sz="1800" spc="-30" dirty="0">
                <a:latin typeface="Verdana"/>
                <a:cs typeface="Verdana"/>
              </a:rPr>
              <a:t>n</a:t>
            </a:r>
            <a:r>
              <a:rPr sz="1800" spc="-170" dirty="0">
                <a:latin typeface="Verdana"/>
                <a:cs typeface="Verdana"/>
              </a:rPr>
              <a:t>ts</a:t>
            </a:r>
            <a:endParaRPr sz="1800">
              <a:latin typeface="Verdana"/>
              <a:cs typeface="Verdana"/>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31347" y="0"/>
            <a:ext cx="1569720" cy="2046072"/>
          </a:xfrm>
          <a:prstGeom prst="rect">
            <a:avLst/>
          </a:prstGeom>
        </p:spPr>
        <p:txBody>
          <a:bodyPr vert="horz" wrap="square" lIns="0" tIns="14604" rIns="0" bIns="0" rtlCol="0">
            <a:spAutoFit/>
          </a:bodyPr>
          <a:lstStyle/>
          <a:p>
            <a:pPr marL="12700">
              <a:lnSpc>
                <a:spcPct val="100000"/>
              </a:lnSpc>
              <a:spcBef>
                <a:spcPts val="114"/>
              </a:spcBef>
            </a:pPr>
            <a:r>
              <a:rPr u="heavy" spc="-65" dirty="0">
                <a:solidFill>
                  <a:srgbClr val="000000"/>
                </a:solidFill>
                <a:uFill>
                  <a:solidFill>
                    <a:srgbClr val="000000"/>
                  </a:solidFill>
                </a:uFill>
              </a:rPr>
              <a:t>Se</a:t>
            </a:r>
            <a:r>
              <a:rPr u="heavy" spc="-55" dirty="0">
                <a:solidFill>
                  <a:srgbClr val="000000"/>
                </a:solidFill>
                <a:uFill>
                  <a:solidFill>
                    <a:srgbClr val="000000"/>
                  </a:solidFill>
                </a:uFill>
              </a:rPr>
              <a:t>n</a:t>
            </a:r>
            <a:r>
              <a:rPr u="heavy" spc="-135" dirty="0">
                <a:solidFill>
                  <a:srgbClr val="000000"/>
                </a:solidFill>
                <a:uFill>
                  <a:solidFill>
                    <a:srgbClr val="000000"/>
                  </a:solidFill>
                </a:uFill>
              </a:rPr>
              <a:t>s</a:t>
            </a:r>
            <a:r>
              <a:rPr u="heavy" spc="-105" dirty="0">
                <a:solidFill>
                  <a:srgbClr val="000000"/>
                </a:solidFill>
                <a:uFill>
                  <a:solidFill>
                    <a:srgbClr val="000000"/>
                  </a:solidFill>
                </a:uFill>
              </a:rPr>
              <a:t>o</a:t>
            </a:r>
            <a:r>
              <a:rPr u="heavy" spc="-65" dirty="0">
                <a:solidFill>
                  <a:srgbClr val="000000"/>
                </a:solidFill>
                <a:uFill>
                  <a:solidFill>
                    <a:srgbClr val="000000"/>
                  </a:solidFill>
                </a:uFill>
              </a:rPr>
              <a:t>r</a:t>
            </a:r>
            <a:r>
              <a:rPr u="heavy" spc="15" dirty="0">
                <a:solidFill>
                  <a:srgbClr val="000000"/>
                </a:solidFill>
                <a:uFill>
                  <a:solidFill>
                    <a:srgbClr val="000000"/>
                  </a:solidFill>
                </a:uFill>
              </a:rPr>
              <a:t>y</a:t>
            </a:r>
            <a:r>
              <a:rPr u="heavy" spc="-140" dirty="0">
                <a:solidFill>
                  <a:srgbClr val="000000"/>
                </a:solidFill>
                <a:uFill>
                  <a:solidFill>
                    <a:srgbClr val="000000"/>
                  </a:solidFill>
                </a:uFill>
              </a:rPr>
              <a:t> </a:t>
            </a:r>
            <a:r>
              <a:rPr u="heavy" spc="-135">
                <a:solidFill>
                  <a:srgbClr val="000000"/>
                </a:solidFill>
                <a:uFill>
                  <a:solidFill>
                    <a:srgbClr val="000000"/>
                  </a:solidFill>
                </a:uFill>
              </a:rPr>
              <a:t>s</a:t>
            </a:r>
            <a:r>
              <a:rPr u="heavy" spc="-5">
                <a:solidFill>
                  <a:srgbClr val="000000"/>
                </a:solidFill>
                <a:uFill>
                  <a:solidFill>
                    <a:srgbClr val="000000"/>
                  </a:solidFill>
                </a:uFill>
              </a:rPr>
              <a:t>y</a:t>
            </a:r>
            <a:r>
              <a:rPr u="heavy" spc="-135">
                <a:solidFill>
                  <a:srgbClr val="000000"/>
                </a:solidFill>
                <a:uFill>
                  <a:solidFill>
                    <a:srgbClr val="000000"/>
                  </a:solidFill>
                </a:uFill>
              </a:rPr>
              <a:t>s</a:t>
            </a:r>
            <a:r>
              <a:rPr u="heavy" spc="-225">
                <a:solidFill>
                  <a:srgbClr val="000000"/>
                </a:solidFill>
                <a:uFill>
                  <a:solidFill>
                    <a:srgbClr val="000000"/>
                  </a:solidFill>
                </a:uFill>
              </a:rPr>
              <a:t>t</a:t>
            </a:r>
            <a:r>
              <a:rPr u="heavy" spc="95">
                <a:solidFill>
                  <a:srgbClr val="000000"/>
                </a:solidFill>
                <a:uFill>
                  <a:solidFill>
                    <a:srgbClr val="000000"/>
                  </a:solidFill>
                </a:uFill>
              </a:rPr>
              <a:t>e</a:t>
            </a:r>
            <a:r>
              <a:rPr u="heavy" spc="-15">
                <a:solidFill>
                  <a:srgbClr val="000000"/>
                </a:solidFill>
                <a:uFill>
                  <a:solidFill>
                    <a:srgbClr val="000000"/>
                  </a:solidFill>
                </a:uFill>
              </a:rPr>
              <a:t>m</a:t>
            </a:r>
            <a:r>
              <a:rPr u="heavy" spc="-80">
                <a:solidFill>
                  <a:srgbClr val="000000"/>
                </a:solidFill>
                <a:uFill>
                  <a:solidFill>
                    <a:srgbClr val="000000"/>
                  </a:solidFill>
                </a:uFill>
              </a:rPr>
              <a:t> </a:t>
            </a:r>
            <a:endParaRPr u="heavy" spc="-270" dirty="0">
              <a:solidFill>
                <a:srgbClr val="000000"/>
              </a:solidFill>
              <a:uFill>
                <a:solidFill>
                  <a:srgbClr val="000000"/>
                </a:solidFill>
              </a:uFill>
            </a:endParaRPr>
          </a:p>
        </p:txBody>
      </p:sp>
      <p:sp>
        <p:nvSpPr>
          <p:cNvPr id="3" name="object 3"/>
          <p:cNvSpPr txBox="1"/>
          <p:nvPr/>
        </p:nvSpPr>
        <p:spPr>
          <a:xfrm>
            <a:off x="785786" y="2214554"/>
            <a:ext cx="2848954" cy="3229089"/>
          </a:xfrm>
          <a:prstGeom prst="rect">
            <a:avLst/>
          </a:prstGeom>
        </p:spPr>
        <p:txBody>
          <a:bodyPr vert="horz" wrap="square" lIns="0" tIns="12700" rIns="0" bIns="0" rtlCol="0">
            <a:spAutoFit/>
          </a:bodyPr>
          <a:lstStyle/>
          <a:p>
            <a:pPr marL="300355" indent="-288290">
              <a:lnSpc>
                <a:spcPct val="100000"/>
              </a:lnSpc>
              <a:spcBef>
                <a:spcPts val="100"/>
              </a:spcBef>
              <a:buFont typeface="Wingdings"/>
              <a:buChar char=""/>
              <a:tabLst>
                <a:tab pos="300990" algn="l"/>
              </a:tabLst>
            </a:pPr>
            <a:r>
              <a:rPr sz="1800" spc="-204" dirty="0">
                <a:latin typeface="Verdana"/>
                <a:cs typeface="Verdana"/>
              </a:rPr>
              <a:t>S</a:t>
            </a:r>
            <a:r>
              <a:rPr sz="1800" spc="-200" dirty="0">
                <a:latin typeface="Verdana"/>
                <a:cs typeface="Verdana"/>
              </a:rPr>
              <a:t>u</a:t>
            </a:r>
            <a:r>
              <a:rPr sz="1800" spc="100" dirty="0">
                <a:latin typeface="Verdana"/>
                <a:cs typeface="Verdana"/>
              </a:rPr>
              <a:t>p</a:t>
            </a:r>
            <a:r>
              <a:rPr sz="1800" spc="105" dirty="0">
                <a:latin typeface="Verdana"/>
                <a:cs typeface="Verdana"/>
              </a:rPr>
              <a:t>e</a:t>
            </a:r>
            <a:r>
              <a:rPr sz="1800" spc="-165" dirty="0">
                <a:latin typeface="Verdana"/>
                <a:cs typeface="Verdana"/>
              </a:rPr>
              <a:t>r</a:t>
            </a:r>
            <a:r>
              <a:rPr sz="1800" spc="-130" dirty="0">
                <a:latin typeface="Verdana"/>
                <a:cs typeface="Verdana"/>
              </a:rPr>
              <a:t>f</a:t>
            </a:r>
            <a:r>
              <a:rPr sz="1800" spc="-175" dirty="0">
                <a:latin typeface="Verdana"/>
                <a:cs typeface="Verdana"/>
              </a:rPr>
              <a:t>i</a:t>
            </a:r>
            <a:r>
              <a:rPr sz="1800" spc="210" dirty="0">
                <a:latin typeface="Verdana"/>
                <a:cs typeface="Verdana"/>
              </a:rPr>
              <a:t>c</a:t>
            </a:r>
            <a:r>
              <a:rPr sz="1800" spc="-175" dirty="0">
                <a:latin typeface="Verdana"/>
                <a:cs typeface="Verdana"/>
              </a:rPr>
              <a:t>i</a:t>
            </a:r>
            <a:r>
              <a:rPr sz="1800" spc="140" dirty="0">
                <a:latin typeface="Verdana"/>
                <a:cs typeface="Verdana"/>
              </a:rPr>
              <a:t>a</a:t>
            </a:r>
            <a:r>
              <a:rPr sz="1800" spc="-135" dirty="0">
                <a:latin typeface="Verdana"/>
                <a:cs typeface="Verdana"/>
              </a:rPr>
              <a:t>l</a:t>
            </a:r>
            <a:r>
              <a:rPr sz="1800" spc="-60" dirty="0">
                <a:latin typeface="Verdana"/>
                <a:cs typeface="Verdana"/>
              </a:rPr>
              <a:t> </a:t>
            </a:r>
            <a:r>
              <a:rPr sz="1800" spc="-260" dirty="0">
                <a:latin typeface="Verdana"/>
                <a:cs typeface="Verdana"/>
              </a:rPr>
              <a:t>s</a:t>
            </a:r>
            <a:r>
              <a:rPr sz="1800" spc="105" dirty="0">
                <a:latin typeface="Verdana"/>
                <a:cs typeface="Verdana"/>
              </a:rPr>
              <a:t>e</a:t>
            </a:r>
            <a:r>
              <a:rPr sz="1800" spc="-30" dirty="0">
                <a:latin typeface="Verdana"/>
                <a:cs typeface="Verdana"/>
              </a:rPr>
              <a:t>n</a:t>
            </a:r>
            <a:r>
              <a:rPr sz="1800" spc="-260" dirty="0">
                <a:latin typeface="Verdana"/>
                <a:cs typeface="Verdana"/>
              </a:rPr>
              <a:t>s</a:t>
            </a:r>
            <a:r>
              <a:rPr sz="1800" spc="140" dirty="0">
                <a:latin typeface="Verdana"/>
                <a:cs typeface="Verdana"/>
              </a:rPr>
              <a:t>a</a:t>
            </a:r>
            <a:r>
              <a:rPr sz="1800" spc="-140" dirty="0">
                <a:latin typeface="Verdana"/>
                <a:cs typeface="Verdana"/>
              </a:rPr>
              <a:t>ti</a:t>
            </a:r>
            <a:r>
              <a:rPr sz="1800" spc="90" dirty="0">
                <a:latin typeface="Verdana"/>
                <a:cs typeface="Verdana"/>
              </a:rPr>
              <a:t>o</a:t>
            </a:r>
            <a:r>
              <a:rPr sz="1800" spc="-30" dirty="0">
                <a:latin typeface="Verdana"/>
                <a:cs typeface="Verdana"/>
              </a:rPr>
              <a:t>n</a:t>
            </a:r>
            <a:r>
              <a:rPr sz="1800" spc="-240" dirty="0">
                <a:latin typeface="Verdana"/>
                <a:cs typeface="Verdana"/>
              </a:rPr>
              <a:t>s</a:t>
            </a:r>
            <a:endParaRPr sz="1800">
              <a:latin typeface="Verdana"/>
              <a:cs typeface="Verdana"/>
            </a:endParaRPr>
          </a:p>
          <a:p>
            <a:pPr marL="300355" indent="-288290">
              <a:lnSpc>
                <a:spcPct val="100000"/>
              </a:lnSpc>
              <a:spcBef>
                <a:spcPts val="5"/>
              </a:spcBef>
              <a:buFont typeface="Wingdings"/>
              <a:buChar char=""/>
              <a:tabLst>
                <a:tab pos="300990" algn="l"/>
              </a:tabLst>
            </a:pPr>
            <a:r>
              <a:rPr sz="1800" spc="-60" dirty="0">
                <a:latin typeface="Verdana"/>
                <a:cs typeface="Verdana"/>
              </a:rPr>
              <a:t>D</a:t>
            </a:r>
            <a:r>
              <a:rPr sz="1800" spc="110" dirty="0">
                <a:latin typeface="Verdana"/>
                <a:cs typeface="Verdana"/>
              </a:rPr>
              <a:t>ee</a:t>
            </a:r>
            <a:r>
              <a:rPr sz="1800" spc="105" dirty="0">
                <a:latin typeface="Verdana"/>
                <a:cs typeface="Verdana"/>
              </a:rPr>
              <a:t>p</a:t>
            </a:r>
            <a:r>
              <a:rPr sz="1800" spc="-170" dirty="0">
                <a:latin typeface="Verdana"/>
                <a:cs typeface="Verdana"/>
              </a:rPr>
              <a:t> </a:t>
            </a:r>
            <a:r>
              <a:rPr sz="1800" spc="-254" dirty="0">
                <a:latin typeface="Verdana"/>
                <a:cs typeface="Verdana"/>
              </a:rPr>
              <a:t>s</a:t>
            </a:r>
            <a:r>
              <a:rPr sz="1800" spc="110" dirty="0">
                <a:latin typeface="Verdana"/>
                <a:cs typeface="Verdana"/>
              </a:rPr>
              <a:t>e</a:t>
            </a:r>
            <a:r>
              <a:rPr sz="1800" spc="-30" dirty="0">
                <a:latin typeface="Verdana"/>
                <a:cs typeface="Verdana"/>
              </a:rPr>
              <a:t>n</a:t>
            </a:r>
            <a:r>
              <a:rPr sz="1800" spc="-254" dirty="0">
                <a:latin typeface="Verdana"/>
                <a:cs typeface="Verdana"/>
              </a:rPr>
              <a:t>s</a:t>
            </a:r>
            <a:r>
              <a:rPr sz="1800" spc="135" dirty="0">
                <a:latin typeface="Verdana"/>
                <a:cs typeface="Verdana"/>
              </a:rPr>
              <a:t>a</a:t>
            </a:r>
            <a:r>
              <a:rPr sz="1800" spc="-140" dirty="0">
                <a:latin typeface="Verdana"/>
                <a:cs typeface="Verdana"/>
              </a:rPr>
              <a:t>t</a:t>
            </a:r>
            <a:r>
              <a:rPr sz="1800" spc="-135" dirty="0">
                <a:latin typeface="Verdana"/>
                <a:cs typeface="Verdana"/>
              </a:rPr>
              <a:t>i</a:t>
            </a:r>
            <a:r>
              <a:rPr sz="1800" spc="90" dirty="0">
                <a:latin typeface="Verdana"/>
                <a:cs typeface="Verdana"/>
              </a:rPr>
              <a:t>o</a:t>
            </a:r>
            <a:r>
              <a:rPr sz="1800" spc="-45" dirty="0">
                <a:latin typeface="Verdana"/>
                <a:cs typeface="Verdana"/>
              </a:rPr>
              <a:t>n</a:t>
            </a:r>
            <a:endParaRPr sz="1800">
              <a:latin typeface="Verdana"/>
              <a:cs typeface="Verdana"/>
            </a:endParaRPr>
          </a:p>
          <a:p>
            <a:pPr marL="300355" indent="-288290">
              <a:lnSpc>
                <a:spcPct val="100000"/>
              </a:lnSpc>
              <a:buFont typeface="Wingdings"/>
              <a:buChar char=""/>
              <a:tabLst>
                <a:tab pos="300990" algn="l"/>
              </a:tabLst>
            </a:pPr>
            <a:r>
              <a:rPr sz="1800" dirty="0">
                <a:latin typeface="Verdana"/>
                <a:cs typeface="Verdana"/>
              </a:rPr>
              <a:t>Cortical</a:t>
            </a:r>
            <a:r>
              <a:rPr sz="1800" spc="-130" dirty="0">
                <a:latin typeface="Verdana"/>
                <a:cs typeface="Verdana"/>
              </a:rPr>
              <a:t> </a:t>
            </a:r>
            <a:r>
              <a:rPr sz="1800" spc="-75" dirty="0">
                <a:latin typeface="Verdana"/>
                <a:cs typeface="Verdana"/>
              </a:rPr>
              <a:t>sensations</a:t>
            </a:r>
            <a:endParaRPr sz="1800">
              <a:latin typeface="Verdana"/>
              <a:cs typeface="Verdana"/>
            </a:endParaRPr>
          </a:p>
          <a:p>
            <a:pPr marL="300355" indent="-288290">
              <a:lnSpc>
                <a:spcPct val="100000"/>
              </a:lnSpc>
              <a:buFont typeface="Wingdings"/>
              <a:buChar char=""/>
              <a:tabLst>
                <a:tab pos="300990" algn="l"/>
              </a:tabLst>
            </a:pPr>
            <a:r>
              <a:rPr sz="1800" spc="215" dirty="0">
                <a:latin typeface="Verdana"/>
                <a:cs typeface="Verdana"/>
              </a:rPr>
              <a:t>C</a:t>
            </a:r>
            <a:r>
              <a:rPr sz="1800" spc="135" dirty="0">
                <a:latin typeface="Verdana"/>
                <a:cs typeface="Verdana"/>
              </a:rPr>
              <a:t>a</a:t>
            </a:r>
            <a:r>
              <a:rPr sz="1800" spc="-105" dirty="0">
                <a:latin typeface="Verdana"/>
                <a:cs typeface="Verdana"/>
              </a:rPr>
              <a:t>l</a:t>
            </a:r>
            <a:r>
              <a:rPr sz="1800" spc="-70" dirty="0">
                <a:latin typeface="Verdana"/>
                <a:cs typeface="Verdana"/>
              </a:rPr>
              <a:t>f</a:t>
            </a:r>
            <a:r>
              <a:rPr sz="1800" spc="-195" dirty="0">
                <a:latin typeface="Verdana"/>
                <a:cs typeface="Verdana"/>
              </a:rPr>
              <a:t> </a:t>
            </a:r>
            <a:r>
              <a:rPr sz="1800" spc="-5" dirty="0">
                <a:latin typeface="Verdana"/>
                <a:cs typeface="Verdana"/>
              </a:rPr>
              <a:t>t</a:t>
            </a:r>
            <a:r>
              <a:rPr sz="1800" spc="10" dirty="0">
                <a:latin typeface="Verdana"/>
                <a:cs typeface="Verdana"/>
              </a:rPr>
              <a:t>e</a:t>
            </a:r>
            <a:r>
              <a:rPr sz="1800" spc="-30" dirty="0">
                <a:latin typeface="Verdana"/>
                <a:cs typeface="Verdana"/>
              </a:rPr>
              <a:t>n</a:t>
            </a:r>
            <a:r>
              <a:rPr sz="1800" spc="100" dirty="0">
                <a:latin typeface="Verdana"/>
                <a:cs typeface="Verdana"/>
              </a:rPr>
              <a:t>d</a:t>
            </a:r>
            <a:r>
              <a:rPr sz="1800" spc="110" dirty="0">
                <a:latin typeface="Verdana"/>
                <a:cs typeface="Verdana"/>
              </a:rPr>
              <a:t>e</a:t>
            </a:r>
            <a:r>
              <a:rPr sz="1800" spc="-110" dirty="0">
                <a:latin typeface="Verdana"/>
                <a:cs typeface="Verdana"/>
              </a:rPr>
              <a:t>r</a:t>
            </a:r>
            <a:r>
              <a:rPr sz="1800" spc="-155" dirty="0">
                <a:latin typeface="Verdana"/>
                <a:cs typeface="Verdana"/>
              </a:rPr>
              <a:t>n</a:t>
            </a:r>
            <a:r>
              <a:rPr sz="1800" spc="110" dirty="0">
                <a:latin typeface="Verdana"/>
                <a:cs typeface="Verdana"/>
              </a:rPr>
              <a:t>e</a:t>
            </a:r>
            <a:r>
              <a:rPr sz="1800" spc="-254" dirty="0">
                <a:latin typeface="Verdana"/>
                <a:cs typeface="Verdana"/>
              </a:rPr>
              <a:t>s</a:t>
            </a:r>
            <a:r>
              <a:rPr sz="1800" spc="-240" dirty="0">
                <a:latin typeface="Verdana"/>
                <a:cs typeface="Verdana"/>
              </a:rPr>
              <a:t>s</a:t>
            </a:r>
            <a:endParaRPr sz="1800">
              <a:latin typeface="Verdana"/>
              <a:cs typeface="Verdana"/>
            </a:endParaRPr>
          </a:p>
          <a:p>
            <a:pPr>
              <a:lnSpc>
                <a:spcPct val="100000"/>
              </a:lnSpc>
              <a:buFont typeface="Wingdings"/>
              <a:buChar char=""/>
            </a:pPr>
            <a:endParaRPr sz="2200">
              <a:latin typeface="Verdana"/>
              <a:cs typeface="Verdana"/>
            </a:endParaRPr>
          </a:p>
          <a:p>
            <a:pPr>
              <a:lnSpc>
                <a:spcPct val="100000"/>
              </a:lnSpc>
              <a:spcBef>
                <a:spcPts val="5"/>
              </a:spcBef>
              <a:buFont typeface="Wingdings"/>
              <a:buChar char=""/>
            </a:pPr>
            <a:endParaRPr sz="2150">
              <a:latin typeface="Verdana"/>
              <a:cs typeface="Verdana"/>
            </a:endParaRPr>
          </a:p>
          <a:p>
            <a:pPr marL="12700">
              <a:lnSpc>
                <a:spcPct val="100000"/>
              </a:lnSpc>
              <a:spcBef>
                <a:spcPts val="5"/>
              </a:spcBef>
            </a:pPr>
            <a:r>
              <a:rPr sz="2000" b="1" u="heavy" spc="-305" dirty="0">
                <a:uFill>
                  <a:solidFill>
                    <a:srgbClr val="000000"/>
                  </a:solidFill>
                </a:uFill>
                <a:latin typeface="Tahoma"/>
                <a:cs typeface="Tahoma"/>
              </a:rPr>
              <a:t>R</a:t>
            </a:r>
            <a:r>
              <a:rPr sz="2000" b="1" u="heavy" spc="-65" dirty="0">
                <a:uFill>
                  <a:solidFill>
                    <a:srgbClr val="000000"/>
                  </a:solidFill>
                </a:uFill>
                <a:latin typeface="Tahoma"/>
                <a:cs typeface="Tahoma"/>
              </a:rPr>
              <a:t>e</a:t>
            </a:r>
            <a:r>
              <a:rPr sz="2000" b="1" u="heavy" spc="-25" dirty="0">
                <a:uFill>
                  <a:solidFill>
                    <a:srgbClr val="000000"/>
                  </a:solidFill>
                </a:uFill>
                <a:latin typeface="Tahoma"/>
                <a:cs typeface="Tahoma"/>
              </a:rPr>
              <a:t>f</a:t>
            </a:r>
            <a:r>
              <a:rPr sz="2000" b="1" u="heavy" spc="-145" dirty="0">
                <a:uFill>
                  <a:solidFill>
                    <a:srgbClr val="000000"/>
                  </a:solidFill>
                </a:uFill>
                <a:latin typeface="Tahoma"/>
                <a:cs typeface="Tahoma"/>
              </a:rPr>
              <a:t>l</a:t>
            </a:r>
            <a:r>
              <a:rPr sz="2000" b="1" u="heavy" spc="5" dirty="0">
                <a:uFill>
                  <a:solidFill>
                    <a:srgbClr val="000000"/>
                  </a:solidFill>
                </a:uFill>
                <a:latin typeface="Tahoma"/>
                <a:cs typeface="Tahoma"/>
              </a:rPr>
              <a:t>e</a:t>
            </a:r>
            <a:r>
              <a:rPr sz="2000" b="1" u="heavy" dirty="0">
                <a:uFill>
                  <a:solidFill>
                    <a:srgbClr val="000000"/>
                  </a:solidFill>
                </a:uFill>
                <a:latin typeface="Tahoma"/>
                <a:cs typeface="Tahoma"/>
              </a:rPr>
              <a:t>x</a:t>
            </a:r>
            <a:r>
              <a:rPr sz="2000" b="1" u="heavy" spc="95" dirty="0">
                <a:uFill>
                  <a:solidFill>
                    <a:srgbClr val="000000"/>
                  </a:solidFill>
                </a:uFill>
                <a:latin typeface="Tahoma"/>
                <a:cs typeface="Tahoma"/>
              </a:rPr>
              <a:t>e</a:t>
            </a:r>
            <a:r>
              <a:rPr sz="2000" b="1" u="heavy" spc="-145" dirty="0">
                <a:uFill>
                  <a:solidFill>
                    <a:srgbClr val="000000"/>
                  </a:solidFill>
                </a:uFill>
                <a:latin typeface="Tahoma"/>
                <a:cs typeface="Tahoma"/>
              </a:rPr>
              <a:t>s</a:t>
            </a:r>
            <a:r>
              <a:rPr sz="2000" b="1" u="heavy" spc="-60" dirty="0">
                <a:uFill>
                  <a:solidFill>
                    <a:srgbClr val="000000"/>
                  </a:solidFill>
                </a:uFill>
                <a:latin typeface="Tahoma"/>
                <a:cs typeface="Tahoma"/>
              </a:rPr>
              <a:t> </a:t>
            </a:r>
            <a:r>
              <a:rPr sz="2000" b="1" u="heavy" spc="-270" dirty="0">
                <a:uFill>
                  <a:solidFill>
                    <a:srgbClr val="000000"/>
                  </a:solidFill>
                </a:uFill>
                <a:latin typeface="Tahoma"/>
                <a:cs typeface="Tahoma"/>
              </a:rPr>
              <a:t>–</a:t>
            </a:r>
            <a:endParaRPr sz="2000">
              <a:latin typeface="Tahoma"/>
              <a:cs typeface="Tahoma"/>
            </a:endParaRPr>
          </a:p>
          <a:p>
            <a:pPr>
              <a:lnSpc>
                <a:spcPct val="100000"/>
              </a:lnSpc>
              <a:spcBef>
                <a:spcPts val="20"/>
              </a:spcBef>
            </a:pPr>
            <a:endParaRPr sz="1950">
              <a:latin typeface="Tahoma"/>
              <a:cs typeface="Tahoma"/>
            </a:endParaRPr>
          </a:p>
          <a:p>
            <a:pPr marL="300355" indent="-288290">
              <a:lnSpc>
                <a:spcPct val="100000"/>
              </a:lnSpc>
              <a:buFont typeface="Wingdings"/>
              <a:buChar char=""/>
              <a:tabLst>
                <a:tab pos="300990" algn="l"/>
              </a:tabLst>
            </a:pPr>
            <a:r>
              <a:rPr sz="1800" spc="65" dirty="0">
                <a:latin typeface="Verdana"/>
                <a:cs typeface="Verdana"/>
              </a:rPr>
              <a:t>Deep</a:t>
            </a:r>
            <a:endParaRPr sz="1800">
              <a:latin typeface="Verdana"/>
              <a:cs typeface="Verdana"/>
            </a:endParaRPr>
          </a:p>
          <a:p>
            <a:pPr marL="300355" indent="-288290">
              <a:lnSpc>
                <a:spcPct val="100000"/>
              </a:lnSpc>
              <a:buFont typeface="Wingdings"/>
              <a:buChar char=""/>
              <a:tabLst>
                <a:tab pos="300990" algn="l"/>
              </a:tabLst>
            </a:pPr>
            <a:r>
              <a:rPr sz="1800" spc="-60" dirty="0">
                <a:latin typeface="Verdana"/>
                <a:cs typeface="Verdana"/>
              </a:rPr>
              <a:t>Superficial</a:t>
            </a:r>
            <a:endParaRPr sz="1800">
              <a:latin typeface="Verdana"/>
              <a:cs typeface="Verdana"/>
            </a:endParaRPr>
          </a:p>
          <a:p>
            <a:pPr marL="300355" indent="-288290">
              <a:lnSpc>
                <a:spcPct val="100000"/>
              </a:lnSpc>
              <a:buFont typeface="Wingdings"/>
              <a:buChar char=""/>
              <a:tabLst>
                <a:tab pos="300990" algn="l"/>
              </a:tabLst>
            </a:pPr>
            <a:r>
              <a:rPr sz="1800" spc="-90" dirty="0">
                <a:latin typeface="Verdana"/>
                <a:cs typeface="Verdana"/>
              </a:rPr>
              <a:t>primitive</a:t>
            </a:r>
            <a:endParaRPr sz="1800">
              <a:latin typeface="Verdana"/>
              <a:cs typeface="Verdana"/>
            </a:endParaRPr>
          </a:p>
        </p:txBody>
      </p:sp>
      <p:grpSp>
        <p:nvGrpSpPr>
          <p:cNvPr id="4" name="object 4"/>
          <p:cNvGrpSpPr/>
          <p:nvPr/>
        </p:nvGrpSpPr>
        <p:grpSpPr>
          <a:xfrm>
            <a:off x="3765042" y="690385"/>
            <a:ext cx="5146834" cy="5659755"/>
            <a:chOff x="5020055" y="690384"/>
            <a:chExt cx="6862445" cy="5659755"/>
          </a:xfrm>
        </p:grpSpPr>
        <p:pic>
          <p:nvPicPr>
            <p:cNvPr id="5" name="object 5"/>
            <p:cNvPicPr/>
            <p:nvPr/>
          </p:nvPicPr>
          <p:blipFill>
            <a:blip r:embed="rId2" cstate="print"/>
            <a:stretch>
              <a:fillRect/>
            </a:stretch>
          </p:blipFill>
          <p:spPr>
            <a:xfrm>
              <a:off x="5020055" y="690384"/>
              <a:ext cx="6862191" cy="5659755"/>
            </a:xfrm>
            <a:prstGeom prst="rect">
              <a:avLst/>
            </a:prstGeom>
          </p:spPr>
        </p:pic>
        <p:pic>
          <p:nvPicPr>
            <p:cNvPr id="6" name="object 6"/>
            <p:cNvPicPr/>
            <p:nvPr/>
          </p:nvPicPr>
          <p:blipFill>
            <a:blip r:embed="rId3" cstate="print"/>
            <a:stretch>
              <a:fillRect/>
            </a:stretch>
          </p:blipFill>
          <p:spPr>
            <a:xfrm>
              <a:off x="5216651" y="886968"/>
              <a:ext cx="6478524" cy="5276087"/>
            </a:xfrm>
            <a:prstGeom prst="rect">
              <a:avLst/>
            </a:prstGeom>
          </p:spPr>
        </p:pic>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Edema </a:t>
            </a:r>
            <a:endParaRPr lang="en-IN" b="1" dirty="0"/>
          </a:p>
        </p:txBody>
      </p:sp>
      <p:sp>
        <p:nvSpPr>
          <p:cNvPr id="3" name="Content Placeholder 2"/>
          <p:cNvSpPr>
            <a:spLocks noGrp="1"/>
          </p:cNvSpPr>
          <p:nvPr>
            <p:ph idx="1"/>
          </p:nvPr>
        </p:nvSpPr>
        <p:spPr/>
        <p:txBody>
          <a:bodyPr>
            <a:normAutofit/>
          </a:bodyPr>
          <a:lstStyle/>
          <a:p>
            <a:r>
              <a:rPr lang="en-US" sz="2800" dirty="0" smtClean="0"/>
              <a:t>Collection of fluid in the interstitial spaces or serous cavities. </a:t>
            </a:r>
          </a:p>
          <a:p>
            <a:r>
              <a:rPr lang="en-US" sz="2800" dirty="0" smtClean="0"/>
              <a:t>Pitting and non pitting </a:t>
            </a:r>
          </a:p>
          <a:p>
            <a:endParaRPr lang="en-US" sz="2800" dirty="0" smtClean="0"/>
          </a:p>
          <a:p>
            <a:endParaRPr lang="en-IN"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latin typeface="Kruti Dev 010" pitchFamily="2" charset="0"/>
              </a:rPr>
              <a:t>n”kfo</a:t>
            </a:r>
            <a:r>
              <a:rPr lang="en-US" b="1" dirty="0" smtClean="0">
                <a:latin typeface="Kruti Dev 010" pitchFamily="2" charset="0"/>
              </a:rPr>
              <a:t>/k </a:t>
            </a:r>
            <a:r>
              <a:rPr lang="en-US" b="1" dirty="0" err="1" smtClean="0">
                <a:latin typeface="Kruti Dev 010" pitchFamily="2" charset="0"/>
              </a:rPr>
              <a:t>ijh</a:t>
            </a:r>
            <a:r>
              <a:rPr lang="en-US" b="1" dirty="0" smtClean="0">
                <a:latin typeface="Kruti Dev 010" pitchFamily="2" charset="0"/>
              </a:rPr>
              <a:t>{; </a:t>
            </a:r>
            <a:r>
              <a:rPr lang="en-US" b="1" dirty="0" err="1" smtClean="0">
                <a:latin typeface="Kruti Dev 010" pitchFamily="2" charset="0"/>
              </a:rPr>
              <a:t>fo’k</a:t>
            </a:r>
            <a:r>
              <a:rPr lang="en-US" b="1" dirty="0" smtClean="0">
                <a:latin typeface="Kruti Dev 010" pitchFamily="2" charset="0"/>
              </a:rPr>
              <a:t>; </a:t>
            </a:r>
            <a:endParaRPr lang="en-IN" b="1" dirty="0">
              <a:latin typeface="Kruti Dev 010" pitchFamily="2" charset="0"/>
            </a:endParaRPr>
          </a:p>
        </p:txBody>
      </p:sp>
      <p:sp>
        <p:nvSpPr>
          <p:cNvPr id="3" name="Content Placeholder 2"/>
          <p:cNvSpPr>
            <a:spLocks noGrp="1"/>
          </p:cNvSpPr>
          <p:nvPr>
            <p:ph idx="1"/>
          </p:nvPr>
        </p:nvSpPr>
        <p:spPr>
          <a:xfrm>
            <a:off x="100042" y="1285860"/>
            <a:ext cx="9043958" cy="5286412"/>
          </a:xfrm>
        </p:spPr>
        <p:txBody>
          <a:bodyPr numCol="2">
            <a:normAutofit/>
          </a:bodyPr>
          <a:lstStyle/>
          <a:p>
            <a:pPr marL="514350" indent="-514350">
              <a:lnSpc>
                <a:spcPct val="160000"/>
              </a:lnSpc>
              <a:buFont typeface="Courier New" pitchFamily="49" charset="0"/>
              <a:buChar char="o"/>
            </a:pPr>
            <a:r>
              <a:rPr lang="en-US" b="1" dirty="0" err="1" smtClean="0">
                <a:latin typeface="Kruti Dev 010" pitchFamily="2" charset="0"/>
              </a:rPr>
              <a:t>dkj.k</a:t>
            </a:r>
            <a:r>
              <a:rPr lang="en-US" dirty="0" smtClean="0">
                <a:latin typeface="Kruti Dev 010" pitchFamily="2" charset="0"/>
              </a:rPr>
              <a:t>  ¼oS|½</a:t>
            </a:r>
          </a:p>
          <a:p>
            <a:pPr marL="514350" indent="-514350">
              <a:lnSpc>
                <a:spcPct val="160000"/>
              </a:lnSpc>
              <a:buFont typeface="Courier New" pitchFamily="49" charset="0"/>
              <a:buChar char="o"/>
            </a:pPr>
            <a:r>
              <a:rPr lang="en-US" b="1" dirty="0" err="1" smtClean="0">
                <a:latin typeface="Kruti Dev 010" pitchFamily="2" charset="0"/>
              </a:rPr>
              <a:t>dj.k</a:t>
            </a:r>
            <a:r>
              <a:rPr lang="en-US" dirty="0" smtClean="0">
                <a:latin typeface="Kruti Dev 010" pitchFamily="2" charset="0"/>
              </a:rPr>
              <a:t> ¼lk/</a:t>
            </a:r>
            <a:r>
              <a:rPr lang="en-US" dirty="0" err="1" smtClean="0">
                <a:latin typeface="Kruti Dev 010" pitchFamily="2" charset="0"/>
              </a:rPr>
              <a:t>ku</a:t>
            </a:r>
            <a:r>
              <a:rPr lang="en-US" dirty="0" smtClean="0">
                <a:latin typeface="Kruti Dev 010" pitchFamily="2" charset="0"/>
              </a:rPr>
              <a:t> @ midj.k½</a:t>
            </a:r>
          </a:p>
          <a:p>
            <a:pPr marL="514350" indent="-514350">
              <a:lnSpc>
                <a:spcPct val="160000"/>
              </a:lnSpc>
              <a:buFont typeface="Courier New" pitchFamily="49" charset="0"/>
              <a:buChar char="o"/>
            </a:pPr>
            <a:r>
              <a:rPr lang="en-US" b="1" dirty="0" err="1" smtClean="0">
                <a:latin typeface="Kruti Dev 010" pitchFamily="2" charset="0"/>
              </a:rPr>
              <a:t>dk;Z;ksfu</a:t>
            </a:r>
            <a:r>
              <a:rPr lang="en-US" dirty="0" smtClean="0">
                <a:latin typeface="Kruti Dev 010" pitchFamily="2" charset="0"/>
              </a:rPr>
              <a:t> ¼/kkrqoS’kE;½</a:t>
            </a:r>
          </a:p>
          <a:p>
            <a:pPr marL="514350" indent="-514350">
              <a:lnSpc>
                <a:spcPct val="160000"/>
              </a:lnSpc>
              <a:buFont typeface="Courier New" pitchFamily="49" charset="0"/>
              <a:buChar char="o"/>
            </a:pPr>
            <a:r>
              <a:rPr lang="en-US" b="1" dirty="0" err="1" smtClean="0">
                <a:latin typeface="Kruti Dev 010" pitchFamily="2" charset="0"/>
              </a:rPr>
              <a:t>dk;Z</a:t>
            </a:r>
            <a:r>
              <a:rPr lang="en-US" dirty="0" smtClean="0">
                <a:latin typeface="Kruti Dev 010" pitchFamily="2" charset="0"/>
              </a:rPr>
              <a:t> ¼/kkrqlkE;½</a:t>
            </a:r>
          </a:p>
          <a:p>
            <a:pPr marL="514350" indent="-514350">
              <a:lnSpc>
                <a:spcPct val="160000"/>
              </a:lnSpc>
              <a:buFont typeface="Courier New" pitchFamily="49" charset="0"/>
              <a:buChar char="o"/>
            </a:pPr>
            <a:r>
              <a:rPr lang="en-US" b="1" dirty="0" err="1" smtClean="0">
                <a:latin typeface="Kruti Dev 010" pitchFamily="2" charset="0"/>
              </a:rPr>
              <a:t>dk;ZQy</a:t>
            </a:r>
            <a:r>
              <a:rPr lang="en-US" dirty="0" smtClean="0">
                <a:latin typeface="Kruti Dev 010" pitchFamily="2" charset="0"/>
              </a:rPr>
              <a:t> ¼/</a:t>
            </a:r>
            <a:r>
              <a:rPr lang="en-US" dirty="0" err="1" smtClean="0">
                <a:latin typeface="Kruti Dev 010" pitchFamily="2" charset="0"/>
              </a:rPr>
              <a:t>kkrqlkE</a:t>
            </a:r>
            <a:r>
              <a:rPr lang="en-US" dirty="0" smtClean="0">
                <a:latin typeface="Kruti Dev 010" pitchFamily="2" charset="0"/>
              </a:rPr>
              <a:t>; iz;ksu½</a:t>
            </a:r>
          </a:p>
          <a:p>
            <a:pPr marL="514350" indent="-514350">
              <a:lnSpc>
                <a:spcPct val="160000"/>
              </a:lnSpc>
              <a:buFont typeface="Courier New" pitchFamily="49" charset="0"/>
              <a:buChar char="o"/>
            </a:pPr>
            <a:r>
              <a:rPr lang="en-US" b="1" dirty="0" err="1" smtClean="0">
                <a:latin typeface="Kruti Dev 010" pitchFamily="2" charset="0"/>
              </a:rPr>
              <a:t>vuqcU</a:t>
            </a:r>
            <a:r>
              <a:rPr lang="en-US" b="1" dirty="0" smtClean="0">
                <a:latin typeface="Kruti Dev 010" pitchFamily="2" charset="0"/>
              </a:rPr>
              <a:t>/k</a:t>
            </a:r>
            <a:r>
              <a:rPr lang="en-US" dirty="0" smtClean="0">
                <a:latin typeface="Kruti Dev 010" pitchFamily="2" charset="0"/>
              </a:rPr>
              <a:t> ¼vk;q@Qy½ </a:t>
            </a:r>
          </a:p>
          <a:p>
            <a:pPr marL="514350" indent="-514350">
              <a:lnSpc>
                <a:spcPct val="160000"/>
              </a:lnSpc>
              <a:buFont typeface="Courier New" pitchFamily="49" charset="0"/>
              <a:buChar char="o"/>
            </a:pPr>
            <a:r>
              <a:rPr lang="en-US" b="1" dirty="0" err="1" smtClean="0">
                <a:latin typeface="Kruti Dev 010" pitchFamily="2" charset="0"/>
              </a:rPr>
              <a:t>ns“k</a:t>
            </a:r>
            <a:r>
              <a:rPr lang="en-US" dirty="0" smtClean="0">
                <a:latin typeface="Kruti Dev 010" pitchFamily="2" charset="0"/>
              </a:rPr>
              <a:t> ¼Hkqfe] vkrqj½</a:t>
            </a:r>
          </a:p>
          <a:p>
            <a:pPr marL="514350" indent="-514350">
              <a:lnSpc>
                <a:spcPct val="160000"/>
              </a:lnSpc>
              <a:buFont typeface="Courier New" pitchFamily="49" charset="0"/>
              <a:buChar char="o"/>
            </a:pPr>
            <a:r>
              <a:rPr lang="en-US" b="1" dirty="0" err="1" smtClean="0">
                <a:latin typeface="Kruti Dev 010" pitchFamily="2" charset="0"/>
              </a:rPr>
              <a:t>dky</a:t>
            </a:r>
            <a:r>
              <a:rPr lang="en-US" b="1" dirty="0" smtClean="0">
                <a:latin typeface="Kruti Dev 010" pitchFamily="2" charset="0"/>
              </a:rPr>
              <a:t> </a:t>
            </a:r>
            <a:r>
              <a:rPr lang="en-US" dirty="0" smtClean="0">
                <a:latin typeface="Kruti Dev 010" pitchFamily="2" charset="0"/>
              </a:rPr>
              <a:t>¼laoRlj&amp;vkrqj voLFkk½</a:t>
            </a:r>
          </a:p>
          <a:p>
            <a:pPr marL="514350" indent="-514350">
              <a:lnSpc>
                <a:spcPct val="160000"/>
              </a:lnSpc>
              <a:buFont typeface="Courier New" pitchFamily="49" charset="0"/>
              <a:buChar char="o"/>
            </a:pPr>
            <a:r>
              <a:rPr lang="en-US" b="1" dirty="0" err="1" smtClean="0">
                <a:latin typeface="Kruti Dev 010" pitchFamily="2" charset="0"/>
              </a:rPr>
              <a:t>izo`fRr</a:t>
            </a:r>
            <a:r>
              <a:rPr lang="en-US" dirty="0" smtClean="0">
                <a:latin typeface="Kruti Dev 010" pitchFamily="2" charset="0"/>
              </a:rPr>
              <a:t> ¼ps’Bk@fdz;k@deZ½</a:t>
            </a:r>
          </a:p>
          <a:p>
            <a:pPr marL="514350" indent="-514350">
              <a:lnSpc>
                <a:spcPct val="160000"/>
              </a:lnSpc>
              <a:buFont typeface="Courier New" pitchFamily="49" charset="0"/>
              <a:buChar char="o"/>
            </a:pPr>
            <a:r>
              <a:rPr lang="en-US" b="1" dirty="0" err="1" smtClean="0">
                <a:latin typeface="Kruti Dev 010" pitchFamily="2" charset="0"/>
              </a:rPr>
              <a:t>mik</a:t>
            </a:r>
            <a:r>
              <a:rPr lang="en-US" b="1" dirty="0" smtClean="0">
                <a:latin typeface="Kruti Dev 010" pitchFamily="2" charset="0"/>
              </a:rPr>
              <a:t>; </a:t>
            </a:r>
            <a:r>
              <a:rPr lang="en-US" dirty="0" smtClean="0">
                <a:latin typeface="Kruti Dev 010" pitchFamily="2" charset="0"/>
              </a:rPr>
              <a:t>¼dkj.k] </a:t>
            </a:r>
            <a:r>
              <a:rPr lang="en-US" dirty="0" err="1" smtClean="0">
                <a:latin typeface="Kruti Dev 010" pitchFamily="2" charset="0"/>
              </a:rPr>
              <a:t>dk;Z</a:t>
            </a:r>
            <a:r>
              <a:rPr lang="en-US" dirty="0" smtClean="0">
                <a:latin typeface="Kruti Dev 010" pitchFamily="2" charset="0"/>
              </a:rPr>
              <a:t>] </a:t>
            </a:r>
            <a:r>
              <a:rPr lang="en-US" dirty="0" err="1" smtClean="0">
                <a:latin typeface="Kruti Dev 010" pitchFamily="2" charset="0"/>
              </a:rPr>
              <a:t>dk;Z;ksfu</a:t>
            </a:r>
            <a:r>
              <a:rPr lang="en-US" dirty="0" smtClean="0">
                <a:latin typeface="Kruti Dev 010" pitchFamily="2" charset="0"/>
              </a:rPr>
              <a:t> dklkS’Bo½</a:t>
            </a:r>
            <a:endParaRPr lang="en-IN" dirty="0">
              <a:latin typeface="Kruti Dev 010" pitchFamily="2"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077200" cy="842946"/>
          </a:xfrm>
        </p:spPr>
        <p:txBody>
          <a:bodyPr>
            <a:normAutofit fontScale="90000"/>
          </a:bodyPr>
          <a:lstStyle/>
          <a:p>
            <a:r>
              <a:rPr lang="en-US" dirty="0" smtClean="0"/>
              <a:t>E.g. (Causes)</a:t>
            </a:r>
            <a:br>
              <a:rPr lang="en-US" dirty="0" smtClean="0"/>
            </a:br>
            <a:endParaRPr lang="en-IN" dirty="0"/>
          </a:p>
        </p:txBody>
      </p:sp>
      <p:sp>
        <p:nvSpPr>
          <p:cNvPr id="3" name="Content Placeholder 2"/>
          <p:cNvSpPr>
            <a:spLocks noGrp="1"/>
          </p:cNvSpPr>
          <p:nvPr>
            <p:ph idx="1"/>
          </p:nvPr>
        </p:nvSpPr>
        <p:spPr>
          <a:xfrm>
            <a:off x="228600" y="1285860"/>
            <a:ext cx="8458200" cy="5357850"/>
          </a:xfrm>
        </p:spPr>
        <p:txBody>
          <a:bodyPr/>
          <a:lstStyle/>
          <a:p>
            <a:r>
              <a:rPr lang="en-US" b="1" dirty="0" smtClean="0"/>
              <a:t>Bilateral </a:t>
            </a:r>
          </a:p>
          <a:p>
            <a:pPr lvl="1">
              <a:buFont typeface="Courier New" pitchFamily="49" charset="0"/>
              <a:buChar char="o"/>
            </a:pPr>
            <a:r>
              <a:rPr lang="en-US" b="1" dirty="0" smtClean="0"/>
              <a:t>Cardiac</a:t>
            </a:r>
            <a:r>
              <a:rPr lang="en-US" dirty="0" smtClean="0"/>
              <a:t> : CCF, LVF, </a:t>
            </a:r>
            <a:r>
              <a:rPr lang="en-US" dirty="0" err="1" smtClean="0"/>
              <a:t>pericarditis</a:t>
            </a:r>
            <a:r>
              <a:rPr lang="en-US" dirty="0" smtClean="0"/>
              <a:t> </a:t>
            </a:r>
          </a:p>
          <a:p>
            <a:pPr lvl="1">
              <a:buFont typeface="Courier New" pitchFamily="49" charset="0"/>
              <a:buChar char="o"/>
            </a:pPr>
            <a:r>
              <a:rPr lang="en-US" b="1" dirty="0" smtClean="0"/>
              <a:t>Renal</a:t>
            </a:r>
            <a:r>
              <a:rPr lang="en-US" dirty="0" smtClean="0"/>
              <a:t> : Acute nephritis, </a:t>
            </a:r>
            <a:r>
              <a:rPr lang="en-US" dirty="0" err="1" smtClean="0"/>
              <a:t>nephrotic</a:t>
            </a:r>
            <a:r>
              <a:rPr lang="en-US" dirty="0" smtClean="0"/>
              <a:t> syndrome </a:t>
            </a:r>
          </a:p>
          <a:p>
            <a:pPr lvl="1">
              <a:buFont typeface="Courier New" pitchFamily="49" charset="0"/>
              <a:buChar char="o"/>
            </a:pPr>
            <a:r>
              <a:rPr lang="en-US" b="1" dirty="0" smtClean="0"/>
              <a:t>Hepatic</a:t>
            </a:r>
            <a:r>
              <a:rPr lang="en-US" dirty="0" smtClean="0"/>
              <a:t> : Cirrhosis of liver, portal hypertension </a:t>
            </a:r>
          </a:p>
          <a:p>
            <a:pPr lvl="1">
              <a:buFont typeface="Courier New" pitchFamily="49" charset="0"/>
              <a:buChar char="o"/>
            </a:pPr>
            <a:r>
              <a:rPr lang="en-US" b="1" dirty="0" smtClean="0"/>
              <a:t>Venous</a:t>
            </a:r>
            <a:r>
              <a:rPr lang="en-US" dirty="0" smtClean="0"/>
              <a:t> : Inferior vena cava obstruction </a:t>
            </a:r>
          </a:p>
          <a:p>
            <a:pPr lvl="1">
              <a:buFont typeface="Courier New" pitchFamily="49" charset="0"/>
              <a:buChar char="o"/>
            </a:pPr>
            <a:r>
              <a:rPr lang="en-US" b="1" dirty="0" smtClean="0"/>
              <a:t>Endocrine</a:t>
            </a:r>
            <a:r>
              <a:rPr lang="en-US" dirty="0" smtClean="0"/>
              <a:t> : </a:t>
            </a:r>
            <a:r>
              <a:rPr lang="en-US" dirty="0" err="1" smtClean="0"/>
              <a:t>Myxedema</a:t>
            </a:r>
            <a:endParaRPr lang="en-US" dirty="0" smtClean="0"/>
          </a:p>
          <a:p>
            <a:pPr lvl="1">
              <a:buFont typeface="Courier New" pitchFamily="49" charset="0"/>
              <a:buChar char="o"/>
            </a:pPr>
            <a:r>
              <a:rPr lang="en-US" b="1" dirty="0" smtClean="0"/>
              <a:t>Allergic</a:t>
            </a:r>
            <a:r>
              <a:rPr lang="en-US" dirty="0" smtClean="0"/>
              <a:t> : </a:t>
            </a:r>
            <a:r>
              <a:rPr lang="en-US" dirty="0" err="1" smtClean="0"/>
              <a:t>Angioneurotic</a:t>
            </a:r>
            <a:r>
              <a:rPr lang="en-US" dirty="0" smtClean="0"/>
              <a:t> edema</a:t>
            </a:r>
          </a:p>
          <a:p>
            <a:pPr lvl="1">
              <a:buFont typeface="Courier New" pitchFamily="49" charset="0"/>
              <a:buChar char="o"/>
            </a:pPr>
            <a:r>
              <a:rPr lang="en-US" b="1" dirty="0" smtClean="0"/>
              <a:t>Nutritional</a:t>
            </a:r>
            <a:r>
              <a:rPr lang="en-US" dirty="0" smtClean="0"/>
              <a:t> : Anemia, </a:t>
            </a:r>
            <a:r>
              <a:rPr lang="en-US" dirty="0" err="1" smtClean="0"/>
              <a:t>Hypoproteinemia</a:t>
            </a:r>
            <a:r>
              <a:rPr lang="en-US" dirty="0" smtClean="0"/>
              <a:t>, beriberi. </a:t>
            </a:r>
          </a:p>
          <a:p>
            <a:pPr lvl="1">
              <a:buFont typeface="Courier New" pitchFamily="49" charset="0"/>
              <a:buChar char="o"/>
            </a:pPr>
            <a:r>
              <a:rPr lang="en-US" b="1" dirty="0" smtClean="0"/>
              <a:t>Toxic</a:t>
            </a:r>
            <a:r>
              <a:rPr lang="en-US" dirty="0" smtClean="0"/>
              <a:t> : Epidemic dropsy </a:t>
            </a:r>
          </a:p>
          <a:p>
            <a:endParaRPr lang="en-IN"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7166"/>
            <a:ext cx="8839200" cy="6272234"/>
          </a:xfrm>
        </p:spPr>
        <p:txBody>
          <a:bodyPr>
            <a:normAutofit/>
          </a:bodyPr>
          <a:lstStyle/>
          <a:p>
            <a:r>
              <a:rPr lang="en-US" b="1" dirty="0" smtClean="0"/>
              <a:t>Unilateral :</a:t>
            </a:r>
          </a:p>
          <a:p>
            <a:pPr lvl="1">
              <a:buFont typeface="Courier New" pitchFamily="49" charset="0"/>
              <a:buChar char="o"/>
            </a:pPr>
            <a:r>
              <a:rPr lang="en-US" b="1" dirty="0" smtClean="0"/>
              <a:t>Lymphatic</a:t>
            </a:r>
            <a:r>
              <a:rPr lang="en-US" dirty="0" smtClean="0"/>
              <a:t> :</a:t>
            </a:r>
          </a:p>
          <a:p>
            <a:pPr lvl="2">
              <a:buFont typeface="Wingdings" pitchFamily="2" charset="2"/>
              <a:buChar char="ü"/>
            </a:pPr>
            <a:r>
              <a:rPr lang="en-US" dirty="0" err="1" smtClean="0"/>
              <a:t>Filariasis</a:t>
            </a:r>
            <a:endParaRPr lang="en-US" dirty="0" smtClean="0"/>
          </a:p>
          <a:p>
            <a:pPr lvl="2">
              <a:buFont typeface="Wingdings" pitchFamily="2" charset="2"/>
              <a:buChar char="ü"/>
            </a:pPr>
            <a:r>
              <a:rPr lang="en-US" dirty="0" smtClean="0"/>
              <a:t>Pressure by new growth, metastasis</a:t>
            </a:r>
          </a:p>
          <a:p>
            <a:pPr lvl="2">
              <a:buFont typeface="Wingdings" pitchFamily="2" charset="2"/>
              <a:buChar char="ü"/>
            </a:pPr>
            <a:r>
              <a:rPr lang="en-US" dirty="0" smtClean="0"/>
              <a:t>Radiation  </a:t>
            </a:r>
          </a:p>
          <a:p>
            <a:pPr lvl="1">
              <a:buFont typeface="Courier New" pitchFamily="49" charset="0"/>
              <a:buChar char="o"/>
            </a:pPr>
            <a:r>
              <a:rPr lang="en-US" b="1" dirty="0" smtClean="0"/>
              <a:t>Traumatic</a:t>
            </a:r>
            <a:r>
              <a:rPr lang="en-US" dirty="0" smtClean="0"/>
              <a:t> : Bruises, sprains, fractures</a:t>
            </a:r>
          </a:p>
          <a:p>
            <a:pPr lvl="1">
              <a:buFont typeface="Courier New" pitchFamily="49" charset="0"/>
              <a:buChar char="o"/>
            </a:pPr>
            <a:r>
              <a:rPr lang="en-US" b="1" dirty="0" smtClean="0"/>
              <a:t>Infections</a:t>
            </a:r>
            <a:r>
              <a:rPr lang="en-US" dirty="0" smtClean="0"/>
              <a:t>: </a:t>
            </a:r>
            <a:r>
              <a:rPr lang="en-US" dirty="0" err="1" smtClean="0"/>
              <a:t>Cellulitis</a:t>
            </a:r>
            <a:r>
              <a:rPr lang="en-US" dirty="0" smtClean="0"/>
              <a:t>, boils, carbuncle</a:t>
            </a:r>
          </a:p>
          <a:p>
            <a:pPr lvl="1">
              <a:buFont typeface="Courier New" pitchFamily="49" charset="0"/>
              <a:buChar char="o"/>
            </a:pPr>
            <a:r>
              <a:rPr lang="en-US" b="1" dirty="0" smtClean="0"/>
              <a:t>Metabolic</a:t>
            </a:r>
            <a:r>
              <a:rPr lang="en-US" dirty="0" smtClean="0"/>
              <a:t> : Gout</a:t>
            </a:r>
          </a:p>
          <a:p>
            <a:pPr lvl="1">
              <a:buFont typeface="Courier New" pitchFamily="49" charset="0"/>
              <a:buChar char="o"/>
            </a:pPr>
            <a:r>
              <a:rPr lang="en-US" b="1" dirty="0" smtClean="0"/>
              <a:t>Venous</a:t>
            </a:r>
            <a:r>
              <a:rPr lang="en-US" dirty="0" smtClean="0"/>
              <a:t> : venous Thrombosis, Varicose veins.</a:t>
            </a:r>
          </a:p>
          <a:p>
            <a:pPr lvl="1">
              <a:buFont typeface="Courier New" pitchFamily="49" charset="0"/>
              <a:buChar char="o"/>
            </a:pPr>
            <a:r>
              <a:rPr lang="en-US" b="1" dirty="0" smtClean="0"/>
              <a:t>Hereditary</a:t>
            </a:r>
            <a:r>
              <a:rPr lang="en-US" dirty="0" smtClean="0"/>
              <a:t> : Milroy’s disease </a:t>
            </a:r>
            <a:endParaRPr lang="en-IN"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Built</a:t>
            </a:r>
            <a:endParaRPr lang="en-IN" dirty="0"/>
          </a:p>
        </p:txBody>
      </p:sp>
      <p:sp>
        <p:nvSpPr>
          <p:cNvPr id="3" name="Content Placeholder 2"/>
          <p:cNvSpPr>
            <a:spLocks noGrp="1"/>
          </p:cNvSpPr>
          <p:nvPr>
            <p:ph idx="1"/>
          </p:nvPr>
        </p:nvSpPr>
        <p:spPr/>
        <p:txBody>
          <a:bodyPr/>
          <a:lstStyle/>
          <a:p>
            <a:r>
              <a:rPr lang="en-US" dirty="0" smtClean="0"/>
              <a:t>Built is the skeletal structure in relation to age and sex of the individual. </a:t>
            </a:r>
          </a:p>
          <a:p>
            <a:pPr lvl="1"/>
            <a:r>
              <a:rPr lang="en-US" dirty="0" smtClean="0"/>
              <a:t>Tall stature (</a:t>
            </a:r>
            <a:r>
              <a:rPr lang="en-US" b="1" dirty="0" smtClean="0"/>
              <a:t>Gigantism</a:t>
            </a:r>
            <a:r>
              <a:rPr lang="en-US" dirty="0" smtClean="0"/>
              <a:t>) </a:t>
            </a:r>
          </a:p>
          <a:p>
            <a:pPr lvl="1"/>
            <a:r>
              <a:rPr lang="en-US" dirty="0" smtClean="0"/>
              <a:t>Short stature (</a:t>
            </a:r>
            <a:r>
              <a:rPr lang="en-US" b="1" dirty="0" smtClean="0"/>
              <a:t>Dwarfism</a:t>
            </a:r>
            <a:r>
              <a:rPr lang="en-US" dirty="0" smtClean="0"/>
              <a:t>) </a:t>
            </a:r>
          </a:p>
          <a:p>
            <a:pPr lvl="1"/>
            <a:endParaRPr lang="en-IN"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2800" dirty="0" smtClean="0">
                <a:latin typeface="Aharoni" pitchFamily="2" charset="-79"/>
                <a:cs typeface="Aharoni" pitchFamily="2" charset="-79"/>
              </a:rPr>
              <a:t>Tall stature (Gigantism) </a:t>
            </a:r>
            <a:endParaRPr lang="en-IN" sz="2800" b="1" dirty="0">
              <a:latin typeface="Aharoni" pitchFamily="2" charset="-79"/>
              <a:cs typeface="Aharoni" pitchFamily="2" charset="-79"/>
            </a:endParaRPr>
          </a:p>
        </p:txBody>
      </p:sp>
      <p:sp>
        <p:nvSpPr>
          <p:cNvPr id="3" name="Content Placeholder 2"/>
          <p:cNvSpPr>
            <a:spLocks noGrp="1"/>
          </p:cNvSpPr>
          <p:nvPr>
            <p:ph idx="1"/>
          </p:nvPr>
        </p:nvSpPr>
        <p:spPr/>
        <p:txBody>
          <a:bodyPr/>
          <a:lstStyle/>
          <a:p>
            <a:r>
              <a:rPr lang="en-US" b="1" dirty="0" smtClean="0"/>
              <a:t>Causes</a:t>
            </a:r>
            <a:r>
              <a:rPr lang="en-US" dirty="0" smtClean="0"/>
              <a:t>:</a:t>
            </a:r>
          </a:p>
          <a:p>
            <a:pPr lvl="1">
              <a:buFont typeface="Courier New" pitchFamily="49" charset="0"/>
              <a:buChar char="o"/>
            </a:pPr>
            <a:r>
              <a:rPr lang="en-US" b="1" dirty="0" smtClean="0"/>
              <a:t>Simple or primary gigantism</a:t>
            </a:r>
            <a:r>
              <a:rPr lang="en-US" dirty="0" smtClean="0"/>
              <a:t>: Racial, familial or constitutional. </a:t>
            </a:r>
          </a:p>
          <a:p>
            <a:pPr lvl="1">
              <a:buFont typeface="Courier New" pitchFamily="49" charset="0"/>
              <a:buChar char="o"/>
            </a:pPr>
            <a:r>
              <a:rPr lang="en-US" dirty="0" smtClean="0"/>
              <a:t> </a:t>
            </a:r>
            <a:r>
              <a:rPr lang="en-US" b="1" dirty="0" smtClean="0"/>
              <a:t>Endocrine</a:t>
            </a:r>
            <a:r>
              <a:rPr lang="en-US" dirty="0" smtClean="0"/>
              <a:t>: </a:t>
            </a:r>
            <a:r>
              <a:rPr lang="en-US" dirty="0" err="1" smtClean="0"/>
              <a:t>Hyperpituitarism</a:t>
            </a:r>
            <a:r>
              <a:rPr lang="en-US" dirty="0" smtClean="0"/>
              <a:t>, </a:t>
            </a:r>
            <a:r>
              <a:rPr lang="en-US" dirty="0" err="1" smtClean="0"/>
              <a:t>hypogonadism</a:t>
            </a:r>
            <a:endParaRPr lang="en-US" dirty="0" smtClean="0"/>
          </a:p>
          <a:p>
            <a:pPr lvl="1">
              <a:buFont typeface="Courier New" pitchFamily="49" charset="0"/>
              <a:buChar char="o"/>
            </a:pPr>
            <a:r>
              <a:rPr lang="en-US" b="1" dirty="0" smtClean="0"/>
              <a:t>Genetic</a:t>
            </a:r>
            <a:r>
              <a:rPr lang="en-US" dirty="0" smtClean="0"/>
              <a:t> : </a:t>
            </a:r>
            <a:r>
              <a:rPr lang="en-US" dirty="0" err="1" smtClean="0"/>
              <a:t>Klinefelter’s</a:t>
            </a:r>
            <a:r>
              <a:rPr lang="en-US" dirty="0" smtClean="0"/>
              <a:t> syndrome</a:t>
            </a:r>
          </a:p>
          <a:p>
            <a:pPr lvl="1">
              <a:buFont typeface="Courier New" pitchFamily="49" charset="0"/>
              <a:buChar char="o"/>
            </a:pPr>
            <a:r>
              <a:rPr lang="en-US" b="1" dirty="0" smtClean="0"/>
              <a:t>Metabolic</a:t>
            </a:r>
            <a:r>
              <a:rPr lang="en-US" dirty="0" smtClean="0"/>
              <a:t> : </a:t>
            </a:r>
            <a:r>
              <a:rPr lang="en-US" dirty="0" err="1" smtClean="0"/>
              <a:t>Marfan’s</a:t>
            </a:r>
            <a:r>
              <a:rPr lang="en-US" dirty="0" smtClean="0"/>
              <a:t> syndrome, </a:t>
            </a:r>
            <a:r>
              <a:rPr lang="en-US" dirty="0" err="1" smtClean="0"/>
              <a:t>homecystinura</a:t>
            </a:r>
            <a:endParaRPr lang="en-US" dirty="0" smtClean="0"/>
          </a:p>
          <a:p>
            <a:pPr lvl="1">
              <a:buFont typeface="Courier New" pitchFamily="49" charset="0"/>
              <a:buChar char="o"/>
            </a:pPr>
            <a:r>
              <a:rPr lang="en-US" b="1" dirty="0" smtClean="0"/>
              <a:t>Miscellaneous</a:t>
            </a:r>
            <a:r>
              <a:rPr lang="en-US" dirty="0" smtClean="0"/>
              <a:t>: Cerebral gigantism, etc.</a:t>
            </a:r>
          </a:p>
          <a:p>
            <a:pPr lvl="1">
              <a:buFont typeface="Courier New" pitchFamily="49" charset="0"/>
              <a:buChar char="o"/>
            </a:pPr>
            <a:endParaRPr lang="en-US" dirty="0" smtClean="0"/>
          </a:p>
          <a:p>
            <a:pPr lvl="1">
              <a:buNone/>
            </a:pPr>
            <a:endParaRPr lang="en-IN"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rtl="0">
              <a:spcBef>
                <a:spcPct val="0"/>
              </a:spcBef>
            </a:pPr>
            <a:r>
              <a:rPr lang="en-US" sz="3200" dirty="0" smtClean="0"/>
              <a:t>Short stature (Dwarfism) </a:t>
            </a:r>
            <a:br>
              <a:rPr lang="en-US" sz="3200" dirty="0" smtClean="0"/>
            </a:br>
            <a:endParaRPr lang="en-IN" sz="3200" dirty="0"/>
          </a:p>
        </p:txBody>
      </p:sp>
      <p:sp>
        <p:nvSpPr>
          <p:cNvPr id="3" name="Content Placeholder 2"/>
          <p:cNvSpPr>
            <a:spLocks noGrp="1"/>
          </p:cNvSpPr>
          <p:nvPr>
            <p:ph idx="1"/>
          </p:nvPr>
        </p:nvSpPr>
        <p:spPr>
          <a:xfrm>
            <a:off x="457200" y="1142984"/>
            <a:ext cx="8229600" cy="5410216"/>
          </a:xfrm>
        </p:spPr>
        <p:txBody>
          <a:bodyPr>
            <a:normAutofit fontScale="77500" lnSpcReduction="20000"/>
          </a:bodyPr>
          <a:lstStyle/>
          <a:p>
            <a:pPr>
              <a:buNone/>
            </a:pPr>
            <a:r>
              <a:rPr lang="en-US" sz="4600" b="1" dirty="0" smtClean="0"/>
              <a:t>Causes</a:t>
            </a:r>
          </a:p>
          <a:p>
            <a:pPr>
              <a:buFont typeface="Courier New" pitchFamily="49" charset="0"/>
              <a:buChar char="o"/>
            </a:pPr>
            <a:r>
              <a:rPr lang="en-US" b="1" dirty="0" smtClean="0"/>
              <a:t>Hereditary</a:t>
            </a:r>
            <a:r>
              <a:rPr lang="en-US" dirty="0" smtClean="0"/>
              <a:t>/ Genetic</a:t>
            </a:r>
          </a:p>
          <a:p>
            <a:pPr>
              <a:buFont typeface="Courier New" pitchFamily="49" charset="0"/>
              <a:buChar char="o"/>
            </a:pPr>
            <a:r>
              <a:rPr lang="en-US" b="1" dirty="0" smtClean="0"/>
              <a:t>Chromosomal</a:t>
            </a:r>
            <a:r>
              <a:rPr lang="en-US" dirty="0" smtClean="0"/>
              <a:t>: Turner’s syndrome (45XO),</a:t>
            </a:r>
            <a:r>
              <a:rPr lang="en-IN" dirty="0" smtClean="0"/>
              <a:t> Down’s syndrome, Noonan’s syndrome. Etc.</a:t>
            </a:r>
          </a:p>
          <a:p>
            <a:pPr>
              <a:buFont typeface="Courier New" pitchFamily="49" charset="0"/>
              <a:buChar char="o"/>
            </a:pPr>
            <a:r>
              <a:rPr lang="en-US" dirty="0" smtClean="0"/>
              <a:t>Constitutional growth delay</a:t>
            </a:r>
          </a:p>
          <a:p>
            <a:pPr>
              <a:buFont typeface="Courier New" pitchFamily="49" charset="0"/>
              <a:buChar char="o"/>
            </a:pPr>
            <a:r>
              <a:rPr lang="en-US" dirty="0" smtClean="0"/>
              <a:t>Delayed puberty</a:t>
            </a:r>
          </a:p>
          <a:p>
            <a:pPr>
              <a:buFont typeface="Courier New" pitchFamily="49" charset="0"/>
              <a:buChar char="o"/>
            </a:pPr>
            <a:r>
              <a:rPr lang="en-US" b="1" dirty="0" smtClean="0"/>
              <a:t>Nutritional</a:t>
            </a:r>
            <a:r>
              <a:rPr lang="en-US" dirty="0" smtClean="0"/>
              <a:t>: Malnutrition, </a:t>
            </a:r>
            <a:r>
              <a:rPr lang="en-US" dirty="0" err="1" smtClean="0"/>
              <a:t>malabsorption</a:t>
            </a:r>
            <a:r>
              <a:rPr lang="en-US" dirty="0" smtClean="0"/>
              <a:t>, rickets</a:t>
            </a:r>
          </a:p>
          <a:p>
            <a:pPr>
              <a:buFont typeface="Courier New" pitchFamily="49" charset="0"/>
              <a:buChar char="o"/>
            </a:pPr>
            <a:r>
              <a:rPr lang="en-US" b="1" dirty="0" smtClean="0"/>
              <a:t>Endocrine</a:t>
            </a:r>
            <a:r>
              <a:rPr lang="en-US" dirty="0" smtClean="0"/>
              <a:t>: Growth hormone deficiency, </a:t>
            </a:r>
            <a:r>
              <a:rPr lang="en-US" dirty="0" err="1" smtClean="0"/>
              <a:t>hypopituitarism</a:t>
            </a:r>
            <a:r>
              <a:rPr lang="en-US" dirty="0" smtClean="0"/>
              <a:t>, hypothyroidism, excessive androgens, </a:t>
            </a:r>
            <a:r>
              <a:rPr lang="en-US" dirty="0" err="1" smtClean="0"/>
              <a:t>Cushings</a:t>
            </a:r>
            <a:r>
              <a:rPr lang="en-US" dirty="0" smtClean="0"/>
              <a:t> syndrome, congenital adrenal hyperplasia</a:t>
            </a:r>
          </a:p>
          <a:p>
            <a:pPr>
              <a:buFont typeface="Courier New" pitchFamily="49" charset="0"/>
              <a:buChar char="o"/>
            </a:pPr>
            <a:r>
              <a:rPr lang="en-US" b="1" dirty="0" smtClean="0"/>
              <a:t>Skeletal</a:t>
            </a:r>
            <a:r>
              <a:rPr lang="en-US" dirty="0" smtClean="0"/>
              <a:t>: </a:t>
            </a:r>
            <a:r>
              <a:rPr lang="en-US" dirty="0" err="1" smtClean="0"/>
              <a:t>Achondroplasia</a:t>
            </a:r>
            <a:r>
              <a:rPr lang="en-US" dirty="0" smtClean="0"/>
              <a:t>, spinal deformities, skeletal </a:t>
            </a:r>
            <a:r>
              <a:rPr lang="en-US" dirty="0" err="1" smtClean="0"/>
              <a:t>dysplasias</a:t>
            </a:r>
            <a:endParaRPr lang="en-US" dirty="0" smtClean="0"/>
          </a:p>
          <a:p>
            <a:pPr>
              <a:buFont typeface="Courier New" pitchFamily="49" charset="0"/>
              <a:buChar char="o"/>
            </a:pPr>
            <a:r>
              <a:rPr lang="en-US" dirty="0" smtClean="0"/>
              <a:t>Systemic diseases: Renal tubular acidosis, uremia, congenital cyanotic heart disease, cirrhosis of liver, etc.</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Body Proportions </a:t>
            </a:r>
            <a:endParaRPr lang="en-IN" dirty="0"/>
          </a:p>
        </p:txBody>
      </p:sp>
      <p:sp>
        <p:nvSpPr>
          <p:cNvPr id="3" name="Content Placeholder 2"/>
          <p:cNvSpPr>
            <a:spLocks noGrp="1"/>
          </p:cNvSpPr>
          <p:nvPr>
            <p:ph idx="1"/>
          </p:nvPr>
        </p:nvSpPr>
        <p:spPr/>
        <p:txBody>
          <a:bodyPr/>
          <a:lstStyle/>
          <a:p>
            <a:pPr algn="just"/>
            <a:r>
              <a:rPr lang="en-US" sz="2800" dirty="0" smtClean="0"/>
              <a:t>In adults, the height of the person is equal to the length of </a:t>
            </a:r>
            <a:r>
              <a:rPr lang="en-US" sz="2800" b="1" dirty="0" smtClean="0"/>
              <a:t>arm span</a:t>
            </a:r>
            <a:r>
              <a:rPr lang="en-US" sz="2800" dirty="0" smtClean="0"/>
              <a:t>. </a:t>
            </a:r>
          </a:p>
          <a:p>
            <a:pPr algn="just"/>
            <a:r>
              <a:rPr lang="en-US" sz="2800" dirty="0" smtClean="0"/>
              <a:t>The upper segment (from vertex to the pubic </a:t>
            </a:r>
            <a:r>
              <a:rPr lang="en-US" sz="2800" dirty="0" err="1" smtClean="0"/>
              <a:t>symphysis</a:t>
            </a:r>
            <a:r>
              <a:rPr lang="en-US" sz="2800" dirty="0" smtClean="0"/>
              <a:t>) is equal to the lower segment (from pubic </a:t>
            </a:r>
            <a:r>
              <a:rPr lang="en-US" sz="2800" dirty="0" err="1" smtClean="0"/>
              <a:t>symphysis</a:t>
            </a:r>
            <a:r>
              <a:rPr lang="en-US" sz="2800" dirty="0" smtClean="0"/>
              <a:t> to the heel).</a:t>
            </a:r>
          </a:p>
          <a:p>
            <a:pPr algn="just">
              <a:buNone/>
            </a:pPr>
            <a:endParaRPr lang="en-US" sz="2800" dirty="0" err="1" smtClean="0"/>
          </a:p>
          <a:p>
            <a:pPr algn="just"/>
            <a:r>
              <a:rPr lang="en-US" sz="2800" dirty="0" smtClean="0"/>
              <a:t>In infants, the upper segment is greater than the lower segment and the lower segment and the height is greater than the arm span.</a:t>
            </a:r>
          </a:p>
          <a:p>
            <a:pPr>
              <a:buNone/>
            </a:pPr>
            <a:endParaRPr lang="en-US" b="1" dirty="0" smtClean="0"/>
          </a:p>
          <a:p>
            <a:pPr>
              <a:buNone/>
            </a:pPr>
            <a:endParaRPr lang="en-US" b="1" dirty="0" smtClean="0"/>
          </a:p>
          <a:p>
            <a:endParaRPr lang="en-US" b="1" dirty="0" smtClean="0"/>
          </a:p>
          <a:p>
            <a:endParaRPr lang="en-IN" b="1"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Clubbing</a:t>
            </a:r>
            <a:endParaRPr lang="en-IN" dirty="0"/>
          </a:p>
        </p:txBody>
      </p:sp>
      <p:sp>
        <p:nvSpPr>
          <p:cNvPr id="3" name="Content Placeholder 2"/>
          <p:cNvSpPr>
            <a:spLocks noGrp="1"/>
          </p:cNvSpPr>
          <p:nvPr>
            <p:ph idx="1"/>
          </p:nvPr>
        </p:nvSpPr>
        <p:spPr/>
        <p:txBody>
          <a:bodyPr/>
          <a:lstStyle/>
          <a:p>
            <a:r>
              <a:rPr lang="en-US" dirty="0" smtClean="0"/>
              <a:t>Clubbing is bulbous enlargement of </a:t>
            </a:r>
            <a:r>
              <a:rPr lang="en-US" b="1" dirty="0" smtClean="0"/>
              <a:t>soft parts of the terminal phalanges </a:t>
            </a:r>
            <a:r>
              <a:rPr lang="en-US" dirty="0" smtClean="0"/>
              <a:t>with both transverse and longitudinal curving of the nails. </a:t>
            </a:r>
            <a:endParaRPr lang="en-IN"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46124"/>
          </a:xfrm>
        </p:spPr>
        <p:txBody>
          <a:bodyPr>
            <a:normAutofit fontScale="90000"/>
          </a:bodyPr>
          <a:lstStyle/>
          <a:p>
            <a:r>
              <a:rPr lang="en-US" b="1" dirty="0" smtClean="0"/>
              <a:t>Causes </a:t>
            </a:r>
            <a:endParaRPr lang="en-IN" b="1" dirty="0"/>
          </a:p>
        </p:txBody>
      </p:sp>
      <p:sp>
        <p:nvSpPr>
          <p:cNvPr id="3" name="Content Placeholder 2"/>
          <p:cNvSpPr>
            <a:spLocks noGrp="1"/>
          </p:cNvSpPr>
          <p:nvPr>
            <p:ph idx="1"/>
          </p:nvPr>
        </p:nvSpPr>
        <p:spPr>
          <a:xfrm>
            <a:off x="228600" y="838201"/>
            <a:ext cx="8686800" cy="6049962"/>
          </a:xfrm>
        </p:spPr>
        <p:txBody>
          <a:bodyPr>
            <a:normAutofit lnSpcReduction="10000"/>
          </a:bodyPr>
          <a:lstStyle/>
          <a:p>
            <a:r>
              <a:rPr lang="en-US" b="1" dirty="0" smtClean="0"/>
              <a:t>Pulmonary </a:t>
            </a:r>
          </a:p>
          <a:p>
            <a:pPr lvl="1">
              <a:buFont typeface="Courier New" pitchFamily="49" charset="0"/>
              <a:buChar char="o"/>
            </a:pPr>
            <a:r>
              <a:rPr lang="en-US" dirty="0" err="1" smtClean="0"/>
              <a:t>Bronchogenic</a:t>
            </a:r>
            <a:r>
              <a:rPr lang="en-US" dirty="0" smtClean="0"/>
              <a:t> carcinoma, </a:t>
            </a:r>
            <a:r>
              <a:rPr lang="en-US" dirty="0" err="1" smtClean="0"/>
              <a:t>mesothelioma</a:t>
            </a:r>
            <a:r>
              <a:rPr lang="en-US" dirty="0" smtClean="0"/>
              <a:t> </a:t>
            </a:r>
          </a:p>
          <a:p>
            <a:pPr lvl="1">
              <a:buFont typeface="Courier New" pitchFamily="49" charset="0"/>
              <a:buChar char="o"/>
            </a:pPr>
            <a:r>
              <a:rPr lang="en-US" dirty="0" smtClean="0"/>
              <a:t>Lung abscess</a:t>
            </a:r>
          </a:p>
          <a:p>
            <a:pPr lvl="1">
              <a:buFont typeface="Courier New" pitchFamily="49" charset="0"/>
              <a:buChar char="o"/>
            </a:pPr>
            <a:r>
              <a:rPr lang="en-US" dirty="0" err="1" smtClean="0"/>
              <a:t>Bronchiectasis</a:t>
            </a:r>
            <a:endParaRPr lang="en-US" dirty="0" smtClean="0"/>
          </a:p>
          <a:p>
            <a:pPr lvl="1">
              <a:buFont typeface="Courier New" pitchFamily="49" charset="0"/>
              <a:buChar char="o"/>
            </a:pPr>
            <a:r>
              <a:rPr lang="en-US" dirty="0" smtClean="0"/>
              <a:t>Tuberculosis with secondary infection</a:t>
            </a:r>
          </a:p>
          <a:p>
            <a:pPr lvl="1">
              <a:buFont typeface="Courier New" pitchFamily="49" charset="0"/>
              <a:buChar char="o"/>
            </a:pPr>
            <a:r>
              <a:rPr lang="en-US" dirty="0" smtClean="0"/>
              <a:t>Diffuse </a:t>
            </a:r>
            <a:r>
              <a:rPr lang="en-US" dirty="0" err="1" smtClean="0"/>
              <a:t>fibrosing</a:t>
            </a:r>
            <a:r>
              <a:rPr lang="en-US" dirty="0" smtClean="0"/>
              <a:t> </a:t>
            </a:r>
            <a:r>
              <a:rPr lang="en-US" dirty="0" err="1" smtClean="0"/>
              <a:t>alveolitis</a:t>
            </a:r>
            <a:r>
              <a:rPr lang="en-US" dirty="0" smtClean="0"/>
              <a:t> </a:t>
            </a:r>
          </a:p>
          <a:p>
            <a:pPr lvl="1">
              <a:buFont typeface="Courier New" pitchFamily="49" charset="0"/>
              <a:buChar char="o"/>
            </a:pPr>
            <a:r>
              <a:rPr lang="en-US" dirty="0" err="1" smtClean="0"/>
              <a:t>Empyema</a:t>
            </a:r>
            <a:r>
              <a:rPr lang="en-US" dirty="0" smtClean="0"/>
              <a:t> </a:t>
            </a:r>
          </a:p>
          <a:p>
            <a:r>
              <a:rPr lang="en-US" dirty="0" smtClean="0"/>
              <a:t> </a:t>
            </a:r>
            <a:r>
              <a:rPr lang="en-US" b="1" dirty="0" smtClean="0"/>
              <a:t>Cardiac</a:t>
            </a:r>
          </a:p>
          <a:p>
            <a:pPr lvl="1">
              <a:buFont typeface="Courier New" pitchFamily="49" charset="0"/>
              <a:buChar char="o"/>
            </a:pPr>
            <a:r>
              <a:rPr lang="en-US" dirty="0" smtClean="0"/>
              <a:t>Infective </a:t>
            </a:r>
            <a:r>
              <a:rPr lang="en-US" dirty="0" err="1" smtClean="0"/>
              <a:t>endocarditis</a:t>
            </a:r>
            <a:endParaRPr lang="en-US" dirty="0" smtClean="0"/>
          </a:p>
          <a:p>
            <a:pPr lvl="1">
              <a:buFont typeface="Courier New" pitchFamily="49" charset="0"/>
              <a:buChar char="o"/>
            </a:pPr>
            <a:r>
              <a:rPr lang="en-US" dirty="0" smtClean="0"/>
              <a:t>Cyanotic congenital heart diseases, </a:t>
            </a:r>
            <a:r>
              <a:rPr lang="en-US" dirty="0" err="1" smtClean="0"/>
              <a:t>Eisenmenger’s</a:t>
            </a:r>
            <a:r>
              <a:rPr lang="en-US" dirty="0" smtClean="0"/>
              <a:t> physiology </a:t>
            </a:r>
          </a:p>
          <a:p>
            <a:pPr lvl="1">
              <a:buFont typeface="Courier New" pitchFamily="49" charset="0"/>
              <a:buChar char="o"/>
            </a:pPr>
            <a:r>
              <a:rPr lang="en-US" dirty="0" err="1" smtClean="0"/>
              <a:t>Atrial</a:t>
            </a:r>
            <a:r>
              <a:rPr lang="en-US" dirty="0" smtClean="0"/>
              <a:t> </a:t>
            </a:r>
            <a:r>
              <a:rPr lang="en-US" dirty="0" err="1" smtClean="0"/>
              <a:t>myxoma</a:t>
            </a:r>
            <a:r>
              <a:rPr lang="en-US" dirty="0" smtClean="0"/>
              <a:t> </a:t>
            </a:r>
            <a:endParaRPr lang="en-IN"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400800"/>
          </a:xfrm>
        </p:spPr>
        <p:txBody>
          <a:bodyPr/>
          <a:lstStyle/>
          <a:p>
            <a:r>
              <a:rPr lang="en-US" b="1" dirty="0" smtClean="0"/>
              <a:t>Alimentary </a:t>
            </a:r>
          </a:p>
          <a:p>
            <a:pPr lvl="1">
              <a:buFont typeface="Courier New" pitchFamily="49" charset="0"/>
              <a:buChar char="o"/>
            </a:pPr>
            <a:r>
              <a:rPr lang="en-US" dirty="0" smtClean="0"/>
              <a:t>Ulcerative </a:t>
            </a:r>
            <a:r>
              <a:rPr lang="en-US" dirty="0" err="1" smtClean="0"/>
              <a:t>coliotis</a:t>
            </a:r>
            <a:r>
              <a:rPr lang="en-US" dirty="0" smtClean="0"/>
              <a:t> </a:t>
            </a:r>
          </a:p>
          <a:p>
            <a:pPr lvl="1">
              <a:buFont typeface="Courier New" pitchFamily="49" charset="0"/>
              <a:buChar char="o"/>
            </a:pPr>
            <a:r>
              <a:rPr lang="en-US" dirty="0" err="1" smtClean="0"/>
              <a:t>Crohn’s</a:t>
            </a:r>
            <a:r>
              <a:rPr lang="en-US" dirty="0" smtClean="0"/>
              <a:t> disease</a:t>
            </a:r>
          </a:p>
          <a:p>
            <a:pPr lvl="1">
              <a:buFont typeface="Courier New" pitchFamily="49" charset="0"/>
              <a:buChar char="o"/>
            </a:pPr>
            <a:r>
              <a:rPr lang="en-US" dirty="0" err="1" smtClean="0"/>
              <a:t>Cholangiolitic</a:t>
            </a:r>
            <a:r>
              <a:rPr lang="en-US" dirty="0" smtClean="0"/>
              <a:t> cirrhosis</a:t>
            </a:r>
          </a:p>
          <a:p>
            <a:pPr lvl="1">
              <a:buFont typeface="Courier New" pitchFamily="49" charset="0"/>
              <a:buChar char="o"/>
            </a:pPr>
            <a:r>
              <a:rPr lang="en-US" dirty="0" err="1" smtClean="0"/>
              <a:t>Biliary</a:t>
            </a:r>
            <a:r>
              <a:rPr lang="en-US" dirty="0" smtClean="0"/>
              <a:t> cirrhosis </a:t>
            </a:r>
          </a:p>
          <a:p>
            <a:pPr lvl="1">
              <a:buFont typeface="Courier New" pitchFamily="49" charset="0"/>
              <a:buChar char="o"/>
            </a:pPr>
            <a:r>
              <a:rPr lang="en-US" dirty="0" err="1" smtClean="0"/>
              <a:t>Hepato</a:t>
            </a:r>
            <a:r>
              <a:rPr lang="en-US" dirty="0" smtClean="0"/>
              <a:t>-pulmonary syndrome </a:t>
            </a:r>
          </a:p>
          <a:p>
            <a:r>
              <a:rPr lang="en-US" dirty="0" smtClean="0"/>
              <a:t>Endocrine </a:t>
            </a:r>
          </a:p>
          <a:p>
            <a:pPr lvl="1">
              <a:buFont typeface="Courier New" pitchFamily="49" charset="0"/>
              <a:buChar char="o"/>
            </a:pPr>
            <a:r>
              <a:rPr lang="en-US" dirty="0" err="1" smtClean="0"/>
              <a:t>Myxedema</a:t>
            </a:r>
            <a:r>
              <a:rPr lang="en-US" dirty="0" smtClean="0"/>
              <a:t> </a:t>
            </a:r>
          </a:p>
          <a:p>
            <a:pPr lvl="1">
              <a:buFont typeface="Courier New" pitchFamily="49" charset="0"/>
              <a:buChar char="o"/>
            </a:pPr>
            <a:r>
              <a:rPr lang="en-US" dirty="0" smtClean="0"/>
              <a:t>Thyroid </a:t>
            </a:r>
            <a:r>
              <a:rPr lang="en-US" dirty="0" err="1" smtClean="0"/>
              <a:t>acropachy</a:t>
            </a:r>
            <a:r>
              <a:rPr lang="en-US" dirty="0" smtClean="0"/>
              <a:t> (thyroid nails of hyperthyroidism e.g. in Grace’s </a:t>
            </a:r>
            <a:r>
              <a:rPr lang="en-US" dirty="0" err="1" smtClean="0"/>
              <a:t>disesase</a:t>
            </a:r>
            <a:r>
              <a:rPr lang="en-US" dirty="0" smtClean="0"/>
              <a:t>) </a:t>
            </a:r>
          </a:p>
          <a:p>
            <a:pPr lvl="1">
              <a:buFont typeface="Courier New" pitchFamily="49" charset="0"/>
              <a:buChar char="o"/>
            </a:pPr>
            <a:r>
              <a:rPr lang="en-US" dirty="0" err="1" smtClean="0"/>
              <a:t>Acromegaly</a:t>
            </a:r>
            <a:r>
              <a:rPr lang="en-US" dirty="0" smtClean="0"/>
              <a:t> </a:t>
            </a:r>
            <a:endParaRPr lang="en-IN"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534400" cy="5897563"/>
          </a:xfrm>
        </p:spPr>
        <p:txBody>
          <a:bodyPr/>
          <a:lstStyle/>
          <a:p>
            <a:r>
              <a:rPr lang="en-US" dirty="0" smtClean="0"/>
              <a:t>Miscellaneous </a:t>
            </a:r>
          </a:p>
          <a:p>
            <a:pPr marL="971550" lvl="1" indent="-514350">
              <a:buFont typeface="Courier New" pitchFamily="49" charset="0"/>
              <a:buChar char="o"/>
            </a:pPr>
            <a:r>
              <a:rPr lang="en-US" dirty="0" smtClean="0"/>
              <a:t>Hereditary </a:t>
            </a:r>
          </a:p>
          <a:p>
            <a:pPr marL="971550" lvl="1" indent="-514350">
              <a:buFont typeface="Courier New" pitchFamily="49" charset="0"/>
              <a:buChar char="o"/>
            </a:pPr>
            <a:r>
              <a:rPr lang="en-US" dirty="0" smtClean="0"/>
              <a:t>Idiopathic </a:t>
            </a:r>
          </a:p>
          <a:p>
            <a:pPr marL="971550" lvl="1" indent="-514350">
              <a:buFont typeface="Courier New" pitchFamily="49" charset="0"/>
              <a:buChar char="o"/>
            </a:pPr>
            <a:r>
              <a:rPr lang="en-US" dirty="0" smtClean="0"/>
              <a:t>Unilateral : </a:t>
            </a:r>
            <a:r>
              <a:rPr lang="en-US" dirty="0" err="1" smtClean="0"/>
              <a:t>pancoast</a:t>
            </a:r>
            <a:r>
              <a:rPr lang="en-US" dirty="0" smtClean="0"/>
              <a:t> tumor, </a:t>
            </a:r>
            <a:r>
              <a:rPr lang="en-US" dirty="0" err="1" smtClean="0"/>
              <a:t>subclavian</a:t>
            </a:r>
            <a:r>
              <a:rPr lang="en-US" dirty="0" smtClean="0"/>
              <a:t> and </a:t>
            </a:r>
            <a:r>
              <a:rPr lang="en-US" dirty="0" err="1" smtClean="0"/>
              <a:t>innominate</a:t>
            </a:r>
            <a:r>
              <a:rPr lang="en-US" dirty="0" smtClean="0"/>
              <a:t> artery aneurysm </a:t>
            </a:r>
          </a:p>
          <a:p>
            <a:pPr marL="971550" lvl="1" indent="-514350">
              <a:buFont typeface="Courier New" pitchFamily="49" charset="0"/>
              <a:buChar char="o"/>
            </a:pPr>
            <a:r>
              <a:rPr lang="en-US" dirty="0" err="1" smtClean="0"/>
              <a:t>Uni</a:t>
            </a:r>
            <a:r>
              <a:rPr lang="en-US" dirty="0" smtClean="0"/>
              <a:t> digital : traumatic or </a:t>
            </a:r>
            <a:r>
              <a:rPr lang="en-US" dirty="0" err="1" smtClean="0"/>
              <a:t>tophi</a:t>
            </a:r>
            <a:r>
              <a:rPr lang="en-US" dirty="0" smtClean="0"/>
              <a:t> deposit in gout</a:t>
            </a:r>
          </a:p>
          <a:p>
            <a:pPr marL="971550" lvl="1" indent="-514350">
              <a:buFont typeface="Courier New" pitchFamily="49" charset="0"/>
              <a:buChar char="o"/>
            </a:pPr>
            <a:r>
              <a:rPr lang="en-US" dirty="0" smtClean="0"/>
              <a:t>Only in the upper limbs in </a:t>
            </a:r>
            <a:r>
              <a:rPr lang="en-US" dirty="0" err="1" smtClean="0"/>
              <a:t>herion</a:t>
            </a:r>
            <a:r>
              <a:rPr lang="en-US" dirty="0" smtClean="0"/>
              <a:t> addicts due to chronic obstructive phlebitis. </a:t>
            </a: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914400" y="609600"/>
            <a:ext cx="5715000" cy="444994"/>
          </a:xfrm>
          <a:prstGeom prst="rect">
            <a:avLst/>
          </a:prstGeom>
        </p:spPr>
        <p:txBody>
          <a:bodyPr vert="horz" wrap="square" lIns="0" tIns="13970" rIns="0" bIns="0" rtlCol="0">
            <a:spAutoFit/>
          </a:bodyPr>
          <a:lstStyle/>
          <a:p>
            <a:pPr marL="12700">
              <a:lnSpc>
                <a:spcPct val="100000"/>
              </a:lnSpc>
              <a:spcBef>
                <a:spcPts val="110"/>
              </a:spcBef>
              <a:tabLst>
                <a:tab pos="1370965" algn="l"/>
              </a:tabLst>
            </a:pPr>
            <a:r>
              <a:rPr sz="2800" dirty="0">
                <a:solidFill>
                  <a:srgbClr val="000000"/>
                </a:solidFill>
                <a:latin typeface="Times New Roman"/>
                <a:cs typeface="Times New Roman"/>
              </a:rPr>
              <a:t>Roga:</a:t>
            </a:r>
            <a:r>
              <a:rPr sz="2800">
                <a:solidFill>
                  <a:srgbClr val="000000"/>
                </a:solidFill>
                <a:latin typeface="Times New Roman"/>
                <a:cs typeface="Times New Roman"/>
              </a:rPr>
              <a:t>	</a:t>
            </a:r>
            <a:r>
              <a:rPr lang="en-US" sz="2400" spc="5" dirty="0" smtClean="0">
                <a:latin typeface="Times New Roman" pitchFamily="18" charset="0"/>
                <a:ea typeface="+mn-ea"/>
                <a:cs typeface="Times New Roman" pitchFamily="18" charset="0"/>
              </a:rPr>
              <a:t>“</a:t>
            </a:r>
            <a:r>
              <a:rPr lang="en-US" sz="2400" spc="5" dirty="0" err="1" smtClean="0">
                <a:latin typeface="Kruti Dev 010" pitchFamily="2" charset="0"/>
                <a:ea typeface="+mn-ea"/>
                <a:cs typeface="Times New Roman"/>
              </a:rPr>
              <a:t>रुजतीतत</a:t>
            </a:r>
            <a:r>
              <a:rPr lang="en-US" sz="2400" spc="5" dirty="0" smtClean="0">
                <a:latin typeface="Kruti Dev 010" pitchFamily="2" charset="0"/>
                <a:ea typeface="+mn-ea"/>
                <a:cs typeface="Times New Roman"/>
              </a:rPr>
              <a:t> </a:t>
            </a:r>
            <a:r>
              <a:rPr lang="en-US" sz="2400" spc="5" dirty="0" err="1" smtClean="0">
                <a:latin typeface="Kruti Dev 010" pitchFamily="2" charset="0"/>
                <a:ea typeface="+mn-ea"/>
                <a:cs typeface="Times New Roman"/>
              </a:rPr>
              <a:t>रोगः</a:t>
            </a:r>
            <a:r>
              <a:rPr lang="en-US" sz="2400" spc="5" dirty="0" smtClean="0">
                <a:latin typeface="Kruti Dev 010" pitchFamily="2" charset="0"/>
                <a:ea typeface="+mn-ea"/>
                <a:cs typeface="Times New Roman"/>
              </a:rPr>
              <a:t> </a:t>
            </a:r>
            <a:r>
              <a:rPr lang="en-US" sz="2400" spc="5" dirty="0" smtClean="0">
                <a:latin typeface="Times New Roman" pitchFamily="18" charset="0"/>
                <a:ea typeface="+mn-ea"/>
                <a:cs typeface="Times New Roman" pitchFamily="18" charset="0"/>
              </a:rPr>
              <a:t>A.H.Ni.1/1</a:t>
            </a:r>
            <a:endParaRPr lang="en-US" sz="2400" spc="5" dirty="0">
              <a:latin typeface="Times New Roman" pitchFamily="18" charset="0"/>
              <a:ea typeface="+mn-ea"/>
              <a:cs typeface="Times New Roman" pitchFamily="18" charset="0"/>
            </a:endParaRPr>
          </a:p>
        </p:txBody>
      </p:sp>
      <p:sp>
        <p:nvSpPr>
          <p:cNvPr id="21" name="object 21"/>
          <p:cNvSpPr txBox="1"/>
          <p:nvPr/>
        </p:nvSpPr>
        <p:spPr>
          <a:xfrm>
            <a:off x="533400" y="2057400"/>
            <a:ext cx="8077199" cy="3948517"/>
          </a:xfrm>
          <a:prstGeom prst="rect">
            <a:avLst/>
          </a:prstGeom>
        </p:spPr>
        <p:txBody>
          <a:bodyPr vert="horz" wrap="square" lIns="0" tIns="13970" rIns="0" bIns="0" rtlCol="0">
            <a:spAutoFit/>
          </a:bodyPr>
          <a:lstStyle/>
          <a:p>
            <a:pPr marL="12700">
              <a:lnSpc>
                <a:spcPct val="100000"/>
              </a:lnSpc>
              <a:spcBef>
                <a:spcPts val="110"/>
              </a:spcBef>
            </a:pPr>
            <a:r>
              <a:rPr sz="2400" spc="-5" dirty="0">
                <a:latin typeface="Times New Roman"/>
                <a:cs typeface="Times New Roman"/>
              </a:rPr>
              <a:t>The</a:t>
            </a:r>
            <a:r>
              <a:rPr sz="2400" spc="-20" dirty="0">
                <a:latin typeface="Times New Roman"/>
                <a:cs typeface="Times New Roman"/>
              </a:rPr>
              <a:t> </a:t>
            </a:r>
            <a:r>
              <a:rPr sz="2400" dirty="0">
                <a:latin typeface="Times New Roman"/>
                <a:cs typeface="Times New Roman"/>
              </a:rPr>
              <a:t>one</a:t>
            </a:r>
            <a:r>
              <a:rPr sz="2400" spc="-20" dirty="0">
                <a:latin typeface="Times New Roman"/>
                <a:cs typeface="Times New Roman"/>
              </a:rPr>
              <a:t> </a:t>
            </a:r>
            <a:r>
              <a:rPr sz="2400" spc="10" dirty="0">
                <a:latin typeface="Times New Roman"/>
                <a:cs typeface="Times New Roman"/>
              </a:rPr>
              <a:t>that</a:t>
            </a:r>
            <a:r>
              <a:rPr sz="2400" spc="-85" dirty="0">
                <a:latin typeface="Times New Roman"/>
                <a:cs typeface="Times New Roman"/>
              </a:rPr>
              <a:t> </a:t>
            </a:r>
            <a:r>
              <a:rPr sz="2400" spc="-10" dirty="0">
                <a:latin typeface="Times New Roman"/>
                <a:cs typeface="Times New Roman"/>
              </a:rPr>
              <a:t>gives</a:t>
            </a:r>
            <a:r>
              <a:rPr sz="2400" spc="5" dirty="0">
                <a:latin typeface="Times New Roman"/>
                <a:cs typeface="Times New Roman"/>
              </a:rPr>
              <a:t> </a:t>
            </a:r>
            <a:r>
              <a:rPr sz="2400" spc="10" dirty="0">
                <a:latin typeface="Times New Roman"/>
                <a:cs typeface="Times New Roman"/>
              </a:rPr>
              <a:t>pain</a:t>
            </a:r>
            <a:r>
              <a:rPr sz="2400" spc="-40" dirty="0">
                <a:latin typeface="Times New Roman"/>
                <a:cs typeface="Times New Roman"/>
              </a:rPr>
              <a:t> </a:t>
            </a:r>
            <a:r>
              <a:rPr sz="2400" spc="5" dirty="0">
                <a:latin typeface="Times New Roman"/>
                <a:cs typeface="Times New Roman"/>
              </a:rPr>
              <a:t>is</a:t>
            </a:r>
            <a:r>
              <a:rPr sz="2400" spc="-35" dirty="0">
                <a:latin typeface="Times New Roman"/>
                <a:cs typeface="Times New Roman"/>
              </a:rPr>
              <a:t> </a:t>
            </a:r>
            <a:r>
              <a:rPr sz="2400" dirty="0">
                <a:latin typeface="Times New Roman"/>
                <a:cs typeface="Times New Roman"/>
              </a:rPr>
              <a:t>Roga</a:t>
            </a:r>
            <a:r>
              <a:rPr sz="1800" dirty="0">
                <a:latin typeface="Times New Roman"/>
                <a:cs typeface="Times New Roman"/>
              </a:rPr>
              <a:t>.</a:t>
            </a:r>
            <a:endParaRPr sz="1800">
              <a:latin typeface="Times New Roman"/>
              <a:cs typeface="Times New Roman"/>
            </a:endParaRPr>
          </a:p>
          <a:p>
            <a:pPr>
              <a:lnSpc>
                <a:spcPct val="100000"/>
              </a:lnSpc>
            </a:pPr>
            <a:endParaRPr sz="2600">
              <a:latin typeface="Times New Roman"/>
              <a:cs typeface="Times New Roman"/>
            </a:endParaRPr>
          </a:p>
          <a:p>
            <a:pPr marL="12700">
              <a:lnSpc>
                <a:spcPct val="100000"/>
              </a:lnSpc>
              <a:spcBef>
                <a:spcPts val="1725"/>
              </a:spcBef>
              <a:tabLst>
                <a:tab pos="1558290" algn="l"/>
              </a:tabLst>
            </a:pPr>
            <a:r>
              <a:rPr sz="2800" b="1" spc="-10" dirty="0">
                <a:latin typeface="Times New Roman"/>
                <a:cs typeface="Times New Roman"/>
              </a:rPr>
              <a:t>R</a:t>
            </a:r>
            <a:r>
              <a:rPr sz="2800" b="1" dirty="0">
                <a:latin typeface="Times New Roman"/>
                <a:cs typeface="Times New Roman"/>
              </a:rPr>
              <a:t>o</a:t>
            </a:r>
            <a:r>
              <a:rPr sz="2800" b="1" spc="5" dirty="0">
                <a:latin typeface="Times New Roman"/>
                <a:cs typeface="Times New Roman"/>
              </a:rPr>
              <a:t>g</a:t>
            </a:r>
            <a:r>
              <a:rPr sz="2800" b="1" spc="10" dirty="0">
                <a:latin typeface="Times New Roman"/>
                <a:cs typeface="Times New Roman"/>
              </a:rPr>
              <a:t>i</a:t>
            </a:r>
            <a:r>
              <a:rPr sz="2800" b="1" dirty="0">
                <a:latin typeface="Times New Roman"/>
                <a:cs typeface="Times New Roman"/>
              </a:rPr>
              <a:t>:	</a:t>
            </a:r>
            <a:r>
              <a:rPr sz="2800" b="1" spc="-5" dirty="0">
                <a:solidFill>
                  <a:srgbClr val="DE7D17"/>
                </a:solidFill>
                <a:latin typeface="Arial"/>
                <a:cs typeface="Arial"/>
              </a:rPr>
              <a:t>"</a:t>
            </a:r>
            <a:r>
              <a:rPr sz="2800" b="1" spc="-15" dirty="0">
                <a:solidFill>
                  <a:srgbClr val="DE7D17"/>
                </a:solidFill>
                <a:latin typeface="Kruti Dev 010" pitchFamily="2" charset="0"/>
                <a:cs typeface="Nirmala UI"/>
              </a:rPr>
              <a:t>र</a:t>
            </a:r>
            <a:r>
              <a:rPr sz="2800" b="1" dirty="0">
                <a:solidFill>
                  <a:srgbClr val="DE7D17"/>
                </a:solidFill>
                <a:latin typeface="Kruti Dev 010" pitchFamily="2" charset="0"/>
                <a:cs typeface="Nirmala UI"/>
              </a:rPr>
              <a:t>ोगी</a:t>
            </a:r>
            <a:r>
              <a:rPr sz="2800" b="1" spc="-20" dirty="0">
                <a:solidFill>
                  <a:srgbClr val="DE7D17"/>
                </a:solidFill>
                <a:latin typeface="Kruti Dev 010" pitchFamily="2" charset="0"/>
                <a:cs typeface="Nirmala UI"/>
              </a:rPr>
              <a:t> </a:t>
            </a:r>
            <a:r>
              <a:rPr sz="2800" b="1" spc="-229" dirty="0">
                <a:solidFill>
                  <a:srgbClr val="DE7D17"/>
                </a:solidFill>
                <a:latin typeface="Kruti Dev 010" pitchFamily="2" charset="0"/>
                <a:cs typeface="Nirmala UI"/>
              </a:rPr>
              <a:t>व्याततत</a:t>
            </a:r>
            <a:r>
              <a:rPr sz="2800" b="1" spc="-110" dirty="0">
                <a:solidFill>
                  <a:srgbClr val="DE7D17"/>
                </a:solidFill>
                <a:latin typeface="Kruti Dev 010" pitchFamily="2" charset="0"/>
                <a:cs typeface="Nirmala UI"/>
              </a:rPr>
              <a:t>ः</a:t>
            </a:r>
            <a:r>
              <a:rPr sz="2800" b="1" dirty="0">
                <a:solidFill>
                  <a:srgbClr val="DE7D17"/>
                </a:solidFill>
                <a:latin typeface="Times New Roman" pitchFamily="18" charset="0"/>
                <a:cs typeface="Times New Roman" pitchFamily="18" charset="0"/>
              </a:rPr>
              <a:t>"</a:t>
            </a:r>
            <a:r>
              <a:rPr sz="2800" b="1" spc="-95" dirty="0">
                <a:solidFill>
                  <a:srgbClr val="DE7D17"/>
                </a:solidFill>
                <a:latin typeface="Kruti Dev 010" pitchFamily="2" charset="0"/>
                <a:cs typeface="Arial"/>
              </a:rPr>
              <a:t> </a:t>
            </a:r>
            <a:r>
              <a:rPr sz="2800" b="1" spc="-10" dirty="0">
                <a:solidFill>
                  <a:srgbClr val="DE7D17"/>
                </a:solidFill>
                <a:latin typeface="Times New Roman" pitchFamily="18" charset="0"/>
                <a:cs typeface="Times New Roman" pitchFamily="18" charset="0"/>
              </a:rPr>
              <a:t>A</a:t>
            </a:r>
            <a:r>
              <a:rPr sz="2800" b="1" spc="10" dirty="0">
                <a:solidFill>
                  <a:srgbClr val="DE7D17"/>
                </a:solidFill>
                <a:latin typeface="Times New Roman" pitchFamily="18" charset="0"/>
                <a:cs typeface="Times New Roman" pitchFamily="18" charset="0"/>
              </a:rPr>
              <a:t>.H.</a:t>
            </a:r>
            <a:r>
              <a:rPr sz="2800" b="1" spc="-10" dirty="0">
                <a:solidFill>
                  <a:srgbClr val="DE7D17"/>
                </a:solidFill>
                <a:latin typeface="Times New Roman" pitchFamily="18" charset="0"/>
                <a:cs typeface="Times New Roman" pitchFamily="18" charset="0"/>
              </a:rPr>
              <a:t>N</a:t>
            </a:r>
            <a:r>
              <a:rPr sz="2800" b="1" spc="5" dirty="0">
                <a:solidFill>
                  <a:srgbClr val="DE7D17"/>
                </a:solidFill>
                <a:latin typeface="Times New Roman" pitchFamily="18" charset="0"/>
                <a:cs typeface="Times New Roman" pitchFamily="18" charset="0"/>
              </a:rPr>
              <a:t>i</a:t>
            </a:r>
            <a:r>
              <a:rPr sz="2800" b="1" spc="35" dirty="0">
                <a:solidFill>
                  <a:srgbClr val="DE7D17"/>
                </a:solidFill>
                <a:latin typeface="Times New Roman" pitchFamily="18" charset="0"/>
                <a:cs typeface="Times New Roman" pitchFamily="18" charset="0"/>
              </a:rPr>
              <a:t>.</a:t>
            </a:r>
            <a:r>
              <a:rPr sz="2800" b="1" dirty="0">
                <a:solidFill>
                  <a:srgbClr val="DE7D17"/>
                </a:solidFill>
                <a:latin typeface="Times New Roman" pitchFamily="18" charset="0"/>
                <a:cs typeface="Times New Roman" pitchFamily="18" charset="0"/>
              </a:rPr>
              <a:t>1</a:t>
            </a:r>
            <a:r>
              <a:rPr sz="2800" b="1" spc="10" dirty="0">
                <a:solidFill>
                  <a:srgbClr val="DE7D17"/>
                </a:solidFill>
                <a:latin typeface="Times New Roman" pitchFamily="18" charset="0"/>
                <a:cs typeface="Times New Roman" pitchFamily="18" charset="0"/>
              </a:rPr>
              <a:t>/</a:t>
            </a:r>
            <a:r>
              <a:rPr sz="2800" b="1" spc="5" dirty="0">
                <a:solidFill>
                  <a:srgbClr val="DE7D17"/>
                </a:solidFill>
                <a:latin typeface="Times New Roman" pitchFamily="18" charset="0"/>
                <a:cs typeface="Times New Roman" pitchFamily="18" charset="0"/>
              </a:rPr>
              <a:t>2</a:t>
            </a:r>
            <a:r>
              <a:rPr sz="2800" b="1" dirty="0">
                <a:solidFill>
                  <a:srgbClr val="DE7D17"/>
                </a:solidFill>
                <a:latin typeface="Times New Roman" pitchFamily="18" charset="0"/>
                <a:cs typeface="Times New Roman" pitchFamily="18" charset="0"/>
              </a:rPr>
              <a:t>2.</a:t>
            </a:r>
            <a:endParaRPr sz="2800">
              <a:latin typeface="Times New Roman" pitchFamily="18" charset="0"/>
              <a:cs typeface="Times New Roman" pitchFamily="18" charset="0"/>
            </a:endParaRPr>
          </a:p>
          <a:p>
            <a:pPr>
              <a:lnSpc>
                <a:spcPct val="100000"/>
              </a:lnSpc>
              <a:spcBef>
                <a:spcPts val="45"/>
              </a:spcBef>
            </a:pPr>
            <a:endParaRPr sz="2900">
              <a:latin typeface="Times New Roman"/>
              <a:cs typeface="Times New Roman"/>
            </a:endParaRPr>
          </a:p>
          <a:p>
            <a:pPr marL="12700">
              <a:lnSpc>
                <a:spcPct val="100000"/>
              </a:lnSpc>
            </a:pPr>
            <a:r>
              <a:rPr sz="2400" dirty="0">
                <a:latin typeface="Times New Roman"/>
                <a:cs typeface="Times New Roman"/>
              </a:rPr>
              <a:t>The</a:t>
            </a:r>
            <a:r>
              <a:rPr sz="2400" spc="-20" dirty="0">
                <a:latin typeface="Times New Roman"/>
                <a:cs typeface="Times New Roman"/>
              </a:rPr>
              <a:t> </a:t>
            </a:r>
            <a:r>
              <a:rPr sz="2400" spc="-5" dirty="0">
                <a:latin typeface="Times New Roman"/>
                <a:cs typeface="Times New Roman"/>
              </a:rPr>
              <a:t>person</a:t>
            </a:r>
            <a:r>
              <a:rPr sz="2400" spc="30" dirty="0">
                <a:latin typeface="Times New Roman"/>
                <a:cs typeface="Times New Roman"/>
              </a:rPr>
              <a:t> </a:t>
            </a:r>
            <a:r>
              <a:rPr sz="2400" spc="-10" dirty="0">
                <a:latin typeface="Times New Roman"/>
                <a:cs typeface="Times New Roman"/>
              </a:rPr>
              <a:t>afflicted</a:t>
            </a:r>
            <a:r>
              <a:rPr sz="2400" spc="-30" dirty="0">
                <a:latin typeface="Times New Roman"/>
                <a:cs typeface="Times New Roman"/>
              </a:rPr>
              <a:t> </a:t>
            </a:r>
            <a:r>
              <a:rPr sz="2400" spc="-5" dirty="0">
                <a:latin typeface="Times New Roman"/>
                <a:cs typeface="Times New Roman"/>
              </a:rPr>
              <a:t>with</a:t>
            </a:r>
            <a:r>
              <a:rPr sz="2400" spc="-50" dirty="0">
                <a:latin typeface="Times New Roman"/>
                <a:cs typeface="Times New Roman"/>
              </a:rPr>
              <a:t> </a:t>
            </a:r>
            <a:r>
              <a:rPr sz="2400" spc="-25" dirty="0">
                <a:latin typeface="Times New Roman"/>
                <a:cs typeface="Times New Roman"/>
              </a:rPr>
              <a:t>Vyadhi/Roga</a:t>
            </a:r>
            <a:r>
              <a:rPr sz="2400" spc="-55" dirty="0">
                <a:latin typeface="Times New Roman"/>
                <a:cs typeface="Times New Roman"/>
              </a:rPr>
              <a:t> </a:t>
            </a:r>
            <a:r>
              <a:rPr sz="2400" spc="5" dirty="0">
                <a:latin typeface="Times New Roman"/>
                <a:cs typeface="Times New Roman"/>
              </a:rPr>
              <a:t>is</a:t>
            </a:r>
            <a:r>
              <a:rPr sz="2400" spc="-30" dirty="0">
                <a:latin typeface="Times New Roman"/>
                <a:cs typeface="Times New Roman"/>
              </a:rPr>
              <a:t> </a:t>
            </a:r>
            <a:r>
              <a:rPr sz="2400" dirty="0">
                <a:latin typeface="Times New Roman"/>
                <a:cs typeface="Times New Roman"/>
              </a:rPr>
              <a:t>Rogi.</a:t>
            </a:r>
            <a:endParaRPr sz="2400">
              <a:latin typeface="Times New Roman"/>
              <a:cs typeface="Times New Roman"/>
            </a:endParaRPr>
          </a:p>
          <a:p>
            <a:pPr>
              <a:lnSpc>
                <a:spcPct val="100000"/>
              </a:lnSpc>
            </a:pPr>
            <a:endParaRPr sz="2600">
              <a:latin typeface="Times New Roman"/>
              <a:cs typeface="Times New Roman"/>
            </a:endParaRPr>
          </a:p>
          <a:p>
            <a:pPr>
              <a:lnSpc>
                <a:spcPct val="100000"/>
              </a:lnSpc>
              <a:spcBef>
                <a:spcPts val="50"/>
              </a:spcBef>
            </a:pPr>
            <a:endParaRPr sz="2650">
              <a:latin typeface="Times New Roman"/>
              <a:cs typeface="Times New Roman"/>
            </a:endParaRPr>
          </a:p>
          <a:p>
            <a:pPr marL="38100">
              <a:lnSpc>
                <a:spcPct val="100000"/>
              </a:lnSpc>
            </a:pPr>
            <a:r>
              <a:rPr sz="2400" b="1" spc="5" dirty="0">
                <a:latin typeface="Times New Roman"/>
                <a:cs typeface="Times New Roman"/>
              </a:rPr>
              <a:t>Roga</a:t>
            </a:r>
            <a:r>
              <a:rPr sz="2400" b="1" spc="-40" dirty="0">
                <a:latin typeface="Times New Roman"/>
                <a:cs typeface="Times New Roman"/>
              </a:rPr>
              <a:t> </a:t>
            </a:r>
            <a:r>
              <a:rPr sz="2400" b="1" spc="-5" dirty="0">
                <a:latin typeface="Times New Roman"/>
                <a:cs typeface="Times New Roman"/>
              </a:rPr>
              <a:t>Pariksha</a:t>
            </a:r>
            <a:r>
              <a:rPr sz="2400" b="1" dirty="0">
                <a:latin typeface="Times New Roman"/>
                <a:cs typeface="Times New Roman"/>
              </a:rPr>
              <a:t> </a:t>
            </a:r>
            <a:r>
              <a:rPr sz="2400" spc="5" dirty="0">
                <a:latin typeface="Times New Roman"/>
                <a:cs typeface="Times New Roman"/>
              </a:rPr>
              <a:t>is</a:t>
            </a:r>
            <a:r>
              <a:rPr sz="2400" spc="-30" dirty="0">
                <a:latin typeface="Times New Roman"/>
                <a:cs typeface="Times New Roman"/>
              </a:rPr>
              <a:t> </a:t>
            </a:r>
            <a:r>
              <a:rPr sz="2400" spc="10" dirty="0">
                <a:latin typeface="Times New Roman"/>
                <a:cs typeface="Times New Roman"/>
              </a:rPr>
              <a:t>the</a:t>
            </a:r>
            <a:r>
              <a:rPr sz="2400" spc="-85" dirty="0">
                <a:latin typeface="Times New Roman"/>
                <a:cs typeface="Times New Roman"/>
              </a:rPr>
              <a:t> </a:t>
            </a:r>
            <a:r>
              <a:rPr sz="2400" dirty="0">
                <a:latin typeface="Times New Roman"/>
                <a:cs typeface="Times New Roman"/>
              </a:rPr>
              <a:t>examination</a:t>
            </a:r>
            <a:r>
              <a:rPr sz="2400" spc="-60" dirty="0">
                <a:latin typeface="Times New Roman"/>
                <a:cs typeface="Times New Roman"/>
              </a:rPr>
              <a:t> </a:t>
            </a:r>
            <a:r>
              <a:rPr sz="2400" spc="-5" dirty="0">
                <a:latin typeface="Times New Roman"/>
                <a:cs typeface="Times New Roman"/>
              </a:rPr>
              <a:t>of</a:t>
            </a:r>
            <a:r>
              <a:rPr sz="2400" spc="-40" dirty="0">
                <a:latin typeface="Times New Roman"/>
                <a:cs typeface="Times New Roman"/>
              </a:rPr>
              <a:t> </a:t>
            </a:r>
            <a:r>
              <a:rPr sz="2400" dirty="0">
                <a:latin typeface="Times New Roman"/>
                <a:cs typeface="Times New Roman"/>
              </a:rPr>
              <a:t>Roga.</a:t>
            </a:r>
            <a:endParaRPr sz="2400">
              <a:latin typeface="Times New Roman"/>
              <a:cs typeface="Times New Roman"/>
            </a:endParaRPr>
          </a:p>
          <a:p>
            <a:pPr marL="38100">
              <a:lnSpc>
                <a:spcPct val="100000"/>
              </a:lnSpc>
              <a:spcBef>
                <a:spcPts val="1115"/>
              </a:spcBef>
            </a:pPr>
            <a:r>
              <a:rPr sz="2400" b="1" spc="5" dirty="0">
                <a:latin typeface="Times New Roman"/>
                <a:cs typeface="Times New Roman"/>
              </a:rPr>
              <a:t>Rogi</a:t>
            </a:r>
            <a:r>
              <a:rPr sz="2400" b="1" spc="-40" dirty="0">
                <a:latin typeface="Times New Roman"/>
                <a:cs typeface="Times New Roman"/>
              </a:rPr>
              <a:t> </a:t>
            </a:r>
            <a:r>
              <a:rPr sz="2400" b="1" spc="-5" dirty="0">
                <a:latin typeface="Times New Roman"/>
                <a:cs typeface="Times New Roman"/>
              </a:rPr>
              <a:t>Pariksha</a:t>
            </a:r>
            <a:r>
              <a:rPr sz="2400" b="1" spc="5" dirty="0">
                <a:latin typeface="Times New Roman"/>
                <a:cs typeface="Times New Roman"/>
              </a:rPr>
              <a:t> </a:t>
            </a:r>
            <a:r>
              <a:rPr sz="2400" spc="5" dirty="0">
                <a:latin typeface="Times New Roman"/>
                <a:cs typeface="Times New Roman"/>
              </a:rPr>
              <a:t>is</a:t>
            </a:r>
            <a:r>
              <a:rPr sz="2400" spc="-30" dirty="0">
                <a:latin typeface="Times New Roman"/>
                <a:cs typeface="Times New Roman"/>
              </a:rPr>
              <a:t> </a:t>
            </a:r>
            <a:r>
              <a:rPr sz="2400" spc="10" dirty="0">
                <a:latin typeface="Times New Roman"/>
                <a:cs typeface="Times New Roman"/>
              </a:rPr>
              <a:t>the</a:t>
            </a:r>
            <a:r>
              <a:rPr sz="2400" spc="-85" dirty="0">
                <a:latin typeface="Times New Roman"/>
                <a:cs typeface="Times New Roman"/>
              </a:rPr>
              <a:t> </a:t>
            </a:r>
            <a:r>
              <a:rPr sz="2400" dirty="0">
                <a:latin typeface="Times New Roman"/>
                <a:cs typeface="Times New Roman"/>
              </a:rPr>
              <a:t>examination</a:t>
            </a:r>
            <a:r>
              <a:rPr sz="2400" spc="-95" dirty="0">
                <a:latin typeface="Times New Roman"/>
                <a:cs typeface="Times New Roman"/>
              </a:rPr>
              <a:t> </a:t>
            </a:r>
            <a:r>
              <a:rPr sz="2400" spc="-5" dirty="0">
                <a:latin typeface="Times New Roman"/>
                <a:cs typeface="Times New Roman"/>
              </a:rPr>
              <a:t>of</a:t>
            </a:r>
            <a:r>
              <a:rPr sz="2400" spc="35" dirty="0">
                <a:latin typeface="Times New Roman"/>
                <a:cs typeface="Times New Roman"/>
              </a:rPr>
              <a:t> </a:t>
            </a:r>
            <a:r>
              <a:rPr sz="2400" dirty="0">
                <a:latin typeface="Times New Roman"/>
                <a:cs typeface="Times New Roman"/>
              </a:rPr>
              <a:t>Rogi.</a:t>
            </a: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smtClean="0"/>
              <a:t>Grades </a:t>
            </a:r>
            <a:endParaRPr lang="en-IN" dirty="0"/>
          </a:p>
        </p:txBody>
      </p:sp>
      <p:sp>
        <p:nvSpPr>
          <p:cNvPr id="3" name="Content Placeholder 2"/>
          <p:cNvSpPr>
            <a:spLocks noGrp="1"/>
          </p:cNvSpPr>
          <p:nvPr>
            <p:ph idx="1"/>
          </p:nvPr>
        </p:nvSpPr>
        <p:spPr>
          <a:xfrm>
            <a:off x="228600" y="685800"/>
            <a:ext cx="8686800" cy="5943600"/>
          </a:xfrm>
        </p:spPr>
        <p:txBody>
          <a:bodyPr>
            <a:normAutofit fontScale="92500" lnSpcReduction="10000"/>
          </a:bodyPr>
          <a:lstStyle/>
          <a:p>
            <a:r>
              <a:rPr lang="en-US" dirty="0" smtClean="0"/>
              <a:t>Softening of nail bed</a:t>
            </a:r>
          </a:p>
          <a:p>
            <a:r>
              <a:rPr lang="en-US" dirty="0" smtClean="0"/>
              <a:t>Obliteration of the angle of the nail bed </a:t>
            </a:r>
          </a:p>
          <a:p>
            <a:r>
              <a:rPr lang="en-US" dirty="0" smtClean="0"/>
              <a:t>Swelling of the subcutaneous tissues over the base of the nail causing the overlying skin to become tense, shiny and wet and increasing the curvature of the nail, resulting in parrot beak or drumstick appearance </a:t>
            </a:r>
          </a:p>
          <a:p>
            <a:r>
              <a:rPr lang="en-US" dirty="0" smtClean="0"/>
              <a:t>Swelling of he fingers in all dimensions associated with hypertrophic pulmonary </a:t>
            </a:r>
            <a:r>
              <a:rPr lang="en-US" dirty="0" err="1" smtClean="0"/>
              <a:t>osteoarthropathy</a:t>
            </a:r>
            <a:r>
              <a:rPr lang="en-US" dirty="0" smtClean="0"/>
              <a:t> causing pain and swelling of the hand, wrist etc. and radiographic evidence of </a:t>
            </a:r>
            <a:r>
              <a:rPr lang="en-US" dirty="0" err="1" smtClean="0"/>
              <a:t>subperiosteal</a:t>
            </a:r>
            <a:r>
              <a:rPr lang="en-US" dirty="0" smtClean="0"/>
              <a:t> new bone formation (commonly seen in </a:t>
            </a:r>
            <a:r>
              <a:rPr lang="en-US" dirty="0" err="1" smtClean="0"/>
              <a:t>bronchogenic</a:t>
            </a:r>
            <a:r>
              <a:rPr lang="en-US" dirty="0" smtClean="0"/>
              <a:t> carcinoma, </a:t>
            </a:r>
            <a:r>
              <a:rPr lang="en-US" dirty="0" err="1" smtClean="0"/>
              <a:t>paraneoplastic</a:t>
            </a:r>
            <a:r>
              <a:rPr lang="en-US" dirty="0" smtClean="0"/>
              <a:t> syndromes). </a:t>
            </a:r>
            <a:endParaRPr lang="en-IN"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Decubitus</a:t>
            </a:r>
            <a:endParaRPr lang="en-IN" dirty="0"/>
          </a:p>
        </p:txBody>
      </p:sp>
      <p:sp>
        <p:nvSpPr>
          <p:cNvPr id="3" name="Content Placeholder 2"/>
          <p:cNvSpPr>
            <a:spLocks noGrp="1"/>
          </p:cNvSpPr>
          <p:nvPr>
            <p:ph idx="1"/>
          </p:nvPr>
        </p:nvSpPr>
        <p:spPr>
          <a:xfrm>
            <a:off x="304800" y="1295400"/>
            <a:ext cx="8610600" cy="5257800"/>
          </a:xfrm>
        </p:spPr>
        <p:txBody>
          <a:bodyPr>
            <a:normAutofit/>
          </a:bodyPr>
          <a:lstStyle/>
          <a:p>
            <a:pPr>
              <a:buNone/>
            </a:pPr>
            <a:r>
              <a:rPr lang="en-US" dirty="0" err="1" smtClean="0"/>
              <a:t>Decubitus</a:t>
            </a:r>
            <a:r>
              <a:rPr lang="en-US" dirty="0" smtClean="0"/>
              <a:t> or the posture a patient adopts when lying in bed often gives a valuable diagnostic clue. </a:t>
            </a:r>
          </a:p>
          <a:p>
            <a:r>
              <a:rPr lang="en-US" b="1" dirty="0" err="1" smtClean="0"/>
              <a:t>Hemiplegia</a:t>
            </a:r>
            <a:r>
              <a:rPr lang="en-US" dirty="0" smtClean="0"/>
              <a:t> : </a:t>
            </a:r>
          </a:p>
          <a:p>
            <a:pPr lvl="1">
              <a:buFont typeface="Courier New" pitchFamily="49" charset="0"/>
              <a:buChar char="o"/>
            </a:pPr>
            <a:r>
              <a:rPr lang="en-US" dirty="0" smtClean="0"/>
              <a:t>Patient lies in bed with one side immobile, arm flexed, leg externally rotated. </a:t>
            </a:r>
          </a:p>
          <a:p>
            <a:r>
              <a:rPr lang="en-US" b="1" dirty="0" smtClean="0"/>
              <a:t>Meningitis and tetanus</a:t>
            </a:r>
            <a:r>
              <a:rPr lang="en-US" dirty="0" smtClean="0"/>
              <a:t>: </a:t>
            </a:r>
          </a:p>
          <a:p>
            <a:pPr lvl="1">
              <a:buFont typeface="Courier New" pitchFamily="49" charset="0"/>
              <a:buChar char="o"/>
            </a:pPr>
            <a:r>
              <a:rPr lang="en-US" dirty="0" smtClean="0"/>
              <a:t>Neck stiffness, </a:t>
            </a:r>
            <a:r>
              <a:rPr lang="en-US" dirty="0" err="1" smtClean="0"/>
              <a:t>opisthotonos</a:t>
            </a:r>
            <a:r>
              <a:rPr lang="en-US" dirty="0" smtClean="0"/>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096000"/>
          </a:xfrm>
        </p:spPr>
        <p:txBody>
          <a:bodyPr/>
          <a:lstStyle/>
          <a:p>
            <a:r>
              <a:rPr lang="en-US" b="1" dirty="0" smtClean="0"/>
              <a:t>Colic</a:t>
            </a:r>
            <a:r>
              <a:rPr lang="en-US" dirty="0" smtClean="0"/>
              <a:t> :</a:t>
            </a:r>
          </a:p>
          <a:p>
            <a:pPr lvl="1">
              <a:buFont typeface="Courier New" pitchFamily="49" charset="0"/>
              <a:buChar char="o"/>
            </a:pPr>
            <a:r>
              <a:rPr lang="en-US" dirty="0" smtClean="0"/>
              <a:t>Renal, </a:t>
            </a:r>
            <a:r>
              <a:rPr lang="en-US" dirty="0" err="1" smtClean="0"/>
              <a:t>biliary</a:t>
            </a:r>
            <a:r>
              <a:rPr lang="en-US" dirty="0" smtClean="0"/>
              <a:t> or intestinal colic, restless and tossing </a:t>
            </a:r>
          </a:p>
          <a:p>
            <a:r>
              <a:rPr lang="en-US" b="1" dirty="0" smtClean="0"/>
              <a:t>Acute inflammatory abdominal disease</a:t>
            </a:r>
            <a:r>
              <a:rPr lang="en-US" dirty="0" smtClean="0"/>
              <a:t>: </a:t>
            </a:r>
          </a:p>
          <a:p>
            <a:pPr lvl="1">
              <a:buFont typeface="Courier New" pitchFamily="49" charset="0"/>
              <a:buChar char="o"/>
            </a:pPr>
            <a:r>
              <a:rPr lang="en-US" dirty="0" smtClean="0"/>
              <a:t>Patient lies on his back quietly with legs drawn up.</a:t>
            </a:r>
          </a:p>
          <a:p>
            <a:r>
              <a:rPr lang="en-US" b="1" dirty="0" err="1" smtClean="0"/>
              <a:t>Cardiorespiratory</a:t>
            </a:r>
            <a:r>
              <a:rPr lang="en-US" b="1" dirty="0" smtClean="0"/>
              <a:t> embarrassment</a:t>
            </a:r>
            <a:r>
              <a:rPr lang="en-US" dirty="0" smtClean="0"/>
              <a:t>: </a:t>
            </a:r>
          </a:p>
          <a:p>
            <a:pPr lvl="1">
              <a:buFont typeface="Courier New" pitchFamily="49" charset="0"/>
              <a:buChar char="o"/>
            </a:pPr>
            <a:r>
              <a:rPr lang="en-US" dirty="0" smtClean="0"/>
              <a:t>The patient is more comfortable in sitting up position. </a:t>
            </a:r>
          </a:p>
          <a:p>
            <a:r>
              <a:rPr lang="en-US" b="1" dirty="0" smtClean="0"/>
              <a:t>Pneumonia and pleurisy</a:t>
            </a:r>
            <a:r>
              <a:rPr lang="en-US" dirty="0" smtClean="0"/>
              <a:t>: </a:t>
            </a:r>
          </a:p>
          <a:p>
            <a:pPr lvl="1">
              <a:buFont typeface="Courier New" pitchFamily="49" charset="0"/>
              <a:buChar char="o"/>
            </a:pPr>
            <a:r>
              <a:rPr lang="en-US" dirty="0" smtClean="0"/>
              <a:t>Patient is most comfortable lying on the affected side .</a:t>
            </a:r>
            <a:endParaRPr lang="en-IN" dirty="0" smtClean="0"/>
          </a:p>
          <a:p>
            <a:endParaRPr lang="en-IN"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Nutrition</a:t>
            </a:r>
            <a:endParaRPr lang="en-IN" dirty="0"/>
          </a:p>
        </p:txBody>
      </p:sp>
      <p:sp>
        <p:nvSpPr>
          <p:cNvPr id="3" name="Content Placeholder 2"/>
          <p:cNvSpPr>
            <a:spLocks noGrp="1"/>
          </p:cNvSpPr>
          <p:nvPr>
            <p:ph idx="1"/>
          </p:nvPr>
        </p:nvSpPr>
        <p:spPr/>
        <p:txBody>
          <a:bodyPr>
            <a:normAutofit fontScale="92500"/>
          </a:bodyPr>
          <a:lstStyle/>
          <a:p>
            <a:r>
              <a:rPr lang="en-US" b="1" dirty="0" smtClean="0"/>
              <a:t>Proteins</a:t>
            </a:r>
            <a:r>
              <a:rPr lang="en-US" dirty="0" smtClean="0"/>
              <a:t>: </a:t>
            </a:r>
            <a:r>
              <a:rPr lang="en-US" dirty="0" err="1" smtClean="0"/>
              <a:t>Hypoproteinemia</a:t>
            </a:r>
            <a:r>
              <a:rPr lang="en-US" dirty="0" smtClean="0"/>
              <a:t> causes rough skin and later edema of feet and brittle hair. </a:t>
            </a:r>
          </a:p>
          <a:p>
            <a:r>
              <a:rPr lang="en-US" b="1" dirty="0" smtClean="0"/>
              <a:t>Fats</a:t>
            </a:r>
            <a:r>
              <a:rPr lang="en-US" dirty="0" smtClean="0"/>
              <a:t> : Fat malnutrition leads to </a:t>
            </a:r>
            <a:r>
              <a:rPr lang="en-US" dirty="0" err="1" smtClean="0"/>
              <a:t>cachexia</a:t>
            </a:r>
            <a:r>
              <a:rPr lang="en-US" dirty="0" smtClean="0"/>
              <a:t> with hollowing of cheeks, loss of the shape of hips (due to loss of fats), flat abdomen and absent fat over the subcutaneous tissues of the elbows. </a:t>
            </a:r>
          </a:p>
          <a:p>
            <a:r>
              <a:rPr lang="en-US" b="1" dirty="0" smtClean="0"/>
              <a:t>Carbohydrates</a:t>
            </a:r>
            <a:r>
              <a:rPr lang="en-US" dirty="0" smtClean="0"/>
              <a:t> : Carbohydrate malnutrition is difficult to detect clinically because there is </a:t>
            </a:r>
            <a:r>
              <a:rPr lang="en-US" dirty="0" err="1" smtClean="0"/>
              <a:t>gluconeogenesis</a:t>
            </a:r>
            <a:r>
              <a:rPr lang="en-US" dirty="0" smtClean="0"/>
              <a:t> from fats or proteins. </a:t>
            </a:r>
          </a:p>
          <a:p>
            <a:endParaRPr lang="en-IN"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382000" cy="5897563"/>
          </a:xfrm>
        </p:spPr>
        <p:txBody>
          <a:bodyPr/>
          <a:lstStyle/>
          <a:p>
            <a:r>
              <a:rPr lang="en-US" b="1" dirty="0" smtClean="0"/>
              <a:t>Vitamins</a:t>
            </a:r>
            <a:r>
              <a:rPr lang="en-US" dirty="0" smtClean="0"/>
              <a:t> : These can be fat soluble (Vitamins A, D, E, K) or water soluble (rest ) and are discussed in the tables. </a:t>
            </a:r>
          </a:p>
          <a:p>
            <a:r>
              <a:rPr lang="en-US" b="1" dirty="0" smtClean="0"/>
              <a:t>Minerals</a:t>
            </a:r>
            <a:r>
              <a:rPr lang="en-US" dirty="0" smtClean="0"/>
              <a:t> : Deficiency of two minerals can be diagnosed clinically. Iron deficiency causes </a:t>
            </a:r>
            <a:r>
              <a:rPr lang="en-US" dirty="0" err="1" smtClean="0"/>
              <a:t>kilonychia</a:t>
            </a:r>
            <a:r>
              <a:rPr lang="en-US" dirty="0" smtClean="0"/>
              <a:t> and pallor whereas calcium deficiency causes </a:t>
            </a:r>
            <a:r>
              <a:rPr lang="en-US" dirty="0" err="1" smtClean="0"/>
              <a:t>tetany</a:t>
            </a:r>
            <a:r>
              <a:rPr lang="en-US" dirty="0" smtClean="0"/>
              <a:t>. </a:t>
            </a:r>
            <a:endParaRPr lang="en-IN"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41324"/>
          </a:xfrm>
        </p:spPr>
        <p:txBody>
          <a:bodyPr>
            <a:normAutofit fontScale="90000"/>
          </a:bodyPr>
          <a:lstStyle/>
          <a:p>
            <a:r>
              <a:rPr lang="en-US" dirty="0" smtClean="0"/>
              <a:t>Vitamins </a:t>
            </a:r>
            <a:endParaRPr lang="en-IN" dirty="0"/>
          </a:p>
        </p:txBody>
      </p:sp>
      <p:graphicFrame>
        <p:nvGraphicFramePr>
          <p:cNvPr id="4" name="Content Placeholder 3"/>
          <p:cNvGraphicFramePr>
            <a:graphicFrameLocks noGrp="1"/>
          </p:cNvGraphicFramePr>
          <p:nvPr>
            <p:ph idx="1"/>
          </p:nvPr>
        </p:nvGraphicFramePr>
        <p:xfrm>
          <a:off x="228600" y="503238"/>
          <a:ext cx="8686800" cy="5852160"/>
        </p:xfrm>
        <a:graphic>
          <a:graphicData uri="http://schemas.openxmlformats.org/drawingml/2006/table">
            <a:tbl>
              <a:tblPr firstRow="1" bandRow="1">
                <a:tableStyleId>{5C22544A-7EE6-4342-B048-85BDC9FD1C3A}</a:tableStyleId>
              </a:tblPr>
              <a:tblGrid>
                <a:gridCol w="1828800"/>
                <a:gridCol w="2362200"/>
                <a:gridCol w="2819400"/>
                <a:gridCol w="1676400"/>
              </a:tblGrid>
              <a:tr h="370840">
                <a:tc>
                  <a:txBody>
                    <a:bodyPr/>
                    <a:lstStyle/>
                    <a:p>
                      <a:r>
                        <a:rPr lang="en-US" dirty="0" smtClean="0"/>
                        <a:t>Vitamin (Daily</a:t>
                      </a:r>
                      <a:r>
                        <a:rPr lang="en-US" baseline="0" dirty="0" smtClean="0"/>
                        <a:t> requirement )</a:t>
                      </a:r>
                      <a:endParaRPr lang="en-IN" dirty="0"/>
                    </a:p>
                  </a:txBody>
                  <a:tcPr/>
                </a:tc>
                <a:tc>
                  <a:txBody>
                    <a:bodyPr/>
                    <a:lstStyle/>
                    <a:p>
                      <a:r>
                        <a:rPr lang="en-US" dirty="0" smtClean="0"/>
                        <a:t>Sources</a:t>
                      </a:r>
                      <a:r>
                        <a:rPr lang="en-US" baseline="0" dirty="0" smtClean="0"/>
                        <a:t> </a:t>
                      </a:r>
                      <a:endParaRPr lang="en-IN" dirty="0"/>
                    </a:p>
                  </a:txBody>
                  <a:tcPr/>
                </a:tc>
                <a:tc>
                  <a:txBody>
                    <a:bodyPr/>
                    <a:lstStyle/>
                    <a:p>
                      <a:r>
                        <a:rPr lang="en-US" dirty="0" smtClean="0"/>
                        <a:t>Deficiency</a:t>
                      </a:r>
                      <a:r>
                        <a:rPr lang="en-US" baseline="0" dirty="0" smtClean="0"/>
                        <a:t> state </a:t>
                      </a:r>
                      <a:endParaRPr lang="en-IN" dirty="0"/>
                    </a:p>
                  </a:txBody>
                  <a:tcPr/>
                </a:tc>
                <a:tc>
                  <a:txBody>
                    <a:bodyPr/>
                    <a:lstStyle/>
                    <a:p>
                      <a:r>
                        <a:rPr lang="en-US" dirty="0" smtClean="0"/>
                        <a:t>Therapeutic dose </a:t>
                      </a:r>
                      <a:endParaRPr lang="en-IN" dirty="0"/>
                    </a:p>
                  </a:txBody>
                  <a:tcPr/>
                </a:tc>
              </a:tr>
              <a:tr h="370840">
                <a:tc>
                  <a:txBody>
                    <a:bodyPr/>
                    <a:lstStyle/>
                    <a:p>
                      <a:r>
                        <a:rPr lang="en-US" dirty="0" smtClean="0"/>
                        <a:t>1. Vitamin A (5000</a:t>
                      </a:r>
                      <a:r>
                        <a:rPr lang="en-US" baseline="0" dirty="0" smtClean="0"/>
                        <a:t> IU, 8000 IU in pregnancy)</a:t>
                      </a:r>
                      <a:endParaRPr lang="en-IN" dirty="0"/>
                    </a:p>
                  </a:txBody>
                  <a:tcPr/>
                </a:tc>
                <a:tc>
                  <a:txBody>
                    <a:bodyPr/>
                    <a:lstStyle/>
                    <a:p>
                      <a:r>
                        <a:rPr lang="en-US" dirty="0" smtClean="0"/>
                        <a:t>Carrot, Spinach</a:t>
                      </a:r>
                      <a:r>
                        <a:rPr lang="en-US" baseline="0" dirty="0" smtClean="0"/>
                        <a:t>, sweet potatoes, milk, liver ad fish liver oils</a:t>
                      </a:r>
                      <a:endParaRPr lang="en-IN" dirty="0"/>
                    </a:p>
                  </a:txBody>
                  <a:tcPr/>
                </a:tc>
                <a:tc>
                  <a:txBody>
                    <a:bodyPr/>
                    <a:lstStyle/>
                    <a:p>
                      <a:r>
                        <a:rPr lang="en-US" dirty="0" smtClean="0"/>
                        <a:t>Night Blindness,</a:t>
                      </a:r>
                      <a:r>
                        <a:rPr lang="en-US" baseline="0" dirty="0" smtClean="0"/>
                        <a:t> </a:t>
                      </a:r>
                      <a:r>
                        <a:rPr lang="en-US" baseline="0" dirty="0" err="1" smtClean="0"/>
                        <a:t>Bitot’s</a:t>
                      </a:r>
                      <a:r>
                        <a:rPr lang="en-US" baseline="0" dirty="0" smtClean="0"/>
                        <a:t> spots </a:t>
                      </a:r>
                      <a:r>
                        <a:rPr lang="en-US" baseline="0" dirty="0" err="1" smtClean="0"/>
                        <a:t>Xerophthalmia</a:t>
                      </a:r>
                      <a:r>
                        <a:rPr lang="en-US" baseline="0" dirty="0" smtClean="0"/>
                        <a:t> </a:t>
                      </a:r>
                      <a:r>
                        <a:rPr lang="en-US" baseline="0" dirty="0" err="1" smtClean="0"/>
                        <a:t>Keratomalacia</a:t>
                      </a:r>
                      <a:r>
                        <a:rPr lang="en-US" baseline="0" dirty="0" smtClean="0"/>
                        <a:t>, Imperfect enamel formation. Follicular hyperkeratosis of skin </a:t>
                      </a:r>
                      <a:endParaRPr lang="en-IN" dirty="0"/>
                    </a:p>
                  </a:txBody>
                  <a:tcPr/>
                </a:tc>
                <a:tc>
                  <a:txBody>
                    <a:bodyPr/>
                    <a:lstStyle/>
                    <a:p>
                      <a:r>
                        <a:rPr lang="en-US" dirty="0" smtClean="0"/>
                        <a:t>500 IU/kg/day/I.M. </a:t>
                      </a:r>
                      <a:endParaRPr lang="en-IN" dirty="0"/>
                    </a:p>
                  </a:txBody>
                  <a:tcPr/>
                </a:tc>
              </a:tr>
              <a:tr h="370840">
                <a:tc>
                  <a:txBody>
                    <a:bodyPr/>
                    <a:lstStyle/>
                    <a:p>
                      <a:r>
                        <a:rPr lang="en-US" dirty="0" smtClean="0"/>
                        <a:t>2. Vitamin</a:t>
                      </a:r>
                      <a:r>
                        <a:rPr lang="en-US" baseline="0" dirty="0" smtClean="0"/>
                        <a:t> D (400 IU) </a:t>
                      </a:r>
                      <a:endParaRPr lang="en-US" dirty="0" smtClean="0"/>
                    </a:p>
                  </a:txBody>
                  <a:tcPr/>
                </a:tc>
                <a:tc>
                  <a:txBody>
                    <a:bodyPr/>
                    <a:lstStyle/>
                    <a:p>
                      <a:r>
                        <a:rPr lang="en-US" dirty="0" smtClean="0"/>
                        <a:t>Milk butter, yeast,</a:t>
                      </a:r>
                      <a:r>
                        <a:rPr lang="en-US" baseline="0" dirty="0" smtClean="0"/>
                        <a:t> fish, liver oil, egg yolk, </a:t>
                      </a:r>
                      <a:r>
                        <a:rPr lang="en-US" baseline="0" dirty="0" err="1" smtClean="0"/>
                        <a:t>Synthsis</a:t>
                      </a:r>
                      <a:r>
                        <a:rPr lang="en-US" baseline="0" dirty="0" smtClean="0"/>
                        <a:t> in skin when it is irradiated </a:t>
                      </a:r>
                      <a:endParaRPr lang="en-IN" dirty="0"/>
                    </a:p>
                  </a:txBody>
                  <a:tcPr/>
                </a:tc>
                <a:tc>
                  <a:txBody>
                    <a:bodyPr/>
                    <a:lstStyle/>
                    <a:p>
                      <a:r>
                        <a:rPr lang="en-US" dirty="0" err="1" smtClean="0"/>
                        <a:t>Tetan</a:t>
                      </a:r>
                      <a:r>
                        <a:rPr lang="en-US" baseline="0" dirty="0" err="1" smtClean="0"/>
                        <a:t>y</a:t>
                      </a:r>
                      <a:r>
                        <a:rPr lang="en-US" baseline="0" dirty="0" smtClean="0"/>
                        <a:t> and rickets in children </a:t>
                      </a:r>
                      <a:r>
                        <a:rPr lang="en-US" baseline="0" dirty="0" err="1" smtClean="0"/>
                        <a:t>Osteomalacia</a:t>
                      </a:r>
                      <a:r>
                        <a:rPr lang="en-US" baseline="0" dirty="0" smtClean="0"/>
                        <a:t> in adults </a:t>
                      </a:r>
                      <a:endParaRPr lang="en-IN" dirty="0"/>
                    </a:p>
                  </a:txBody>
                  <a:tcPr/>
                </a:tc>
                <a:tc>
                  <a:txBody>
                    <a:bodyPr/>
                    <a:lstStyle/>
                    <a:p>
                      <a:r>
                        <a:rPr lang="en-US" dirty="0" smtClean="0"/>
                        <a:t>500 IU/day </a:t>
                      </a:r>
                      <a:endParaRPr lang="en-IN" dirty="0"/>
                    </a:p>
                  </a:txBody>
                  <a:tcPr/>
                </a:tc>
              </a:tr>
              <a:tr h="370840">
                <a:tc>
                  <a:txBody>
                    <a:bodyPr/>
                    <a:lstStyle/>
                    <a:p>
                      <a:r>
                        <a:rPr lang="en-US" dirty="0" smtClean="0"/>
                        <a:t>3. Vitamin E (200/400/600 IU/day)</a:t>
                      </a:r>
                      <a:endParaRPr lang="en-IN" dirty="0"/>
                    </a:p>
                  </a:txBody>
                  <a:tcPr/>
                </a:tc>
                <a:tc>
                  <a:txBody>
                    <a:bodyPr/>
                    <a:lstStyle/>
                    <a:p>
                      <a:r>
                        <a:rPr lang="en-US" dirty="0" smtClean="0"/>
                        <a:t>Whole rice, wheat </a:t>
                      </a:r>
                      <a:r>
                        <a:rPr lang="en-US" dirty="0" err="1" smtClean="0"/>
                        <a:t>grem</a:t>
                      </a:r>
                      <a:r>
                        <a:rPr lang="en-US" dirty="0" smtClean="0"/>
                        <a:t> oil, lettuce, maize,</a:t>
                      </a:r>
                      <a:r>
                        <a:rPr lang="en-US" baseline="0" dirty="0" smtClean="0"/>
                        <a:t> molasses, peas and meat</a:t>
                      </a:r>
                      <a:endParaRPr lang="en-IN" dirty="0"/>
                    </a:p>
                  </a:txBody>
                  <a:tcPr/>
                </a:tc>
                <a:tc>
                  <a:txBody>
                    <a:bodyPr/>
                    <a:lstStyle/>
                    <a:p>
                      <a:r>
                        <a:rPr lang="en-US" dirty="0" smtClean="0"/>
                        <a:t>In man-No symptoms</a:t>
                      </a:r>
                      <a:r>
                        <a:rPr lang="en-US" baseline="0" dirty="0" smtClean="0"/>
                        <a:t> </a:t>
                      </a:r>
                    </a:p>
                    <a:p>
                      <a:r>
                        <a:rPr lang="en-US" baseline="0" dirty="0" smtClean="0"/>
                        <a:t>In animals – habitual abortion,  testicular degeneration, etc. </a:t>
                      </a:r>
                    </a:p>
                    <a:p>
                      <a:endParaRPr lang="en-IN" dirty="0"/>
                    </a:p>
                  </a:txBody>
                  <a:tcPr/>
                </a:tc>
                <a:tc>
                  <a:txBody>
                    <a:bodyPr/>
                    <a:lstStyle/>
                    <a:p>
                      <a:r>
                        <a:rPr lang="en-US" dirty="0" smtClean="0"/>
                        <a:t>Indication : </a:t>
                      </a:r>
                    </a:p>
                    <a:p>
                      <a:pPr marL="342900" indent="-342900">
                        <a:buFont typeface="+mj-lt"/>
                        <a:buAutoNum type="arabicPeriod"/>
                      </a:pPr>
                      <a:r>
                        <a:rPr lang="en-US" dirty="0" smtClean="0"/>
                        <a:t>Premature infants </a:t>
                      </a:r>
                    </a:p>
                    <a:p>
                      <a:pPr marL="342900" indent="-342900">
                        <a:buFont typeface="+mj-lt"/>
                        <a:buAutoNum type="arabicPeriod"/>
                      </a:pPr>
                      <a:r>
                        <a:rPr lang="en-US" dirty="0" err="1" smtClean="0"/>
                        <a:t>Retrolental</a:t>
                      </a:r>
                      <a:r>
                        <a:rPr lang="en-US" dirty="0" smtClean="0"/>
                        <a:t> </a:t>
                      </a:r>
                      <a:r>
                        <a:rPr lang="en-US" dirty="0" err="1" smtClean="0"/>
                        <a:t>fibroplasia</a:t>
                      </a:r>
                      <a:r>
                        <a:rPr lang="en-US" dirty="0" smtClean="0"/>
                        <a:t> </a:t>
                      </a:r>
                    </a:p>
                    <a:p>
                      <a:pPr marL="342900" indent="-342900">
                        <a:buFont typeface="+mj-lt"/>
                        <a:buAutoNum type="arabicPeriod"/>
                      </a:pPr>
                      <a:r>
                        <a:rPr lang="en-US" dirty="0" smtClean="0"/>
                        <a:t>G6PD deficiency-to</a:t>
                      </a:r>
                      <a:r>
                        <a:rPr lang="en-US" baseline="0" dirty="0" smtClean="0"/>
                        <a:t> prevent </a:t>
                      </a:r>
                      <a:r>
                        <a:rPr lang="en-US" baseline="0" dirty="0" err="1" smtClean="0"/>
                        <a:t>hemolysis</a:t>
                      </a:r>
                      <a:r>
                        <a:rPr lang="en-US" baseline="0" dirty="0" smtClean="0"/>
                        <a:t> </a:t>
                      </a:r>
                      <a:endParaRPr lang="en-IN" dirty="0"/>
                    </a:p>
                  </a:txBody>
                  <a:tcPr/>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304800"/>
          <a:ext cx="8382000" cy="5948680"/>
        </p:xfrm>
        <a:graphic>
          <a:graphicData uri="http://schemas.openxmlformats.org/drawingml/2006/table">
            <a:tbl>
              <a:tblPr firstRow="1" bandRow="1">
                <a:tableStyleId>{5C22544A-7EE6-4342-B048-85BDC9FD1C3A}</a:tableStyleId>
              </a:tblPr>
              <a:tblGrid>
                <a:gridCol w="2095500"/>
                <a:gridCol w="2095500"/>
                <a:gridCol w="2095500"/>
                <a:gridCol w="2095500"/>
              </a:tblGrid>
              <a:tr h="370840">
                <a:tc>
                  <a:txBody>
                    <a:bodyPr/>
                    <a:lstStyle/>
                    <a:p>
                      <a:r>
                        <a:rPr lang="en-US" dirty="0" smtClean="0"/>
                        <a:t>Vitamin (Daily</a:t>
                      </a:r>
                      <a:r>
                        <a:rPr lang="en-US" baseline="0" dirty="0" smtClean="0"/>
                        <a:t> requirement )</a:t>
                      </a:r>
                      <a:endParaRPr lang="en-IN" dirty="0"/>
                    </a:p>
                  </a:txBody>
                  <a:tcPr/>
                </a:tc>
                <a:tc>
                  <a:txBody>
                    <a:bodyPr/>
                    <a:lstStyle/>
                    <a:p>
                      <a:r>
                        <a:rPr lang="en-US" dirty="0" smtClean="0"/>
                        <a:t>Sources</a:t>
                      </a:r>
                      <a:r>
                        <a:rPr lang="en-US" baseline="0" dirty="0" smtClean="0"/>
                        <a:t> </a:t>
                      </a:r>
                      <a:endParaRPr lang="en-IN" dirty="0"/>
                    </a:p>
                  </a:txBody>
                  <a:tcPr/>
                </a:tc>
                <a:tc>
                  <a:txBody>
                    <a:bodyPr/>
                    <a:lstStyle/>
                    <a:p>
                      <a:r>
                        <a:rPr lang="en-US" dirty="0" smtClean="0"/>
                        <a:t>Deficiency</a:t>
                      </a:r>
                      <a:r>
                        <a:rPr lang="en-US" baseline="0" dirty="0" smtClean="0"/>
                        <a:t> state </a:t>
                      </a:r>
                      <a:endParaRPr lang="en-IN" dirty="0"/>
                    </a:p>
                  </a:txBody>
                  <a:tcPr/>
                </a:tc>
                <a:tc>
                  <a:txBody>
                    <a:bodyPr/>
                    <a:lstStyle/>
                    <a:p>
                      <a:r>
                        <a:rPr lang="en-US" dirty="0" smtClean="0"/>
                        <a:t>Therapeutic dose </a:t>
                      </a:r>
                      <a:endParaRPr lang="en-IN" dirty="0"/>
                    </a:p>
                  </a:txBody>
                  <a:tcPr/>
                </a:tc>
              </a:tr>
              <a:tr h="370840">
                <a:tc>
                  <a:txBody>
                    <a:bodyPr/>
                    <a:lstStyle/>
                    <a:p>
                      <a:r>
                        <a:rPr lang="en-US" dirty="0" smtClean="0"/>
                        <a:t>4. Vitamin K (40 mg/day) </a:t>
                      </a:r>
                      <a:endParaRPr lang="en-IN" dirty="0"/>
                    </a:p>
                  </a:txBody>
                  <a:tcPr/>
                </a:tc>
                <a:tc>
                  <a:txBody>
                    <a:bodyPr/>
                    <a:lstStyle/>
                    <a:p>
                      <a:r>
                        <a:rPr lang="en-US" dirty="0" smtClean="0"/>
                        <a:t>Green vegetables,</a:t>
                      </a:r>
                      <a:r>
                        <a:rPr lang="en-US" baseline="0" dirty="0" smtClean="0"/>
                        <a:t> cabbage, spinach, tomatoes, egg yolk. It is also </a:t>
                      </a:r>
                      <a:r>
                        <a:rPr lang="en-US" baseline="0" dirty="0" err="1" smtClean="0"/>
                        <a:t>synthesised</a:t>
                      </a:r>
                      <a:r>
                        <a:rPr lang="en-US" baseline="0" dirty="0" smtClean="0"/>
                        <a:t> in the intestines. </a:t>
                      </a:r>
                      <a:endParaRPr lang="en-IN" dirty="0"/>
                    </a:p>
                  </a:txBody>
                  <a:tcPr/>
                </a:tc>
                <a:tc>
                  <a:txBody>
                    <a:bodyPr/>
                    <a:lstStyle/>
                    <a:p>
                      <a:r>
                        <a:rPr lang="en-US" dirty="0" smtClean="0"/>
                        <a:t>Hemorrhagic Diathesis </a:t>
                      </a:r>
                      <a:endParaRPr lang="en-IN" dirty="0"/>
                    </a:p>
                  </a:txBody>
                  <a:tcPr/>
                </a:tc>
                <a:tc>
                  <a:txBody>
                    <a:bodyPr/>
                    <a:lstStyle/>
                    <a:p>
                      <a:r>
                        <a:rPr lang="en-US" dirty="0" smtClean="0"/>
                        <a:t>10 mg</a:t>
                      </a:r>
                      <a:r>
                        <a:rPr lang="en-US" baseline="0" dirty="0" smtClean="0"/>
                        <a:t> IM </a:t>
                      </a:r>
                      <a:endParaRPr lang="en-IN" dirty="0"/>
                    </a:p>
                  </a:txBody>
                  <a:tcPr/>
                </a:tc>
              </a:tr>
              <a:tr h="370840">
                <a:tc>
                  <a:txBody>
                    <a:bodyPr/>
                    <a:lstStyle/>
                    <a:p>
                      <a:r>
                        <a:rPr lang="en-US" dirty="0" smtClean="0"/>
                        <a:t>5. Vitamin B1 (Thiamine) (1-2 mg/day)</a:t>
                      </a:r>
                      <a:r>
                        <a:rPr lang="en-US" baseline="0" dirty="0" smtClean="0"/>
                        <a:t> </a:t>
                      </a:r>
                      <a:endParaRPr lang="en-IN" dirty="0"/>
                    </a:p>
                  </a:txBody>
                  <a:tcPr/>
                </a:tc>
                <a:tc>
                  <a:txBody>
                    <a:bodyPr/>
                    <a:lstStyle/>
                    <a:p>
                      <a:r>
                        <a:rPr lang="en-US" dirty="0" smtClean="0"/>
                        <a:t>Whole grain, </a:t>
                      </a:r>
                      <a:r>
                        <a:rPr lang="en-US" dirty="0" err="1" smtClean="0"/>
                        <a:t>creals</a:t>
                      </a:r>
                      <a:r>
                        <a:rPr lang="en-US" dirty="0" smtClean="0"/>
                        <a:t>, yeast, beans, liver, meat, egg yolk</a:t>
                      </a:r>
                      <a:endParaRPr lang="en-IN" dirty="0"/>
                    </a:p>
                  </a:txBody>
                  <a:tcPr/>
                </a:tc>
                <a:tc>
                  <a:txBody>
                    <a:bodyPr/>
                    <a:lstStyle/>
                    <a:p>
                      <a:r>
                        <a:rPr lang="en-US" dirty="0" smtClean="0"/>
                        <a:t>Anorexia</a:t>
                      </a:r>
                      <a:r>
                        <a:rPr lang="en-US" baseline="0" dirty="0" smtClean="0"/>
                        <a:t> and nausea, dry &amp; wet beriberi, </a:t>
                      </a:r>
                      <a:r>
                        <a:rPr lang="en-US" baseline="0" dirty="0" err="1" smtClean="0"/>
                        <a:t>Wernicke’encephalopathy</a:t>
                      </a:r>
                      <a:r>
                        <a:rPr lang="en-US" baseline="0" dirty="0" smtClean="0"/>
                        <a:t>, </a:t>
                      </a:r>
                      <a:r>
                        <a:rPr lang="en-US" baseline="0" dirty="0" err="1" smtClean="0"/>
                        <a:t>karsakoff’s</a:t>
                      </a:r>
                      <a:r>
                        <a:rPr lang="en-US" baseline="0" dirty="0" smtClean="0"/>
                        <a:t> psychosis </a:t>
                      </a:r>
                      <a:endParaRPr lang="en-IN" dirty="0"/>
                    </a:p>
                  </a:txBody>
                  <a:tcPr/>
                </a:tc>
                <a:tc>
                  <a:txBody>
                    <a:bodyPr/>
                    <a:lstStyle/>
                    <a:p>
                      <a:r>
                        <a:rPr lang="en-US" dirty="0" smtClean="0"/>
                        <a:t>100 mg orally or IM </a:t>
                      </a:r>
                      <a:endParaRPr lang="en-IN" dirty="0"/>
                    </a:p>
                  </a:txBody>
                  <a:tcPr/>
                </a:tc>
              </a:tr>
              <a:tr h="370840">
                <a:tc>
                  <a:txBody>
                    <a:bodyPr/>
                    <a:lstStyle/>
                    <a:p>
                      <a:r>
                        <a:rPr lang="en-US" dirty="0" smtClean="0"/>
                        <a:t>6. Riboflavin</a:t>
                      </a:r>
                      <a:r>
                        <a:rPr lang="en-US" baseline="0" dirty="0" smtClean="0"/>
                        <a:t> (2 mg/day)</a:t>
                      </a:r>
                      <a:endParaRPr lang="en-IN" dirty="0"/>
                    </a:p>
                  </a:txBody>
                  <a:tcPr/>
                </a:tc>
                <a:tc>
                  <a:txBody>
                    <a:bodyPr/>
                    <a:lstStyle/>
                    <a:p>
                      <a:r>
                        <a:rPr lang="en-US" dirty="0" smtClean="0"/>
                        <a:t>Germinating</a:t>
                      </a:r>
                      <a:r>
                        <a:rPr lang="en-US" baseline="0" dirty="0" smtClean="0"/>
                        <a:t> seeds, milk eggs, liver </a:t>
                      </a:r>
                      <a:endParaRPr lang="en-IN" dirty="0"/>
                    </a:p>
                  </a:txBody>
                  <a:tcPr/>
                </a:tc>
                <a:tc>
                  <a:txBody>
                    <a:bodyPr/>
                    <a:lstStyle/>
                    <a:p>
                      <a:r>
                        <a:rPr lang="en-US" dirty="0" smtClean="0"/>
                        <a:t>Angular </a:t>
                      </a:r>
                      <a:r>
                        <a:rPr lang="en-US" dirty="0" err="1" smtClean="0"/>
                        <a:t>stomatitis</a:t>
                      </a:r>
                      <a:r>
                        <a:rPr lang="en-US" dirty="0" smtClean="0"/>
                        <a:t>,</a:t>
                      </a:r>
                      <a:r>
                        <a:rPr lang="en-US" baseline="0" dirty="0" smtClean="0"/>
                        <a:t> </a:t>
                      </a:r>
                      <a:r>
                        <a:rPr lang="en-US" baseline="0" dirty="0" err="1" smtClean="0"/>
                        <a:t>cheilosis</a:t>
                      </a:r>
                      <a:r>
                        <a:rPr lang="en-US" baseline="0" dirty="0" smtClean="0"/>
                        <a:t> or </a:t>
                      </a:r>
                      <a:r>
                        <a:rPr lang="en-US" baseline="0" dirty="0" err="1" smtClean="0"/>
                        <a:t>mangnta</a:t>
                      </a:r>
                      <a:r>
                        <a:rPr lang="en-US" baseline="0" dirty="0" smtClean="0"/>
                        <a:t> tongue, corneal </a:t>
                      </a:r>
                      <a:r>
                        <a:rPr lang="en-US" baseline="0" dirty="0" err="1" smtClean="0"/>
                        <a:t>vascularistation</a:t>
                      </a:r>
                      <a:r>
                        <a:rPr lang="en-US" baseline="0" dirty="0" smtClean="0"/>
                        <a:t>, scrotal dermatitis. </a:t>
                      </a:r>
                      <a:endParaRPr lang="en-IN" dirty="0"/>
                    </a:p>
                  </a:txBody>
                  <a:tcPr/>
                </a:tc>
                <a:tc>
                  <a:txBody>
                    <a:bodyPr/>
                    <a:lstStyle/>
                    <a:p>
                      <a:r>
                        <a:rPr lang="en-US" dirty="0" smtClean="0"/>
                        <a:t>10 mg orally </a:t>
                      </a:r>
                      <a:endParaRPr lang="en-IN" dirty="0"/>
                    </a:p>
                  </a:txBody>
                  <a:tcPr/>
                </a:tc>
              </a:tr>
              <a:tr h="370840">
                <a:tc>
                  <a:txBody>
                    <a:bodyPr/>
                    <a:lstStyle/>
                    <a:p>
                      <a:endParaRPr lang="en-IN" dirty="0"/>
                    </a:p>
                  </a:txBody>
                  <a:tcPr/>
                </a:tc>
                <a:tc>
                  <a:txBody>
                    <a:bodyPr/>
                    <a:lstStyle/>
                    <a:p>
                      <a:endParaRPr lang="en-IN" dirty="0"/>
                    </a:p>
                  </a:txBody>
                  <a:tcPr/>
                </a:tc>
                <a:tc>
                  <a:txBody>
                    <a:bodyPr/>
                    <a:lstStyle/>
                    <a:p>
                      <a:endParaRPr lang="en-IN" dirty="0"/>
                    </a:p>
                  </a:txBody>
                  <a:tcPr/>
                </a:tc>
                <a:tc>
                  <a:txBody>
                    <a:bodyPr/>
                    <a:lstStyle/>
                    <a:p>
                      <a:endParaRPr lang="en-IN" dirty="0"/>
                    </a:p>
                  </a:txBody>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304800"/>
          <a:ext cx="8382000" cy="6400800"/>
        </p:xfrm>
        <a:graphic>
          <a:graphicData uri="http://schemas.openxmlformats.org/drawingml/2006/table">
            <a:tbl>
              <a:tblPr firstRow="1" bandRow="1">
                <a:tableStyleId>{5C22544A-7EE6-4342-B048-85BDC9FD1C3A}</a:tableStyleId>
              </a:tblPr>
              <a:tblGrid>
                <a:gridCol w="2095500"/>
                <a:gridCol w="2095500"/>
                <a:gridCol w="2095500"/>
                <a:gridCol w="2095500"/>
              </a:tblGrid>
              <a:tr h="370840">
                <a:tc>
                  <a:txBody>
                    <a:bodyPr/>
                    <a:lstStyle/>
                    <a:p>
                      <a:r>
                        <a:rPr lang="en-US" dirty="0" smtClean="0"/>
                        <a:t>Vitamin (Daily</a:t>
                      </a:r>
                      <a:r>
                        <a:rPr lang="en-US" baseline="0" dirty="0" smtClean="0"/>
                        <a:t> requirement )</a:t>
                      </a:r>
                      <a:endParaRPr lang="en-IN" dirty="0"/>
                    </a:p>
                  </a:txBody>
                  <a:tcPr/>
                </a:tc>
                <a:tc>
                  <a:txBody>
                    <a:bodyPr/>
                    <a:lstStyle/>
                    <a:p>
                      <a:r>
                        <a:rPr lang="en-US" dirty="0" smtClean="0"/>
                        <a:t>Sources</a:t>
                      </a:r>
                      <a:r>
                        <a:rPr lang="en-US" baseline="0" dirty="0" smtClean="0"/>
                        <a:t> </a:t>
                      </a:r>
                      <a:endParaRPr lang="en-IN" dirty="0"/>
                    </a:p>
                  </a:txBody>
                  <a:tcPr/>
                </a:tc>
                <a:tc>
                  <a:txBody>
                    <a:bodyPr/>
                    <a:lstStyle/>
                    <a:p>
                      <a:r>
                        <a:rPr lang="en-US" dirty="0" smtClean="0"/>
                        <a:t>Deficiency</a:t>
                      </a:r>
                      <a:r>
                        <a:rPr lang="en-US" baseline="0" dirty="0" smtClean="0"/>
                        <a:t> state </a:t>
                      </a:r>
                      <a:endParaRPr lang="en-IN" dirty="0"/>
                    </a:p>
                  </a:txBody>
                  <a:tcPr/>
                </a:tc>
                <a:tc>
                  <a:txBody>
                    <a:bodyPr/>
                    <a:lstStyle/>
                    <a:p>
                      <a:r>
                        <a:rPr lang="en-US" dirty="0" smtClean="0"/>
                        <a:t>Therapeutic dose </a:t>
                      </a:r>
                      <a:endParaRPr lang="en-IN" dirty="0"/>
                    </a:p>
                  </a:txBody>
                  <a:tcPr/>
                </a:tc>
              </a:tr>
              <a:tr h="370840">
                <a:tc>
                  <a:txBody>
                    <a:bodyPr/>
                    <a:lstStyle/>
                    <a:p>
                      <a:r>
                        <a:rPr lang="en-US" dirty="0" smtClean="0"/>
                        <a:t>7. Nicotinic acid</a:t>
                      </a:r>
                      <a:r>
                        <a:rPr lang="en-US" baseline="0" dirty="0" smtClean="0"/>
                        <a:t> (15-20 mg) </a:t>
                      </a:r>
                      <a:endParaRPr lang="en-IN" dirty="0"/>
                    </a:p>
                  </a:txBody>
                  <a:tcPr/>
                </a:tc>
                <a:tc>
                  <a:txBody>
                    <a:bodyPr/>
                    <a:lstStyle/>
                    <a:p>
                      <a:r>
                        <a:rPr lang="en-US" dirty="0" smtClean="0"/>
                        <a:t>Rice, liver, brain, eggs, meat and yeast</a:t>
                      </a:r>
                      <a:endParaRPr lang="en-IN" dirty="0"/>
                    </a:p>
                  </a:txBody>
                  <a:tcPr/>
                </a:tc>
                <a:tc>
                  <a:txBody>
                    <a:bodyPr/>
                    <a:lstStyle/>
                    <a:p>
                      <a:r>
                        <a:rPr lang="en-US" dirty="0" err="1" smtClean="0"/>
                        <a:t>Erythema</a:t>
                      </a:r>
                      <a:r>
                        <a:rPr lang="en-US" dirty="0" smtClean="0"/>
                        <a:t>,</a:t>
                      </a:r>
                      <a:r>
                        <a:rPr lang="en-US" baseline="0" dirty="0" smtClean="0"/>
                        <a:t> Pigmentation, hyperkeratosis of skin, </a:t>
                      </a:r>
                      <a:r>
                        <a:rPr lang="en-US" baseline="0" dirty="0" err="1" smtClean="0"/>
                        <a:t>serborrhea</a:t>
                      </a:r>
                      <a:r>
                        <a:rPr lang="en-US" baseline="0" dirty="0" smtClean="0"/>
                        <a:t> around the nose, raw red tongue, diarrhea, dementia and paraplegia </a:t>
                      </a:r>
                      <a:endParaRPr lang="en-IN" dirty="0"/>
                    </a:p>
                  </a:txBody>
                  <a:tcPr/>
                </a:tc>
                <a:tc>
                  <a:txBody>
                    <a:bodyPr/>
                    <a:lstStyle/>
                    <a:p>
                      <a:r>
                        <a:rPr lang="en-US" dirty="0" smtClean="0"/>
                        <a:t>500 mg orally. </a:t>
                      </a:r>
                      <a:endParaRPr lang="en-IN" dirty="0"/>
                    </a:p>
                  </a:txBody>
                  <a:tcPr/>
                </a:tc>
              </a:tr>
              <a:tr h="370840">
                <a:tc>
                  <a:txBody>
                    <a:bodyPr/>
                    <a:lstStyle/>
                    <a:p>
                      <a:r>
                        <a:rPr lang="en-US" dirty="0" smtClean="0"/>
                        <a:t>8</a:t>
                      </a:r>
                      <a:r>
                        <a:rPr lang="en-US" baseline="0" dirty="0" smtClean="0"/>
                        <a:t>. </a:t>
                      </a:r>
                      <a:r>
                        <a:rPr lang="en-US" baseline="0" dirty="0" err="1" smtClean="0"/>
                        <a:t>Pantothenic</a:t>
                      </a:r>
                      <a:r>
                        <a:rPr lang="en-US" baseline="0" dirty="0" smtClean="0"/>
                        <a:t> acid (3-10 mg) </a:t>
                      </a:r>
                      <a:endParaRPr lang="en-IN" dirty="0"/>
                    </a:p>
                  </a:txBody>
                  <a:tcPr/>
                </a:tc>
                <a:tc>
                  <a:txBody>
                    <a:bodyPr/>
                    <a:lstStyle/>
                    <a:p>
                      <a:r>
                        <a:rPr lang="en-US" dirty="0" smtClean="0"/>
                        <a:t>Whole grain, milk, eggs, liver,</a:t>
                      </a:r>
                      <a:r>
                        <a:rPr lang="en-US" baseline="0" dirty="0" smtClean="0"/>
                        <a:t> kidney, meat </a:t>
                      </a:r>
                      <a:endParaRPr lang="en-IN" dirty="0"/>
                    </a:p>
                  </a:txBody>
                  <a:tcPr/>
                </a:tc>
                <a:tc>
                  <a:txBody>
                    <a:bodyPr/>
                    <a:lstStyle/>
                    <a:p>
                      <a:r>
                        <a:rPr lang="en-US" dirty="0" smtClean="0"/>
                        <a:t>Burning feet syndrome </a:t>
                      </a:r>
                      <a:endParaRPr lang="en-IN" dirty="0"/>
                    </a:p>
                  </a:txBody>
                  <a:tcPr/>
                </a:tc>
                <a:tc>
                  <a:txBody>
                    <a:bodyPr/>
                    <a:lstStyle/>
                    <a:p>
                      <a:r>
                        <a:rPr lang="en-US" dirty="0" smtClean="0"/>
                        <a:t>4-10 mg orally </a:t>
                      </a:r>
                      <a:endParaRPr lang="en-IN" dirty="0"/>
                    </a:p>
                  </a:txBody>
                  <a:tcPr/>
                </a:tc>
              </a:tr>
              <a:tr h="370840">
                <a:tc>
                  <a:txBody>
                    <a:bodyPr/>
                    <a:lstStyle/>
                    <a:p>
                      <a:r>
                        <a:rPr lang="en-US" dirty="0" smtClean="0"/>
                        <a:t>9.</a:t>
                      </a:r>
                      <a:r>
                        <a:rPr lang="en-US" baseline="0" dirty="0" smtClean="0"/>
                        <a:t> Pyridoxine / Vitamin B6 (1-2 mg/day) </a:t>
                      </a:r>
                      <a:endParaRPr lang="en-IN" dirty="0"/>
                    </a:p>
                  </a:txBody>
                  <a:tcPr/>
                </a:tc>
                <a:tc>
                  <a:txBody>
                    <a:bodyPr/>
                    <a:lstStyle/>
                    <a:p>
                      <a:r>
                        <a:rPr lang="en-US" dirty="0" smtClean="0"/>
                        <a:t>Yeast, cereals, lettuce, spinach, milk, eggs, meat and liver </a:t>
                      </a:r>
                      <a:endParaRPr lang="en-IN" dirty="0"/>
                    </a:p>
                  </a:txBody>
                  <a:tcPr/>
                </a:tc>
                <a:tc>
                  <a:txBody>
                    <a:bodyPr/>
                    <a:lstStyle/>
                    <a:p>
                      <a:r>
                        <a:rPr lang="en-US" dirty="0" err="1" smtClean="0"/>
                        <a:t>Nasolabial</a:t>
                      </a:r>
                      <a:r>
                        <a:rPr lang="en-US" dirty="0" smtClean="0"/>
                        <a:t> seborrhea,</a:t>
                      </a:r>
                      <a:r>
                        <a:rPr lang="en-US" baseline="0" dirty="0" smtClean="0"/>
                        <a:t> </a:t>
                      </a:r>
                      <a:r>
                        <a:rPr lang="en-US" baseline="0" dirty="0" err="1" smtClean="0"/>
                        <a:t>cheilosis</a:t>
                      </a:r>
                      <a:r>
                        <a:rPr lang="en-US" baseline="0" dirty="0" smtClean="0"/>
                        <a:t>, </a:t>
                      </a:r>
                      <a:r>
                        <a:rPr lang="en-US" baseline="0" dirty="0" err="1" smtClean="0"/>
                        <a:t>glossitis</a:t>
                      </a:r>
                      <a:r>
                        <a:rPr lang="en-US" baseline="0" dirty="0" smtClean="0"/>
                        <a:t>, peripheral neuropathy, convulsions, </a:t>
                      </a:r>
                      <a:r>
                        <a:rPr lang="en-US" baseline="0" dirty="0" err="1" smtClean="0"/>
                        <a:t>hypochromic</a:t>
                      </a:r>
                      <a:r>
                        <a:rPr lang="en-US" baseline="0" dirty="0" smtClean="0"/>
                        <a:t> </a:t>
                      </a:r>
                      <a:r>
                        <a:rPr lang="en-US" baseline="0" dirty="0" err="1" smtClean="0"/>
                        <a:t>microcytic</a:t>
                      </a:r>
                      <a:r>
                        <a:rPr lang="en-US" baseline="0" dirty="0" smtClean="0"/>
                        <a:t> anemia, </a:t>
                      </a:r>
                      <a:r>
                        <a:rPr lang="en-US" baseline="0" dirty="0" err="1" smtClean="0"/>
                        <a:t>lymphocytopenic</a:t>
                      </a:r>
                      <a:r>
                        <a:rPr lang="en-US" baseline="0" dirty="0" smtClean="0"/>
                        <a:t> and </a:t>
                      </a:r>
                      <a:r>
                        <a:rPr lang="en-US" baseline="0" dirty="0" err="1" smtClean="0"/>
                        <a:t>eosinophilia</a:t>
                      </a:r>
                      <a:r>
                        <a:rPr lang="en-US" baseline="0" dirty="0" smtClean="0"/>
                        <a:t> </a:t>
                      </a:r>
                      <a:endParaRPr lang="en-IN" dirty="0"/>
                    </a:p>
                  </a:txBody>
                  <a:tcPr/>
                </a:tc>
                <a:tc>
                  <a:txBody>
                    <a:bodyPr/>
                    <a:lstStyle/>
                    <a:p>
                      <a:r>
                        <a:rPr lang="en-US" dirty="0" smtClean="0"/>
                        <a:t>50-1000 mg orally </a:t>
                      </a:r>
                      <a:endParaRPr lang="en-IN" dirty="0"/>
                    </a:p>
                  </a:txBody>
                  <a:tcPr/>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4800" y="0"/>
          <a:ext cx="8382000" cy="6680200"/>
        </p:xfrm>
        <a:graphic>
          <a:graphicData uri="http://schemas.openxmlformats.org/drawingml/2006/table">
            <a:tbl>
              <a:tblPr firstRow="1" bandRow="1">
                <a:tableStyleId>{5C22544A-7EE6-4342-B048-85BDC9FD1C3A}</a:tableStyleId>
              </a:tblPr>
              <a:tblGrid>
                <a:gridCol w="2095500"/>
                <a:gridCol w="2095500"/>
                <a:gridCol w="2095500"/>
                <a:gridCol w="2095500"/>
              </a:tblGrid>
              <a:tr h="370840">
                <a:tc>
                  <a:txBody>
                    <a:bodyPr/>
                    <a:lstStyle/>
                    <a:p>
                      <a:r>
                        <a:rPr lang="en-US" dirty="0" smtClean="0"/>
                        <a:t>Vitamin (Daily</a:t>
                      </a:r>
                      <a:r>
                        <a:rPr lang="en-US" baseline="0" dirty="0" smtClean="0"/>
                        <a:t> requirement )</a:t>
                      </a:r>
                      <a:endParaRPr lang="en-IN" dirty="0"/>
                    </a:p>
                  </a:txBody>
                  <a:tcPr/>
                </a:tc>
                <a:tc>
                  <a:txBody>
                    <a:bodyPr/>
                    <a:lstStyle/>
                    <a:p>
                      <a:r>
                        <a:rPr lang="en-US" dirty="0" smtClean="0"/>
                        <a:t>Sources</a:t>
                      </a:r>
                      <a:r>
                        <a:rPr lang="en-US" baseline="0" dirty="0" smtClean="0"/>
                        <a:t> </a:t>
                      </a:r>
                      <a:endParaRPr lang="en-IN" dirty="0"/>
                    </a:p>
                  </a:txBody>
                  <a:tcPr/>
                </a:tc>
                <a:tc>
                  <a:txBody>
                    <a:bodyPr/>
                    <a:lstStyle/>
                    <a:p>
                      <a:r>
                        <a:rPr lang="en-US" dirty="0" smtClean="0"/>
                        <a:t>Deficiency</a:t>
                      </a:r>
                      <a:r>
                        <a:rPr lang="en-US" baseline="0" dirty="0" smtClean="0"/>
                        <a:t> state </a:t>
                      </a:r>
                      <a:endParaRPr lang="en-IN" dirty="0"/>
                    </a:p>
                  </a:txBody>
                  <a:tcPr/>
                </a:tc>
                <a:tc>
                  <a:txBody>
                    <a:bodyPr/>
                    <a:lstStyle/>
                    <a:p>
                      <a:r>
                        <a:rPr lang="en-US" dirty="0" smtClean="0"/>
                        <a:t>Therapeutic dose </a:t>
                      </a:r>
                      <a:endParaRPr lang="en-IN" dirty="0"/>
                    </a:p>
                  </a:txBody>
                  <a:tcPr/>
                </a:tc>
              </a:tr>
              <a:tr h="370840">
                <a:tc>
                  <a:txBody>
                    <a:bodyPr/>
                    <a:lstStyle/>
                    <a:p>
                      <a:r>
                        <a:rPr lang="en-US" dirty="0" smtClean="0"/>
                        <a:t>10. </a:t>
                      </a:r>
                      <a:r>
                        <a:rPr lang="en-US" dirty="0" err="1" smtClean="0"/>
                        <a:t>Inositol</a:t>
                      </a:r>
                      <a:r>
                        <a:rPr lang="en-US" baseline="0" dirty="0" smtClean="0"/>
                        <a:t> (not known) </a:t>
                      </a:r>
                      <a:endParaRPr lang="en-IN" dirty="0"/>
                    </a:p>
                  </a:txBody>
                  <a:tcPr/>
                </a:tc>
                <a:tc>
                  <a:txBody>
                    <a:bodyPr/>
                    <a:lstStyle/>
                    <a:p>
                      <a:r>
                        <a:rPr lang="en-US" dirty="0" smtClean="0"/>
                        <a:t>Green citrus fruits, grains yeast. </a:t>
                      </a:r>
                      <a:endParaRPr lang="en-IN" dirty="0"/>
                    </a:p>
                  </a:txBody>
                  <a:tcPr/>
                </a:tc>
                <a:tc>
                  <a:txBody>
                    <a:bodyPr/>
                    <a:lstStyle/>
                    <a:p>
                      <a:r>
                        <a:rPr lang="en-US" dirty="0" smtClean="0"/>
                        <a:t>Not known in</a:t>
                      </a:r>
                      <a:r>
                        <a:rPr lang="en-US" baseline="0" dirty="0" smtClean="0"/>
                        <a:t> man, In animals – alopecia, dermatitis and fatty liver </a:t>
                      </a:r>
                      <a:endParaRPr lang="en-IN" dirty="0"/>
                    </a:p>
                  </a:txBody>
                  <a:tcPr/>
                </a:tc>
                <a:tc>
                  <a:txBody>
                    <a:bodyPr/>
                    <a:lstStyle/>
                    <a:p>
                      <a:endParaRPr lang="en-IN" dirty="0"/>
                    </a:p>
                  </a:txBody>
                  <a:tcPr/>
                </a:tc>
              </a:tr>
              <a:tr h="370840">
                <a:tc>
                  <a:txBody>
                    <a:bodyPr/>
                    <a:lstStyle/>
                    <a:p>
                      <a:r>
                        <a:rPr lang="en-US" dirty="0" smtClean="0"/>
                        <a:t>11. Biotin </a:t>
                      </a:r>
                      <a:endParaRPr lang="en-IN" dirty="0"/>
                    </a:p>
                  </a:txBody>
                  <a:tcPr/>
                </a:tc>
                <a:tc>
                  <a:txBody>
                    <a:bodyPr/>
                    <a:lstStyle/>
                    <a:p>
                      <a:r>
                        <a:rPr lang="en-US" dirty="0" smtClean="0"/>
                        <a:t>Liver, eggs, meat. </a:t>
                      </a:r>
                      <a:endParaRPr lang="en-IN" dirty="0"/>
                    </a:p>
                  </a:txBody>
                  <a:tcPr/>
                </a:tc>
                <a:tc>
                  <a:txBody>
                    <a:bodyPr/>
                    <a:lstStyle/>
                    <a:p>
                      <a:r>
                        <a:rPr lang="en-US" dirty="0" smtClean="0"/>
                        <a:t>Not known</a:t>
                      </a:r>
                      <a:r>
                        <a:rPr lang="en-US" baseline="0" dirty="0" smtClean="0"/>
                        <a:t> in man </a:t>
                      </a:r>
                      <a:endParaRPr lang="en-IN" dirty="0"/>
                    </a:p>
                  </a:txBody>
                  <a:tcPr/>
                </a:tc>
                <a:tc>
                  <a:txBody>
                    <a:bodyPr/>
                    <a:lstStyle/>
                    <a:p>
                      <a:endParaRPr lang="en-IN" dirty="0"/>
                    </a:p>
                  </a:txBody>
                  <a:tcPr/>
                </a:tc>
              </a:tr>
              <a:tr h="370840">
                <a:tc>
                  <a:txBody>
                    <a:bodyPr/>
                    <a:lstStyle/>
                    <a:p>
                      <a:r>
                        <a:rPr lang="en-US" dirty="0" smtClean="0"/>
                        <a:t>12. </a:t>
                      </a:r>
                      <a:r>
                        <a:rPr lang="en-US" dirty="0" err="1" smtClean="0"/>
                        <a:t>Choline</a:t>
                      </a:r>
                      <a:r>
                        <a:rPr lang="en-US" dirty="0" smtClean="0"/>
                        <a:t> </a:t>
                      </a:r>
                      <a:endParaRPr lang="en-IN" dirty="0"/>
                    </a:p>
                  </a:txBody>
                  <a:tcPr/>
                </a:tc>
                <a:tc>
                  <a:txBody>
                    <a:bodyPr/>
                    <a:lstStyle/>
                    <a:p>
                      <a:r>
                        <a:rPr lang="en-US" dirty="0" smtClean="0"/>
                        <a:t>Egg yolk, liver,</a:t>
                      </a:r>
                      <a:r>
                        <a:rPr lang="en-US" baseline="0" dirty="0" smtClean="0"/>
                        <a:t> meat </a:t>
                      </a:r>
                      <a:endParaRPr lang="en-IN" dirty="0"/>
                    </a:p>
                  </a:txBody>
                  <a:tcPr/>
                </a:tc>
                <a:tc>
                  <a:txBody>
                    <a:bodyPr/>
                    <a:lstStyle/>
                    <a:p>
                      <a:r>
                        <a:rPr lang="en-US" dirty="0" smtClean="0"/>
                        <a:t>Fatty liver and</a:t>
                      </a:r>
                      <a:r>
                        <a:rPr lang="en-US" baseline="0" dirty="0" smtClean="0"/>
                        <a:t> cirrhosis Hemorrhagic renal lesions </a:t>
                      </a:r>
                      <a:endParaRPr lang="en-IN" dirty="0"/>
                    </a:p>
                  </a:txBody>
                  <a:tcPr/>
                </a:tc>
                <a:tc>
                  <a:txBody>
                    <a:bodyPr/>
                    <a:lstStyle/>
                    <a:p>
                      <a:r>
                        <a:rPr lang="en-US" dirty="0" smtClean="0"/>
                        <a:t>3-6 mg orally </a:t>
                      </a:r>
                      <a:endParaRPr lang="en-IN" dirty="0"/>
                    </a:p>
                  </a:txBody>
                  <a:tcPr/>
                </a:tc>
              </a:tr>
              <a:tr h="370840">
                <a:tc>
                  <a:txBody>
                    <a:bodyPr/>
                    <a:lstStyle/>
                    <a:p>
                      <a:r>
                        <a:rPr lang="en-US" dirty="0" smtClean="0"/>
                        <a:t>13. Folic acid (0.05-0.2 mg) </a:t>
                      </a:r>
                      <a:endParaRPr lang="en-IN" dirty="0"/>
                    </a:p>
                  </a:txBody>
                  <a:tcPr/>
                </a:tc>
                <a:tc>
                  <a:txBody>
                    <a:bodyPr/>
                    <a:lstStyle/>
                    <a:p>
                      <a:r>
                        <a:rPr lang="en-US" dirty="0" smtClean="0"/>
                        <a:t>Yeast, fresh green vegetables, cereals,</a:t>
                      </a:r>
                      <a:r>
                        <a:rPr lang="en-US" baseline="0" dirty="0" smtClean="0"/>
                        <a:t> liver, kidney, meat </a:t>
                      </a:r>
                      <a:endParaRPr lang="en-IN" dirty="0"/>
                    </a:p>
                  </a:txBody>
                  <a:tcPr/>
                </a:tc>
                <a:tc>
                  <a:txBody>
                    <a:bodyPr/>
                    <a:lstStyle/>
                    <a:p>
                      <a:r>
                        <a:rPr lang="en-US" dirty="0" smtClean="0"/>
                        <a:t>Pernicious anemia,</a:t>
                      </a:r>
                      <a:r>
                        <a:rPr lang="en-US" baseline="0" dirty="0" smtClean="0"/>
                        <a:t> </a:t>
                      </a:r>
                      <a:r>
                        <a:rPr lang="en-US" baseline="0" dirty="0" err="1" smtClean="0"/>
                        <a:t>glossitis</a:t>
                      </a:r>
                      <a:r>
                        <a:rPr lang="en-US" baseline="0" dirty="0" smtClean="0"/>
                        <a:t> </a:t>
                      </a:r>
                      <a:endParaRPr lang="en-IN" dirty="0"/>
                    </a:p>
                  </a:txBody>
                  <a:tcPr/>
                </a:tc>
                <a:tc>
                  <a:txBody>
                    <a:bodyPr/>
                    <a:lstStyle/>
                    <a:p>
                      <a:r>
                        <a:rPr lang="en-US" dirty="0" smtClean="0"/>
                        <a:t>15 mg orally </a:t>
                      </a:r>
                      <a:endParaRPr lang="en-IN" dirty="0"/>
                    </a:p>
                  </a:txBody>
                  <a:tcPr/>
                </a:tc>
              </a:tr>
              <a:tr h="370840">
                <a:tc>
                  <a:txBody>
                    <a:bodyPr/>
                    <a:lstStyle/>
                    <a:p>
                      <a:r>
                        <a:rPr lang="en-US" dirty="0" smtClean="0"/>
                        <a:t>14. </a:t>
                      </a:r>
                      <a:r>
                        <a:rPr lang="en-US" dirty="0" err="1" smtClean="0"/>
                        <a:t>Cyanocobalamin</a:t>
                      </a:r>
                      <a:r>
                        <a:rPr lang="en-US" baseline="0" dirty="0" smtClean="0"/>
                        <a:t>  Vitamin B12 (1 mcg)</a:t>
                      </a:r>
                      <a:endParaRPr lang="en-IN" dirty="0"/>
                    </a:p>
                  </a:txBody>
                  <a:tcPr/>
                </a:tc>
                <a:tc>
                  <a:txBody>
                    <a:bodyPr/>
                    <a:lstStyle/>
                    <a:p>
                      <a:r>
                        <a:rPr lang="en-US" dirty="0" smtClean="0"/>
                        <a:t>Liver,</a:t>
                      </a:r>
                      <a:r>
                        <a:rPr lang="en-US" baseline="0" dirty="0" smtClean="0"/>
                        <a:t> synthesized in colon but not useful to the host as it is </a:t>
                      </a:r>
                      <a:r>
                        <a:rPr lang="en-US" baseline="0" dirty="0" err="1" smtClean="0"/>
                        <a:t>excreated</a:t>
                      </a:r>
                      <a:r>
                        <a:rPr lang="en-US" baseline="0" dirty="0" smtClean="0"/>
                        <a:t> and not absorbed </a:t>
                      </a:r>
                      <a:endParaRPr lang="en-IN" dirty="0"/>
                    </a:p>
                  </a:txBody>
                  <a:tcPr/>
                </a:tc>
                <a:tc>
                  <a:txBody>
                    <a:bodyPr/>
                    <a:lstStyle/>
                    <a:p>
                      <a:r>
                        <a:rPr lang="en-US" dirty="0" smtClean="0"/>
                        <a:t>Pernicious anemia, </a:t>
                      </a:r>
                      <a:r>
                        <a:rPr lang="en-US" dirty="0" err="1" smtClean="0"/>
                        <a:t>Glossitis</a:t>
                      </a:r>
                      <a:r>
                        <a:rPr lang="en-US" dirty="0" smtClean="0"/>
                        <a:t>, </a:t>
                      </a:r>
                      <a:r>
                        <a:rPr lang="en-US" dirty="0" err="1" smtClean="0"/>
                        <a:t>Subacute</a:t>
                      </a:r>
                      <a:r>
                        <a:rPr lang="en-US" baseline="0" dirty="0" smtClean="0"/>
                        <a:t> combined degeneration of spinal cord. </a:t>
                      </a:r>
                      <a:endParaRPr lang="en-IN" dirty="0"/>
                    </a:p>
                  </a:txBody>
                  <a:tcPr/>
                </a:tc>
                <a:tc>
                  <a:txBody>
                    <a:bodyPr/>
                    <a:lstStyle/>
                    <a:p>
                      <a:endParaRPr lang="en-IN" dirty="0"/>
                    </a:p>
                  </a:txBody>
                  <a:tcPr/>
                </a:tc>
              </a:tr>
              <a:tr h="370840">
                <a:tc>
                  <a:txBody>
                    <a:bodyPr/>
                    <a:lstStyle/>
                    <a:p>
                      <a:r>
                        <a:rPr lang="en-US" dirty="0" smtClean="0"/>
                        <a:t>15. Vitamin C</a:t>
                      </a:r>
                      <a:r>
                        <a:rPr lang="en-US" baseline="0" dirty="0" smtClean="0"/>
                        <a:t> (Ascorbic acid)</a:t>
                      </a:r>
                      <a:endParaRPr lang="en-IN" dirty="0"/>
                    </a:p>
                  </a:txBody>
                  <a:tcPr/>
                </a:tc>
                <a:tc>
                  <a:txBody>
                    <a:bodyPr/>
                    <a:lstStyle/>
                    <a:p>
                      <a:r>
                        <a:rPr lang="en-US" dirty="0" smtClean="0"/>
                        <a:t>Green vegetables,</a:t>
                      </a:r>
                      <a:r>
                        <a:rPr lang="en-US" baseline="0" dirty="0" smtClean="0"/>
                        <a:t> citrus </a:t>
                      </a:r>
                      <a:r>
                        <a:rPr lang="en-US" baseline="0" dirty="0" err="1" smtClean="0"/>
                        <a:t>fruts</a:t>
                      </a:r>
                      <a:r>
                        <a:rPr lang="en-US" baseline="0" dirty="0" smtClean="0"/>
                        <a:t>, straw berries potatoes </a:t>
                      </a:r>
                      <a:endParaRPr lang="en-IN" dirty="0"/>
                    </a:p>
                  </a:txBody>
                  <a:tcPr/>
                </a:tc>
                <a:tc>
                  <a:txBody>
                    <a:bodyPr/>
                    <a:lstStyle/>
                    <a:p>
                      <a:r>
                        <a:rPr lang="en-US" dirty="0" smtClean="0"/>
                        <a:t>Scurvy</a:t>
                      </a:r>
                      <a:r>
                        <a:rPr lang="en-US" baseline="0" dirty="0" smtClean="0"/>
                        <a:t> </a:t>
                      </a:r>
                      <a:endParaRPr lang="en-IN" dirty="0"/>
                    </a:p>
                  </a:txBody>
                  <a:tcPr/>
                </a:tc>
                <a:tc>
                  <a:txBody>
                    <a:bodyPr/>
                    <a:lstStyle/>
                    <a:p>
                      <a:r>
                        <a:rPr lang="en-US" dirty="0" smtClean="0"/>
                        <a:t>50-100 mg/day </a:t>
                      </a:r>
                      <a:endParaRPr lang="en-IN" dirty="0"/>
                    </a:p>
                  </a:txBody>
                  <a:tcPr/>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Pallor </a:t>
            </a:r>
            <a:endParaRPr lang="en-IN" dirty="0"/>
          </a:p>
        </p:txBody>
      </p:sp>
      <p:sp>
        <p:nvSpPr>
          <p:cNvPr id="3" name="Content Placeholder 2"/>
          <p:cNvSpPr>
            <a:spLocks noGrp="1"/>
          </p:cNvSpPr>
          <p:nvPr>
            <p:ph idx="1"/>
          </p:nvPr>
        </p:nvSpPr>
        <p:spPr/>
        <p:txBody>
          <a:bodyPr/>
          <a:lstStyle/>
          <a:p>
            <a:pPr>
              <a:lnSpc>
                <a:spcPct val="150000"/>
              </a:lnSpc>
            </a:pPr>
            <a:r>
              <a:rPr lang="en-US" dirty="0" smtClean="0"/>
              <a:t>Pallor is paleness of skin and mucous membrane either as a result of diminished circulating red blood cells or diminished blood supply. </a:t>
            </a:r>
            <a:endParaRPr lang="en-I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371600" y="533400"/>
            <a:ext cx="4398169" cy="444994"/>
          </a:xfrm>
          <a:prstGeom prst="rect">
            <a:avLst/>
          </a:prstGeom>
        </p:spPr>
        <p:txBody>
          <a:bodyPr vert="horz" wrap="square" lIns="0" tIns="13970" rIns="0" bIns="0" rtlCol="0">
            <a:spAutoFit/>
          </a:bodyPr>
          <a:lstStyle/>
          <a:p>
            <a:pPr marL="12700">
              <a:lnSpc>
                <a:spcPct val="100000"/>
              </a:lnSpc>
              <a:spcBef>
                <a:spcPts val="110"/>
              </a:spcBef>
            </a:pPr>
            <a:r>
              <a:rPr sz="2800" spc="-5" dirty="0">
                <a:solidFill>
                  <a:srgbClr val="000000"/>
                </a:solidFill>
                <a:latin typeface="Times New Roman"/>
                <a:cs typeface="Times New Roman"/>
              </a:rPr>
              <a:t>Pariksha</a:t>
            </a:r>
            <a:r>
              <a:rPr sz="2800" spc="-60" dirty="0">
                <a:solidFill>
                  <a:srgbClr val="000000"/>
                </a:solidFill>
                <a:latin typeface="Times New Roman"/>
                <a:cs typeface="Times New Roman"/>
              </a:rPr>
              <a:t> </a:t>
            </a:r>
            <a:r>
              <a:rPr sz="2800" dirty="0">
                <a:solidFill>
                  <a:srgbClr val="000000"/>
                </a:solidFill>
                <a:latin typeface="Times New Roman"/>
                <a:cs typeface="Times New Roman"/>
              </a:rPr>
              <a:t>Prayojana:</a:t>
            </a:r>
            <a:endParaRPr sz="2800">
              <a:latin typeface="Times New Roman"/>
              <a:cs typeface="Times New Roman"/>
            </a:endParaRPr>
          </a:p>
        </p:txBody>
      </p:sp>
      <p:sp>
        <p:nvSpPr>
          <p:cNvPr id="28" name="object 27"/>
          <p:cNvSpPr txBox="1"/>
          <p:nvPr/>
        </p:nvSpPr>
        <p:spPr>
          <a:xfrm>
            <a:off x="685800" y="1295401"/>
            <a:ext cx="8229600" cy="3887603"/>
          </a:xfrm>
          <a:prstGeom prst="rect">
            <a:avLst/>
          </a:prstGeom>
        </p:spPr>
        <p:txBody>
          <a:bodyPr vert="horz" wrap="square" lIns="0" tIns="13335" rIns="0" bIns="0" rtlCol="0">
            <a:spAutoFit/>
          </a:bodyPr>
          <a:lstStyle/>
          <a:p>
            <a:pPr marL="411480" marR="499109">
              <a:lnSpc>
                <a:spcPct val="100600"/>
              </a:lnSpc>
              <a:spcBef>
                <a:spcPts val="105"/>
              </a:spcBef>
            </a:pPr>
            <a:r>
              <a:rPr sz="2000" b="1" spc="-160" dirty="0">
                <a:solidFill>
                  <a:srgbClr val="DE7D17"/>
                </a:solidFill>
                <a:latin typeface="Nirmala UI"/>
                <a:cs typeface="Nirmala UI"/>
              </a:rPr>
              <a:t>परीक्षायास्तुखलुप्रयोजनंप्रततपतत</a:t>
            </a:r>
            <a:r>
              <a:rPr sz="2000" b="1" spc="-85" dirty="0">
                <a:solidFill>
                  <a:srgbClr val="DE7D17"/>
                </a:solidFill>
                <a:latin typeface="Nirmala UI"/>
                <a:cs typeface="Nirmala UI"/>
              </a:rPr>
              <a:t> </a:t>
            </a:r>
            <a:r>
              <a:rPr sz="2000" b="1" spc="-250" dirty="0">
                <a:solidFill>
                  <a:srgbClr val="DE7D17"/>
                </a:solidFill>
                <a:latin typeface="Nirmala UI"/>
                <a:cs typeface="Nirmala UI"/>
              </a:rPr>
              <a:t>ज्ञानम्</a:t>
            </a:r>
            <a:r>
              <a:rPr sz="2000" b="1" spc="-250" dirty="0">
                <a:solidFill>
                  <a:srgbClr val="DE7D17"/>
                </a:solidFill>
                <a:latin typeface="Tahoma"/>
                <a:cs typeface="Tahoma"/>
              </a:rPr>
              <a:t>|</a:t>
            </a:r>
            <a:r>
              <a:rPr sz="2000" b="1" spc="-25" dirty="0">
                <a:solidFill>
                  <a:srgbClr val="DE7D17"/>
                </a:solidFill>
                <a:latin typeface="Tahoma"/>
                <a:cs typeface="Tahoma"/>
              </a:rPr>
              <a:t> </a:t>
            </a:r>
            <a:r>
              <a:rPr sz="2000" b="1" spc="-210" dirty="0">
                <a:solidFill>
                  <a:srgbClr val="DE7D17"/>
                </a:solidFill>
                <a:latin typeface="Nirmala UI"/>
                <a:cs typeface="Nirmala UI"/>
              </a:rPr>
              <a:t>प्रततपतत</a:t>
            </a:r>
            <a:r>
              <a:rPr sz="2000" b="1" spc="-20" dirty="0">
                <a:solidFill>
                  <a:srgbClr val="DE7D17"/>
                </a:solidFill>
                <a:latin typeface="Nirmala UI"/>
                <a:cs typeface="Nirmala UI"/>
              </a:rPr>
              <a:t> </a:t>
            </a:r>
            <a:r>
              <a:rPr sz="2000" b="1" spc="5" dirty="0">
                <a:solidFill>
                  <a:srgbClr val="DE7D17"/>
                </a:solidFill>
                <a:latin typeface="Nirmala UI"/>
                <a:cs typeface="Nirmala UI"/>
              </a:rPr>
              <a:t>नााम</a:t>
            </a:r>
            <a:r>
              <a:rPr sz="2000" b="1" spc="25" dirty="0">
                <a:solidFill>
                  <a:srgbClr val="DE7D17"/>
                </a:solidFill>
                <a:latin typeface="Nirmala UI"/>
                <a:cs typeface="Nirmala UI"/>
              </a:rPr>
              <a:t> </a:t>
            </a:r>
            <a:r>
              <a:rPr sz="2000" b="1" dirty="0">
                <a:solidFill>
                  <a:srgbClr val="DE7D17"/>
                </a:solidFill>
                <a:latin typeface="Nirmala UI"/>
                <a:cs typeface="Nirmala UI"/>
              </a:rPr>
              <a:t>यो</a:t>
            </a:r>
            <a:r>
              <a:rPr sz="2000" b="1" spc="65" dirty="0">
                <a:solidFill>
                  <a:srgbClr val="DE7D17"/>
                </a:solidFill>
                <a:latin typeface="Nirmala UI"/>
                <a:cs typeface="Nirmala UI"/>
              </a:rPr>
              <a:t> </a:t>
            </a:r>
            <a:r>
              <a:rPr sz="2000" b="1" spc="10" dirty="0">
                <a:solidFill>
                  <a:srgbClr val="DE7D17"/>
                </a:solidFill>
                <a:latin typeface="Nirmala UI"/>
                <a:cs typeface="Nirmala UI"/>
              </a:rPr>
              <a:t>तवकारो</a:t>
            </a:r>
            <a:r>
              <a:rPr sz="2000" b="1" spc="-45" dirty="0">
                <a:solidFill>
                  <a:srgbClr val="DE7D17"/>
                </a:solidFill>
                <a:latin typeface="Nirmala UI"/>
                <a:cs typeface="Nirmala UI"/>
              </a:rPr>
              <a:t> </a:t>
            </a:r>
            <a:r>
              <a:rPr sz="2000" b="1" spc="5" dirty="0">
                <a:solidFill>
                  <a:srgbClr val="DE7D17"/>
                </a:solidFill>
                <a:latin typeface="Nirmala UI"/>
                <a:cs typeface="Nirmala UI"/>
              </a:rPr>
              <a:t>यथा </a:t>
            </a:r>
            <a:r>
              <a:rPr sz="2000" b="1" spc="-535" dirty="0">
                <a:solidFill>
                  <a:srgbClr val="DE7D17"/>
                </a:solidFill>
                <a:latin typeface="Nirmala UI"/>
                <a:cs typeface="Nirmala UI"/>
              </a:rPr>
              <a:t> </a:t>
            </a:r>
            <a:r>
              <a:rPr sz="2000" b="1" spc="-220" dirty="0">
                <a:solidFill>
                  <a:srgbClr val="DE7D17"/>
                </a:solidFill>
                <a:latin typeface="Nirmala UI"/>
                <a:cs typeface="Nirmala UI"/>
              </a:rPr>
              <a:t>प्रतततपव्यस्तस्य</a:t>
            </a:r>
            <a:r>
              <a:rPr sz="2000" b="1" spc="-140" dirty="0">
                <a:solidFill>
                  <a:srgbClr val="DE7D17"/>
                </a:solidFill>
                <a:latin typeface="Nirmala UI"/>
                <a:cs typeface="Nirmala UI"/>
              </a:rPr>
              <a:t> </a:t>
            </a:r>
            <a:r>
              <a:rPr sz="2000" b="1" spc="10" dirty="0">
                <a:solidFill>
                  <a:srgbClr val="DE7D17"/>
                </a:solidFill>
                <a:latin typeface="Nirmala UI"/>
                <a:cs typeface="Nirmala UI"/>
              </a:rPr>
              <a:t>तथा</a:t>
            </a:r>
            <a:r>
              <a:rPr sz="2000" b="1" spc="-15" dirty="0">
                <a:solidFill>
                  <a:srgbClr val="DE7D17"/>
                </a:solidFill>
                <a:latin typeface="Nirmala UI"/>
                <a:cs typeface="Nirmala UI"/>
              </a:rPr>
              <a:t> </a:t>
            </a:r>
            <a:r>
              <a:rPr sz="2000" b="1" spc="-200" dirty="0">
                <a:solidFill>
                  <a:srgbClr val="DE7D17"/>
                </a:solidFill>
                <a:latin typeface="Kruti Dev 010" pitchFamily="2" charset="0"/>
                <a:cs typeface="Times New Roman" pitchFamily="18" charset="0"/>
              </a:rPr>
              <a:t>ऽ</a:t>
            </a:r>
            <a:r>
              <a:rPr sz="2000" b="1" spc="-200" dirty="0">
                <a:solidFill>
                  <a:srgbClr val="DE7D17"/>
                </a:solidFill>
                <a:latin typeface="Nirmala UI"/>
                <a:cs typeface="Nirmala UI"/>
              </a:rPr>
              <a:t>नुष्ठान</a:t>
            </a:r>
            <a:r>
              <a:rPr sz="2000" b="1" dirty="0">
                <a:solidFill>
                  <a:srgbClr val="DE7D17"/>
                </a:solidFill>
                <a:latin typeface="Nirmala UI"/>
                <a:cs typeface="Nirmala UI"/>
              </a:rPr>
              <a:t> </a:t>
            </a:r>
            <a:r>
              <a:rPr sz="2000" b="1" spc="-155" dirty="0">
                <a:solidFill>
                  <a:srgbClr val="DE7D17"/>
                </a:solidFill>
                <a:latin typeface="Nirmala UI"/>
                <a:cs typeface="Nirmala UI"/>
              </a:rPr>
              <a:t>ज्ञानम्</a:t>
            </a:r>
            <a:r>
              <a:rPr sz="2000" b="1" spc="-155" dirty="0">
                <a:solidFill>
                  <a:srgbClr val="DE7D17"/>
                </a:solidFill>
                <a:latin typeface="Tahoma"/>
                <a:cs typeface="Tahoma"/>
              </a:rPr>
              <a:t>||</a:t>
            </a:r>
            <a:r>
              <a:rPr sz="2000" b="1" spc="-155">
                <a:solidFill>
                  <a:srgbClr val="DE7D17"/>
                </a:solidFill>
                <a:latin typeface="Nirmala UI"/>
                <a:cs typeface="Nirmala UI"/>
              </a:rPr>
              <a:t>१३२</a:t>
            </a:r>
            <a:r>
              <a:rPr sz="2000" b="1" spc="-155" smtClean="0">
                <a:solidFill>
                  <a:srgbClr val="DE7D17"/>
                </a:solidFill>
                <a:latin typeface="Tahoma"/>
                <a:cs typeface="Tahoma"/>
              </a:rPr>
              <a:t>||</a:t>
            </a:r>
            <a:r>
              <a:rPr lang="en-US" sz="2000" b="1" spc="-155" dirty="0" smtClean="0">
                <a:solidFill>
                  <a:srgbClr val="DE7D17"/>
                </a:solidFill>
                <a:latin typeface="Tahoma"/>
                <a:cs typeface="Tahoma"/>
              </a:rPr>
              <a:t> </a:t>
            </a:r>
            <a:r>
              <a:rPr sz="2000" b="1" spc="-90" smtClean="0">
                <a:solidFill>
                  <a:srgbClr val="DE7D17"/>
                </a:solidFill>
                <a:latin typeface="Tahoma"/>
                <a:cs typeface="Tahoma"/>
              </a:rPr>
              <a:t>Ch.vi.8/132</a:t>
            </a:r>
            <a:endParaRPr sz="2000">
              <a:latin typeface="Tahoma"/>
              <a:cs typeface="Tahoma"/>
            </a:endParaRPr>
          </a:p>
          <a:p>
            <a:pPr>
              <a:lnSpc>
                <a:spcPct val="100000"/>
              </a:lnSpc>
              <a:spcBef>
                <a:spcPts val="55"/>
              </a:spcBef>
            </a:pPr>
            <a:endParaRPr sz="2950">
              <a:latin typeface="Tahoma"/>
              <a:cs typeface="Tahoma"/>
            </a:endParaRPr>
          </a:p>
          <a:p>
            <a:pPr marL="12700" marR="5080">
              <a:lnSpc>
                <a:spcPct val="100000"/>
              </a:lnSpc>
            </a:pPr>
            <a:r>
              <a:rPr sz="2400" dirty="0">
                <a:latin typeface="Times New Roman" pitchFamily="18" charset="0"/>
                <a:cs typeface="Times New Roman" pitchFamily="18" charset="0"/>
              </a:rPr>
              <a:t>Purpose </a:t>
            </a:r>
            <a:r>
              <a:rPr sz="2400" spc="-5" dirty="0">
                <a:latin typeface="Times New Roman" pitchFamily="18" charset="0"/>
                <a:cs typeface="Times New Roman" pitchFamily="18" charset="0"/>
              </a:rPr>
              <a:t>of </a:t>
            </a:r>
            <a:r>
              <a:rPr sz="2400" spc="10" dirty="0">
                <a:latin typeface="Times New Roman" pitchFamily="18" charset="0"/>
                <a:cs typeface="Times New Roman" pitchFamily="18" charset="0"/>
              </a:rPr>
              <a:t>this </a:t>
            </a:r>
            <a:r>
              <a:rPr sz="2400" dirty="0">
                <a:latin typeface="Times New Roman" pitchFamily="18" charset="0"/>
                <a:cs typeface="Times New Roman" pitchFamily="18" charset="0"/>
              </a:rPr>
              <a:t>examination </a:t>
            </a:r>
            <a:r>
              <a:rPr sz="2400" spc="5" dirty="0">
                <a:latin typeface="Times New Roman" pitchFamily="18" charset="0"/>
                <a:cs typeface="Times New Roman" pitchFamily="18" charset="0"/>
              </a:rPr>
              <a:t>is to obtain </a:t>
            </a:r>
            <a:r>
              <a:rPr sz="2400" spc="-5" dirty="0">
                <a:latin typeface="Times New Roman" pitchFamily="18" charset="0"/>
                <a:cs typeface="Times New Roman" pitchFamily="18" charset="0"/>
              </a:rPr>
              <a:t>knowledge </a:t>
            </a:r>
            <a:r>
              <a:rPr sz="2400" dirty="0">
                <a:latin typeface="Times New Roman" pitchFamily="18" charset="0"/>
                <a:cs typeface="Times New Roman" pitchFamily="18" charset="0"/>
              </a:rPr>
              <a:t>regarding </a:t>
            </a:r>
            <a:r>
              <a:rPr sz="2400" spc="10" dirty="0">
                <a:latin typeface="Times New Roman" pitchFamily="18" charset="0"/>
                <a:cs typeface="Times New Roman" pitchFamily="18" charset="0"/>
              </a:rPr>
              <a:t>the </a:t>
            </a:r>
            <a:r>
              <a:rPr sz="2400" spc="15" dirty="0">
                <a:latin typeface="Times New Roman" pitchFamily="18" charset="0"/>
                <a:cs typeface="Times New Roman" pitchFamily="18" charset="0"/>
              </a:rPr>
              <a:t> </a:t>
            </a:r>
            <a:r>
              <a:rPr sz="2400" dirty="0">
                <a:latin typeface="Times New Roman" pitchFamily="18" charset="0"/>
                <a:cs typeface="Times New Roman" pitchFamily="18" charset="0"/>
              </a:rPr>
              <a:t>line</a:t>
            </a:r>
            <a:r>
              <a:rPr sz="2400" spc="-50" dirty="0">
                <a:latin typeface="Times New Roman" pitchFamily="18" charset="0"/>
                <a:cs typeface="Times New Roman" pitchFamily="18" charset="0"/>
              </a:rPr>
              <a:t> </a:t>
            </a:r>
            <a:r>
              <a:rPr sz="2400" spc="-5" dirty="0">
                <a:latin typeface="Times New Roman" pitchFamily="18" charset="0"/>
                <a:cs typeface="Times New Roman" pitchFamily="18" charset="0"/>
              </a:rPr>
              <a:t>of</a:t>
            </a:r>
            <a:r>
              <a:rPr sz="2400" dirty="0">
                <a:latin typeface="Times New Roman" pitchFamily="18" charset="0"/>
                <a:cs typeface="Times New Roman" pitchFamily="18" charset="0"/>
              </a:rPr>
              <a:t> treatment</a:t>
            </a:r>
            <a:r>
              <a:rPr sz="2400" spc="-85" dirty="0">
                <a:latin typeface="Times New Roman" pitchFamily="18" charset="0"/>
                <a:cs typeface="Times New Roman" pitchFamily="18" charset="0"/>
              </a:rPr>
              <a:t> </a:t>
            </a:r>
            <a:r>
              <a:rPr sz="2400" spc="10" dirty="0">
                <a:latin typeface="Times New Roman" pitchFamily="18" charset="0"/>
                <a:cs typeface="Times New Roman" pitchFamily="18" charset="0"/>
              </a:rPr>
              <a:t>that</a:t>
            </a:r>
            <a:r>
              <a:rPr sz="2400" spc="-75" dirty="0">
                <a:latin typeface="Times New Roman" pitchFamily="18" charset="0"/>
                <a:cs typeface="Times New Roman" pitchFamily="18" charset="0"/>
              </a:rPr>
              <a:t> </a:t>
            </a:r>
            <a:r>
              <a:rPr sz="2400" dirty="0">
                <a:latin typeface="Times New Roman" pitchFamily="18" charset="0"/>
                <a:cs typeface="Times New Roman" pitchFamily="18" charset="0"/>
              </a:rPr>
              <a:t>should</a:t>
            </a:r>
            <a:r>
              <a:rPr sz="2400" spc="5" dirty="0">
                <a:latin typeface="Times New Roman" pitchFamily="18" charset="0"/>
                <a:cs typeface="Times New Roman" pitchFamily="18" charset="0"/>
              </a:rPr>
              <a:t> </a:t>
            </a:r>
            <a:r>
              <a:rPr sz="2400" spc="10" dirty="0">
                <a:latin typeface="Times New Roman" pitchFamily="18" charset="0"/>
                <a:cs typeface="Times New Roman" pitchFamily="18" charset="0"/>
              </a:rPr>
              <a:t>be</a:t>
            </a:r>
            <a:r>
              <a:rPr sz="2400" spc="-55" dirty="0">
                <a:latin typeface="Times New Roman" pitchFamily="18" charset="0"/>
                <a:cs typeface="Times New Roman" pitchFamily="18" charset="0"/>
              </a:rPr>
              <a:t> </a:t>
            </a:r>
            <a:r>
              <a:rPr sz="2400" dirty="0">
                <a:latin typeface="Times New Roman" pitchFamily="18" charset="0"/>
                <a:cs typeface="Times New Roman" pitchFamily="18" charset="0"/>
              </a:rPr>
              <a:t>adopted</a:t>
            </a:r>
            <a:r>
              <a:rPr sz="2400" spc="-65" dirty="0">
                <a:latin typeface="Times New Roman" pitchFamily="18" charset="0"/>
                <a:cs typeface="Times New Roman" pitchFamily="18" charset="0"/>
              </a:rPr>
              <a:t> </a:t>
            </a:r>
            <a:r>
              <a:rPr sz="2400" spc="-5" dirty="0">
                <a:latin typeface="Times New Roman" pitchFamily="18" charset="0"/>
                <a:cs typeface="Times New Roman" pitchFamily="18" charset="0"/>
              </a:rPr>
              <a:t>with </a:t>
            </a:r>
            <a:r>
              <a:rPr sz="2400" spc="5" dirty="0">
                <a:latin typeface="Times New Roman" pitchFamily="18" charset="0"/>
                <a:cs typeface="Times New Roman" pitchFamily="18" charset="0"/>
              </a:rPr>
              <a:t>a</a:t>
            </a:r>
            <a:r>
              <a:rPr sz="2400" spc="-235" dirty="0">
                <a:latin typeface="Times New Roman" pitchFamily="18" charset="0"/>
                <a:cs typeface="Times New Roman" pitchFamily="18" charset="0"/>
              </a:rPr>
              <a:t> </a:t>
            </a:r>
            <a:r>
              <a:rPr sz="2400" spc="-5" dirty="0">
                <a:latin typeface="Times New Roman" pitchFamily="18" charset="0"/>
                <a:cs typeface="Times New Roman" pitchFamily="18" charset="0"/>
              </a:rPr>
              <a:t>view</a:t>
            </a:r>
            <a:r>
              <a:rPr sz="2400" spc="5" dirty="0">
                <a:latin typeface="Times New Roman" pitchFamily="18" charset="0"/>
                <a:cs typeface="Times New Roman" pitchFamily="18" charset="0"/>
              </a:rPr>
              <a:t> </a:t>
            </a:r>
            <a:r>
              <a:rPr sz="2400" spc="10" dirty="0">
                <a:latin typeface="Times New Roman" pitchFamily="18" charset="0"/>
                <a:cs typeface="Times New Roman" pitchFamily="18" charset="0"/>
              </a:rPr>
              <a:t>to</a:t>
            </a:r>
            <a:r>
              <a:rPr sz="2400" spc="-45" dirty="0">
                <a:latin typeface="Times New Roman" pitchFamily="18" charset="0"/>
                <a:cs typeface="Times New Roman" pitchFamily="18" charset="0"/>
              </a:rPr>
              <a:t> </a:t>
            </a:r>
            <a:r>
              <a:rPr sz="2400" dirty="0">
                <a:latin typeface="Times New Roman" pitchFamily="18" charset="0"/>
                <a:cs typeface="Times New Roman" pitchFamily="18" charset="0"/>
              </a:rPr>
              <a:t>correcting</a:t>
            </a:r>
            <a:r>
              <a:rPr sz="2400" spc="-60" dirty="0">
                <a:latin typeface="Times New Roman" pitchFamily="18" charset="0"/>
                <a:cs typeface="Times New Roman" pitchFamily="18" charset="0"/>
              </a:rPr>
              <a:t> </a:t>
            </a:r>
            <a:r>
              <a:rPr sz="2400" spc="10" dirty="0">
                <a:latin typeface="Times New Roman" pitchFamily="18" charset="0"/>
                <a:cs typeface="Times New Roman" pitchFamily="18" charset="0"/>
              </a:rPr>
              <a:t>the </a:t>
            </a:r>
            <a:r>
              <a:rPr sz="2400" spc="-585" dirty="0">
                <a:latin typeface="Times New Roman" pitchFamily="18" charset="0"/>
                <a:cs typeface="Times New Roman" pitchFamily="18" charset="0"/>
              </a:rPr>
              <a:t> </a:t>
            </a:r>
            <a:r>
              <a:rPr sz="2400" spc="-15" dirty="0">
                <a:latin typeface="Times New Roman" pitchFamily="18" charset="0"/>
                <a:cs typeface="Times New Roman" pitchFamily="18" charset="0"/>
              </a:rPr>
              <a:t>morbidity.</a:t>
            </a:r>
            <a:endParaRPr sz="2400">
              <a:latin typeface="Times New Roman" pitchFamily="18" charset="0"/>
              <a:cs typeface="Times New Roman" pitchFamily="18" charset="0"/>
            </a:endParaRPr>
          </a:p>
          <a:p>
            <a:pPr>
              <a:lnSpc>
                <a:spcPct val="100000"/>
              </a:lnSpc>
              <a:spcBef>
                <a:spcPts val="5"/>
              </a:spcBef>
            </a:pPr>
            <a:endParaRPr sz="2600">
              <a:latin typeface="Times New Roman"/>
              <a:cs typeface="Times New Roman"/>
            </a:endParaRPr>
          </a:p>
          <a:p>
            <a:pPr marL="12700">
              <a:lnSpc>
                <a:spcPct val="100000"/>
              </a:lnSpc>
            </a:pPr>
            <a:r>
              <a:rPr sz="2400" spc="-5" dirty="0">
                <a:latin typeface="Times New Roman"/>
                <a:cs typeface="Times New Roman"/>
              </a:rPr>
              <a:t>‘</a:t>
            </a:r>
            <a:r>
              <a:rPr sz="2400" b="1" spc="-5" dirty="0">
                <a:latin typeface="Times New Roman"/>
                <a:cs typeface="Times New Roman"/>
              </a:rPr>
              <a:t>Pariksha’</a:t>
            </a:r>
            <a:r>
              <a:rPr sz="2400" b="1" spc="-220" dirty="0">
                <a:latin typeface="Times New Roman"/>
                <a:cs typeface="Times New Roman"/>
              </a:rPr>
              <a:t> </a:t>
            </a:r>
            <a:r>
              <a:rPr sz="2400" spc="5" dirty="0">
                <a:latin typeface="Times New Roman"/>
                <a:cs typeface="Times New Roman"/>
              </a:rPr>
              <a:t>is</a:t>
            </a:r>
            <a:r>
              <a:rPr sz="2400" spc="-30" dirty="0">
                <a:latin typeface="Times New Roman"/>
                <a:cs typeface="Times New Roman"/>
              </a:rPr>
              <a:t> </a:t>
            </a:r>
            <a:r>
              <a:rPr sz="2400" dirty="0">
                <a:latin typeface="Times New Roman"/>
                <a:cs typeface="Times New Roman"/>
              </a:rPr>
              <a:t>helpful</a:t>
            </a:r>
            <a:r>
              <a:rPr sz="2400" spc="-50" dirty="0">
                <a:latin typeface="Times New Roman"/>
                <a:cs typeface="Times New Roman"/>
              </a:rPr>
              <a:t> </a:t>
            </a:r>
            <a:r>
              <a:rPr sz="2400" spc="5" dirty="0">
                <a:latin typeface="Times New Roman"/>
                <a:cs typeface="Times New Roman"/>
              </a:rPr>
              <a:t>in</a:t>
            </a:r>
            <a:r>
              <a:rPr sz="2400" spc="-80" dirty="0">
                <a:latin typeface="Times New Roman"/>
                <a:cs typeface="Times New Roman"/>
              </a:rPr>
              <a:t> </a:t>
            </a:r>
            <a:r>
              <a:rPr sz="2400" spc="5" dirty="0">
                <a:latin typeface="Times New Roman"/>
                <a:cs typeface="Times New Roman"/>
              </a:rPr>
              <a:t>establishing</a:t>
            </a:r>
            <a:r>
              <a:rPr sz="2400" spc="-95" dirty="0">
                <a:latin typeface="Times New Roman"/>
                <a:cs typeface="Times New Roman"/>
              </a:rPr>
              <a:t> </a:t>
            </a:r>
            <a:r>
              <a:rPr sz="2400" b="1" spc="-5" dirty="0">
                <a:latin typeface="Times New Roman"/>
                <a:cs typeface="Times New Roman"/>
              </a:rPr>
              <a:t>‘Siddhantha’s:</a:t>
            </a:r>
            <a:endParaRPr sz="2400">
              <a:latin typeface="Times New Roman"/>
              <a:cs typeface="Times New Roman"/>
            </a:endParaRPr>
          </a:p>
          <a:p>
            <a:pPr>
              <a:lnSpc>
                <a:spcPct val="100000"/>
              </a:lnSpc>
              <a:spcBef>
                <a:spcPts val="50"/>
              </a:spcBef>
            </a:pPr>
            <a:endParaRPr sz="2650">
              <a:latin typeface="Times New Roman"/>
              <a:cs typeface="Times New Roman"/>
            </a:endParaRPr>
          </a:p>
          <a:p>
            <a:pPr marL="90170" marR="586740" indent="-78105">
              <a:lnSpc>
                <a:spcPct val="66300"/>
              </a:lnSpc>
            </a:pPr>
            <a:r>
              <a:rPr sz="2400" spc="10" dirty="0">
                <a:latin typeface="Times New Roman"/>
                <a:cs typeface="Times New Roman"/>
              </a:rPr>
              <a:t>A</a:t>
            </a:r>
            <a:r>
              <a:rPr sz="2400" spc="-150" dirty="0">
                <a:latin typeface="Times New Roman"/>
                <a:cs typeface="Times New Roman"/>
              </a:rPr>
              <a:t> </a:t>
            </a:r>
            <a:r>
              <a:rPr sz="2400" dirty="0">
                <a:latin typeface="Times New Roman"/>
                <a:cs typeface="Times New Roman"/>
              </a:rPr>
              <a:t>demonstrated</a:t>
            </a:r>
            <a:r>
              <a:rPr sz="2400" spc="-60" dirty="0">
                <a:latin typeface="Times New Roman"/>
                <a:cs typeface="Times New Roman"/>
              </a:rPr>
              <a:t> </a:t>
            </a:r>
            <a:r>
              <a:rPr sz="2400" spc="5" dirty="0">
                <a:latin typeface="Times New Roman"/>
                <a:cs typeface="Times New Roman"/>
              </a:rPr>
              <a:t>truth</a:t>
            </a:r>
            <a:r>
              <a:rPr sz="2400" spc="-65" dirty="0">
                <a:latin typeface="Times New Roman"/>
                <a:cs typeface="Times New Roman"/>
              </a:rPr>
              <a:t> </a:t>
            </a:r>
            <a:r>
              <a:rPr sz="2400" dirty="0">
                <a:latin typeface="Times New Roman"/>
                <a:cs typeface="Times New Roman"/>
              </a:rPr>
              <a:t>established</a:t>
            </a:r>
            <a:r>
              <a:rPr sz="2400" spc="-60" dirty="0">
                <a:latin typeface="Times New Roman"/>
                <a:cs typeface="Times New Roman"/>
              </a:rPr>
              <a:t> </a:t>
            </a:r>
            <a:r>
              <a:rPr sz="2400" spc="-5" dirty="0">
                <a:latin typeface="Times New Roman"/>
                <a:cs typeface="Times New Roman"/>
              </a:rPr>
              <a:t>after</a:t>
            </a:r>
            <a:r>
              <a:rPr sz="2400" spc="-30" dirty="0">
                <a:latin typeface="Times New Roman"/>
                <a:cs typeface="Times New Roman"/>
              </a:rPr>
              <a:t> </a:t>
            </a:r>
            <a:r>
              <a:rPr sz="2400" spc="-10" dirty="0">
                <a:latin typeface="Times New Roman"/>
                <a:cs typeface="Times New Roman"/>
              </a:rPr>
              <a:t>several</a:t>
            </a:r>
            <a:r>
              <a:rPr sz="2400" spc="30" dirty="0">
                <a:latin typeface="Times New Roman"/>
                <a:cs typeface="Times New Roman"/>
              </a:rPr>
              <a:t> </a:t>
            </a:r>
            <a:r>
              <a:rPr sz="2400" dirty="0">
                <a:latin typeface="Times New Roman"/>
                <a:cs typeface="Times New Roman"/>
              </a:rPr>
              <a:t>examinations</a:t>
            </a:r>
            <a:r>
              <a:rPr sz="2400" spc="-75" dirty="0">
                <a:latin typeface="Times New Roman"/>
                <a:cs typeface="Times New Roman"/>
              </a:rPr>
              <a:t> </a:t>
            </a:r>
            <a:r>
              <a:rPr sz="2400" spc="10" dirty="0">
                <a:latin typeface="Times New Roman"/>
                <a:cs typeface="Times New Roman"/>
              </a:rPr>
              <a:t>and </a:t>
            </a:r>
            <a:r>
              <a:rPr sz="2400" spc="-585" dirty="0">
                <a:latin typeface="Times New Roman"/>
                <a:cs typeface="Times New Roman"/>
              </a:rPr>
              <a:t> </a:t>
            </a:r>
            <a:r>
              <a:rPr sz="2400" dirty="0">
                <a:latin typeface="Times New Roman"/>
                <a:cs typeface="Times New Roman"/>
              </a:rPr>
              <a:t>reasonings</a:t>
            </a:r>
            <a:r>
              <a:rPr sz="2400" spc="-75" dirty="0">
                <a:latin typeface="Times New Roman"/>
                <a:cs typeface="Times New Roman"/>
              </a:rPr>
              <a:t> </a:t>
            </a:r>
            <a:r>
              <a:rPr sz="2400" spc="5" dirty="0">
                <a:latin typeface="Times New Roman"/>
                <a:cs typeface="Times New Roman"/>
              </a:rPr>
              <a:t>is</a:t>
            </a:r>
            <a:r>
              <a:rPr sz="2400" spc="-30" dirty="0">
                <a:latin typeface="Times New Roman"/>
                <a:cs typeface="Times New Roman"/>
              </a:rPr>
              <a:t> </a:t>
            </a:r>
            <a:r>
              <a:rPr sz="2400" spc="-5" dirty="0">
                <a:latin typeface="Times New Roman"/>
                <a:cs typeface="Times New Roman"/>
              </a:rPr>
              <a:t>known </a:t>
            </a:r>
            <a:r>
              <a:rPr sz="2400" spc="5" dirty="0">
                <a:latin typeface="Times New Roman"/>
                <a:cs typeface="Times New Roman"/>
              </a:rPr>
              <a:t>as</a:t>
            </a:r>
            <a:r>
              <a:rPr sz="2400" spc="-30" dirty="0">
                <a:latin typeface="Times New Roman"/>
                <a:cs typeface="Times New Roman"/>
              </a:rPr>
              <a:t> </a:t>
            </a:r>
            <a:r>
              <a:rPr sz="2400" spc="5" dirty="0">
                <a:latin typeface="Times New Roman"/>
                <a:cs typeface="Times New Roman"/>
              </a:rPr>
              <a:t>Siddhanta.</a:t>
            </a:r>
            <a:endParaRPr sz="2400">
              <a:latin typeface="Times New Roman"/>
              <a:cs typeface="Times New Roman"/>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46124"/>
          </a:xfrm>
        </p:spPr>
        <p:txBody>
          <a:bodyPr>
            <a:normAutofit fontScale="90000"/>
          </a:bodyPr>
          <a:lstStyle/>
          <a:p>
            <a:r>
              <a:rPr lang="en-US" dirty="0" smtClean="0"/>
              <a:t>Causes </a:t>
            </a:r>
            <a:endParaRPr lang="en-IN" dirty="0"/>
          </a:p>
        </p:txBody>
      </p:sp>
      <p:sp>
        <p:nvSpPr>
          <p:cNvPr id="3" name="Content Placeholder 2"/>
          <p:cNvSpPr>
            <a:spLocks noGrp="1"/>
          </p:cNvSpPr>
          <p:nvPr>
            <p:ph idx="1"/>
          </p:nvPr>
        </p:nvSpPr>
        <p:spPr>
          <a:xfrm>
            <a:off x="304800" y="762000"/>
            <a:ext cx="8382000" cy="5364163"/>
          </a:xfrm>
        </p:spPr>
        <p:txBody>
          <a:bodyPr/>
          <a:lstStyle/>
          <a:p>
            <a:r>
              <a:rPr lang="en-US" dirty="0" smtClean="0"/>
              <a:t>Anemia </a:t>
            </a:r>
          </a:p>
          <a:p>
            <a:pPr marL="971550" lvl="1" indent="-514350">
              <a:buFont typeface="Courier New" pitchFamily="49" charset="0"/>
              <a:buChar char="o"/>
            </a:pPr>
            <a:r>
              <a:rPr lang="en-US" dirty="0" smtClean="0"/>
              <a:t>Hemorrhagic </a:t>
            </a:r>
          </a:p>
          <a:p>
            <a:pPr marL="971550" lvl="1" indent="-514350">
              <a:buFont typeface="Courier New" pitchFamily="49" charset="0"/>
              <a:buChar char="o"/>
            </a:pPr>
            <a:r>
              <a:rPr lang="en-US" dirty="0" smtClean="0"/>
              <a:t>Hemolytic </a:t>
            </a:r>
          </a:p>
          <a:p>
            <a:pPr marL="971550" lvl="1" indent="-514350">
              <a:buFont typeface="Courier New" pitchFamily="49" charset="0"/>
              <a:buChar char="o"/>
            </a:pPr>
            <a:r>
              <a:rPr lang="en-US" dirty="0" err="1" smtClean="0"/>
              <a:t>Dyshemopoietic</a:t>
            </a:r>
            <a:r>
              <a:rPr lang="en-US" dirty="0" smtClean="0"/>
              <a:t> </a:t>
            </a:r>
          </a:p>
          <a:p>
            <a:pPr marL="1371600" lvl="2" indent="-514350">
              <a:buFont typeface="Courier New" pitchFamily="49" charset="0"/>
              <a:buChar char="o"/>
            </a:pPr>
            <a:r>
              <a:rPr lang="en-US" dirty="0" smtClean="0"/>
              <a:t>Deficiency of iron, folic acid or Vitamin B 12</a:t>
            </a:r>
          </a:p>
          <a:p>
            <a:pPr marL="1371600" lvl="2" indent="-514350">
              <a:buFont typeface="Courier New" pitchFamily="49" charset="0"/>
              <a:buChar char="o"/>
            </a:pPr>
            <a:r>
              <a:rPr lang="en-US" dirty="0" err="1" smtClean="0"/>
              <a:t>Aplastic</a:t>
            </a:r>
            <a:r>
              <a:rPr lang="en-US" dirty="0" smtClean="0"/>
              <a:t> anemia </a:t>
            </a:r>
          </a:p>
          <a:p>
            <a:pPr marL="1371600" lvl="2" indent="-514350">
              <a:buFont typeface="Courier New" pitchFamily="49" charset="0"/>
              <a:buChar char="o"/>
            </a:pPr>
            <a:r>
              <a:rPr lang="en-US" dirty="0" smtClean="0"/>
              <a:t>Systemic and infiltrative diseases </a:t>
            </a:r>
          </a:p>
          <a:p>
            <a:pPr marL="1371600" lvl="2" indent="-514350">
              <a:buFont typeface="Courier New" pitchFamily="49" charset="0"/>
              <a:buChar char="o"/>
            </a:pPr>
            <a:r>
              <a:rPr lang="en-US" dirty="0" smtClean="0"/>
              <a:t>Chronic infection </a:t>
            </a:r>
          </a:p>
          <a:p>
            <a:pPr marL="1371600" lvl="2" indent="-514350">
              <a:buFont typeface="Courier New" pitchFamily="49" charset="0"/>
              <a:buChar char="o"/>
            </a:pPr>
            <a:r>
              <a:rPr lang="en-US" dirty="0" smtClean="0"/>
              <a:t>Pregnancy </a:t>
            </a:r>
          </a:p>
          <a:p>
            <a:pPr marL="1371600" lvl="2" indent="-514350">
              <a:buFont typeface="Courier New" pitchFamily="49" charset="0"/>
              <a:buChar char="o"/>
            </a:pPr>
            <a:r>
              <a:rPr lang="en-US" dirty="0" smtClean="0"/>
              <a:t>Malignancies </a:t>
            </a:r>
          </a:p>
          <a:p>
            <a:endParaRPr lang="en-IN"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lstStyle/>
          <a:p>
            <a:r>
              <a:rPr lang="en-US" dirty="0" smtClean="0"/>
              <a:t>Vasoconstriction </a:t>
            </a:r>
          </a:p>
          <a:p>
            <a:pPr lvl="1">
              <a:buFont typeface="Courier New" pitchFamily="49" charset="0"/>
              <a:buChar char="o"/>
            </a:pPr>
            <a:r>
              <a:rPr lang="en-US" dirty="0" smtClean="0"/>
              <a:t> Shock : </a:t>
            </a:r>
            <a:r>
              <a:rPr lang="en-US" dirty="0" err="1" smtClean="0"/>
              <a:t>Hypovolemic</a:t>
            </a:r>
            <a:r>
              <a:rPr lang="en-US" dirty="0" smtClean="0"/>
              <a:t> / </a:t>
            </a:r>
            <a:r>
              <a:rPr lang="en-US" dirty="0" err="1" smtClean="0"/>
              <a:t>Cardiogenic</a:t>
            </a:r>
            <a:r>
              <a:rPr lang="en-US" dirty="0" smtClean="0"/>
              <a:t> </a:t>
            </a:r>
          </a:p>
          <a:p>
            <a:pPr lvl="1">
              <a:buFont typeface="Courier New" pitchFamily="49" charset="0"/>
              <a:buChar char="o"/>
            </a:pPr>
            <a:r>
              <a:rPr lang="en-US" dirty="0" smtClean="0"/>
              <a:t>Exposure to cold</a:t>
            </a:r>
          </a:p>
          <a:p>
            <a:pPr lvl="1">
              <a:buFont typeface="Courier New" pitchFamily="49" charset="0"/>
              <a:buChar char="o"/>
            </a:pPr>
            <a:r>
              <a:rPr lang="en-US" dirty="0" smtClean="0"/>
              <a:t>Fright</a:t>
            </a:r>
          </a:p>
          <a:p>
            <a:pPr lvl="1">
              <a:buFont typeface="Courier New" pitchFamily="49" charset="0"/>
              <a:buChar char="o"/>
            </a:pPr>
            <a:r>
              <a:rPr lang="en-US" dirty="0" smtClean="0"/>
              <a:t>Syncope and postural hypotension </a:t>
            </a:r>
          </a:p>
          <a:p>
            <a:pPr lvl="1">
              <a:buFont typeface="Courier New" pitchFamily="49" charset="0"/>
              <a:buChar char="o"/>
            </a:pPr>
            <a:r>
              <a:rPr lang="en-US" dirty="0" smtClean="0"/>
              <a:t>Arterial occlusion </a:t>
            </a:r>
          </a:p>
          <a:p>
            <a:r>
              <a:rPr lang="en-US" dirty="0" err="1" smtClean="0"/>
              <a:t>Cutaneous</a:t>
            </a:r>
            <a:r>
              <a:rPr lang="en-US" dirty="0" smtClean="0"/>
              <a:t> </a:t>
            </a:r>
          </a:p>
          <a:p>
            <a:pPr lvl="1">
              <a:buFont typeface="Courier New" pitchFamily="49" charset="0"/>
              <a:buChar char="o"/>
            </a:pPr>
            <a:r>
              <a:rPr lang="en-US" dirty="0" smtClean="0"/>
              <a:t>Thick skin and nails </a:t>
            </a:r>
          </a:p>
          <a:p>
            <a:pPr lvl="1">
              <a:buFont typeface="Courier New" pitchFamily="49" charset="0"/>
              <a:buChar char="o"/>
            </a:pPr>
            <a:r>
              <a:rPr lang="en-US" dirty="0" smtClean="0"/>
              <a:t>Edema (edema causing diseases) </a:t>
            </a:r>
          </a:p>
          <a:p>
            <a:pPr lvl="1">
              <a:buFont typeface="Courier New" pitchFamily="49" charset="0"/>
              <a:buChar char="o"/>
            </a:pPr>
            <a:r>
              <a:rPr lang="en-US" dirty="0" err="1" smtClean="0"/>
              <a:t>Myxedema</a:t>
            </a:r>
            <a:r>
              <a:rPr lang="en-US" dirty="0" smtClean="0"/>
              <a:t> </a:t>
            </a:r>
            <a:endParaRPr lang="en-IN"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Sites where anemia is detected </a:t>
            </a:r>
            <a:endParaRPr lang="en-IN" dirty="0"/>
          </a:p>
        </p:txBody>
      </p:sp>
      <p:sp>
        <p:nvSpPr>
          <p:cNvPr id="3" name="Content Placeholder 2"/>
          <p:cNvSpPr>
            <a:spLocks noGrp="1"/>
          </p:cNvSpPr>
          <p:nvPr>
            <p:ph idx="1"/>
          </p:nvPr>
        </p:nvSpPr>
        <p:spPr/>
        <p:txBody>
          <a:bodyPr/>
          <a:lstStyle/>
          <a:p>
            <a:r>
              <a:rPr lang="en-US" dirty="0" smtClean="0"/>
              <a:t>Lower </a:t>
            </a:r>
            <a:r>
              <a:rPr lang="en-US" dirty="0" err="1" smtClean="0"/>
              <a:t>palpebral</a:t>
            </a:r>
            <a:r>
              <a:rPr lang="en-US" dirty="0" smtClean="0"/>
              <a:t> conjunctiva </a:t>
            </a:r>
          </a:p>
          <a:p>
            <a:r>
              <a:rPr lang="en-US" dirty="0" smtClean="0"/>
              <a:t>Tongue</a:t>
            </a:r>
          </a:p>
          <a:p>
            <a:r>
              <a:rPr lang="en-US" dirty="0" smtClean="0"/>
              <a:t>Soft palate</a:t>
            </a:r>
          </a:p>
          <a:p>
            <a:r>
              <a:rPr lang="en-US" dirty="0" smtClean="0"/>
              <a:t>Palm and nails</a:t>
            </a:r>
          </a:p>
          <a:p>
            <a:r>
              <a:rPr lang="en-US" dirty="0" smtClean="0"/>
              <a:t>Other mucosal areas like vaginal or rectal </a:t>
            </a:r>
            <a:r>
              <a:rPr lang="en-US" dirty="0" err="1" smtClean="0"/>
              <a:t>mucos</a:t>
            </a:r>
            <a:endParaRPr lang="en-IN"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Jaundice</a:t>
            </a:r>
            <a:endParaRPr lang="en-IN" dirty="0"/>
          </a:p>
        </p:txBody>
      </p:sp>
      <p:sp>
        <p:nvSpPr>
          <p:cNvPr id="3" name="Content Placeholder 2"/>
          <p:cNvSpPr>
            <a:spLocks noGrp="1"/>
          </p:cNvSpPr>
          <p:nvPr>
            <p:ph idx="1"/>
          </p:nvPr>
        </p:nvSpPr>
        <p:spPr/>
        <p:txBody>
          <a:bodyPr/>
          <a:lstStyle/>
          <a:p>
            <a:pPr>
              <a:lnSpc>
                <a:spcPct val="150000"/>
              </a:lnSpc>
            </a:pPr>
            <a:r>
              <a:rPr lang="en-US" dirty="0" smtClean="0"/>
              <a:t>Yellow coloration of tissues and body fluids due to an increase in bile pigments. </a:t>
            </a:r>
          </a:p>
          <a:p>
            <a:pPr lvl="1">
              <a:lnSpc>
                <a:spcPct val="150000"/>
              </a:lnSpc>
              <a:buFont typeface="Courier New" pitchFamily="49" charset="0"/>
              <a:buChar char="o"/>
            </a:pPr>
            <a:r>
              <a:rPr lang="en-US" dirty="0" smtClean="0"/>
              <a:t>Increased bile pigment load to the liver, </a:t>
            </a:r>
          </a:p>
          <a:p>
            <a:pPr lvl="1">
              <a:lnSpc>
                <a:spcPct val="150000"/>
              </a:lnSpc>
              <a:buFont typeface="Courier New" pitchFamily="49" charset="0"/>
              <a:buChar char="o"/>
            </a:pPr>
            <a:r>
              <a:rPr lang="en-US" dirty="0" smtClean="0"/>
              <a:t>Affection of </a:t>
            </a:r>
            <a:r>
              <a:rPr lang="en-US" dirty="0" err="1" smtClean="0"/>
              <a:t>bilirubin</a:t>
            </a:r>
            <a:r>
              <a:rPr lang="en-US" dirty="0" smtClean="0"/>
              <a:t> diffusion into the liver cells. </a:t>
            </a:r>
          </a:p>
          <a:p>
            <a:pPr lvl="1">
              <a:lnSpc>
                <a:spcPct val="150000"/>
              </a:lnSpc>
              <a:buFont typeface="Courier New" pitchFamily="49" charset="0"/>
              <a:buChar char="o"/>
            </a:pPr>
            <a:r>
              <a:rPr lang="en-US" dirty="0" smtClean="0"/>
              <a:t>Defective conjugation. </a:t>
            </a:r>
          </a:p>
          <a:p>
            <a:pPr lvl="1">
              <a:lnSpc>
                <a:spcPct val="150000"/>
              </a:lnSpc>
              <a:buFont typeface="Courier New" pitchFamily="49" charset="0"/>
              <a:buChar char="o"/>
            </a:pPr>
            <a:r>
              <a:rPr lang="en-US" dirty="0" smtClean="0"/>
              <a:t>Defective excretion.  </a:t>
            </a:r>
            <a:endParaRPr lang="en-IN"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382000" cy="5897563"/>
          </a:xfrm>
        </p:spPr>
        <p:txBody>
          <a:bodyPr/>
          <a:lstStyle/>
          <a:p>
            <a:pPr>
              <a:lnSpc>
                <a:spcPct val="150000"/>
              </a:lnSpc>
            </a:pPr>
            <a:r>
              <a:rPr lang="en-US" dirty="0" smtClean="0"/>
              <a:t>Normal Values </a:t>
            </a:r>
          </a:p>
          <a:p>
            <a:pPr lvl="1">
              <a:lnSpc>
                <a:spcPct val="150000"/>
              </a:lnSpc>
              <a:buFont typeface="Courier New" pitchFamily="49" charset="0"/>
              <a:buChar char="o"/>
            </a:pPr>
            <a:r>
              <a:rPr lang="en-US" dirty="0" smtClean="0"/>
              <a:t>Total 1mg%, Direct 0.25 mg% , greater that 0.4mg% in serum. </a:t>
            </a:r>
          </a:p>
          <a:p>
            <a:pPr lvl="1">
              <a:lnSpc>
                <a:spcPct val="150000"/>
              </a:lnSpc>
              <a:buFont typeface="Courier New" pitchFamily="49" charset="0"/>
              <a:buChar char="o"/>
            </a:pPr>
            <a:r>
              <a:rPr lang="en-US" dirty="0" smtClean="0"/>
              <a:t>Urine </a:t>
            </a:r>
            <a:r>
              <a:rPr lang="en-US" dirty="0" err="1" smtClean="0"/>
              <a:t>Urobilinogen</a:t>
            </a:r>
            <a:r>
              <a:rPr lang="en-US" dirty="0" smtClean="0"/>
              <a:t> : 100-200 mg/day</a:t>
            </a:r>
          </a:p>
          <a:p>
            <a:pPr lvl="1">
              <a:lnSpc>
                <a:spcPct val="150000"/>
              </a:lnSpc>
              <a:buFont typeface="Courier New" pitchFamily="49" charset="0"/>
              <a:buChar char="o"/>
            </a:pPr>
            <a:r>
              <a:rPr lang="en-US" dirty="0" smtClean="0"/>
              <a:t>Fecal </a:t>
            </a:r>
            <a:r>
              <a:rPr lang="en-US" dirty="0" err="1" smtClean="0"/>
              <a:t>Stercobilinogen</a:t>
            </a:r>
            <a:r>
              <a:rPr lang="en-US" dirty="0" smtClean="0"/>
              <a:t> : 300 mg/day </a:t>
            </a:r>
            <a:endParaRPr lang="en-IN"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77200" cy="593724"/>
          </a:xfrm>
        </p:spPr>
        <p:txBody>
          <a:bodyPr>
            <a:normAutofit fontScale="90000"/>
          </a:bodyPr>
          <a:lstStyle/>
          <a:p>
            <a:r>
              <a:rPr lang="en-US" dirty="0" smtClean="0"/>
              <a:t>Assessment of Jaundice </a:t>
            </a:r>
            <a:endParaRPr lang="en-IN" dirty="0"/>
          </a:p>
        </p:txBody>
      </p:sp>
      <p:sp>
        <p:nvSpPr>
          <p:cNvPr id="5" name="Content Placeholder 4"/>
          <p:cNvSpPr>
            <a:spLocks noGrp="1"/>
          </p:cNvSpPr>
          <p:nvPr>
            <p:ph idx="1"/>
          </p:nvPr>
        </p:nvSpPr>
        <p:spPr/>
        <p:txBody>
          <a:bodyPr>
            <a:normAutofit lnSpcReduction="10000"/>
          </a:bodyPr>
          <a:lstStyle/>
          <a:p>
            <a:pPr fontAlgn="t"/>
            <a:r>
              <a:rPr lang="en-US" b="1" dirty="0" smtClean="0"/>
              <a:t>History : </a:t>
            </a:r>
            <a:endParaRPr lang="en-IN" dirty="0" smtClean="0"/>
          </a:p>
          <a:p>
            <a:pPr lvl="1" fontAlgn="t">
              <a:buFont typeface="Courier New" pitchFamily="49" charset="0"/>
              <a:buChar char="o"/>
            </a:pPr>
            <a:r>
              <a:rPr lang="en-US" dirty="0" smtClean="0"/>
              <a:t>Abdominal pain </a:t>
            </a:r>
            <a:endParaRPr lang="en-IN" dirty="0" smtClean="0"/>
          </a:p>
          <a:p>
            <a:pPr lvl="1" fontAlgn="t">
              <a:buFont typeface="Courier New" pitchFamily="49" charset="0"/>
              <a:buChar char="o"/>
            </a:pPr>
            <a:r>
              <a:rPr lang="en-US" dirty="0" err="1" smtClean="0"/>
              <a:t>Pruritus</a:t>
            </a:r>
            <a:endParaRPr lang="en-US" dirty="0" smtClean="0"/>
          </a:p>
          <a:p>
            <a:pPr lvl="1" fontAlgn="t">
              <a:buFont typeface="Courier New" pitchFamily="49" charset="0"/>
              <a:buChar char="o"/>
            </a:pPr>
            <a:r>
              <a:rPr lang="en-US" dirty="0" smtClean="0"/>
              <a:t>Past history </a:t>
            </a:r>
            <a:endParaRPr lang="en-IN" dirty="0" smtClean="0"/>
          </a:p>
          <a:p>
            <a:pPr fontAlgn="t"/>
            <a:r>
              <a:rPr lang="en-US" dirty="0" smtClean="0"/>
              <a:t>Examination : </a:t>
            </a:r>
            <a:endParaRPr lang="en-IN" dirty="0" smtClean="0"/>
          </a:p>
          <a:p>
            <a:pPr lvl="1" fontAlgn="t">
              <a:buFont typeface="Courier New" pitchFamily="49" charset="0"/>
              <a:buChar char="o"/>
            </a:pPr>
            <a:r>
              <a:rPr lang="en-US" dirty="0" smtClean="0"/>
              <a:t>Tender liver </a:t>
            </a:r>
            <a:endParaRPr lang="en-IN" dirty="0" smtClean="0"/>
          </a:p>
          <a:p>
            <a:pPr lvl="1" fontAlgn="t">
              <a:buFont typeface="Courier New" pitchFamily="49" charset="0"/>
              <a:buChar char="o"/>
            </a:pPr>
            <a:r>
              <a:rPr lang="en-US" dirty="0" smtClean="0"/>
              <a:t>Spleen</a:t>
            </a:r>
            <a:endParaRPr lang="en-IN" dirty="0" smtClean="0"/>
          </a:p>
          <a:p>
            <a:pPr lvl="1" fontAlgn="t">
              <a:buFont typeface="Courier New" pitchFamily="49" charset="0"/>
              <a:buChar char="o"/>
            </a:pPr>
            <a:r>
              <a:rPr lang="en-US" dirty="0" smtClean="0"/>
              <a:t>Gall bladder</a:t>
            </a:r>
            <a:endParaRPr lang="en-IN" dirty="0" smtClean="0"/>
          </a:p>
          <a:p>
            <a:pPr lvl="1" fontAlgn="t">
              <a:buFont typeface="Courier New" pitchFamily="49" charset="0"/>
              <a:buChar char="o"/>
            </a:pPr>
            <a:r>
              <a:rPr lang="en-US" dirty="0" smtClean="0"/>
              <a:t>Pallor </a:t>
            </a:r>
            <a:endParaRPr lang="en-IN" dirty="0" smtClean="0"/>
          </a:p>
          <a:p>
            <a:endParaRPr lang="en-IN" b="1"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458200" cy="5897563"/>
          </a:xfrm>
        </p:spPr>
        <p:txBody>
          <a:bodyPr/>
          <a:lstStyle/>
          <a:p>
            <a:r>
              <a:rPr lang="en-US" dirty="0" smtClean="0"/>
              <a:t>Investigations: </a:t>
            </a:r>
          </a:p>
          <a:p>
            <a:pPr lvl="1">
              <a:buFont typeface="Courier New" pitchFamily="49" charset="0"/>
              <a:buChar char="o"/>
            </a:pPr>
            <a:r>
              <a:rPr lang="en-US" dirty="0" smtClean="0"/>
              <a:t>Urine : </a:t>
            </a:r>
            <a:r>
              <a:rPr lang="en-US" dirty="0" err="1" smtClean="0"/>
              <a:t>Bilirubin</a:t>
            </a:r>
            <a:r>
              <a:rPr lang="en-US" dirty="0" smtClean="0"/>
              <a:t> </a:t>
            </a:r>
            <a:r>
              <a:rPr lang="en-US" dirty="0" err="1" smtClean="0"/>
              <a:t>Urobilinogen</a:t>
            </a:r>
            <a:r>
              <a:rPr lang="en-US" dirty="0" smtClean="0"/>
              <a:t> </a:t>
            </a:r>
          </a:p>
          <a:p>
            <a:pPr lvl="1">
              <a:buFont typeface="Courier New" pitchFamily="49" charset="0"/>
              <a:buChar char="o"/>
            </a:pPr>
            <a:r>
              <a:rPr lang="en-US" dirty="0" smtClean="0"/>
              <a:t>Stools : </a:t>
            </a:r>
            <a:r>
              <a:rPr lang="en-US" dirty="0" err="1" smtClean="0"/>
              <a:t>Sterocobilinogen</a:t>
            </a:r>
            <a:r>
              <a:rPr lang="en-US" dirty="0" smtClean="0"/>
              <a:t> </a:t>
            </a:r>
          </a:p>
          <a:p>
            <a:pPr lvl="1">
              <a:buFont typeface="Courier New" pitchFamily="49" charset="0"/>
              <a:buChar char="o"/>
            </a:pPr>
            <a:r>
              <a:rPr lang="en-US" dirty="0" smtClean="0"/>
              <a:t>Peripheral smear </a:t>
            </a:r>
          </a:p>
          <a:p>
            <a:pPr lvl="1">
              <a:buFont typeface="Courier New" pitchFamily="49" charset="0"/>
              <a:buChar char="o"/>
            </a:pPr>
            <a:r>
              <a:rPr lang="en-US" dirty="0" smtClean="0"/>
              <a:t>LFT </a:t>
            </a:r>
          </a:p>
          <a:p>
            <a:pPr lvl="2">
              <a:buFont typeface="Courier New" pitchFamily="49" charset="0"/>
              <a:buChar char="o"/>
            </a:pPr>
            <a:r>
              <a:rPr lang="en-US" dirty="0" err="1" smtClean="0"/>
              <a:t>Bilirubin</a:t>
            </a:r>
            <a:r>
              <a:rPr lang="en-US" dirty="0" smtClean="0"/>
              <a:t> </a:t>
            </a:r>
          </a:p>
          <a:p>
            <a:pPr lvl="2">
              <a:buFont typeface="Courier New" pitchFamily="49" charset="0"/>
              <a:buChar char="o"/>
            </a:pPr>
            <a:r>
              <a:rPr lang="en-US" dirty="0" smtClean="0"/>
              <a:t>Alkaline phosphate </a:t>
            </a:r>
          </a:p>
          <a:p>
            <a:pPr lvl="2">
              <a:buFont typeface="Courier New" pitchFamily="49" charset="0"/>
              <a:buChar char="o"/>
            </a:pPr>
            <a:r>
              <a:rPr lang="en-US" dirty="0" smtClean="0"/>
              <a:t>SGOT </a:t>
            </a:r>
          </a:p>
          <a:p>
            <a:pPr lvl="1">
              <a:buFont typeface="Courier New" pitchFamily="49" charset="0"/>
              <a:buChar char="o"/>
            </a:pPr>
            <a:r>
              <a:rPr lang="en-US" dirty="0" smtClean="0"/>
              <a:t>Barium meal and </a:t>
            </a:r>
            <a:r>
              <a:rPr lang="en-US" dirty="0" err="1" smtClean="0"/>
              <a:t>cholangiography</a:t>
            </a:r>
            <a:r>
              <a:rPr lang="en-US" dirty="0" smtClean="0"/>
              <a:t> </a:t>
            </a:r>
          </a:p>
          <a:p>
            <a:pPr lvl="1">
              <a:buFont typeface="Courier New" pitchFamily="49" charset="0"/>
              <a:buChar char="o"/>
            </a:pPr>
            <a:r>
              <a:rPr lang="en-US" dirty="0" smtClean="0"/>
              <a:t>RBC Survival  </a:t>
            </a:r>
          </a:p>
          <a:p>
            <a:endParaRPr lang="en-IN"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46124"/>
          </a:xfrm>
        </p:spPr>
        <p:txBody>
          <a:bodyPr>
            <a:normAutofit fontScale="90000"/>
          </a:bodyPr>
          <a:lstStyle/>
          <a:p>
            <a:r>
              <a:rPr lang="en-US" dirty="0" smtClean="0"/>
              <a:t>Causes </a:t>
            </a:r>
            <a:endParaRPr lang="en-IN" dirty="0"/>
          </a:p>
        </p:txBody>
      </p:sp>
      <p:sp>
        <p:nvSpPr>
          <p:cNvPr id="3" name="Content Placeholder 2"/>
          <p:cNvSpPr>
            <a:spLocks noGrp="1"/>
          </p:cNvSpPr>
          <p:nvPr>
            <p:ph idx="1"/>
          </p:nvPr>
        </p:nvSpPr>
        <p:spPr>
          <a:xfrm>
            <a:off x="381000" y="1066801"/>
            <a:ext cx="8382000" cy="5592762"/>
          </a:xfrm>
        </p:spPr>
        <p:txBody>
          <a:bodyPr>
            <a:normAutofit fontScale="92500" lnSpcReduction="20000"/>
          </a:bodyPr>
          <a:lstStyle/>
          <a:p>
            <a:r>
              <a:rPr lang="en-US" dirty="0" smtClean="0"/>
              <a:t>Infections </a:t>
            </a:r>
          </a:p>
          <a:p>
            <a:pPr lvl="1">
              <a:buFont typeface="Courier New" pitchFamily="49" charset="0"/>
              <a:buChar char="o"/>
            </a:pPr>
            <a:r>
              <a:rPr lang="en-US" dirty="0" smtClean="0"/>
              <a:t>Viral hepatitis </a:t>
            </a:r>
          </a:p>
          <a:p>
            <a:pPr lvl="1">
              <a:buFont typeface="Courier New" pitchFamily="49" charset="0"/>
              <a:buChar char="o"/>
            </a:pPr>
            <a:r>
              <a:rPr lang="en-US" dirty="0" smtClean="0"/>
              <a:t>Weil’s disease (</a:t>
            </a:r>
            <a:r>
              <a:rPr lang="en-US" dirty="0" err="1" smtClean="0"/>
              <a:t>Leptospirosis</a:t>
            </a:r>
            <a:r>
              <a:rPr lang="en-US" dirty="0" smtClean="0"/>
              <a:t>) </a:t>
            </a:r>
          </a:p>
          <a:p>
            <a:pPr lvl="1">
              <a:buFont typeface="Courier New" pitchFamily="49" charset="0"/>
              <a:buChar char="o"/>
            </a:pPr>
            <a:r>
              <a:rPr lang="en-US" dirty="0" smtClean="0"/>
              <a:t>Septicemia</a:t>
            </a:r>
          </a:p>
          <a:p>
            <a:pPr lvl="1">
              <a:buFont typeface="Courier New" pitchFamily="49" charset="0"/>
              <a:buChar char="o"/>
            </a:pPr>
            <a:r>
              <a:rPr lang="en-US" dirty="0" smtClean="0"/>
              <a:t>Malaria, Typhoid </a:t>
            </a:r>
          </a:p>
          <a:p>
            <a:r>
              <a:rPr lang="en-US" dirty="0" smtClean="0"/>
              <a:t> Toxic </a:t>
            </a:r>
          </a:p>
          <a:p>
            <a:pPr marL="971550" lvl="1" indent="-514350">
              <a:buFont typeface="Courier New" pitchFamily="49" charset="0"/>
              <a:buChar char="o"/>
            </a:pPr>
            <a:r>
              <a:rPr lang="en-US" dirty="0" smtClean="0"/>
              <a:t>Anesthetic agents: Halothane, chloroform </a:t>
            </a:r>
          </a:p>
          <a:p>
            <a:pPr marL="971550" lvl="1" indent="-514350">
              <a:buFont typeface="Courier New" pitchFamily="49" charset="0"/>
              <a:buChar char="o"/>
            </a:pPr>
            <a:r>
              <a:rPr lang="en-US" dirty="0" smtClean="0"/>
              <a:t>Anticoagulants: </a:t>
            </a:r>
            <a:r>
              <a:rPr lang="en-US" dirty="0" err="1" smtClean="0"/>
              <a:t>Phenindione</a:t>
            </a:r>
            <a:r>
              <a:rPr lang="en-US" dirty="0" smtClean="0"/>
              <a:t> </a:t>
            </a:r>
          </a:p>
          <a:p>
            <a:pPr marL="971550" lvl="1" indent="-514350">
              <a:buFont typeface="Courier New" pitchFamily="49" charset="0"/>
              <a:buChar char="o"/>
            </a:pPr>
            <a:r>
              <a:rPr lang="en-US" dirty="0" smtClean="0"/>
              <a:t>Ant-</a:t>
            </a:r>
            <a:r>
              <a:rPr lang="en-US" dirty="0" err="1" smtClean="0"/>
              <a:t>tuberculous</a:t>
            </a:r>
            <a:r>
              <a:rPr lang="en-US" dirty="0" smtClean="0"/>
              <a:t> drugs : </a:t>
            </a:r>
            <a:r>
              <a:rPr lang="en-US" dirty="0" err="1" smtClean="0"/>
              <a:t>Rifampicin</a:t>
            </a:r>
            <a:r>
              <a:rPr lang="en-US" dirty="0" smtClean="0"/>
              <a:t>, P.A.S., I.N.H., </a:t>
            </a:r>
            <a:r>
              <a:rPr lang="en-US" dirty="0" err="1" smtClean="0"/>
              <a:t>Thiacetazone</a:t>
            </a:r>
            <a:r>
              <a:rPr lang="en-US" dirty="0" smtClean="0"/>
              <a:t> </a:t>
            </a:r>
          </a:p>
          <a:p>
            <a:pPr marL="971550" lvl="1" indent="-514350">
              <a:buFont typeface="Courier New" pitchFamily="49" charset="0"/>
              <a:buChar char="o"/>
            </a:pPr>
            <a:r>
              <a:rPr lang="en-US" dirty="0" smtClean="0"/>
              <a:t>Metals : Arsenic, mercury, gold, bismuth </a:t>
            </a:r>
          </a:p>
          <a:p>
            <a:pPr marL="971550" lvl="1" indent="-514350">
              <a:buFont typeface="Courier New" pitchFamily="49" charset="0"/>
              <a:buChar char="o"/>
            </a:pPr>
            <a:r>
              <a:rPr lang="en-US" dirty="0" smtClean="0"/>
              <a:t>Chemicals : D.D.T. </a:t>
            </a:r>
          </a:p>
          <a:p>
            <a:pPr marL="971550" lvl="1" indent="-514350">
              <a:buFont typeface="Courier New" pitchFamily="49" charset="0"/>
              <a:buChar char="o"/>
            </a:pPr>
            <a:r>
              <a:rPr lang="en-US" dirty="0" smtClean="0"/>
              <a:t>X-ray irradiations </a:t>
            </a:r>
          </a:p>
          <a:p>
            <a:pPr marL="971550" lvl="1" indent="-514350">
              <a:buNone/>
            </a:pPr>
            <a:r>
              <a:rPr lang="en-US" dirty="0" smtClean="0"/>
              <a:t> </a:t>
            </a:r>
          </a:p>
          <a:p>
            <a:endParaRPr lang="en-IN"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534400" cy="6324600"/>
          </a:xfrm>
        </p:spPr>
        <p:txBody>
          <a:bodyPr>
            <a:normAutofit lnSpcReduction="10000"/>
          </a:bodyPr>
          <a:lstStyle/>
          <a:p>
            <a:r>
              <a:rPr lang="en-US" dirty="0" smtClean="0"/>
              <a:t>Cirrhosis</a:t>
            </a:r>
          </a:p>
          <a:p>
            <a:pPr lvl="1">
              <a:buFont typeface="Courier New" pitchFamily="49" charset="0"/>
              <a:buChar char="o"/>
            </a:pPr>
            <a:r>
              <a:rPr lang="en-US" dirty="0" smtClean="0"/>
              <a:t>Portal </a:t>
            </a:r>
          </a:p>
          <a:p>
            <a:pPr lvl="1">
              <a:buFont typeface="Courier New" pitchFamily="49" charset="0"/>
              <a:buChar char="o"/>
            </a:pPr>
            <a:r>
              <a:rPr lang="en-US" dirty="0" err="1" smtClean="0"/>
              <a:t>Biliary</a:t>
            </a:r>
            <a:r>
              <a:rPr lang="en-US" dirty="0" smtClean="0"/>
              <a:t> </a:t>
            </a:r>
          </a:p>
          <a:p>
            <a:pPr lvl="1">
              <a:buFont typeface="Courier New" pitchFamily="49" charset="0"/>
              <a:buChar char="o"/>
            </a:pPr>
            <a:r>
              <a:rPr lang="en-US" dirty="0" err="1" smtClean="0"/>
              <a:t>Hemochromatosis</a:t>
            </a:r>
            <a:endParaRPr lang="en-US" dirty="0" smtClean="0"/>
          </a:p>
          <a:p>
            <a:r>
              <a:rPr lang="en-US" dirty="0" smtClean="0"/>
              <a:t>Drugs : L. Methyl </a:t>
            </a:r>
            <a:r>
              <a:rPr lang="en-US" dirty="0" err="1" smtClean="0"/>
              <a:t>dopa</a:t>
            </a:r>
            <a:r>
              <a:rPr lang="en-US" dirty="0" smtClean="0"/>
              <a:t>, quinine, </a:t>
            </a:r>
            <a:r>
              <a:rPr lang="en-US" dirty="0" err="1" smtClean="0"/>
              <a:t>phenacetin</a:t>
            </a:r>
            <a:r>
              <a:rPr lang="en-US" dirty="0" smtClean="0"/>
              <a:t>, sulfonamides</a:t>
            </a:r>
          </a:p>
          <a:p>
            <a:r>
              <a:rPr lang="en-US" dirty="0" smtClean="0"/>
              <a:t>Physical agents : Burns, Irradiation </a:t>
            </a:r>
          </a:p>
          <a:p>
            <a:r>
              <a:rPr lang="en-US" dirty="0" smtClean="0"/>
              <a:t>Poisons: Snake venom, </a:t>
            </a:r>
            <a:r>
              <a:rPr lang="en-US" dirty="0" err="1" smtClean="0"/>
              <a:t>Favism</a:t>
            </a:r>
            <a:r>
              <a:rPr lang="en-US" dirty="0" smtClean="0"/>
              <a:t> </a:t>
            </a:r>
          </a:p>
          <a:p>
            <a:r>
              <a:rPr lang="en-US" dirty="0" smtClean="0"/>
              <a:t>Immunological : Mismatched blood transfusion, paroxysmal cold </a:t>
            </a:r>
            <a:r>
              <a:rPr lang="en-US" dirty="0" err="1" smtClean="0"/>
              <a:t>hemoglobinuria</a:t>
            </a:r>
            <a:r>
              <a:rPr lang="en-US" dirty="0" smtClean="0"/>
              <a:t>, lymphoma, CLL, SLE. </a:t>
            </a:r>
          </a:p>
          <a:p>
            <a:r>
              <a:rPr lang="en-US" dirty="0" smtClean="0"/>
              <a:t>Miscellaneous : Uremia, cirrhosis of liver. </a:t>
            </a:r>
            <a:endParaRPr lang="en-IN"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Lymphadenopathy</a:t>
            </a:r>
            <a:endParaRPr lang="en-IN" dirty="0"/>
          </a:p>
        </p:txBody>
      </p:sp>
      <p:sp>
        <p:nvSpPr>
          <p:cNvPr id="3" name="Content Placeholder 2"/>
          <p:cNvSpPr>
            <a:spLocks noGrp="1"/>
          </p:cNvSpPr>
          <p:nvPr>
            <p:ph idx="1"/>
          </p:nvPr>
        </p:nvSpPr>
        <p:spPr/>
        <p:txBody>
          <a:bodyPr/>
          <a:lstStyle/>
          <a:p>
            <a:r>
              <a:rPr lang="en-IN" dirty="0" smtClean="0"/>
              <a:t>Supra-</a:t>
            </a:r>
            <a:r>
              <a:rPr lang="en-IN" dirty="0" err="1" smtClean="0"/>
              <a:t>clavicular</a:t>
            </a:r>
            <a:r>
              <a:rPr lang="en-IN" dirty="0" smtClean="0"/>
              <a:t> </a:t>
            </a:r>
            <a:r>
              <a:rPr lang="en-IN" dirty="0" err="1" smtClean="0"/>
              <a:t>fossa</a:t>
            </a:r>
            <a:endParaRPr lang="en-IN" dirty="0" smtClean="0"/>
          </a:p>
          <a:p>
            <a:r>
              <a:rPr lang="en-IN" dirty="0" err="1" smtClean="0"/>
              <a:t>Axillary</a:t>
            </a:r>
            <a:r>
              <a:rPr lang="en-IN" dirty="0" smtClean="0"/>
              <a:t> glands</a:t>
            </a:r>
          </a:p>
          <a:p>
            <a:r>
              <a:rPr lang="en-IN" dirty="0" err="1" smtClean="0"/>
              <a:t>Supratrochelear</a:t>
            </a:r>
            <a:r>
              <a:rPr lang="en-IN" dirty="0" smtClean="0"/>
              <a:t> lymph nodes</a:t>
            </a:r>
          </a:p>
          <a:p>
            <a:r>
              <a:rPr lang="en-IN" dirty="0" smtClean="0"/>
              <a:t>Inguinal nodes</a:t>
            </a:r>
          </a:p>
          <a:p>
            <a:r>
              <a:rPr lang="en-IN" dirty="0" smtClean="0"/>
              <a:t>Scalene nodes</a:t>
            </a:r>
          </a:p>
          <a:p>
            <a:pPr>
              <a:buNone/>
            </a:pPr>
            <a:endParaRPr lang="en-IN"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title"/>
          </p:nvPr>
        </p:nvSpPr>
        <p:spPr>
          <a:xfrm>
            <a:off x="1257300" y="304801"/>
            <a:ext cx="5830253" cy="875881"/>
          </a:xfrm>
          <a:prstGeom prst="rect">
            <a:avLst/>
          </a:prstGeom>
        </p:spPr>
        <p:txBody>
          <a:bodyPr vert="horz" wrap="square" lIns="0" tIns="13970" rIns="0" bIns="0" rtlCol="0">
            <a:spAutoFit/>
          </a:bodyPr>
          <a:lstStyle/>
          <a:p>
            <a:pPr marL="12700">
              <a:lnSpc>
                <a:spcPct val="100000"/>
              </a:lnSpc>
              <a:spcBef>
                <a:spcPts val="110"/>
              </a:spcBef>
            </a:pPr>
            <a:r>
              <a:rPr sz="2800" dirty="0">
                <a:solidFill>
                  <a:srgbClr val="000000"/>
                </a:solidFill>
                <a:latin typeface="Times New Roman" pitchFamily="18" charset="0"/>
                <a:cs typeface="Times New Roman" pitchFamily="18" charset="0"/>
              </a:rPr>
              <a:t>Different</a:t>
            </a:r>
            <a:r>
              <a:rPr sz="2800" spc="-75" dirty="0">
                <a:solidFill>
                  <a:srgbClr val="000000"/>
                </a:solidFill>
                <a:latin typeface="Times New Roman" pitchFamily="18" charset="0"/>
                <a:cs typeface="Times New Roman" pitchFamily="18" charset="0"/>
              </a:rPr>
              <a:t> </a:t>
            </a:r>
            <a:r>
              <a:rPr sz="2800" spc="-10" dirty="0">
                <a:solidFill>
                  <a:srgbClr val="000000"/>
                </a:solidFill>
                <a:latin typeface="Times New Roman" pitchFamily="18" charset="0"/>
                <a:cs typeface="Times New Roman" pitchFamily="18" charset="0"/>
              </a:rPr>
              <a:t>methods</a:t>
            </a:r>
            <a:r>
              <a:rPr sz="2800" spc="45" dirty="0">
                <a:solidFill>
                  <a:srgbClr val="000000"/>
                </a:solidFill>
                <a:latin typeface="Times New Roman" pitchFamily="18" charset="0"/>
                <a:cs typeface="Times New Roman" pitchFamily="18" charset="0"/>
              </a:rPr>
              <a:t> </a:t>
            </a:r>
            <a:r>
              <a:rPr sz="2800" dirty="0">
                <a:solidFill>
                  <a:srgbClr val="000000"/>
                </a:solidFill>
                <a:latin typeface="Times New Roman" pitchFamily="18" charset="0"/>
                <a:cs typeface="Times New Roman" pitchFamily="18" charset="0"/>
              </a:rPr>
              <a:t>of</a:t>
            </a:r>
            <a:r>
              <a:rPr sz="2800" spc="-20" dirty="0">
                <a:solidFill>
                  <a:srgbClr val="000000"/>
                </a:solidFill>
                <a:latin typeface="Times New Roman" pitchFamily="18" charset="0"/>
                <a:cs typeface="Times New Roman" pitchFamily="18" charset="0"/>
              </a:rPr>
              <a:t> </a:t>
            </a:r>
            <a:r>
              <a:rPr sz="2800" dirty="0">
                <a:solidFill>
                  <a:srgbClr val="000000"/>
                </a:solidFill>
                <a:latin typeface="Times New Roman" pitchFamily="18" charset="0"/>
                <a:cs typeface="Times New Roman" pitchFamily="18" charset="0"/>
              </a:rPr>
              <a:t>Rogi</a:t>
            </a:r>
            <a:r>
              <a:rPr sz="2800" spc="-10" dirty="0">
                <a:solidFill>
                  <a:srgbClr val="000000"/>
                </a:solidFill>
                <a:latin typeface="Times New Roman" pitchFamily="18" charset="0"/>
                <a:cs typeface="Times New Roman" pitchFamily="18" charset="0"/>
              </a:rPr>
              <a:t> </a:t>
            </a:r>
            <a:r>
              <a:rPr sz="2800" spc="5" dirty="0">
                <a:solidFill>
                  <a:srgbClr val="000000"/>
                </a:solidFill>
                <a:latin typeface="Times New Roman" pitchFamily="18" charset="0"/>
                <a:cs typeface="Times New Roman" pitchFamily="18" charset="0"/>
              </a:rPr>
              <a:t>&amp;</a:t>
            </a:r>
            <a:r>
              <a:rPr sz="2800" spc="-15" dirty="0">
                <a:solidFill>
                  <a:srgbClr val="000000"/>
                </a:solidFill>
                <a:latin typeface="Times New Roman" pitchFamily="18" charset="0"/>
                <a:cs typeface="Times New Roman" pitchFamily="18" charset="0"/>
              </a:rPr>
              <a:t> </a:t>
            </a:r>
            <a:r>
              <a:rPr sz="2800" dirty="0">
                <a:solidFill>
                  <a:srgbClr val="000000"/>
                </a:solidFill>
                <a:latin typeface="Times New Roman" pitchFamily="18" charset="0"/>
                <a:cs typeface="Times New Roman" pitchFamily="18" charset="0"/>
              </a:rPr>
              <a:t>Roga</a:t>
            </a:r>
            <a:r>
              <a:rPr sz="2800" spc="-25" dirty="0">
                <a:solidFill>
                  <a:srgbClr val="000000"/>
                </a:solidFill>
                <a:latin typeface="Times New Roman" pitchFamily="18" charset="0"/>
                <a:cs typeface="Times New Roman" pitchFamily="18" charset="0"/>
              </a:rPr>
              <a:t> </a:t>
            </a:r>
            <a:r>
              <a:rPr sz="2800" spc="-5" dirty="0">
                <a:solidFill>
                  <a:srgbClr val="000000"/>
                </a:solidFill>
                <a:latin typeface="Times New Roman" pitchFamily="18" charset="0"/>
                <a:cs typeface="Times New Roman" pitchFamily="18" charset="0"/>
              </a:rPr>
              <a:t>Pariksha</a:t>
            </a:r>
            <a:r>
              <a:rPr sz="2800" spc="-15" dirty="0">
                <a:solidFill>
                  <a:srgbClr val="000000"/>
                </a:solidFill>
                <a:latin typeface="Times New Roman" pitchFamily="18" charset="0"/>
                <a:cs typeface="Times New Roman" pitchFamily="18" charset="0"/>
              </a:rPr>
              <a:t> </a:t>
            </a:r>
            <a:r>
              <a:rPr sz="2800" spc="-5" dirty="0">
                <a:solidFill>
                  <a:srgbClr val="000000"/>
                </a:solidFill>
                <a:latin typeface="Times New Roman" pitchFamily="18" charset="0"/>
                <a:cs typeface="Times New Roman" pitchFamily="18" charset="0"/>
              </a:rPr>
              <a:t>are</a:t>
            </a:r>
            <a:r>
              <a:rPr sz="2800" spc="-45" dirty="0">
                <a:solidFill>
                  <a:srgbClr val="000000"/>
                </a:solidFill>
                <a:latin typeface="Times New Roman" pitchFamily="18" charset="0"/>
                <a:cs typeface="Times New Roman" pitchFamily="18" charset="0"/>
              </a:rPr>
              <a:t> </a:t>
            </a:r>
            <a:r>
              <a:rPr sz="2800" spc="-5" dirty="0">
                <a:solidFill>
                  <a:srgbClr val="000000"/>
                </a:solidFill>
                <a:latin typeface="Times New Roman" pitchFamily="18" charset="0"/>
                <a:cs typeface="Times New Roman" pitchFamily="18" charset="0"/>
              </a:rPr>
              <a:t>as:</a:t>
            </a:r>
            <a:endParaRPr sz="2800">
              <a:latin typeface="Times New Roman" pitchFamily="18" charset="0"/>
              <a:cs typeface="Times New Roman" pitchFamily="18" charset="0"/>
            </a:endParaRPr>
          </a:p>
        </p:txBody>
      </p:sp>
      <p:grpSp>
        <p:nvGrpSpPr>
          <p:cNvPr id="2" name="object 26"/>
          <p:cNvGrpSpPr/>
          <p:nvPr/>
        </p:nvGrpSpPr>
        <p:grpSpPr>
          <a:xfrm>
            <a:off x="2396871" y="2692907"/>
            <a:ext cx="161449" cy="297180"/>
            <a:chOff x="3195827" y="2692907"/>
            <a:chExt cx="215265" cy="297180"/>
          </a:xfrm>
        </p:grpSpPr>
        <p:sp>
          <p:nvSpPr>
            <p:cNvPr id="27" name="object 27"/>
            <p:cNvSpPr/>
            <p:nvPr/>
          </p:nvSpPr>
          <p:spPr>
            <a:xfrm>
              <a:off x="3202685" y="2699765"/>
              <a:ext cx="201295" cy="283845"/>
            </a:xfrm>
            <a:custGeom>
              <a:avLst/>
              <a:gdLst/>
              <a:ahLst/>
              <a:cxnLst/>
              <a:rect l="l" t="t" r="r" b="b"/>
              <a:pathLst>
                <a:path w="201295" h="283844">
                  <a:moveTo>
                    <a:pt x="150875" y="0"/>
                  </a:moveTo>
                  <a:lnTo>
                    <a:pt x="50291" y="0"/>
                  </a:lnTo>
                  <a:lnTo>
                    <a:pt x="50291" y="182880"/>
                  </a:lnTo>
                  <a:lnTo>
                    <a:pt x="0" y="182880"/>
                  </a:lnTo>
                  <a:lnTo>
                    <a:pt x="100584" y="283463"/>
                  </a:lnTo>
                  <a:lnTo>
                    <a:pt x="201167" y="182880"/>
                  </a:lnTo>
                  <a:lnTo>
                    <a:pt x="150875" y="182880"/>
                  </a:lnTo>
                  <a:lnTo>
                    <a:pt x="150875" y="0"/>
                  </a:lnTo>
                  <a:close/>
                </a:path>
              </a:pathLst>
            </a:custGeom>
            <a:solidFill>
              <a:srgbClr val="A42F0F"/>
            </a:solidFill>
          </p:spPr>
          <p:txBody>
            <a:bodyPr wrap="square" lIns="0" tIns="0" rIns="0" bIns="0" rtlCol="0"/>
            <a:lstStyle/>
            <a:p>
              <a:endParaRPr>
                <a:latin typeface="Times New Roman" pitchFamily="18" charset="0"/>
                <a:cs typeface="Times New Roman" pitchFamily="18" charset="0"/>
              </a:endParaRPr>
            </a:p>
          </p:txBody>
        </p:sp>
        <p:sp>
          <p:nvSpPr>
            <p:cNvPr id="28" name="object 28"/>
            <p:cNvSpPr/>
            <p:nvPr/>
          </p:nvSpPr>
          <p:spPr>
            <a:xfrm>
              <a:off x="3202685" y="2699765"/>
              <a:ext cx="201295" cy="283845"/>
            </a:xfrm>
            <a:custGeom>
              <a:avLst/>
              <a:gdLst/>
              <a:ahLst/>
              <a:cxnLst/>
              <a:rect l="l" t="t" r="r" b="b"/>
              <a:pathLst>
                <a:path w="201295" h="283844">
                  <a:moveTo>
                    <a:pt x="0" y="182880"/>
                  </a:moveTo>
                  <a:lnTo>
                    <a:pt x="50291" y="182880"/>
                  </a:lnTo>
                  <a:lnTo>
                    <a:pt x="50291" y="0"/>
                  </a:lnTo>
                  <a:lnTo>
                    <a:pt x="150875" y="0"/>
                  </a:lnTo>
                  <a:lnTo>
                    <a:pt x="150875" y="182880"/>
                  </a:lnTo>
                  <a:lnTo>
                    <a:pt x="201167" y="182880"/>
                  </a:lnTo>
                  <a:lnTo>
                    <a:pt x="100584" y="283463"/>
                  </a:lnTo>
                  <a:lnTo>
                    <a:pt x="0" y="182880"/>
                  </a:lnTo>
                  <a:close/>
                </a:path>
              </a:pathLst>
            </a:custGeom>
            <a:ln w="13716">
              <a:solidFill>
                <a:srgbClr val="781F09"/>
              </a:solidFill>
            </a:ln>
          </p:spPr>
          <p:txBody>
            <a:bodyPr wrap="square" lIns="0" tIns="0" rIns="0" bIns="0" rtlCol="0"/>
            <a:lstStyle/>
            <a:p>
              <a:endParaRPr>
                <a:latin typeface="Times New Roman" pitchFamily="18" charset="0"/>
                <a:cs typeface="Times New Roman" pitchFamily="18" charset="0"/>
              </a:endParaRPr>
            </a:p>
          </p:txBody>
        </p:sp>
      </p:grpSp>
      <p:grpSp>
        <p:nvGrpSpPr>
          <p:cNvPr id="3" name="object 29"/>
          <p:cNvGrpSpPr/>
          <p:nvPr/>
        </p:nvGrpSpPr>
        <p:grpSpPr>
          <a:xfrm>
            <a:off x="6532245" y="2692907"/>
            <a:ext cx="161449" cy="297180"/>
            <a:chOff x="8709659" y="2692907"/>
            <a:chExt cx="215265" cy="297180"/>
          </a:xfrm>
        </p:grpSpPr>
        <p:sp>
          <p:nvSpPr>
            <p:cNvPr id="30" name="object 30"/>
            <p:cNvSpPr/>
            <p:nvPr/>
          </p:nvSpPr>
          <p:spPr>
            <a:xfrm>
              <a:off x="8716517" y="2699765"/>
              <a:ext cx="201295" cy="283845"/>
            </a:xfrm>
            <a:custGeom>
              <a:avLst/>
              <a:gdLst/>
              <a:ahLst/>
              <a:cxnLst/>
              <a:rect l="l" t="t" r="r" b="b"/>
              <a:pathLst>
                <a:path w="201295" h="283844">
                  <a:moveTo>
                    <a:pt x="150875" y="0"/>
                  </a:moveTo>
                  <a:lnTo>
                    <a:pt x="50291" y="0"/>
                  </a:lnTo>
                  <a:lnTo>
                    <a:pt x="50291" y="182880"/>
                  </a:lnTo>
                  <a:lnTo>
                    <a:pt x="0" y="182880"/>
                  </a:lnTo>
                  <a:lnTo>
                    <a:pt x="100583" y="283463"/>
                  </a:lnTo>
                  <a:lnTo>
                    <a:pt x="201167" y="182880"/>
                  </a:lnTo>
                  <a:lnTo>
                    <a:pt x="150875" y="182880"/>
                  </a:lnTo>
                  <a:lnTo>
                    <a:pt x="150875" y="0"/>
                  </a:lnTo>
                  <a:close/>
                </a:path>
              </a:pathLst>
            </a:custGeom>
            <a:solidFill>
              <a:srgbClr val="A42F0F"/>
            </a:solidFill>
          </p:spPr>
          <p:txBody>
            <a:bodyPr wrap="square" lIns="0" tIns="0" rIns="0" bIns="0" rtlCol="0"/>
            <a:lstStyle/>
            <a:p>
              <a:endParaRPr>
                <a:latin typeface="Times New Roman" pitchFamily="18" charset="0"/>
                <a:cs typeface="Times New Roman" pitchFamily="18" charset="0"/>
              </a:endParaRPr>
            </a:p>
          </p:txBody>
        </p:sp>
        <p:sp>
          <p:nvSpPr>
            <p:cNvPr id="31" name="object 31"/>
            <p:cNvSpPr/>
            <p:nvPr/>
          </p:nvSpPr>
          <p:spPr>
            <a:xfrm>
              <a:off x="8716517" y="2699765"/>
              <a:ext cx="201295" cy="283845"/>
            </a:xfrm>
            <a:custGeom>
              <a:avLst/>
              <a:gdLst/>
              <a:ahLst/>
              <a:cxnLst/>
              <a:rect l="l" t="t" r="r" b="b"/>
              <a:pathLst>
                <a:path w="201295" h="283844">
                  <a:moveTo>
                    <a:pt x="0" y="182880"/>
                  </a:moveTo>
                  <a:lnTo>
                    <a:pt x="50291" y="182880"/>
                  </a:lnTo>
                  <a:lnTo>
                    <a:pt x="50291" y="0"/>
                  </a:lnTo>
                  <a:lnTo>
                    <a:pt x="150875" y="0"/>
                  </a:lnTo>
                  <a:lnTo>
                    <a:pt x="150875" y="182880"/>
                  </a:lnTo>
                  <a:lnTo>
                    <a:pt x="201167" y="182880"/>
                  </a:lnTo>
                  <a:lnTo>
                    <a:pt x="100583" y="283463"/>
                  </a:lnTo>
                  <a:lnTo>
                    <a:pt x="0" y="182880"/>
                  </a:lnTo>
                  <a:close/>
                </a:path>
              </a:pathLst>
            </a:custGeom>
            <a:ln w="13715">
              <a:solidFill>
                <a:srgbClr val="781F09"/>
              </a:solidFill>
            </a:ln>
          </p:spPr>
          <p:txBody>
            <a:bodyPr wrap="square" lIns="0" tIns="0" rIns="0" bIns="0" rtlCol="0"/>
            <a:lstStyle/>
            <a:p>
              <a:endParaRPr>
                <a:latin typeface="Times New Roman" pitchFamily="18" charset="0"/>
                <a:cs typeface="Times New Roman" pitchFamily="18" charset="0"/>
              </a:endParaRPr>
            </a:p>
          </p:txBody>
        </p:sp>
      </p:grpSp>
      <p:sp>
        <p:nvSpPr>
          <p:cNvPr id="32" name="object 32"/>
          <p:cNvSpPr txBox="1"/>
          <p:nvPr/>
        </p:nvSpPr>
        <p:spPr>
          <a:xfrm>
            <a:off x="1295400" y="1447800"/>
            <a:ext cx="2641283" cy="1265731"/>
          </a:xfrm>
          <a:prstGeom prst="rect">
            <a:avLst/>
          </a:prstGeom>
        </p:spPr>
        <p:txBody>
          <a:bodyPr vert="horz" wrap="square" lIns="0" tIns="146050" rIns="0" bIns="0" rtlCol="0">
            <a:spAutoFit/>
          </a:bodyPr>
          <a:lstStyle/>
          <a:p>
            <a:pPr algn="ctr">
              <a:lnSpc>
                <a:spcPct val="100000"/>
              </a:lnSpc>
              <a:spcBef>
                <a:spcPts val="1150"/>
              </a:spcBef>
            </a:pPr>
            <a:r>
              <a:rPr sz="2400" b="1" spc="5" dirty="0">
                <a:latin typeface="Times New Roman" pitchFamily="18" charset="0"/>
                <a:cs typeface="Times New Roman" pitchFamily="18" charset="0"/>
              </a:rPr>
              <a:t>Methods</a:t>
            </a:r>
            <a:r>
              <a:rPr sz="2400" b="1" spc="-60" dirty="0">
                <a:latin typeface="Times New Roman" pitchFamily="18" charset="0"/>
                <a:cs typeface="Times New Roman" pitchFamily="18" charset="0"/>
              </a:rPr>
              <a:t> </a:t>
            </a:r>
            <a:r>
              <a:rPr sz="2400" b="1" spc="10" dirty="0">
                <a:latin typeface="Times New Roman" pitchFamily="18" charset="0"/>
                <a:cs typeface="Times New Roman" pitchFamily="18" charset="0"/>
              </a:rPr>
              <a:t>of</a:t>
            </a:r>
            <a:r>
              <a:rPr sz="2400" b="1" spc="-90" dirty="0">
                <a:latin typeface="Times New Roman" pitchFamily="18" charset="0"/>
                <a:cs typeface="Times New Roman" pitchFamily="18" charset="0"/>
              </a:rPr>
              <a:t> </a:t>
            </a:r>
            <a:r>
              <a:rPr sz="2400" b="1" spc="5" dirty="0">
                <a:latin typeface="Times New Roman" pitchFamily="18" charset="0"/>
                <a:cs typeface="Times New Roman" pitchFamily="18" charset="0"/>
              </a:rPr>
              <a:t>Rogi</a:t>
            </a:r>
            <a:r>
              <a:rPr sz="2400" b="1" spc="-60" dirty="0">
                <a:latin typeface="Times New Roman" pitchFamily="18" charset="0"/>
                <a:cs typeface="Times New Roman" pitchFamily="18" charset="0"/>
              </a:rPr>
              <a:t> </a:t>
            </a:r>
            <a:r>
              <a:rPr sz="2400" b="1" dirty="0">
                <a:latin typeface="Times New Roman" pitchFamily="18" charset="0"/>
                <a:cs typeface="Times New Roman" pitchFamily="18" charset="0"/>
              </a:rPr>
              <a:t>Pariksha:</a:t>
            </a:r>
            <a:endParaRPr sz="2400">
              <a:latin typeface="Times New Roman" pitchFamily="18" charset="0"/>
              <a:cs typeface="Times New Roman" pitchFamily="18" charset="0"/>
            </a:endParaRPr>
          </a:p>
          <a:p>
            <a:pPr marR="53340" algn="ctr">
              <a:lnSpc>
                <a:spcPct val="100000"/>
              </a:lnSpc>
              <a:spcBef>
                <a:spcPts val="780"/>
              </a:spcBef>
            </a:pPr>
            <a:r>
              <a:rPr sz="1800" b="1" spc="20" dirty="0">
                <a:latin typeface="Times New Roman" pitchFamily="18" charset="0"/>
                <a:cs typeface="Times New Roman" pitchFamily="18" charset="0"/>
              </a:rPr>
              <a:t>(Case</a:t>
            </a:r>
            <a:r>
              <a:rPr sz="1800" b="1" spc="-55" dirty="0">
                <a:latin typeface="Times New Roman" pitchFamily="18" charset="0"/>
                <a:cs typeface="Times New Roman" pitchFamily="18" charset="0"/>
              </a:rPr>
              <a:t> </a:t>
            </a:r>
            <a:r>
              <a:rPr sz="1800" b="1" spc="-65" dirty="0">
                <a:latin typeface="Times New Roman" pitchFamily="18" charset="0"/>
                <a:cs typeface="Times New Roman" pitchFamily="18" charset="0"/>
              </a:rPr>
              <a:t>taking)</a:t>
            </a:r>
            <a:endParaRPr sz="1800">
              <a:latin typeface="Times New Roman" pitchFamily="18" charset="0"/>
              <a:cs typeface="Times New Roman" pitchFamily="18" charset="0"/>
            </a:endParaRPr>
          </a:p>
        </p:txBody>
      </p:sp>
      <p:sp>
        <p:nvSpPr>
          <p:cNvPr id="33" name="object 33"/>
          <p:cNvSpPr txBox="1"/>
          <p:nvPr/>
        </p:nvSpPr>
        <p:spPr>
          <a:xfrm>
            <a:off x="5257800" y="1295400"/>
            <a:ext cx="2692241" cy="1151597"/>
          </a:xfrm>
          <a:prstGeom prst="rect">
            <a:avLst/>
          </a:prstGeom>
        </p:spPr>
        <p:txBody>
          <a:bodyPr vert="horz" wrap="square" lIns="0" tIns="83820" rIns="0" bIns="0" rtlCol="0">
            <a:spAutoFit/>
          </a:bodyPr>
          <a:lstStyle/>
          <a:p>
            <a:pPr marL="12700">
              <a:lnSpc>
                <a:spcPct val="100000"/>
              </a:lnSpc>
              <a:spcBef>
                <a:spcPts val="660"/>
              </a:spcBef>
            </a:pPr>
            <a:r>
              <a:rPr sz="2400" b="1" dirty="0">
                <a:latin typeface="Times New Roman" pitchFamily="18" charset="0"/>
                <a:cs typeface="Times New Roman" pitchFamily="18" charset="0"/>
              </a:rPr>
              <a:t>Methods</a:t>
            </a:r>
            <a:r>
              <a:rPr sz="2400" b="1" spc="-75" dirty="0">
                <a:latin typeface="Times New Roman" pitchFamily="18" charset="0"/>
                <a:cs typeface="Times New Roman" pitchFamily="18" charset="0"/>
              </a:rPr>
              <a:t> </a:t>
            </a:r>
            <a:r>
              <a:rPr sz="2400" b="1" spc="10" dirty="0">
                <a:latin typeface="Times New Roman" pitchFamily="18" charset="0"/>
                <a:cs typeface="Times New Roman" pitchFamily="18" charset="0"/>
              </a:rPr>
              <a:t>of</a:t>
            </a:r>
            <a:r>
              <a:rPr sz="2400" b="1" spc="-60" dirty="0">
                <a:latin typeface="Times New Roman" pitchFamily="18" charset="0"/>
                <a:cs typeface="Times New Roman" pitchFamily="18" charset="0"/>
              </a:rPr>
              <a:t> </a:t>
            </a:r>
            <a:r>
              <a:rPr sz="2400" b="1" spc="5" dirty="0">
                <a:latin typeface="Times New Roman" pitchFamily="18" charset="0"/>
                <a:cs typeface="Times New Roman" pitchFamily="18" charset="0"/>
              </a:rPr>
              <a:t>Roga</a:t>
            </a:r>
            <a:r>
              <a:rPr sz="2400" b="1" spc="-55" dirty="0">
                <a:latin typeface="Times New Roman" pitchFamily="18" charset="0"/>
                <a:cs typeface="Times New Roman" pitchFamily="18" charset="0"/>
              </a:rPr>
              <a:t> </a:t>
            </a:r>
            <a:r>
              <a:rPr sz="2400" b="1" dirty="0">
                <a:latin typeface="Times New Roman" pitchFamily="18" charset="0"/>
                <a:cs typeface="Times New Roman" pitchFamily="18" charset="0"/>
              </a:rPr>
              <a:t>Pariksha:</a:t>
            </a:r>
            <a:endParaRPr sz="2400">
              <a:latin typeface="Times New Roman" pitchFamily="18" charset="0"/>
              <a:cs typeface="Times New Roman" pitchFamily="18" charset="0"/>
            </a:endParaRPr>
          </a:p>
          <a:p>
            <a:pPr marL="1139190">
              <a:lnSpc>
                <a:spcPct val="100000"/>
              </a:lnSpc>
              <a:spcBef>
                <a:spcPts val="409"/>
              </a:spcBef>
            </a:pPr>
            <a:r>
              <a:rPr sz="1800" b="1" spc="-70" dirty="0">
                <a:latin typeface="Times New Roman" pitchFamily="18" charset="0"/>
                <a:cs typeface="Times New Roman" pitchFamily="18" charset="0"/>
              </a:rPr>
              <a:t>(Diagnosis)</a:t>
            </a:r>
            <a:endParaRPr sz="1800">
              <a:latin typeface="Times New Roman" pitchFamily="18" charset="0"/>
              <a:cs typeface="Times New Roman" pitchFamily="18" charset="0"/>
            </a:endParaRPr>
          </a:p>
        </p:txBody>
      </p:sp>
      <p:sp>
        <p:nvSpPr>
          <p:cNvPr id="34" name="object 34"/>
          <p:cNvSpPr txBox="1"/>
          <p:nvPr/>
        </p:nvSpPr>
        <p:spPr>
          <a:xfrm>
            <a:off x="1752600" y="3124200"/>
            <a:ext cx="1693069" cy="3702552"/>
          </a:xfrm>
          <a:prstGeom prst="rect">
            <a:avLst/>
          </a:prstGeom>
        </p:spPr>
        <p:txBody>
          <a:bodyPr vert="horz" wrap="square" lIns="0" tIns="12700" rIns="0" bIns="0" rtlCol="0">
            <a:spAutoFit/>
          </a:bodyPr>
          <a:lstStyle/>
          <a:p>
            <a:pPr marL="12700" algn="just">
              <a:lnSpc>
                <a:spcPct val="150000"/>
              </a:lnSpc>
              <a:spcBef>
                <a:spcPts val="100"/>
              </a:spcBef>
            </a:pPr>
            <a:r>
              <a:rPr sz="1800" b="1" spc="-120" dirty="0">
                <a:latin typeface="Times New Roman" pitchFamily="18" charset="0"/>
                <a:cs typeface="Times New Roman" pitchFamily="18" charset="0"/>
              </a:rPr>
              <a:t>Trivi</a:t>
            </a:r>
            <a:r>
              <a:rPr sz="1800" b="1" spc="-165" dirty="0">
                <a:latin typeface="Times New Roman" pitchFamily="18" charset="0"/>
                <a:cs typeface="Times New Roman" pitchFamily="18" charset="0"/>
              </a:rPr>
              <a:t>d</a:t>
            </a:r>
            <a:r>
              <a:rPr sz="1800" b="1" spc="-75" dirty="0">
                <a:latin typeface="Times New Roman" pitchFamily="18" charset="0"/>
                <a:cs typeface="Times New Roman" pitchFamily="18" charset="0"/>
              </a:rPr>
              <a:t>h</a:t>
            </a:r>
            <a:r>
              <a:rPr sz="1800" b="1" spc="-30" dirty="0">
                <a:latin typeface="Times New Roman" pitchFamily="18" charset="0"/>
                <a:cs typeface="Times New Roman" pitchFamily="18" charset="0"/>
              </a:rPr>
              <a:t> </a:t>
            </a:r>
            <a:r>
              <a:rPr sz="1800" b="1" spc="-45" dirty="0">
                <a:latin typeface="Times New Roman" pitchFamily="18" charset="0"/>
                <a:cs typeface="Times New Roman" pitchFamily="18" charset="0"/>
              </a:rPr>
              <a:t>pari</a:t>
            </a:r>
            <a:r>
              <a:rPr sz="1800" b="1" spc="-40" dirty="0">
                <a:latin typeface="Times New Roman" pitchFamily="18" charset="0"/>
                <a:cs typeface="Times New Roman" pitchFamily="18" charset="0"/>
              </a:rPr>
              <a:t>k</a:t>
            </a:r>
            <a:r>
              <a:rPr sz="1800" b="1" spc="-35" dirty="0">
                <a:latin typeface="Times New Roman" pitchFamily="18" charset="0"/>
                <a:cs typeface="Times New Roman" pitchFamily="18" charset="0"/>
              </a:rPr>
              <a:t>sha</a:t>
            </a:r>
            <a:endParaRPr sz="1800">
              <a:latin typeface="Times New Roman" pitchFamily="18" charset="0"/>
              <a:cs typeface="Times New Roman" pitchFamily="18" charset="0"/>
            </a:endParaRPr>
          </a:p>
          <a:p>
            <a:pPr marL="12700" marR="5080" algn="just">
              <a:lnSpc>
                <a:spcPct val="150000"/>
              </a:lnSpc>
            </a:pPr>
            <a:r>
              <a:rPr sz="1800" b="1" spc="-40" dirty="0">
                <a:latin typeface="Times New Roman" pitchFamily="18" charset="0"/>
                <a:cs typeface="Times New Roman" pitchFamily="18" charset="0"/>
              </a:rPr>
              <a:t>Chaturvidh </a:t>
            </a:r>
            <a:r>
              <a:rPr sz="1800" b="1" spc="-45" dirty="0">
                <a:latin typeface="Times New Roman" pitchFamily="18" charset="0"/>
                <a:cs typeface="Times New Roman" pitchFamily="18" charset="0"/>
              </a:rPr>
              <a:t>pariksha </a:t>
            </a:r>
            <a:r>
              <a:rPr sz="1800" b="1" spc="-520" dirty="0">
                <a:latin typeface="Times New Roman" pitchFamily="18" charset="0"/>
                <a:cs typeface="Times New Roman" pitchFamily="18" charset="0"/>
              </a:rPr>
              <a:t> </a:t>
            </a:r>
            <a:r>
              <a:rPr sz="1800" b="1" spc="-40" dirty="0">
                <a:latin typeface="Times New Roman" pitchFamily="18" charset="0"/>
                <a:cs typeface="Times New Roman" pitchFamily="18" charset="0"/>
              </a:rPr>
              <a:t>Shadhvidh pariksha </a:t>
            </a:r>
            <a:r>
              <a:rPr sz="1800" b="1" spc="-515" dirty="0">
                <a:latin typeface="Times New Roman" pitchFamily="18" charset="0"/>
                <a:cs typeface="Times New Roman" pitchFamily="18" charset="0"/>
              </a:rPr>
              <a:t> </a:t>
            </a:r>
            <a:r>
              <a:rPr sz="1800" b="1" spc="-40" dirty="0">
                <a:latin typeface="Times New Roman" pitchFamily="18" charset="0"/>
                <a:cs typeface="Times New Roman" pitchFamily="18" charset="0"/>
              </a:rPr>
              <a:t>Astavidh</a:t>
            </a:r>
            <a:r>
              <a:rPr sz="1800" b="1" spc="-45" dirty="0">
                <a:latin typeface="Times New Roman" pitchFamily="18" charset="0"/>
                <a:cs typeface="Times New Roman" pitchFamily="18" charset="0"/>
              </a:rPr>
              <a:t> </a:t>
            </a:r>
            <a:r>
              <a:rPr sz="1800" b="1" spc="-70" dirty="0">
                <a:latin typeface="Times New Roman" pitchFamily="18" charset="0"/>
                <a:cs typeface="Times New Roman" pitchFamily="18" charset="0"/>
              </a:rPr>
              <a:t>Pariksha</a:t>
            </a:r>
            <a:endParaRPr sz="1800">
              <a:latin typeface="Times New Roman" pitchFamily="18" charset="0"/>
              <a:cs typeface="Times New Roman" pitchFamily="18" charset="0"/>
            </a:endParaRPr>
          </a:p>
          <a:p>
            <a:pPr marL="12700" algn="just">
              <a:lnSpc>
                <a:spcPct val="150000"/>
              </a:lnSpc>
            </a:pPr>
            <a:r>
              <a:rPr sz="1800" b="1" spc="-30" smtClean="0">
                <a:latin typeface="Times New Roman" pitchFamily="18" charset="0"/>
                <a:cs typeface="Times New Roman" pitchFamily="18" charset="0"/>
              </a:rPr>
              <a:t>Dashavidh</a:t>
            </a:r>
            <a:r>
              <a:rPr sz="1800" b="1" spc="-70" smtClean="0">
                <a:latin typeface="Times New Roman" pitchFamily="18" charset="0"/>
                <a:cs typeface="Times New Roman" pitchFamily="18" charset="0"/>
              </a:rPr>
              <a:t> </a:t>
            </a:r>
            <a:r>
              <a:rPr sz="1800" b="1" spc="-70" dirty="0">
                <a:latin typeface="Times New Roman" pitchFamily="18" charset="0"/>
                <a:cs typeface="Times New Roman" pitchFamily="18" charset="0"/>
              </a:rPr>
              <a:t>Pariksha</a:t>
            </a:r>
            <a:endParaRPr sz="1800">
              <a:latin typeface="Times New Roman" pitchFamily="18" charset="0"/>
              <a:cs typeface="Times New Roman" pitchFamily="18" charset="0"/>
            </a:endParaRPr>
          </a:p>
        </p:txBody>
      </p:sp>
      <p:sp>
        <p:nvSpPr>
          <p:cNvPr id="35" name="object 35"/>
          <p:cNvSpPr txBox="1"/>
          <p:nvPr/>
        </p:nvSpPr>
        <p:spPr>
          <a:xfrm>
            <a:off x="5954459" y="3194761"/>
            <a:ext cx="1531620" cy="2926442"/>
          </a:xfrm>
          <a:prstGeom prst="rect">
            <a:avLst/>
          </a:prstGeom>
        </p:spPr>
        <p:txBody>
          <a:bodyPr vert="horz" wrap="square" lIns="0" tIns="12700" rIns="0" bIns="0" rtlCol="0">
            <a:spAutoFit/>
          </a:bodyPr>
          <a:lstStyle/>
          <a:p>
            <a:pPr marL="167640">
              <a:lnSpc>
                <a:spcPct val="100000"/>
              </a:lnSpc>
              <a:spcBef>
                <a:spcPts val="100"/>
              </a:spcBef>
            </a:pPr>
            <a:r>
              <a:rPr sz="1800" b="1" spc="5" dirty="0">
                <a:latin typeface="Times New Roman" pitchFamily="18" charset="0"/>
                <a:cs typeface="Times New Roman" pitchFamily="18" charset="0"/>
              </a:rPr>
              <a:t>Nidana</a:t>
            </a:r>
            <a:r>
              <a:rPr sz="1800" b="1" spc="-100" dirty="0">
                <a:latin typeface="Times New Roman" pitchFamily="18" charset="0"/>
                <a:cs typeface="Times New Roman" pitchFamily="18" charset="0"/>
              </a:rPr>
              <a:t> </a:t>
            </a:r>
            <a:r>
              <a:rPr sz="1800" b="1" spc="5" dirty="0">
                <a:latin typeface="Times New Roman" pitchFamily="18" charset="0"/>
                <a:cs typeface="Times New Roman" pitchFamily="18" charset="0"/>
              </a:rPr>
              <a:t>Panchak</a:t>
            </a:r>
            <a:endParaRPr sz="1800">
              <a:latin typeface="Times New Roman" pitchFamily="18" charset="0"/>
              <a:cs typeface="Times New Roman" pitchFamily="18" charset="0"/>
            </a:endParaRPr>
          </a:p>
          <a:p>
            <a:pPr>
              <a:lnSpc>
                <a:spcPct val="100000"/>
              </a:lnSpc>
              <a:spcBef>
                <a:spcPts val="50"/>
              </a:spcBef>
            </a:pPr>
            <a:endParaRPr sz="1750">
              <a:latin typeface="Times New Roman" pitchFamily="18" charset="0"/>
              <a:cs typeface="Times New Roman" pitchFamily="18" charset="0"/>
            </a:endParaRPr>
          </a:p>
          <a:p>
            <a:pPr marL="355600" indent="-342900">
              <a:lnSpc>
                <a:spcPct val="150000"/>
              </a:lnSpc>
              <a:buAutoNum type="arabicPeriod"/>
              <a:tabLst>
                <a:tab pos="354965" algn="l"/>
                <a:tab pos="355600" algn="l"/>
              </a:tabLst>
            </a:pPr>
            <a:r>
              <a:rPr sz="1800" b="1" spc="5" dirty="0">
                <a:latin typeface="Times New Roman" pitchFamily="18" charset="0"/>
                <a:cs typeface="Times New Roman" pitchFamily="18" charset="0"/>
              </a:rPr>
              <a:t>Nidana</a:t>
            </a:r>
            <a:endParaRPr sz="1800">
              <a:latin typeface="Times New Roman" pitchFamily="18" charset="0"/>
              <a:cs typeface="Times New Roman" pitchFamily="18" charset="0"/>
            </a:endParaRPr>
          </a:p>
          <a:p>
            <a:pPr marL="355600" indent="-342900">
              <a:lnSpc>
                <a:spcPct val="150000"/>
              </a:lnSpc>
              <a:buAutoNum type="arabicPeriod"/>
              <a:tabLst>
                <a:tab pos="354965" algn="l"/>
                <a:tab pos="355600" algn="l"/>
              </a:tabLst>
            </a:pPr>
            <a:r>
              <a:rPr sz="1800" b="1" spc="-55" smtClean="0">
                <a:latin typeface="Times New Roman" pitchFamily="18" charset="0"/>
                <a:cs typeface="Times New Roman" pitchFamily="18" charset="0"/>
              </a:rPr>
              <a:t>Purvarupa</a:t>
            </a:r>
            <a:endParaRPr sz="1800">
              <a:latin typeface="Times New Roman" pitchFamily="18" charset="0"/>
              <a:cs typeface="Times New Roman" pitchFamily="18" charset="0"/>
            </a:endParaRPr>
          </a:p>
          <a:p>
            <a:pPr marL="355600" indent="-342900">
              <a:lnSpc>
                <a:spcPct val="150000"/>
              </a:lnSpc>
              <a:spcBef>
                <a:spcPts val="5"/>
              </a:spcBef>
              <a:buAutoNum type="arabicPeriod"/>
              <a:tabLst>
                <a:tab pos="354965" algn="l"/>
                <a:tab pos="355600" algn="l"/>
              </a:tabLst>
            </a:pPr>
            <a:r>
              <a:rPr sz="1800" b="1" spc="-45" smtClean="0">
                <a:latin typeface="Times New Roman" pitchFamily="18" charset="0"/>
                <a:cs typeface="Times New Roman" pitchFamily="18" charset="0"/>
              </a:rPr>
              <a:t>Rupa</a:t>
            </a:r>
            <a:endParaRPr sz="1800">
              <a:latin typeface="Times New Roman" pitchFamily="18" charset="0"/>
              <a:cs typeface="Times New Roman" pitchFamily="18" charset="0"/>
            </a:endParaRPr>
          </a:p>
          <a:p>
            <a:pPr marL="355600" indent="-342900">
              <a:lnSpc>
                <a:spcPct val="150000"/>
              </a:lnSpc>
              <a:spcBef>
                <a:spcPts val="5"/>
              </a:spcBef>
              <a:buAutoNum type="arabicPeriod"/>
              <a:tabLst>
                <a:tab pos="354965" algn="l"/>
                <a:tab pos="355600" algn="l"/>
              </a:tabLst>
            </a:pPr>
            <a:r>
              <a:rPr sz="1800" b="1" spc="-15" smtClean="0">
                <a:latin typeface="Times New Roman" pitchFamily="18" charset="0"/>
                <a:cs typeface="Times New Roman" pitchFamily="18" charset="0"/>
              </a:rPr>
              <a:t>Upashay</a:t>
            </a:r>
            <a:endParaRPr sz="1800">
              <a:latin typeface="Times New Roman" pitchFamily="18" charset="0"/>
              <a:cs typeface="Times New Roman" pitchFamily="18" charset="0"/>
            </a:endParaRPr>
          </a:p>
          <a:p>
            <a:pPr marL="355600" indent="-342900">
              <a:lnSpc>
                <a:spcPct val="150000"/>
              </a:lnSpc>
              <a:spcBef>
                <a:spcPts val="5"/>
              </a:spcBef>
              <a:buAutoNum type="arabicPeriod"/>
              <a:tabLst>
                <a:tab pos="354965" algn="l"/>
                <a:tab pos="355600" algn="l"/>
              </a:tabLst>
            </a:pPr>
            <a:r>
              <a:rPr sz="1800" b="1" spc="-50" smtClean="0">
                <a:latin typeface="Times New Roman" pitchFamily="18" charset="0"/>
                <a:cs typeface="Times New Roman" pitchFamily="18" charset="0"/>
              </a:rPr>
              <a:t>Samprapti</a:t>
            </a:r>
            <a:endParaRPr sz="1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401080" cy="5840435"/>
          </a:xfrm>
        </p:spPr>
        <p:txBody>
          <a:bodyPr>
            <a:normAutofit lnSpcReduction="10000"/>
          </a:bodyPr>
          <a:lstStyle/>
          <a:p>
            <a:pPr>
              <a:buNone/>
            </a:pPr>
            <a:r>
              <a:rPr lang="en-IN" b="1" dirty="0" smtClean="0"/>
              <a:t>Causes</a:t>
            </a:r>
          </a:p>
          <a:p>
            <a:pPr>
              <a:buNone/>
            </a:pPr>
            <a:r>
              <a:rPr lang="en-IN" dirty="0" smtClean="0"/>
              <a:t> I.  </a:t>
            </a:r>
            <a:r>
              <a:rPr lang="en-IN" b="1" dirty="0" smtClean="0"/>
              <a:t>Inflammatory</a:t>
            </a:r>
            <a:r>
              <a:rPr lang="en-IN" dirty="0" smtClean="0"/>
              <a:t> </a:t>
            </a:r>
          </a:p>
          <a:p>
            <a:pPr marL="514350" indent="-514350">
              <a:buFont typeface="+mj-lt"/>
              <a:buAutoNum type="alphaUcPeriod"/>
            </a:pPr>
            <a:r>
              <a:rPr lang="en-IN" dirty="0" smtClean="0"/>
              <a:t>Acute Lymphadenitis</a:t>
            </a:r>
          </a:p>
          <a:p>
            <a:pPr marL="514350" indent="-514350">
              <a:buFont typeface="+mj-lt"/>
              <a:buAutoNum type="alphaUcPeriod"/>
            </a:pPr>
            <a:r>
              <a:rPr lang="en-IN" dirty="0" smtClean="0"/>
              <a:t>Chronic Lymphadenitis:</a:t>
            </a:r>
          </a:p>
          <a:p>
            <a:pPr marL="514350" indent="-514350">
              <a:buFont typeface="Courier New" pitchFamily="49" charset="0"/>
              <a:buChar char="o"/>
            </a:pPr>
            <a:r>
              <a:rPr lang="en-IN" dirty="0" smtClean="0"/>
              <a:t>Septic </a:t>
            </a:r>
          </a:p>
          <a:p>
            <a:pPr marL="514350" indent="-514350">
              <a:buFont typeface="Courier New" pitchFamily="49" charset="0"/>
              <a:buChar char="o"/>
            </a:pPr>
            <a:r>
              <a:rPr lang="en-IN" dirty="0" smtClean="0"/>
              <a:t>Tuberculosis</a:t>
            </a:r>
          </a:p>
          <a:p>
            <a:pPr marL="514350" indent="-514350">
              <a:buFont typeface="Courier New" pitchFamily="49" charset="0"/>
              <a:buChar char="o"/>
            </a:pPr>
            <a:r>
              <a:rPr lang="en-IN" dirty="0" smtClean="0"/>
              <a:t>Syphilis</a:t>
            </a:r>
          </a:p>
          <a:p>
            <a:pPr marL="514350" indent="-514350">
              <a:buFont typeface="Courier New" pitchFamily="49" charset="0"/>
              <a:buChar char="o"/>
            </a:pPr>
            <a:r>
              <a:rPr lang="en-IN" dirty="0" err="1" smtClean="0"/>
              <a:t>Filariasis</a:t>
            </a:r>
            <a:endParaRPr lang="en-IN" dirty="0" smtClean="0"/>
          </a:p>
          <a:p>
            <a:pPr marL="514350" indent="-514350">
              <a:buFont typeface="Courier New" pitchFamily="49" charset="0"/>
              <a:buChar char="o"/>
            </a:pPr>
            <a:r>
              <a:rPr lang="en-IN" dirty="0" err="1" smtClean="0"/>
              <a:t>Lymphogranuloma</a:t>
            </a:r>
            <a:r>
              <a:rPr lang="en-IN" dirty="0" smtClean="0"/>
              <a:t> </a:t>
            </a:r>
            <a:r>
              <a:rPr lang="en-IN" dirty="0" err="1" smtClean="0"/>
              <a:t>inguinale</a:t>
            </a:r>
            <a:endParaRPr lang="en-IN" dirty="0" smtClean="0"/>
          </a:p>
          <a:p>
            <a:pPr marL="514350" indent="-514350">
              <a:buFont typeface="Courier New" pitchFamily="49" charset="0"/>
              <a:buChar char="o"/>
            </a:pPr>
            <a:r>
              <a:rPr lang="en-IN" dirty="0" smtClean="0"/>
              <a:t>HIV with PGL or AIDS</a:t>
            </a:r>
            <a:endParaRPr lang="en-IN"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85728"/>
            <a:ext cx="8329642" cy="5840435"/>
          </a:xfrm>
        </p:spPr>
        <p:txBody>
          <a:bodyPr>
            <a:normAutofit lnSpcReduction="10000"/>
          </a:bodyPr>
          <a:lstStyle/>
          <a:p>
            <a:pPr>
              <a:buNone/>
            </a:pPr>
            <a:r>
              <a:rPr lang="en-IN" dirty="0" smtClean="0"/>
              <a:t>II. </a:t>
            </a:r>
            <a:r>
              <a:rPr lang="en-IN" dirty="0" err="1" smtClean="0"/>
              <a:t>Neoplastic</a:t>
            </a:r>
            <a:endParaRPr lang="en-IN" dirty="0" smtClean="0"/>
          </a:p>
          <a:p>
            <a:pPr marL="514350" indent="-514350">
              <a:buFont typeface="+mj-lt"/>
              <a:buAutoNum type="alphaUcPeriod"/>
            </a:pPr>
            <a:r>
              <a:rPr lang="en-IN" dirty="0" smtClean="0"/>
              <a:t>Primary: </a:t>
            </a:r>
            <a:r>
              <a:rPr lang="en-IN" dirty="0" err="1" smtClean="0"/>
              <a:t>Lymphosarcoma</a:t>
            </a:r>
            <a:endParaRPr lang="en-IN" dirty="0" smtClean="0"/>
          </a:p>
          <a:p>
            <a:pPr marL="514350" indent="-514350">
              <a:buFont typeface="+mj-lt"/>
              <a:buAutoNum type="alphaUcPeriod"/>
            </a:pPr>
            <a:r>
              <a:rPr lang="en-IN" dirty="0" err="1" smtClean="0"/>
              <a:t>Sectondary</a:t>
            </a:r>
            <a:r>
              <a:rPr lang="en-IN" dirty="0" smtClean="0"/>
              <a:t> : Carcinoma, sarcoma, Malignant melanoma</a:t>
            </a:r>
          </a:p>
          <a:p>
            <a:pPr marL="514350" indent="-514350">
              <a:buNone/>
            </a:pPr>
            <a:r>
              <a:rPr lang="en-IN" dirty="0" smtClean="0"/>
              <a:t>III. </a:t>
            </a:r>
            <a:r>
              <a:rPr lang="en-IN" dirty="0" err="1" smtClean="0"/>
              <a:t>Hematological</a:t>
            </a:r>
            <a:r>
              <a:rPr lang="en-IN" dirty="0" smtClean="0"/>
              <a:t>:</a:t>
            </a:r>
          </a:p>
          <a:p>
            <a:pPr marL="514350" indent="-514350">
              <a:buFont typeface="+mj-lt"/>
              <a:buAutoNum type="alphaUcPeriod"/>
            </a:pPr>
            <a:r>
              <a:rPr lang="en-IN" dirty="0" smtClean="0"/>
              <a:t>Hodgkin’s disease</a:t>
            </a:r>
          </a:p>
          <a:p>
            <a:pPr marL="514350" indent="-514350">
              <a:buFont typeface="+mj-lt"/>
              <a:buAutoNum type="alphaUcPeriod"/>
            </a:pPr>
            <a:r>
              <a:rPr lang="en-IN" dirty="0" smtClean="0"/>
              <a:t>Non-Hodgkin’s  lymphoma</a:t>
            </a:r>
          </a:p>
          <a:p>
            <a:pPr marL="514350" indent="-514350">
              <a:buFont typeface="+mj-lt"/>
              <a:buAutoNum type="alphaUcPeriod"/>
            </a:pPr>
            <a:r>
              <a:rPr lang="en-IN" dirty="0" smtClean="0"/>
              <a:t>Chronic lymphatic </a:t>
            </a:r>
            <a:r>
              <a:rPr lang="en-IN" dirty="0" err="1" smtClean="0"/>
              <a:t>leukemia</a:t>
            </a:r>
            <a:endParaRPr lang="en-IN" dirty="0" smtClean="0"/>
          </a:p>
          <a:p>
            <a:pPr marL="514350" indent="-514350">
              <a:buNone/>
            </a:pPr>
            <a:r>
              <a:rPr lang="en-IN" dirty="0" smtClean="0"/>
              <a:t>IV. Immunological:</a:t>
            </a:r>
          </a:p>
          <a:p>
            <a:pPr marL="514350" indent="-514350">
              <a:buNone/>
            </a:pPr>
            <a:r>
              <a:rPr lang="en-IN" dirty="0"/>
              <a:t> </a:t>
            </a:r>
            <a:r>
              <a:rPr lang="en-IN" dirty="0" smtClean="0"/>
              <a:t>     Serum sickness, drug reaction, SLE and rheumatoid arthritis</a:t>
            </a:r>
            <a:endParaRPr lang="en-IN"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428604"/>
            <a:ext cx="8429684" cy="5929354"/>
          </a:xfrm>
        </p:spPr>
        <p:txBody>
          <a:bodyPr/>
          <a:lstStyle/>
          <a:p>
            <a:pPr>
              <a:buNone/>
            </a:pPr>
            <a:r>
              <a:rPr lang="en-IN" dirty="0" smtClean="0"/>
              <a:t>Causes of Generalised </a:t>
            </a:r>
            <a:r>
              <a:rPr lang="en-IN" dirty="0" err="1" smtClean="0"/>
              <a:t>Lymphaenopathy</a:t>
            </a:r>
            <a:r>
              <a:rPr lang="en-IN" dirty="0" smtClean="0"/>
              <a:t> </a:t>
            </a:r>
          </a:p>
          <a:p>
            <a:pPr marL="514350" indent="-514350">
              <a:buFont typeface="Courier New" pitchFamily="49" charset="0"/>
              <a:buChar char="o"/>
            </a:pPr>
            <a:r>
              <a:rPr lang="en-IN" dirty="0" smtClean="0"/>
              <a:t>Tuberculosis</a:t>
            </a:r>
          </a:p>
          <a:p>
            <a:pPr marL="514350" indent="-514350">
              <a:buFont typeface="Courier New" pitchFamily="49" charset="0"/>
              <a:buChar char="o"/>
            </a:pPr>
            <a:r>
              <a:rPr lang="en-IN" dirty="0" smtClean="0"/>
              <a:t>Infectious Mononucleosis</a:t>
            </a:r>
          </a:p>
          <a:p>
            <a:pPr marL="514350" indent="-514350">
              <a:buFont typeface="Courier New" pitchFamily="49" charset="0"/>
              <a:buChar char="o"/>
            </a:pPr>
            <a:r>
              <a:rPr lang="en-IN" dirty="0" smtClean="0"/>
              <a:t>Secondary </a:t>
            </a:r>
            <a:r>
              <a:rPr lang="en-IN" dirty="0" err="1" smtClean="0"/>
              <a:t>Syphillis</a:t>
            </a:r>
            <a:endParaRPr lang="en-IN" dirty="0" smtClean="0"/>
          </a:p>
          <a:p>
            <a:pPr marL="514350" indent="-514350">
              <a:buFont typeface="Courier New" pitchFamily="49" charset="0"/>
              <a:buChar char="o"/>
            </a:pPr>
            <a:r>
              <a:rPr lang="en-IN" dirty="0" smtClean="0"/>
              <a:t>H.I.V </a:t>
            </a:r>
          </a:p>
          <a:p>
            <a:pPr marL="514350" indent="-514350">
              <a:buFont typeface="Courier New" pitchFamily="49" charset="0"/>
              <a:buChar char="o"/>
            </a:pPr>
            <a:r>
              <a:rPr lang="en-IN" dirty="0" err="1" smtClean="0"/>
              <a:t>Hodgkins</a:t>
            </a:r>
            <a:r>
              <a:rPr lang="en-IN" dirty="0" smtClean="0"/>
              <a:t> Lymphoma, Non </a:t>
            </a:r>
            <a:r>
              <a:rPr lang="en-IN" dirty="0" err="1" smtClean="0"/>
              <a:t>Hodgkins</a:t>
            </a:r>
            <a:r>
              <a:rPr lang="en-IN" dirty="0" smtClean="0"/>
              <a:t> </a:t>
            </a:r>
          </a:p>
          <a:p>
            <a:pPr marL="514350" indent="-514350">
              <a:buFont typeface="Courier New" pitchFamily="49" charset="0"/>
              <a:buChar char="o"/>
            </a:pPr>
            <a:r>
              <a:rPr lang="en-IN" dirty="0" smtClean="0"/>
              <a:t>Lymphatic </a:t>
            </a:r>
            <a:r>
              <a:rPr lang="en-IN" dirty="0" err="1" smtClean="0"/>
              <a:t>Leukemia</a:t>
            </a:r>
            <a:endParaRPr lang="en-IN" dirty="0" smtClean="0"/>
          </a:p>
          <a:p>
            <a:pPr marL="514350" indent="-514350">
              <a:buFont typeface="Courier New" pitchFamily="49" charset="0"/>
              <a:buChar char="o"/>
            </a:pPr>
            <a:r>
              <a:rPr lang="en-IN" dirty="0" err="1" smtClean="0"/>
              <a:t>Sarcoidosis</a:t>
            </a:r>
            <a:r>
              <a:rPr lang="en-IN" dirty="0" smtClean="0"/>
              <a:t>, Brucellosis, Toxoplasmosis</a:t>
            </a:r>
            <a:endParaRPr lang="en-IN"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Thickened Nerves</a:t>
            </a:r>
            <a:endParaRPr lang="en-IN" dirty="0"/>
          </a:p>
        </p:txBody>
      </p:sp>
      <p:sp>
        <p:nvSpPr>
          <p:cNvPr id="3" name="Content Placeholder 2"/>
          <p:cNvSpPr>
            <a:spLocks noGrp="1"/>
          </p:cNvSpPr>
          <p:nvPr>
            <p:ph idx="1"/>
          </p:nvPr>
        </p:nvSpPr>
        <p:spPr/>
        <p:txBody>
          <a:bodyPr>
            <a:normAutofit fontScale="70000" lnSpcReduction="20000"/>
          </a:bodyPr>
          <a:lstStyle/>
          <a:p>
            <a:pPr>
              <a:buNone/>
            </a:pPr>
            <a:r>
              <a:rPr lang="en-IN" dirty="0" smtClean="0"/>
              <a:t>Causes:</a:t>
            </a:r>
          </a:p>
          <a:p>
            <a:pPr>
              <a:buFont typeface="Courier New" pitchFamily="49" charset="0"/>
              <a:buChar char="o"/>
            </a:pPr>
            <a:r>
              <a:rPr lang="en-IN" dirty="0" smtClean="0"/>
              <a:t>Leprosy</a:t>
            </a:r>
          </a:p>
          <a:p>
            <a:pPr>
              <a:buFont typeface="Courier New" pitchFamily="49" charset="0"/>
              <a:buChar char="o"/>
            </a:pPr>
            <a:r>
              <a:rPr lang="en-IN" dirty="0" smtClean="0"/>
              <a:t>Neurofibromatosis</a:t>
            </a:r>
          </a:p>
          <a:p>
            <a:pPr>
              <a:buFont typeface="Courier New" pitchFamily="49" charset="0"/>
              <a:buChar char="o"/>
            </a:pPr>
            <a:r>
              <a:rPr lang="en-IN" dirty="0" smtClean="0"/>
              <a:t>Diabetes</a:t>
            </a:r>
          </a:p>
          <a:p>
            <a:pPr>
              <a:buFont typeface="Courier New" pitchFamily="49" charset="0"/>
              <a:buChar char="o"/>
            </a:pPr>
            <a:r>
              <a:rPr lang="en-IN" dirty="0" err="1" smtClean="0"/>
              <a:t>Amyloidosis</a:t>
            </a:r>
            <a:endParaRPr lang="en-IN" dirty="0" smtClean="0"/>
          </a:p>
          <a:p>
            <a:pPr>
              <a:buFont typeface="Courier New" pitchFamily="49" charset="0"/>
              <a:buChar char="o"/>
            </a:pPr>
            <a:r>
              <a:rPr lang="en-IN" dirty="0" smtClean="0"/>
              <a:t>Charcot Marie Tooth syndrome</a:t>
            </a:r>
          </a:p>
          <a:p>
            <a:pPr>
              <a:buFont typeface="Courier New" pitchFamily="49" charset="0"/>
              <a:buChar char="o"/>
            </a:pPr>
            <a:r>
              <a:rPr lang="en-IN" dirty="0" err="1" smtClean="0"/>
              <a:t>Sarcoidosis</a:t>
            </a:r>
            <a:endParaRPr lang="en-IN" dirty="0" smtClean="0"/>
          </a:p>
          <a:p>
            <a:pPr>
              <a:buFont typeface="Courier New" pitchFamily="49" charset="0"/>
              <a:buChar char="o"/>
            </a:pPr>
            <a:r>
              <a:rPr lang="en-IN" dirty="0" err="1" smtClean="0"/>
              <a:t>Refsum’s</a:t>
            </a:r>
            <a:r>
              <a:rPr lang="en-IN" dirty="0" smtClean="0"/>
              <a:t> disease</a:t>
            </a:r>
          </a:p>
          <a:p>
            <a:pPr>
              <a:buFont typeface="Courier New" pitchFamily="49" charset="0"/>
              <a:buChar char="o"/>
            </a:pPr>
            <a:r>
              <a:rPr lang="en-IN" dirty="0" err="1" smtClean="0"/>
              <a:t>Rusy</a:t>
            </a:r>
            <a:r>
              <a:rPr lang="en-IN" dirty="0" smtClean="0"/>
              <a:t> Levy syndrome</a:t>
            </a:r>
          </a:p>
          <a:p>
            <a:pPr>
              <a:buFont typeface="Courier New" pitchFamily="49" charset="0"/>
              <a:buChar char="o"/>
            </a:pPr>
            <a:r>
              <a:rPr lang="en-IN" dirty="0" err="1" smtClean="0"/>
              <a:t>Dekerine</a:t>
            </a:r>
            <a:r>
              <a:rPr lang="en-IN" dirty="0" smtClean="0"/>
              <a:t> </a:t>
            </a:r>
            <a:r>
              <a:rPr lang="en-IN" dirty="0" err="1" smtClean="0"/>
              <a:t>Sotta’s</a:t>
            </a:r>
            <a:r>
              <a:rPr lang="en-IN" dirty="0" smtClean="0"/>
              <a:t> syndrome </a:t>
            </a:r>
          </a:p>
          <a:p>
            <a:pPr>
              <a:buFont typeface="Courier New" pitchFamily="49" charset="0"/>
              <a:buChar char="o"/>
            </a:pPr>
            <a:r>
              <a:rPr lang="en-IN" dirty="0" smtClean="0"/>
              <a:t>Idiopathic hypertrophic neuropathy</a:t>
            </a:r>
          </a:p>
          <a:p>
            <a:pPr>
              <a:buFont typeface="Courier New" pitchFamily="49" charset="0"/>
              <a:buChar char="o"/>
            </a:pPr>
            <a:r>
              <a:rPr lang="en-IN" dirty="0" smtClean="0"/>
              <a:t>CIDP (Chronic Inflammatory </a:t>
            </a:r>
            <a:r>
              <a:rPr lang="en-IN" dirty="0" err="1" smtClean="0"/>
              <a:t>Demyelinating</a:t>
            </a:r>
            <a:r>
              <a:rPr lang="en-IN" dirty="0" smtClean="0"/>
              <a:t> </a:t>
            </a:r>
            <a:r>
              <a:rPr lang="en-IN" dirty="0" err="1" smtClean="0"/>
              <a:t>Polyneuropathy</a:t>
            </a:r>
            <a:r>
              <a:rPr lang="en-IN" dirty="0" smtClean="0"/>
              <a:t>).</a:t>
            </a:r>
            <a:endParaRPr lang="en-IN"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Skin ,hair and nails</a:t>
            </a:r>
            <a:endParaRPr lang="en-IN" dirty="0"/>
          </a:p>
        </p:txBody>
      </p:sp>
      <p:sp>
        <p:nvSpPr>
          <p:cNvPr id="3" name="Content Placeholder 2"/>
          <p:cNvSpPr>
            <a:spLocks noGrp="1"/>
          </p:cNvSpPr>
          <p:nvPr>
            <p:ph idx="1"/>
          </p:nvPr>
        </p:nvSpPr>
        <p:spPr/>
        <p:txBody>
          <a:bodyPr/>
          <a:lstStyle/>
          <a:p>
            <a:r>
              <a:rPr lang="en-IN" dirty="0" smtClean="0"/>
              <a:t>Examination of skin:-</a:t>
            </a:r>
          </a:p>
          <a:p>
            <a:pPr marL="514350" indent="-514350">
              <a:buFont typeface="+mj-lt"/>
              <a:buAutoNum type="arabicPeriod"/>
            </a:pPr>
            <a:r>
              <a:rPr lang="en-IN" dirty="0" err="1" smtClean="0"/>
              <a:t>Color</a:t>
            </a:r>
            <a:r>
              <a:rPr lang="en-IN" dirty="0" smtClean="0"/>
              <a:t>: It may be pale, flushed, cyanosed, yellow, etc.</a:t>
            </a:r>
          </a:p>
          <a:p>
            <a:pPr marL="514350" indent="-514350">
              <a:buFont typeface="+mj-lt"/>
              <a:buAutoNum type="arabicPeriod"/>
            </a:pPr>
            <a:endParaRPr lang="en-IN" dirty="0" smtClean="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Pigmentation: ( Hyper pigmentation)</a:t>
            </a:r>
            <a:endParaRPr lang="en-IN" dirty="0"/>
          </a:p>
        </p:txBody>
      </p:sp>
      <p:sp>
        <p:nvSpPr>
          <p:cNvPr id="3" name="Content Placeholder 2"/>
          <p:cNvSpPr>
            <a:spLocks noGrp="1"/>
          </p:cNvSpPr>
          <p:nvPr>
            <p:ph idx="1"/>
          </p:nvPr>
        </p:nvSpPr>
        <p:spPr/>
        <p:txBody>
          <a:bodyPr>
            <a:normAutofit fontScale="77500" lnSpcReduction="20000"/>
          </a:bodyPr>
          <a:lstStyle/>
          <a:p>
            <a:r>
              <a:rPr lang="en-IN" dirty="0" smtClean="0"/>
              <a:t>Causes</a:t>
            </a:r>
          </a:p>
          <a:p>
            <a:r>
              <a:rPr lang="en-IN" dirty="0" smtClean="0"/>
              <a:t>Endocrine: Addison’s disease, Cushing’s disease </a:t>
            </a:r>
            <a:r>
              <a:rPr lang="en-IN" dirty="0" err="1" smtClean="0"/>
              <a:t>thyrotoxicosis</a:t>
            </a:r>
            <a:r>
              <a:rPr lang="en-IN" dirty="0" smtClean="0"/>
              <a:t>.</a:t>
            </a:r>
          </a:p>
          <a:p>
            <a:r>
              <a:rPr lang="en-IN" dirty="0" smtClean="0"/>
              <a:t>Deficiency: Pellagra, Kwashiorkor, </a:t>
            </a:r>
            <a:r>
              <a:rPr lang="en-IN" dirty="0" err="1" smtClean="0"/>
              <a:t>megaloblastic</a:t>
            </a:r>
            <a:r>
              <a:rPr lang="en-IN" dirty="0" smtClean="0"/>
              <a:t> </a:t>
            </a:r>
            <a:r>
              <a:rPr lang="en-IN" dirty="0" err="1" smtClean="0"/>
              <a:t>anemia</a:t>
            </a:r>
            <a:r>
              <a:rPr lang="en-IN" dirty="0" smtClean="0"/>
              <a:t>.</a:t>
            </a:r>
          </a:p>
          <a:p>
            <a:r>
              <a:rPr lang="en-IN" dirty="0" smtClean="0"/>
              <a:t>Infections: Kala </a:t>
            </a:r>
            <a:r>
              <a:rPr lang="en-IN" dirty="0" err="1" smtClean="0"/>
              <a:t>azar</a:t>
            </a:r>
            <a:r>
              <a:rPr lang="en-IN" dirty="0" smtClean="0"/>
              <a:t>, chronic </a:t>
            </a:r>
            <a:r>
              <a:rPr lang="en-IN" dirty="0" err="1" smtClean="0"/>
              <a:t>malaria,secondary</a:t>
            </a:r>
            <a:r>
              <a:rPr lang="en-IN" dirty="0" smtClean="0"/>
              <a:t> syphilis, tuberculosis, leprosy, HIV etc.</a:t>
            </a:r>
          </a:p>
          <a:p>
            <a:r>
              <a:rPr lang="en-IN" dirty="0" smtClean="0"/>
              <a:t>Metabolic: </a:t>
            </a:r>
            <a:r>
              <a:rPr lang="en-IN" dirty="0" err="1" smtClean="0"/>
              <a:t>Hemochromatosis</a:t>
            </a:r>
            <a:endParaRPr lang="en-IN" dirty="0" smtClean="0"/>
          </a:p>
          <a:p>
            <a:r>
              <a:rPr lang="en-IN" dirty="0" smtClean="0"/>
              <a:t>Skin disease: Neurofibromatosis, lichen </a:t>
            </a:r>
            <a:r>
              <a:rPr lang="en-IN" dirty="0" err="1" smtClean="0"/>
              <a:t>planus</a:t>
            </a:r>
            <a:r>
              <a:rPr lang="en-IN" dirty="0" smtClean="0"/>
              <a:t>, </a:t>
            </a:r>
            <a:r>
              <a:rPr lang="en-IN" dirty="0" err="1" smtClean="0"/>
              <a:t>acanthosis</a:t>
            </a:r>
            <a:r>
              <a:rPr lang="en-IN" dirty="0" smtClean="0"/>
              <a:t> </a:t>
            </a:r>
            <a:r>
              <a:rPr lang="en-IN" dirty="0" err="1" smtClean="0"/>
              <a:t>nigricans</a:t>
            </a:r>
            <a:r>
              <a:rPr lang="en-IN" dirty="0" smtClean="0"/>
              <a:t>, etc.</a:t>
            </a:r>
          </a:p>
          <a:p>
            <a:r>
              <a:rPr lang="en-IN" dirty="0" smtClean="0"/>
              <a:t>Miscellaneous: Malignancy, pernicious </a:t>
            </a:r>
            <a:r>
              <a:rPr lang="en-IN" dirty="0" err="1" smtClean="0"/>
              <a:t>anemia</a:t>
            </a:r>
            <a:r>
              <a:rPr lang="en-IN" dirty="0" smtClean="0"/>
              <a:t>, exposure to sunrays or radiations.</a:t>
            </a:r>
          </a:p>
          <a:p>
            <a:endParaRPr lang="en-IN" dirty="0" smtClean="0"/>
          </a:p>
          <a:p>
            <a:endParaRPr lang="en-IN"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Hypopigmentation</a:t>
            </a:r>
            <a:endParaRPr lang="en-IN" dirty="0"/>
          </a:p>
        </p:txBody>
      </p:sp>
      <p:sp>
        <p:nvSpPr>
          <p:cNvPr id="3" name="Content Placeholder 2"/>
          <p:cNvSpPr>
            <a:spLocks noGrp="1"/>
          </p:cNvSpPr>
          <p:nvPr>
            <p:ph idx="1"/>
          </p:nvPr>
        </p:nvSpPr>
        <p:spPr/>
        <p:txBody>
          <a:bodyPr/>
          <a:lstStyle/>
          <a:p>
            <a:r>
              <a:rPr lang="en-IN" dirty="0" smtClean="0"/>
              <a:t>Causes :-</a:t>
            </a:r>
          </a:p>
          <a:p>
            <a:pPr marL="514350" indent="-514350">
              <a:buFont typeface="+mj-lt"/>
              <a:buAutoNum type="arabicPeriod"/>
            </a:pPr>
            <a:r>
              <a:rPr lang="en-IN" dirty="0" smtClean="0"/>
              <a:t>Leprosy</a:t>
            </a:r>
          </a:p>
          <a:p>
            <a:pPr marL="514350" indent="-514350">
              <a:buFont typeface="+mj-lt"/>
              <a:buAutoNum type="arabicPeriod"/>
            </a:pPr>
            <a:r>
              <a:rPr lang="en-IN" dirty="0" err="1" smtClean="0"/>
              <a:t>Leukoderma</a:t>
            </a:r>
            <a:endParaRPr lang="en-IN" dirty="0" smtClean="0"/>
          </a:p>
          <a:p>
            <a:pPr marL="514350" indent="-514350">
              <a:buFont typeface="+mj-lt"/>
              <a:buAutoNum type="arabicPeriod"/>
            </a:pPr>
            <a:r>
              <a:rPr lang="en-IN" dirty="0" smtClean="0"/>
              <a:t>Albinism</a:t>
            </a:r>
          </a:p>
          <a:p>
            <a:pPr marL="514350" indent="-514350">
              <a:buFont typeface="+mj-lt"/>
              <a:buAutoNum type="arabicPeriod"/>
            </a:pPr>
            <a:r>
              <a:rPr lang="en-IN" dirty="0" smtClean="0"/>
              <a:t>Fungal infection</a:t>
            </a:r>
            <a:endParaRPr lang="en-IN"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85728"/>
            <a:ext cx="8472518" cy="5840435"/>
          </a:xfrm>
        </p:spPr>
        <p:txBody>
          <a:bodyPr/>
          <a:lstStyle/>
          <a:p>
            <a:r>
              <a:rPr lang="en-IN" dirty="0" smtClean="0"/>
              <a:t>Eruptions:-</a:t>
            </a:r>
          </a:p>
          <a:p>
            <a:pPr>
              <a:buFont typeface="Courier New" pitchFamily="49" charset="0"/>
              <a:buChar char="o"/>
            </a:pPr>
            <a:r>
              <a:rPr lang="en-IN" dirty="0" err="1" smtClean="0"/>
              <a:t>Macules</a:t>
            </a:r>
            <a:endParaRPr lang="en-IN" dirty="0" smtClean="0"/>
          </a:p>
          <a:p>
            <a:pPr>
              <a:buFont typeface="Courier New" pitchFamily="49" charset="0"/>
              <a:buChar char="o"/>
            </a:pPr>
            <a:r>
              <a:rPr lang="en-IN" dirty="0" smtClean="0"/>
              <a:t>Papules</a:t>
            </a:r>
          </a:p>
          <a:p>
            <a:pPr>
              <a:buFont typeface="Courier New" pitchFamily="49" charset="0"/>
              <a:buChar char="o"/>
            </a:pPr>
            <a:r>
              <a:rPr lang="en-IN" dirty="0" smtClean="0"/>
              <a:t>Pustules</a:t>
            </a:r>
          </a:p>
          <a:p>
            <a:pPr>
              <a:buFont typeface="Courier New" pitchFamily="49" charset="0"/>
              <a:buChar char="o"/>
            </a:pPr>
            <a:r>
              <a:rPr lang="en-IN" dirty="0" smtClean="0"/>
              <a:t>Nodules</a:t>
            </a:r>
          </a:p>
          <a:p>
            <a:pPr>
              <a:buFont typeface="Courier New" pitchFamily="49" charset="0"/>
              <a:buChar char="o"/>
            </a:pPr>
            <a:r>
              <a:rPr lang="en-IN" dirty="0" smtClean="0"/>
              <a:t>Vesicles</a:t>
            </a:r>
          </a:p>
          <a:p>
            <a:pPr>
              <a:buFont typeface="Courier New" pitchFamily="49" charset="0"/>
              <a:buChar char="o"/>
            </a:pPr>
            <a:r>
              <a:rPr lang="en-IN" dirty="0" err="1" smtClean="0"/>
              <a:t>Bullae</a:t>
            </a:r>
            <a:endParaRPr lang="en-IN" dirty="0" smtClean="0"/>
          </a:p>
          <a:p>
            <a:pPr>
              <a:buFont typeface="Courier New" pitchFamily="49" charset="0"/>
              <a:buChar char="o"/>
            </a:pPr>
            <a:r>
              <a:rPr lang="en-IN" dirty="0" smtClean="0"/>
              <a:t>Wheal</a:t>
            </a:r>
            <a:endParaRPr lang="en-IN"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85728"/>
            <a:ext cx="8401080" cy="5840435"/>
          </a:xfrm>
        </p:spPr>
        <p:txBody>
          <a:bodyPr/>
          <a:lstStyle/>
          <a:p>
            <a:r>
              <a:rPr lang="en-IN" dirty="0" err="1" smtClean="0"/>
              <a:t>Hemorrhage</a:t>
            </a:r>
            <a:r>
              <a:rPr lang="en-IN" dirty="0" smtClean="0"/>
              <a:t>:-</a:t>
            </a:r>
          </a:p>
          <a:p>
            <a:pPr>
              <a:buFont typeface="Courier New" pitchFamily="49" charset="0"/>
              <a:buChar char="o"/>
            </a:pPr>
            <a:r>
              <a:rPr lang="en-IN" dirty="0" err="1" smtClean="0"/>
              <a:t>Purpura</a:t>
            </a:r>
            <a:endParaRPr lang="en-IN" dirty="0" smtClean="0"/>
          </a:p>
          <a:p>
            <a:pPr>
              <a:buFont typeface="Courier New" pitchFamily="49" charset="0"/>
              <a:buChar char="o"/>
            </a:pPr>
            <a:r>
              <a:rPr lang="en-IN" dirty="0" smtClean="0"/>
              <a:t>Hematoma</a:t>
            </a:r>
          </a:p>
          <a:p>
            <a:pPr>
              <a:buNone/>
            </a:pPr>
            <a:endParaRPr lang="en-IN"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357166"/>
            <a:ext cx="8401080" cy="5768997"/>
          </a:xfrm>
        </p:spPr>
        <p:txBody>
          <a:bodyPr/>
          <a:lstStyle/>
          <a:p>
            <a:r>
              <a:rPr lang="en-IN" dirty="0" smtClean="0"/>
              <a:t>Causes:-</a:t>
            </a:r>
          </a:p>
          <a:p>
            <a:pPr marL="514350" indent="-514350">
              <a:buFont typeface="+mj-lt"/>
              <a:buAutoNum type="arabicPeriod"/>
            </a:pPr>
            <a:r>
              <a:rPr lang="en-IN" dirty="0" smtClean="0"/>
              <a:t>Deficiency : Vitamin deficiency, scurvy </a:t>
            </a:r>
          </a:p>
          <a:p>
            <a:pPr marL="514350" indent="-514350">
              <a:buFont typeface="+mj-lt"/>
              <a:buAutoNum type="arabicPeriod"/>
            </a:pPr>
            <a:r>
              <a:rPr lang="en-IN" dirty="0" smtClean="0"/>
              <a:t>Infection: Meningococcal meningitis, SBE, HIV</a:t>
            </a:r>
          </a:p>
          <a:p>
            <a:pPr marL="514350" indent="-514350">
              <a:buFont typeface="+mj-lt"/>
              <a:buAutoNum type="arabicPeriod"/>
            </a:pPr>
            <a:r>
              <a:rPr lang="en-IN" dirty="0" err="1" smtClean="0"/>
              <a:t>Hematological</a:t>
            </a:r>
            <a:r>
              <a:rPr lang="en-IN" dirty="0" smtClean="0"/>
              <a:t>: Thrombocytopenia, acute </a:t>
            </a:r>
            <a:r>
              <a:rPr lang="en-IN" dirty="0" err="1" smtClean="0"/>
              <a:t>leukemia</a:t>
            </a:r>
            <a:r>
              <a:rPr lang="en-IN" dirty="0" smtClean="0"/>
              <a:t>, chronic lymphatic </a:t>
            </a:r>
            <a:r>
              <a:rPr lang="en-IN" dirty="0" err="1" smtClean="0"/>
              <a:t>leukemia</a:t>
            </a:r>
            <a:r>
              <a:rPr lang="en-IN" dirty="0" smtClean="0"/>
              <a:t>, chronic myeloid </a:t>
            </a:r>
            <a:r>
              <a:rPr lang="en-IN" dirty="0" err="1" smtClean="0"/>
              <a:t>leukemia</a:t>
            </a:r>
            <a:r>
              <a:rPr lang="en-IN" dirty="0"/>
              <a:t> </a:t>
            </a:r>
            <a:r>
              <a:rPr lang="en-IN" dirty="0" smtClean="0"/>
              <a:t>(in terminal phase) platelet dysfunction and </a:t>
            </a:r>
            <a:r>
              <a:rPr lang="en-IN" dirty="0" err="1" smtClean="0"/>
              <a:t>aplastic</a:t>
            </a:r>
            <a:r>
              <a:rPr lang="en-IN" dirty="0" smtClean="0"/>
              <a:t> </a:t>
            </a:r>
            <a:r>
              <a:rPr lang="en-IN" dirty="0" err="1" smtClean="0"/>
              <a:t>anemia</a:t>
            </a:r>
            <a:r>
              <a:rPr lang="en-IN" dirty="0" smtClean="0"/>
              <a:t>.</a:t>
            </a:r>
          </a:p>
          <a:p>
            <a:pPr marL="514350" indent="-514350">
              <a:buFont typeface="+mj-lt"/>
              <a:buAutoNum type="arabicPeriod"/>
            </a:pPr>
            <a:endParaRPr lang="en-IN"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2063</TotalTime>
  <Words>5426</Words>
  <Application>Microsoft Office PowerPoint</Application>
  <PresentationFormat>On-screen Show (4:3)</PresentationFormat>
  <Paragraphs>1184</Paragraphs>
  <Slides>124</Slides>
  <Notes>0</Notes>
  <HiddenSlides>0</HiddenSlides>
  <MMClips>0</MMClips>
  <ScaleCrop>false</ScaleCrop>
  <HeadingPairs>
    <vt:vector size="4" baseType="variant">
      <vt:variant>
        <vt:lpstr>Theme</vt:lpstr>
      </vt:variant>
      <vt:variant>
        <vt:i4>1</vt:i4>
      </vt:variant>
      <vt:variant>
        <vt:lpstr>Slide Titles</vt:lpstr>
      </vt:variant>
      <vt:variant>
        <vt:i4>124</vt:i4>
      </vt:variant>
    </vt:vector>
  </HeadingPairs>
  <TitlesOfParts>
    <vt:vector size="125" baseType="lpstr">
      <vt:lpstr>Office Theme</vt:lpstr>
      <vt:lpstr>Slide 1</vt:lpstr>
      <vt:lpstr>jksx @ O;k/kh ifj{kk </vt:lpstr>
      <vt:lpstr>jksxjksxh ifj{kk</vt:lpstr>
      <vt:lpstr>Introduction</vt:lpstr>
      <vt:lpstr>Slide 5</vt:lpstr>
      <vt:lpstr>n”kfo/k ijh{; fo’k; </vt:lpstr>
      <vt:lpstr>Roga: “रुजतीतत रोगः A.H.Ni.1/1</vt:lpstr>
      <vt:lpstr>Pariksha Prayojana:</vt:lpstr>
      <vt:lpstr>Different methods of Rogi &amp; Roga Pariksha are as:</vt:lpstr>
      <vt:lpstr>Importance of Pariksha Prior to Chikitsa:</vt:lpstr>
      <vt:lpstr>Slide 11</vt:lpstr>
      <vt:lpstr>f=fo/k jksxh ifj{kk </vt:lpstr>
      <vt:lpstr>Inspection –</vt:lpstr>
      <vt:lpstr>Rogi Pariksha</vt:lpstr>
      <vt:lpstr>Sparshana</vt:lpstr>
      <vt:lpstr>Roga Pariksha</vt:lpstr>
      <vt:lpstr>Slide 17</vt:lpstr>
      <vt:lpstr>Slide 18</vt:lpstr>
      <vt:lpstr>Slide 19</vt:lpstr>
      <vt:lpstr>prqfoZ/k jksxh ifj{kk </vt:lpstr>
      <vt:lpstr>‘kM~fo/kijh{kk </vt:lpstr>
      <vt:lpstr>Shadhvidh Pariksha</vt:lpstr>
      <vt:lpstr>v”Vfo/k ifj{kk</vt:lpstr>
      <vt:lpstr>Slide 24</vt:lpstr>
      <vt:lpstr>Slide 25</vt:lpstr>
      <vt:lpstr>Slide 26</vt:lpstr>
      <vt:lpstr>Astavidh Pariksha</vt:lpstr>
      <vt:lpstr>Dashavidh Pariksha</vt:lpstr>
      <vt:lpstr>Charak Dashavidh Pariksha</vt:lpstr>
      <vt:lpstr>n'kfo/k ifj{kk </vt:lpstr>
      <vt:lpstr>Slide 31</vt:lpstr>
      <vt:lpstr>Slide 32</vt:lpstr>
      <vt:lpstr>Slide 33</vt:lpstr>
      <vt:lpstr>Slide 34</vt:lpstr>
      <vt:lpstr>Slide 35</vt:lpstr>
      <vt:lpstr>Examination of patient</vt:lpstr>
      <vt:lpstr>General examination</vt:lpstr>
      <vt:lpstr>Lymph nodes examination</vt:lpstr>
      <vt:lpstr>1. General examination</vt:lpstr>
      <vt:lpstr>Vital signs</vt:lpstr>
      <vt:lpstr>Head examination</vt:lpstr>
      <vt:lpstr>Slide 42</vt:lpstr>
      <vt:lpstr>Limbs examination</vt:lpstr>
      <vt:lpstr>Systemic examination</vt:lpstr>
      <vt:lpstr>Abdomen examination</vt:lpstr>
      <vt:lpstr>2.Abdomen</vt:lpstr>
      <vt:lpstr>Slide 47</vt:lpstr>
      <vt:lpstr>Slide 48</vt:lpstr>
      <vt:lpstr>Respiratory system</vt:lpstr>
      <vt:lpstr>Slide 50</vt:lpstr>
      <vt:lpstr>Slide 51</vt:lpstr>
      <vt:lpstr>Slide 52</vt:lpstr>
      <vt:lpstr>Cardiovascular system</vt:lpstr>
      <vt:lpstr>Peripheral –</vt:lpstr>
      <vt:lpstr>Slide 55</vt:lpstr>
      <vt:lpstr>Central nervous system</vt:lpstr>
      <vt:lpstr>General examianation –</vt:lpstr>
      <vt:lpstr>Sensory system </vt:lpstr>
      <vt:lpstr>Edema </vt:lpstr>
      <vt:lpstr>E.g. (Causes) </vt:lpstr>
      <vt:lpstr>Slide 61</vt:lpstr>
      <vt:lpstr>Built</vt:lpstr>
      <vt:lpstr>Tall stature (Gigantism) </vt:lpstr>
      <vt:lpstr>Short stature (Dwarfism)  </vt:lpstr>
      <vt:lpstr>Body Proportions </vt:lpstr>
      <vt:lpstr>Clubbing</vt:lpstr>
      <vt:lpstr>Causes </vt:lpstr>
      <vt:lpstr>Slide 68</vt:lpstr>
      <vt:lpstr>Slide 69</vt:lpstr>
      <vt:lpstr>Grades </vt:lpstr>
      <vt:lpstr>Decubitus</vt:lpstr>
      <vt:lpstr>Slide 72</vt:lpstr>
      <vt:lpstr>Nutrition</vt:lpstr>
      <vt:lpstr>Slide 74</vt:lpstr>
      <vt:lpstr>Vitamins </vt:lpstr>
      <vt:lpstr>Slide 76</vt:lpstr>
      <vt:lpstr>Slide 77</vt:lpstr>
      <vt:lpstr>Slide 78</vt:lpstr>
      <vt:lpstr>Pallor </vt:lpstr>
      <vt:lpstr>Causes </vt:lpstr>
      <vt:lpstr>Slide 81</vt:lpstr>
      <vt:lpstr>Sites where anemia is detected </vt:lpstr>
      <vt:lpstr>Jaundice</vt:lpstr>
      <vt:lpstr>Slide 84</vt:lpstr>
      <vt:lpstr>Assessment of Jaundice </vt:lpstr>
      <vt:lpstr>Slide 86</vt:lpstr>
      <vt:lpstr>Causes </vt:lpstr>
      <vt:lpstr>Slide 88</vt:lpstr>
      <vt:lpstr>Lymphadenopathy</vt:lpstr>
      <vt:lpstr>Slide 90</vt:lpstr>
      <vt:lpstr>Slide 91</vt:lpstr>
      <vt:lpstr>Slide 92</vt:lpstr>
      <vt:lpstr>Thickened Nerves</vt:lpstr>
      <vt:lpstr>Skin ,hair and nails</vt:lpstr>
      <vt:lpstr>Pigmentation: ( Hyper pigmentation)</vt:lpstr>
      <vt:lpstr>Hypopigmentation</vt:lpstr>
      <vt:lpstr>Slide 97</vt:lpstr>
      <vt:lpstr>Slide 98</vt:lpstr>
      <vt:lpstr>Slide 99</vt:lpstr>
      <vt:lpstr>Types of Skin</vt:lpstr>
      <vt:lpstr>Hair</vt:lpstr>
      <vt:lpstr>Nails</vt:lpstr>
      <vt:lpstr>Vertebral Column</vt:lpstr>
      <vt:lpstr>Slide 104</vt:lpstr>
      <vt:lpstr>Joints</vt:lpstr>
      <vt:lpstr>Slide 106</vt:lpstr>
      <vt:lpstr>Causes of Arthritis</vt:lpstr>
      <vt:lpstr>Slide 108</vt:lpstr>
      <vt:lpstr>Pulse</vt:lpstr>
      <vt:lpstr>Slide 110</vt:lpstr>
      <vt:lpstr>Slide 111</vt:lpstr>
      <vt:lpstr>Slide 112</vt:lpstr>
      <vt:lpstr>Slide 113</vt:lpstr>
      <vt:lpstr>Slide 114</vt:lpstr>
      <vt:lpstr>Hypertension</vt:lpstr>
      <vt:lpstr>Slide 116</vt:lpstr>
      <vt:lpstr>Slide 117</vt:lpstr>
      <vt:lpstr>Slide 118</vt:lpstr>
      <vt:lpstr>Slide 119</vt:lpstr>
      <vt:lpstr>Slide 120</vt:lpstr>
      <vt:lpstr>Symptoms due to underlying Diseases </vt:lpstr>
      <vt:lpstr>Signs </vt:lpstr>
      <vt:lpstr>Slide 123</vt:lpstr>
      <vt:lpstr>Slide 124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SkY</dc:creator>
  <cp:lastModifiedBy>USER</cp:lastModifiedBy>
  <cp:revision>798</cp:revision>
  <dcterms:created xsi:type="dcterms:W3CDTF">2020-05-02T05:10:47Z</dcterms:created>
  <dcterms:modified xsi:type="dcterms:W3CDTF">2023-03-13T07:21:30Z</dcterms:modified>
</cp:coreProperties>
</file>