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8C02-D52E-8A42-BEA2-F79EB013E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द्रव्य गुण 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31E20-545D-C042-BABD-AAA8C1D11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मारिच</a:t>
            </a:r>
          </a:p>
        </p:txBody>
      </p:sp>
    </p:spTree>
    <p:extLst>
      <p:ext uri="{BB962C8B-B14F-4D97-AF65-F5344CB8AC3E}">
        <p14:creationId xmlns:p14="http://schemas.microsoft.com/office/powerpoint/2010/main" val="24827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B28-1488-D04F-8B56-9473F13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21" y="725674"/>
            <a:ext cx="9905998" cy="147857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0AA52E-29CC-554E-8998-9889545C1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894041"/>
            <a:ext cx="9906000" cy="22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385B-D2F6-824D-8CA5-03FDA82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मिरे -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14EC7C-8728-4140-9398-D636FDBDB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457" y="2106613"/>
            <a:ext cx="2656012" cy="3541712"/>
          </a:xfrm>
        </p:spPr>
      </p:pic>
    </p:spTree>
    <p:extLst>
      <p:ext uri="{BB962C8B-B14F-4D97-AF65-F5344CB8AC3E}">
        <p14:creationId xmlns:p14="http://schemas.microsoft.com/office/powerpoint/2010/main" val="126656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0769-8A68-8F48-B41F-BAEE6919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56D8-087C-4642-9DDD-7B702666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आमायिक प्रयोग – </a:t>
            </a:r>
          </a:p>
          <a:p>
            <a:r>
              <a:rPr lang="en-US"/>
              <a:t>खोकल्यवर मिरीचे चूर्ण किंवा त्रिकटू मध बरोबर </a:t>
            </a:r>
          </a:p>
          <a:p>
            <a:r>
              <a:rPr lang="en-US"/>
              <a:t>कफ रोगावर मिरीचा काढा </a:t>
            </a:r>
          </a:p>
          <a:p>
            <a:r>
              <a:rPr lang="en-US"/>
              <a:t>शुलवर मिरपूड , भाजलेला हिंग , अफू, गांजा , यांचे चूर्ण करून ते मधात कालवून त्याच्या गोळ्या दर तासाला द्यावी . </a:t>
            </a:r>
          </a:p>
        </p:txBody>
      </p:sp>
    </p:spTree>
    <p:extLst>
      <p:ext uri="{BB962C8B-B14F-4D97-AF65-F5344CB8AC3E}">
        <p14:creationId xmlns:p14="http://schemas.microsoft.com/office/powerpoint/2010/main" val="151076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D86C-25F0-C942-A71E-6A21CF59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मरिच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8785-9FE7-ED40-9914-A3368F3E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कुल -  पिप्पली कुल (Piper-raceae)</a:t>
            </a:r>
          </a:p>
          <a:p>
            <a:r>
              <a:rPr lang="en-US"/>
              <a:t>Latin name – pipernigrum
 गण – दीप नीय , शुल प्रशमन , कृमिघ्न, शिरोविरेचन </a:t>
            </a:r>
          </a:p>
          <a:p>
            <a:r>
              <a:rPr lang="en-US"/>
              <a:t>            पिप्पल्यादी .</a:t>
            </a:r>
          </a:p>
          <a:p>
            <a:r>
              <a:rPr lang="en-US"/>
              <a:t>पर्याय – कृष्ण , उष्ण , श्याम , कोल , वेल्लज, सुवृत </a:t>
            </a:r>
          </a:p>
        </p:txBody>
      </p:sp>
    </p:spTree>
    <p:extLst>
      <p:ext uri="{BB962C8B-B14F-4D97-AF65-F5344CB8AC3E}">
        <p14:creationId xmlns:p14="http://schemas.microsoft.com/office/powerpoint/2010/main" val="103272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2ECF-0610-2047-ABBF-700423A4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वेल्लज- वेलीवर होणारे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कृष्ण – काळे फळ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उष्ण – तिखट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सूवृत्त – काळे फळ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146B-22BE-4946-BD69-A4AEEC0A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/>
              <a:t>स्वरूप – बहुवर्षायू शाखायुक्त ,झुबकेदार अहिराणी लता </a:t>
            </a:r>
          </a:p>
          <a:p>
            <a:r>
              <a:rPr lang="en-US"/>
              <a:t>पर्ण   – विड्याच्या पानाचे आकाराचे , १२रुंदे.० से .मी लांब </a:t>
            </a:r>
          </a:p>
          <a:p>
            <a:r>
              <a:rPr lang="en-US"/>
              <a:t>        ५ ते १२ cm रुंद </a:t>
            </a:r>
          </a:p>
          <a:p>
            <a:r>
              <a:rPr lang="en-US"/>
              <a:t>पुष्प – लहान , एकलिंगी , मंजिरी स्वरूप </a:t>
            </a:r>
          </a:p>
          <a:p>
            <a:r>
              <a:rPr lang="en-US"/>
              <a:t>फल – गोल , कच्चे असताना हिरवे , पिकलेवर काळे </a:t>
            </a:r>
          </a:p>
          <a:p>
            <a:r>
              <a:rPr lang="en-US"/>
              <a:t>बीज – गोलाकार , बीज आवरण पातळ </a:t>
            </a:r>
          </a:p>
          <a:p>
            <a:r>
              <a:rPr lang="en-US"/>
              <a:t>बिजमज्जा – कठीण </a:t>
            </a:r>
          </a:p>
        </p:txBody>
      </p:sp>
    </p:spTree>
    <p:extLst>
      <p:ext uri="{BB962C8B-B14F-4D97-AF65-F5344CB8AC3E}">
        <p14:creationId xmlns:p14="http://schemas.microsoft.com/office/powerpoint/2010/main" val="199966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EF39-A0FD-FE4E-9161-FABF5624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उपयुक्त - फळ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8AFB-6641-A844-82FC-029D465E5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उत्पत्ती  –भारतात आद्र व उष्ण प्रदेशात </a:t>
            </a:r>
          </a:p>
          <a:p>
            <a:r>
              <a:rPr lang="en-US">
                <a:solidFill>
                  <a:schemeClr val="bg1"/>
                </a:solidFill>
              </a:rPr>
              <a:t>संग्रह – फळ तयार zalyvझल्यवफळमंजिरी तोडून एक आठ्यवड्या पर्यंत उन्हात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वाळत ठेवतात , नंतर पायाने तुडवून फळे वेगळी करतात 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नंतर चांगली फळे निवडून बाजूला करतात.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 रासायनिक संघटन – फळत्वचेत </a:t>
            </a:r>
            <a:r>
              <a:rPr lang="en-US">
                <a:solidFill>
                  <a:schemeClr val="tx2"/>
                </a:solidFill>
              </a:rPr>
              <a:t>पाय परिन , पाय परिडिन , पाय परेटीन व </a:t>
            </a: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                               यविकिन .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3326-23FA-0D42-937B-8DC33807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गुण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E269-7753-4143-8D10-2F3CB1DBB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Ras – कटू </a:t>
            </a:r>
          </a:p>
          <a:p>
            <a:r>
              <a:rPr lang="en-US"/>
              <a:t>Vipak – कटू </a:t>
            </a:r>
          </a:p>
          <a:p>
            <a:r>
              <a:rPr lang="en-US"/>
              <a:t>वीर्य – उष्ण </a:t>
            </a:r>
          </a:p>
          <a:p>
            <a:r>
              <a:rPr lang="en-US"/>
              <a:t>मु.गुण – लघु , तीक्ष्ण </a:t>
            </a:r>
          </a:p>
        </p:txBody>
      </p:sp>
    </p:spTree>
    <p:extLst>
      <p:ext uri="{BB962C8B-B14F-4D97-AF65-F5344CB8AC3E}">
        <p14:creationId xmlns:p14="http://schemas.microsoft.com/office/powerpoint/2010/main" val="242339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789F-6F36-4B4D-9292-6B08E0A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प्रमुख कार्य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D449-BE62-3645-9F2A-CEBF61F16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उष्ण  आसल्याने कफज शिरोरो गात नस्यासाठी नास्यासाठी.</a:t>
            </a:r>
          </a:p>
          <a:p>
            <a:r>
              <a:rPr lang="en-US">
                <a:solidFill>
                  <a:schemeClr val="bg1"/>
                </a:solidFill>
              </a:rPr>
              <a:t>उष्ण व तीष्ण असल्याने कफ निस्सरण व </a:t>
            </a:r>
          </a:p>
          <a:p>
            <a:r>
              <a:rPr lang="en-US">
                <a:solidFill>
                  <a:schemeClr val="bg1"/>
                </a:solidFill>
              </a:rPr>
              <a:t>रुक्ष असल्याने कपशोषण असल्याने कास , श्वास , प्रतीशाय यात वापर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Dosh – उष्ण वीर्य असल्याने वातघ्न
    कटू , रुक्ष आणि तीक्ष्ण असल्याने कफघ्न
  कटु तीक्ष्ण असल्याने पित्तकर 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5BBE-7030-FE4B-B79B-93268ED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PipeR nigrum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A8475B-8A38-AD40-A274-1A45EF206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311" y="2249488"/>
            <a:ext cx="2720203" cy="3541712"/>
          </a:xfrm>
        </p:spPr>
      </p:pic>
    </p:spTree>
    <p:extLst>
      <p:ext uri="{BB962C8B-B14F-4D97-AF65-F5344CB8AC3E}">
        <p14:creationId xmlns:p14="http://schemas.microsoft.com/office/powerpoint/2010/main" val="327921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E649-B888-6D43-9086-863A92E3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नस्य – तीक्ष्ण असल्याने उर्ध्व जत्रू गत कफविकरात नस्यसाठी वापर करावा .</a:t>
            </a:r>
            <a:br>
              <a:rPr lang="en-US"/>
            </a:br>
            <a:r>
              <a:rPr lang="en-US"/>
              <a:t>      प्रतीशाय , श्वास, मुच्छा , सं न्यास , शिरोरोग यामधे – मिरे च  वापर नस्या साठी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A897-D53F-8346-95E4-85D34C06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>
                <a:solidFill>
                  <a:schemeClr val="bg1"/>
                </a:solidFill>
              </a:rPr>
              <a:t>आभ्यांतर – </a:t>
            </a:r>
          </a:p>
          <a:p>
            <a:pPr marL="457200" indent="-457200">
              <a:buAutoNum type="hindiNumPeriod"/>
            </a:pPr>
            <a:r>
              <a:rPr lang="en-US" sz="2000">
                <a:solidFill>
                  <a:schemeClr val="bg1"/>
                </a:solidFill>
              </a:rPr>
              <a:t>अन्न व पुरिष वह – अग्निमांद्य , अजीर्ण , शूल , आ ध्मान , यामध्ये वापर करावा . </a:t>
            </a:r>
          </a:p>
          <a:p>
            <a:pPr marL="457200" indent="-457200">
              <a:buAutoNum type="hindiNumPeriod"/>
            </a:pPr>
            <a:r>
              <a:rPr lang="en-US" sz="2000">
                <a:solidFill>
                  <a:schemeClr val="bg1"/>
                </a:solidFill>
              </a:rPr>
              <a:t>कृमीघ्न असल्याने कृमी मधे वापर करावा . वातानुलोमन करते . </a:t>
            </a:r>
          </a:p>
          <a:p>
            <a:pPr marL="457200" indent="-457200">
              <a:buAutoNum type="hindiNumPeriod"/>
            </a:pPr>
            <a:r>
              <a:rPr lang="en-US" sz="2000">
                <a:solidFill>
                  <a:schemeClr val="bg1"/>
                </a:solidFill>
              </a:rPr>
              <a:t>प्राण वह – कफ निसारक , कफ शोषण कास , श्वास , प्रतिशाय
रसरक्त – हृदय द्रौबल्यात
मज्जा वह – वातवाहिन्यांना उत्तेजक </a:t>
            </a:r>
          </a:p>
          <a:p>
            <a:pPr marL="457200" indent="-457200">
              <a:buAutoNum type="hindiNumPeriod"/>
            </a:pPr>
            <a:r>
              <a:rPr lang="en-US" sz="2000">
                <a:solidFill>
                  <a:schemeClr val="bg1"/>
                </a:solidFill>
              </a:rPr>
              <a:t>मूत्र वह - तीक्ष्ण ते मुले  वृक्का च्या कार्याला चालना मिळून मूत्र प्रमाण वाढते .मुत्रकृछा मधे वापर.</a:t>
            </a:r>
          </a:p>
          <a:p>
            <a:pPr marL="457200" indent="-457200">
              <a:buAutoNum type="hindiNumPeriod"/>
            </a:pPr>
            <a:r>
              <a:rPr lang="en-US" sz="2000">
                <a:solidFill>
                  <a:schemeClr val="bg1"/>
                </a:solidFill>
              </a:rPr>
              <a:t>शुक्र – आर्तव वह – उत्तेजक व अनार्तवात  वापर करावा .</a:t>
            </a:r>
          </a:p>
        </p:txBody>
      </p:sp>
    </p:spTree>
    <p:extLst>
      <p:ext uri="{BB962C8B-B14F-4D97-AF65-F5344CB8AC3E}">
        <p14:creationId xmlns:p14="http://schemas.microsoft.com/office/powerpoint/2010/main" val="241063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7C3C-D910-A143-9E68-37BBD385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त्वचा – स्वेदजनन व कलेदक कफाची दृष्टी कमी करून काफाशोषण करीत असल्याने स्त्रा वि कुष्ठ  मधे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विषविकार  - तीक्ष्ण गुणाने मलांचे शोधन करून विषघ्न कार्य .</a:t>
            </a:r>
            <a:br>
              <a:rPr lang="en-US" sz="2400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ED88-07AD-9D40-94B2-14F7C6D0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 मात्रा – ०.५ ते १ gm </a:t>
            </a:r>
          </a:p>
          <a:p>
            <a:r>
              <a:rPr lang="en-US"/>
              <a:t>कल्प – मरीच्यादी तैल , </a:t>
            </a:r>
          </a:p>
          <a:p>
            <a:r>
              <a:rPr lang="en-US"/>
              <a:t>           मरीच घृत , मरीच्यादी गुटिका </a:t>
            </a:r>
          </a:p>
          <a:p>
            <a:r>
              <a:rPr lang="en-US"/>
              <a:t>योग – त्रिकुट , सुंठ z मिरी , पिंपळी </a:t>
            </a:r>
          </a:p>
          <a:p>
            <a:r>
              <a:rPr lang="en-US"/>
              <a:t>चतूरूषण – सुंठ , मिरे , पिंपळी , चित्रक </a:t>
            </a:r>
          </a:p>
          <a:p>
            <a:r>
              <a:rPr lang="en-US"/>
              <a:t>पंचकोल – सुंठ मिरे पिंपळी चवक चित्रक </a:t>
            </a:r>
          </a:p>
        </p:txBody>
      </p:sp>
    </p:spTree>
    <p:extLst>
      <p:ext uri="{BB962C8B-B14F-4D97-AF65-F5344CB8AC3E}">
        <p14:creationId xmlns:p14="http://schemas.microsoft.com/office/powerpoint/2010/main" val="399470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Circuit</vt:lpstr>
      <vt:lpstr>द्रव्य गुण -</vt:lpstr>
      <vt:lpstr>मरिच </vt:lpstr>
      <vt:lpstr>वेल्लज- वेलीवर होणारे  कृष्ण – काळे फळ  उष्ण – तिखट  सूवृत्त – काळे फळ</vt:lpstr>
      <vt:lpstr>उपयुक्त - फळ</vt:lpstr>
      <vt:lpstr>गुण -</vt:lpstr>
      <vt:lpstr>प्रमुख कार्य -</vt:lpstr>
      <vt:lpstr>PipeR nigrum</vt:lpstr>
      <vt:lpstr>नस्य – तीक्ष्ण असल्याने उर्ध्व जत्रू गत कफविकरात नस्यसाठी वापर करावा .       प्रतीशाय , श्वास, मुच्छा , सं न्यास , शिरोरोग यामधे – मिरे च  वापर नस्या साठी </vt:lpstr>
      <vt:lpstr>त्वचा – स्वेदजनन व कलेदक कफाची दृष्टी कमी करून काफाशोषण करीत असल्याने स्त्रा वि कुष्ठ  मधे  विषविकार  - तीक्ष्ण गुणाने मलांचे शोधन करून विषघ्न कार्य . </vt:lpstr>
      <vt:lpstr>PowerPoint Presentation</vt:lpstr>
      <vt:lpstr>मिरे -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द्रव्य गुण -</dc:title>
  <dc:creator>Unknown User</dc:creator>
  <cp:lastModifiedBy>DR VINODKUMAR GANURE</cp:lastModifiedBy>
  <cp:revision>4</cp:revision>
  <dcterms:created xsi:type="dcterms:W3CDTF">2021-06-06T07:03:43Z</dcterms:created>
  <dcterms:modified xsi:type="dcterms:W3CDTF">2021-06-26T06:17:08Z</dcterms:modified>
</cp:coreProperties>
</file>