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2/22/2023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2/22/2023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A33E0-CB45-4774-08BB-43CC4FECF7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General properties of  </a:t>
            </a:r>
            <a:r>
              <a:rPr lang="en-US" dirty="0" err="1"/>
              <a:t>Virechana</a:t>
            </a:r>
            <a:r>
              <a:rPr lang="en-US" dirty="0"/>
              <a:t> </a:t>
            </a:r>
            <a:r>
              <a:rPr lang="en-US" dirty="0" err="1"/>
              <a:t>draVya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70381E-F64A-3500-15C5-6CA7A51F23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257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AABB2-B191-918B-2F2C-7F1B16C1AC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C99ED0-7F4A-B45E-130D-0D02F462EF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1. </a:t>
            </a:r>
            <a:r>
              <a:rPr lang="en-US" dirty="0" err="1"/>
              <a:t>Ushna</a:t>
            </a:r>
            <a:r>
              <a:rPr lang="en-US" dirty="0"/>
              <a:t>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2 .</a:t>
            </a:r>
            <a:r>
              <a:rPr lang="en-US" dirty="0" err="1"/>
              <a:t>Tikshna</a:t>
            </a:r>
            <a:endParaRPr lang="en-US" dirty="0"/>
          </a:p>
          <a:p>
            <a:endParaRPr lang="en-US" dirty="0"/>
          </a:p>
          <a:p>
            <a:r>
              <a:rPr lang="en-US" dirty="0"/>
              <a:t>3. </a:t>
            </a:r>
            <a:r>
              <a:rPr lang="en-US" dirty="0" err="1"/>
              <a:t>Sukshma</a:t>
            </a:r>
            <a:r>
              <a:rPr lang="en-US" dirty="0"/>
              <a:t> </a:t>
            </a:r>
          </a:p>
          <a:p>
            <a:endParaRPr lang="en-US" dirty="0"/>
          </a:p>
          <a:p>
            <a:r>
              <a:rPr lang="en-US" dirty="0"/>
              <a:t>4. </a:t>
            </a:r>
            <a:r>
              <a:rPr lang="en-US" dirty="0" err="1"/>
              <a:t>Vyavayi</a:t>
            </a:r>
            <a:endParaRPr lang="en-US" dirty="0"/>
          </a:p>
          <a:p>
            <a:endParaRPr lang="en-US" dirty="0"/>
          </a:p>
          <a:p>
            <a:r>
              <a:rPr lang="en-US" dirty="0"/>
              <a:t>5. </a:t>
            </a:r>
            <a:r>
              <a:rPr lang="en-US" dirty="0" err="1"/>
              <a:t>Vikashi</a:t>
            </a:r>
            <a:endParaRPr lang="en-US" dirty="0"/>
          </a:p>
          <a:p>
            <a:endParaRPr lang="en-US" dirty="0"/>
          </a:p>
          <a:p>
            <a:r>
              <a:rPr lang="en-US" dirty="0"/>
              <a:t>6. </a:t>
            </a:r>
            <a:r>
              <a:rPr lang="en-US" dirty="0" err="1"/>
              <a:t>Adhobhaghara</a:t>
            </a:r>
            <a:r>
              <a:rPr lang="en-US" dirty="0"/>
              <a:t> </a:t>
            </a:r>
            <a:r>
              <a:rPr lang="en-US"/>
              <a:t>prabhava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85129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10001025" id="{F9915BBD-9749-466F-995C-8C8D6A938EC0}" vid="{CF1D1A65-FC75-42D2-B7EF-D2991382DC6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Crop</vt:lpstr>
      <vt:lpstr>General properties of  Virechana draVya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General properties of  Virechana draVya</dc:title>
  <dc:creator>919923737607</dc:creator>
  <cp:lastModifiedBy>919923737607</cp:lastModifiedBy>
  <cp:revision>1</cp:revision>
  <dcterms:created xsi:type="dcterms:W3CDTF">2023-02-22T02:35:57Z</dcterms:created>
  <dcterms:modified xsi:type="dcterms:W3CDTF">2023-02-22T02:39:39Z</dcterms:modified>
</cp:coreProperties>
</file>