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57" r:id="rId3"/>
    <p:sldId id="281" r:id="rId4"/>
    <p:sldId id="258" r:id="rId5"/>
    <p:sldId id="292" r:id="rId6"/>
    <p:sldId id="293" r:id="rId7"/>
    <p:sldId id="295" r:id="rId8"/>
    <p:sldId id="317" r:id="rId9"/>
    <p:sldId id="266" r:id="rId10"/>
    <p:sldId id="303" r:id="rId11"/>
    <p:sldId id="297" r:id="rId12"/>
    <p:sldId id="296" r:id="rId13"/>
    <p:sldId id="321" r:id="rId14"/>
    <p:sldId id="300" r:id="rId15"/>
    <p:sldId id="301" r:id="rId16"/>
    <p:sldId id="260" r:id="rId17"/>
    <p:sldId id="261" r:id="rId18"/>
    <p:sldId id="262" r:id="rId19"/>
    <p:sldId id="263" r:id="rId20"/>
    <p:sldId id="264" r:id="rId21"/>
    <p:sldId id="313" r:id="rId22"/>
    <p:sldId id="289" r:id="rId23"/>
    <p:sldId id="290" r:id="rId24"/>
    <p:sldId id="265" r:id="rId25"/>
    <p:sldId id="320" r:id="rId26"/>
    <p:sldId id="310" r:id="rId27"/>
    <p:sldId id="314" r:id="rId28"/>
    <p:sldId id="282" r:id="rId29"/>
    <p:sldId id="285" r:id="rId30"/>
    <p:sldId id="287" r:id="rId31"/>
    <p:sldId id="312" r:id="rId32"/>
    <p:sldId id="318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315" r:id="rId48"/>
    <p:sldId id="316" r:id="rId49"/>
    <p:sldId id="304" r:id="rId50"/>
    <p:sldId id="319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133"/>
    <a:srgbClr val="B80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709F7-3EC5-4B8B-B1AF-FFEED8212A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4627B78-4223-4115-9E58-7C13703543BC}">
      <dgm:prSet phldrT="[Text]"/>
      <dgm:spPr/>
      <dgm:t>
        <a:bodyPr/>
        <a:lstStyle/>
        <a:p>
          <a:r>
            <a:rPr lang="en-IN" dirty="0" smtClean="0"/>
            <a:t>Main complaint</a:t>
          </a:r>
          <a:endParaRPr lang="en-IN" dirty="0"/>
        </a:p>
      </dgm:t>
    </dgm:pt>
    <dgm:pt modelId="{D9B5065E-89E5-4FFD-88C1-461BB803ABA4}" type="parTrans" cxnId="{5FE3522B-112C-4B2E-83A4-48978C68A623}">
      <dgm:prSet/>
      <dgm:spPr/>
      <dgm:t>
        <a:bodyPr/>
        <a:lstStyle/>
        <a:p>
          <a:endParaRPr lang="en-IN"/>
        </a:p>
      </dgm:t>
    </dgm:pt>
    <dgm:pt modelId="{19C68BFA-AE89-48C4-8B3A-D17647EF1013}" type="sibTrans" cxnId="{5FE3522B-112C-4B2E-83A4-48978C68A623}">
      <dgm:prSet/>
      <dgm:spPr/>
      <dgm:t>
        <a:bodyPr/>
        <a:lstStyle/>
        <a:p>
          <a:endParaRPr lang="en-IN"/>
        </a:p>
      </dgm:t>
    </dgm:pt>
    <dgm:pt modelId="{6AA9A67B-4817-44A1-9500-97226C43C004}">
      <dgm:prSet phldrT="[Text]" phldr="1"/>
      <dgm:spPr/>
      <dgm:t>
        <a:bodyPr/>
        <a:lstStyle/>
        <a:p>
          <a:endParaRPr lang="en-IN"/>
        </a:p>
      </dgm:t>
    </dgm:pt>
    <dgm:pt modelId="{C4A01CE7-8BFA-48F8-9807-80ACEBCAF761}" type="parTrans" cxnId="{67C25851-617D-4B49-8EDD-172E14584015}">
      <dgm:prSet/>
      <dgm:spPr/>
      <dgm:t>
        <a:bodyPr/>
        <a:lstStyle/>
        <a:p>
          <a:endParaRPr lang="en-IN"/>
        </a:p>
      </dgm:t>
    </dgm:pt>
    <dgm:pt modelId="{0BE5E249-BC2E-4447-86A0-9E513B7E6243}" type="sibTrans" cxnId="{67C25851-617D-4B49-8EDD-172E14584015}">
      <dgm:prSet/>
      <dgm:spPr/>
      <dgm:t>
        <a:bodyPr/>
        <a:lstStyle/>
        <a:p>
          <a:endParaRPr lang="en-IN"/>
        </a:p>
      </dgm:t>
    </dgm:pt>
    <dgm:pt modelId="{D7297FD4-F744-4627-87FD-876AE4E0E19F}">
      <dgm:prSet phldrT="[Text]"/>
      <dgm:spPr/>
      <dgm:t>
        <a:bodyPr/>
        <a:lstStyle/>
        <a:p>
          <a:r>
            <a:rPr lang="en-IN" dirty="0" smtClean="0"/>
            <a:t>Anthropometry </a:t>
          </a:r>
          <a:endParaRPr lang="en-IN" dirty="0"/>
        </a:p>
      </dgm:t>
    </dgm:pt>
    <dgm:pt modelId="{557D52F9-CD4A-443A-B594-CED0563829C5}" type="parTrans" cxnId="{B0CB955E-03BB-47C7-8F89-62BAF02DB41B}">
      <dgm:prSet/>
      <dgm:spPr/>
      <dgm:t>
        <a:bodyPr/>
        <a:lstStyle/>
        <a:p>
          <a:endParaRPr lang="en-IN"/>
        </a:p>
      </dgm:t>
    </dgm:pt>
    <dgm:pt modelId="{1A27D2A7-D194-497D-8E48-19C0ABBF41FF}" type="sibTrans" cxnId="{B0CB955E-03BB-47C7-8F89-62BAF02DB41B}">
      <dgm:prSet/>
      <dgm:spPr/>
      <dgm:t>
        <a:bodyPr/>
        <a:lstStyle/>
        <a:p>
          <a:endParaRPr lang="en-IN"/>
        </a:p>
      </dgm:t>
    </dgm:pt>
    <dgm:pt modelId="{915E98DC-11FF-461B-97E8-8EA92996D2A2}">
      <dgm:prSet phldrT="[Text]" phldr="1"/>
      <dgm:spPr/>
      <dgm:t>
        <a:bodyPr/>
        <a:lstStyle/>
        <a:p>
          <a:endParaRPr lang="en-IN"/>
        </a:p>
      </dgm:t>
    </dgm:pt>
    <dgm:pt modelId="{BD316B5D-BC9D-4CEB-9477-8F12552EC386}" type="parTrans" cxnId="{A0A0BB58-6CDF-43AC-AFFE-31D5C6C9BE40}">
      <dgm:prSet/>
      <dgm:spPr/>
      <dgm:t>
        <a:bodyPr/>
        <a:lstStyle/>
        <a:p>
          <a:endParaRPr lang="en-IN"/>
        </a:p>
      </dgm:t>
    </dgm:pt>
    <dgm:pt modelId="{A63AACEF-A804-4A2D-8FCE-21655E8A1F46}" type="sibTrans" cxnId="{A0A0BB58-6CDF-43AC-AFFE-31D5C6C9BE40}">
      <dgm:prSet/>
      <dgm:spPr/>
      <dgm:t>
        <a:bodyPr/>
        <a:lstStyle/>
        <a:p>
          <a:endParaRPr lang="en-IN"/>
        </a:p>
      </dgm:t>
    </dgm:pt>
    <dgm:pt modelId="{818EF214-2210-46F0-86BE-C50A7A956AC1}" type="pres">
      <dgm:prSet presAssocID="{F92709F7-3EC5-4B8B-B1AF-FFEED8212A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0859DF9-B364-4A3A-ABDF-C247E92922CB}" type="pres">
      <dgm:prSet presAssocID="{D4627B78-4223-4115-9E58-7C13703543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B61405-6650-403F-9918-2866811F34BE}" type="pres">
      <dgm:prSet presAssocID="{D4627B78-4223-4115-9E58-7C13703543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53F4B4-199E-4823-81C3-C44119D90A2E}" type="pres">
      <dgm:prSet presAssocID="{D7297FD4-F744-4627-87FD-876AE4E0E1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0A1E43-38A8-43EE-AC21-569899DD05DD}" type="pres">
      <dgm:prSet presAssocID="{D7297FD4-F744-4627-87FD-876AE4E0E19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5CB462F-0E36-4DBD-A81C-E08032723268}" type="presOf" srcId="{6AA9A67B-4817-44A1-9500-97226C43C004}" destId="{5CB61405-6650-403F-9918-2866811F34BE}" srcOrd="0" destOrd="0" presId="urn:microsoft.com/office/officeart/2005/8/layout/vList2"/>
    <dgm:cxn modelId="{A0A0BB58-6CDF-43AC-AFFE-31D5C6C9BE40}" srcId="{D7297FD4-F744-4627-87FD-876AE4E0E19F}" destId="{915E98DC-11FF-461B-97E8-8EA92996D2A2}" srcOrd="0" destOrd="0" parTransId="{BD316B5D-BC9D-4CEB-9477-8F12552EC386}" sibTransId="{A63AACEF-A804-4A2D-8FCE-21655E8A1F46}"/>
    <dgm:cxn modelId="{4FBEEC69-1631-4902-871C-8C32A4BE3CFF}" type="presOf" srcId="{915E98DC-11FF-461B-97E8-8EA92996D2A2}" destId="{930A1E43-38A8-43EE-AC21-569899DD05DD}" srcOrd="0" destOrd="0" presId="urn:microsoft.com/office/officeart/2005/8/layout/vList2"/>
    <dgm:cxn modelId="{5FE3522B-112C-4B2E-83A4-48978C68A623}" srcId="{F92709F7-3EC5-4B8B-B1AF-FFEED8212A27}" destId="{D4627B78-4223-4115-9E58-7C13703543BC}" srcOrd="0" destOrd="0" parTransId="{D9B5065E-89E5-4FFD-88C1-461BB803ABA4}" sibTransId="{19C68BFA-AE89-48C4-8B3A-D17647EF1013}"/>
    <dgm:cxn modelId="{1DA4FB81-974B-4AF7-B0D4-05DF9C8503E7}" type="presOf" srcId="{F92709F7-3EC5-4B8B-B1AF-FFEED8212A27}" destId="{818EF214-2210-46F0-86BE-C50A7A956AC1}" srcOrd="0" destOrd="0" presId="urn:microsoft.com/office/officeart/2005/8/layout/vList2"/>
    <dgm:cxn modelId="{1D416006-D222-46C7-8879-F339C4F37564}" type="presOf" srcId="{D4627B78-4223-4115-9E58-7C13703543BC}" destId="{A0859DF9-B364-4A3A-ABDF-C247E92922CB}" srcOrd="0" destOrd="0" presId="urn:microsoft.com/office/officeart/2005/8/layout/vList2"/>
    <dgm:cxn modelId="{929FB492-AEFF-41BF-8444-B7AEE762D324}" type="presOf" srcId="{D7297FD4-F744-4627-87FD-876AE4E0E19F}" destId="{8353F4B4-199E-4823-81C3-C44119D90A2E}" srcOrd="0" destOrd="0" presId="urn:microsoft.com/office/officeart/2005/8/layout/vList2"/>
    <dgm:cxn modelId="{67C25851-617D-4B49-8EDD-172E14584015}" srcId="{D4627B78-4223-4115-9E58-7C13703543BC}" destId="{6AA9A67B-4817-44A1-9500-97226C43C004}" srcOrd="0" destOrd="0" parTransId="{C4A01CE7-8BFA-48F8-9807-80ACEBCAF761}" sibTransId="{0BE5E249-BC2E-4447-86A0-9E513B7E6243}"/>
    <dgm:cxn modelId="{B0CB955E-03BB-47C7-8F89-62BAF02DB41B}" srcId="{F92709F7-3EC5-4B8B-B1AF-FFEED8212A27}" destId="{D7297FD4-F744-4627-87FD-876AE4E0E19F}" srcOrd="1" destOrd="0" parTransId="{557D52F9-CD4A-443A-B594-CED0563829C5}" sibTransId="{1A27D2A7-D194-497D-8E48-19C0ABBF41FF}"/>
    <dgm:cxn modelId="{B33CEBD9-F041-46AF-94E8-D08AC85386AF}" type="presParOf" srcId="{818EF214-2210-46F0-86BE-C50A7A956AC1}" destId="{A0859DF9-B364-4A3A-ABDF-C247E92922CB}" srcOrd="0" destOrd="0" presId="urn:microsoft.com/office/officeart/2005/8/layout/vList2"/>
    <dgm:cxn modelId="{F386CC43-A80C-408A-B842-3A4A7C1CDB31}" type="presParOf" srcId="{818EF214-2210-46F0-86BE-C50A7A956AC1}" destId="{5CB61405-6650-403F-9918-2866811F34BE}" srcOrd="1" destOrd="0" presId="urn:microsoft.com/office/officeart/2005/8/layout/vList2"/>
    <dgm:cxn modelId="{1EDB7B18-8326-44A8-9194-73A39E432773}" type="presParOf" srcId="{818EF214-2210-46F0-86BE-C50A7A956AC1}" destId="{8353F4B4-199E-4823-81C3-C44119D90A2E}" srcOrd="2" destOrd="0" presId="urn:microsoft.com/office/officeart/2005/8/layout/vList2"/>
    <dgm:cxn modelId="{C7FFD842-F37F-45C2-B8B6-8DF4C39C8B84}" type="presParOf" srcId="{818EF214-2210-46F0-86BE-C50A7A956AC1}" destId="{930A1E43-38A8-43EE-AC21-569899DD05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2794E-4CF9-48B4-BFB2-CDD0BDEFD66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0AB9700-6AE5-46EB-A02C-C989263E36BD}">
      <dgm:prSet phldrT="[Text]" custT="1"/>
      <dgm:spPr/>
      <dgm:t>
        <a:bodyPr/>
        <a:lstStyle/>
        <a:p>
          <a:r>
            <a:rPr lang="en-IN" sz="2400" b="0" dirty="0" err="1" smtClean="0"/>
            <a:t>availabilty</a:t>
          </a:r>
          <a:endParaRPr lang="en-IN" sz="2400" b="0" dirty="0"/>
        </a:p>
      </dgm:t>
    </dgm:pt>
    <dgm:pt modelId="{4F6874C1-2F00-4F55-AD13-13CB5825D749}" type="parTrans" cxnId="{ADC3DEA2-EDD3-4D78-991E-03CA236D3B00}">
      <dgm:prSet/>
      <dgm:spPr/>
      <dgm:t>
        <a:bodyPr/>
        <a:lstStyle/>
        <a:p>
          <a:endParaRPr lang="en-IN"/>
        </a:p>
      </dgm:t>
    </dgm:pt>
    <dgm:pt modelId="{63AC7713-4064-479E-BF4C-9212A9176313}" type="sibTrans" cxnId="{ADC3DEA2-EDD3-4D78-991E-03CA236D3B00}">
      <dgm:prSet/>
      <dgm:spPr/>
      <dgm:t>
        <a:bodyPr/>
        <a:lstStyle/>
        <a:p>
          <a:endParaRPr lang="en-IN"/>
        </a:p>
      </dgm:t>
    </dgm:pt>
    <dgm:pt modelId="{B61767A0-A3FF-4323-A832-D04F8CBF00CF}">
      <dgm:prSet phldrT="[Text]"/>
      <dgm:spPr/>
      <dgm:t>
        <a:bodyPr/>
        <a:lstStyle/>
        <a:p>
          <a:r>
            <a:rPr lang="en-IN" dirty="0" smtClean="0"/>
            <a:t>intake</a:t>
          </a:r>
          <a:endParaRPr lang="en-IN" dirty="0"/>
        </a:p>
      </dgm:t>
    </dgm:pt>
    <dgm:pt modelId="{FFB88877-4288-4B01-A0E4-A1852E2CFA0E}" type="parTrans" cxnId="{9D74F23A-264E-4CEA-8475-46EABC4C9031}">
      <dgm:prSet/>
      <dgm:spPr/>
      <dgm:t>
        <a:bodyPr/>
        <a:lstStyle/>
        <a:p>
          <a:endParaRPr lang="en-IN"/>
        </a:p>
      </dgm:t>
    </dgm:pt>
    <dgm:pt modelId="{5D57C62F-71F7-454E-B709-BD1E4A3654E6}" type="sibTrans" cxnId="{9D74F23A-264E-4CEA-8475-46EABC4C9031}">
      <dgm:prSet/>
      <dgm:spPr/>
      <dgm:t>
        <a:bodyPr/>
        <a:lstStyle/>
        <a:p>
          <a:endParaRPr lang="en-IN"/>
        </a:p>
      </dgm:t>
    </dgm:pt>
    <dgm:pt modelId="{F38B21F2-690A-4966-A718-D861B8563E32}">
      <dgm:prSet phldrT="[Text]"/>
      <dgm:spPr/>
      <dgm:t>
        <a:bodyPr/>
        <a:lstStyle/>
        <a:p>
          <a:r>
            <a:rPr lang="en-IN" dirty="0" err="1" smtClean="0"/>
            <a:t>absorbtion</a:t>
          </a:r>
          <a:endParaRPr lang="en-IN" dirty="0"/>
        </a:p>
      </dgm:t>
    </dgm:pt>
    <dgm:pt modelId="{1974BB84-CB89-4875-B3C7-57AAA3C54E91}" type="parTrans" cxnId="{56D11E40-8BBA-4C40-A5AA-44217B3D6113}">
      <dgm:prSet/>
      <dgm:spPr/>
      <dgm:t>
        <a:bodyPr/>
        <a:lstStyle/>
        <a:p>
          <a:endParaRPr lang="en-IN"/>
        </a:p>
      </dgm:t>
    </dgm:pt>
    <dgm:pt modelId="{DF98861A-76D4-491D-817A-1046CEC78EC7}" type="sibTrans" cxnId="{56D11E40-8BBA-4C40-A5AA-44217B3D6113}">
      <dgm:prSet/>
      <dgm:spPr/>
      <dgm:t>
        <a:bodyPr/>
        <a:lstStyle/>
        <a:p>
          <a:endParaRPr lang="en-IN"/>
        </a:p>
      </dgm:t>
    </dgm:pt>
    <dgm:pt modelId="{268138D5-5B63-450E-8245-1BEB01B1BF3E}">
      <dgm:prSet phldrT="[Text]"/>
      <dgm:spPr/>
      <dgm:t>
        <a:bodyPr/>
        <a:lstStyle/>
        <a:p>
          <a:r>
            <a:rPr lang="en-IN" dirty="0" smtClean="0"/>
            <a:t>excretion</a:t>
          </a:r>
          <a:endParaRPr lang="en-IN" dirty="0"/>
        </a:p>
      </dgm:t>
    </dgm:pt>
    <dgm:pt modelId="{B1AF43B3-DA6A-41B2-9FFB-411EC2AB43E6}" type="parTrans" cxnId="{D039F8DA-2CFE-4648-AE63-400CBAB2F2D3}">
      <dgm:prSet/>
      <dgm:spPr/>
      <dgm:t>
        <a:bodyPr/>
        <a:lstStyle/>
        <a:p>
          <a:endParaRPr lang="en-IN"/>
        </a:p>
      </dgm:t>
    </dgm:pt>
    <dgm:pt modelId="{02B9FB24-5CB5-4E2F-87FB-546500E30FA1}" type="sibTrans" cxnId="{D039F8DA-2CFE-4648-AE63-400CBAB2F2D3}">
      <dgm:prSet/>
      <dgm:spPr/>
      <dgm:t>
        <a:bodyPr/>
        <a:lstStyle/>
        <a:p>
          <a:endParaRPr lang="en-IN"/>
        </a:p>
      </dgm:t>
    </dgm:pt>
    <dgm:pt modelId="{85DA6538-B78C-49A7-A68D-0FB1D076C988}">
      <dgm:prSet phldrT="[Text]"/>
      <dgm:spPr/>
      <dgm:t>
        <a:bodyPr/>
        <a:lstStyle/>
        <a:p>
          <a:r>
            <a:rPr lang="en-IN" dirty="0" smtClean="0"/>
            <a:t>Energy loss</a:t>
          </a:r>
          <a:endParaRPr lang="en-IN" dirty="0"/>
        </a:p>
      </dgm:t>
    </dgm:pt>
    <dgm:pt modelId="{D9323E8F-746C-4D62-ADF3-F058B74892EC}" type="parTrans" cxnId="{E312D5E7-CA3F-4FF0-A74E-3E42B5EBF35B}">
      <dgm:prSet/>
      <dgm:spPr/>
      <dgm:t>
        <a:bodyPr/>
        <a:lstStyle/>
        <a:p>
          <a:endParaRPr lang="en-IN"/>
        </a:p>
      </dgm:t>
    </dgm:pt>
    <dgm:pt modelId="{1D5A06F1-565C-47BC-ADAA-53DCB5B83B75}" type="sibTrans" cxnId="{E312D5E7-CA3F-4FF0-A74E-3E42B5EBF35B}">
      <dgm:prSet/>
      <dgm:spPr/>
      <dgm:t>
        <a:bodyPr/>
        <a:lstStyle/>
        <a:p>
          <a:endParaRPr lang="en-IN"/>
        </a:p>
      </dgm:t>
    </dgm:pt>
    <dgm:pt modelId="{C6890F89-ACF3-4FDB-B569-48E75CA036DD}" type="pres">
      <dgm:prSet presAssocID="{6292794E-4CF9-48B4-BFB2-CDD0BDEFD6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D77FE46-8DD5-4CB6-94CB-CF605D2F6098}" type="pres">
      <dgm:prSet presAssocID="{20AB9700-6AE5-46EB-A02C-C989263E36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2A3F32-E0F5-4411-BAD2-541EAB83A955}" type="pres">
      <dgm:prSet presAssocID="{20AB9700-6AE5-46EB-A02C-C989263E36BD}" presName="spNode" presStyleCnt="0"/>
      <dgm:spPr/>
    </dgm:pt>
    <dgm:pt modelId="{A27C8E9D-E24F-4C73-A060-A64624C39E92}" type="pres">
      <dgm:prSet presAssocID="{63AC7713-4064-479E-BF4C-9212A9176313}" presName="sibTrans" presStyleLbl="sibTrans1D1" presStyleIdx="0" presStyleCnt="5"/>
      <dgm:spPr/>
      <dgm:t>
        <a:bodyPr/>
        <a:lstStyle/>
        <a:p>
          <a:endParaRPr lang="en-IN"/>
        </a:p>
      </dgm:t>
    </dgm:pt>
    <dgm:pt modelId="{F1532C50-0C80-4587-AEFE-ACAC57094D82}" type="pres">
      <dgm:prSet presAssocID="{B61767A0-A3FF-4323-A832-D04F8CBF00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85ADF4-15BF-4E61-9F01-1EAED37C3111}" type="pres">
      <dgm:prSet presAssocID="{B61767A0-A3FF-4323-A832-D04F8CBF00CF}" presName="spNode" presStyleCnt="0"/>
      <dgm:spPr/>
    </dgm:pt>
    <dgm:pt modelId="{0E75733C-692C-4E31-BB69-416A546E283C}" type="pres">
      <dgm:prSet presAssocID="{5D57C62F-71F7-454E-B709-BD1E4A3654E6}" presName="sibTrans" presStyleLbl="sibTrans1D1" presStyleIdx="1" presStyleCnt="5"/>
      <dgm:spPr/>
      <dgm:t>
        <a:bodyPr/>
        <a:lstStyle/>
        <a:p>
          <a:endParaRPr lang="en-IN"/>
        </a:p>
      </dgm:t>
    </dgm:pt>
    <dgm:pt modelId="{086E59E1-BC58-49C5-9AFC-452D4CA1F40D}" type="pres">
      <dgm:prSet presAssocID="{F38B21F2-690A-4966-A718-D861B8563E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10C211-A2BA-4551-B100-231DD9AF889E}" type="pres">
      <dgm:prSet presAssocID="{F38B21F2-690A-4966-A718-D861B8563E32}" presName="spNode" presStyleCnt="0"/>
      <dgm:spPr/>
    </dgm:pt>
    <dgm:pt modelId="{C9D566F3-39B2-4621-9AAA-43D660B7D68B}" type="pres">
      <dgm:prSet presAssocID="{DF98861A-76D4-491D-817A-1046CEC78EC7}" presName="sibTrans" presStyleLbl="sibTrans1D1" presStyleIdx="2" presStyleCnt="5"/>
      <dgm:spPr/>
      <dgm:t>
        <a:bodyPr/>
        <a:lstStyle/>
        <a:p>
          <a:endParaRPr lang="en-IN"/>
        </a:p>
      </dgm:t>
    </dgm:pt>
    <dgm:pt modelId="{DF56C4E3-2284-4AA9-BCB7-8BFD97D5034D}" type="pres">
      <dgm:prSet presAssocID="{268138D5-5B63-450E-8245-1BEB01B1BF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78612C-1236-481F-AF2A-20D36917ED9A}" type="pres">
      <dgm:prSet presAssocID="{268138D5-5B63-450E-8245-1BEB01B1BF3E}" presName="spNode" presStyleCnt="0"/>
      <dgm:spPr/>
    </dgm:pt>
    <dgm:pt modelId="{2B6C0E9C-D243-4023-97C6-32FDB25D7DDC}" type="pres">
      <dgm:prSet presAssocID="{02B9FB24-5CB5-4E2F-87FB-546500E30FA1}" presName="sibTrans" presStyleLbl="sibTrans1D1" presStyleIdx="3" presStyleCnt="5"/>
      <dgm:spPr/>
      <dgm:t>
        <a:bodyPr/>
        <a:lstStyle/>
        <a:p>
          <a:endParaRPr lang="en-IN"/>
        </a:p>
      </dgm:t>
    </dgm:pt>
    <dgm:pt modelId="{FB3596F2-3BAE-43B9-91EE-025CE7E25598}" type="pres">
      <dgm:prSet presAssocID="{85DA6538-B78C-49A7-A68D-0FB1D076C9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C3015B-2E52-4F6A-8DAE-950580819442}" type="pres">
      <dgm:prSet presAssocID="{85DA6538-B78C-49A7-A68D-0FB1D076C988}" presName="spNode" presStyleCnt="0"/>
      <dgm:spPr/>
    </dgm:pt>
    <dgm:pt modelId="{846F89A0-B43B-433E-B23C-5D115DE77882}" type="pres">
      <dgm:prSet presAssocID="{1D5A06F1-565C-47BC-ADAA-53DCB5B83B75}" presName="sibTrans" presStyleLbl="sibTrans1D1" presStyleIdx="4" presStyleCnt="5"/>
      <dgm:spPr/>
      <dgm:t>
        <a:bodyPr/>
        <a:lstStyle/>
        <a:p>
          <a:endParaRPr lang="en-IN"/>
        </a:p>
      </dgm:t>
    </dgm:pt>
  </dgm:ptLst>
  <dgm:cxnLst>
    <dgm:cxn modelId="{91FF682F-F75B-439C-BAA9-13A4E6B1F24B}" type="presOf" srcId="{02B9FB24-5CB5-4E2F-87FB-546500E30FA1}" destId="{2B6C0E9C-D243-4023-97C6-32FDB25D7DDC}" srcOrd="0" destOrd="0" presId="urn:microsoft.com/office/officeart/2005/8/layout/cycle6"/>
    <dgm:cxn modelId="{D039F8DA-2CFE-4648-AE63-400CBAB2F2D3}" srcId="{6292794E-4CF9-48B4-BFB2-CDD0BDEFD668}" destId="{268138D5-5B63-450E-8245-1BEB01B1BF3E}" srcOrd="3" destOrd="0" parTransId="{B1AF43B3-DA6A-41B2-9FFB-411EC2AB43E6}" sibTransId="{02B9FB24-5CB5-4E2F-87FB-546500E30FA1}"/>
    <dgm:cxn modelId="{0B21C610-F4AF-47F4-B2A0-972BCD8772AB}" type="presOf" srcId="{20AB9700-6AE5-46EB-A02C-C989263E36BD}" destId="{CD77FE46-8DD5-4CB6-94CB-CF605D2F6098}" srcOrd="0" destOrd="0" presId="urn:microsoft.com/office/officeart/2005/8/layout/cycle6"/>
    <dgm:cxn modelId="{278757A9-881C-4B7A-A740-DB05B53248F2}" type="presOf" srcId="{85DA6538-B78C-49A7-A68D-0FB1D076C988}" destId="{FB3596F2-3BAE-43B9-91EE-025CE7E25598}" srcOrd="0" destOrd="0" presId="urn:microsoft.com/office/officeart/2005/8/layout/cycle6"/>
    <dgm:cxn modelId="{A4BDFED7-35F9-4E35-A65E-184D434CD32B}" type="presOf" srcId="{63AC7713-4064-479E-BF4C-9212A9176313}" destId="{A27C8E9D-E24F-4C73-A060-A64624C39E92}" srcOrd="0" destOrd="0" presId="urn:microsoft.com/office/officeart/2005/8/layout/cycle6"/>
    <dgm:cxn modelId="{4932112E-AC3D-4783-9ABF-86B21E0331A6}" type="presOf" srcId="{1D5A06F1-565C-47BC-ADAA-53DCB5B83B75}" destId="{846F89A0-B43B-433E-B23C-5D115DE77882}" srcOrd="0" destOrd="0" presId="urn:microsoft.com/office/officeart/2005/8/layout/cycle6"/>
    <dgm:cxn modelId="{ADC3DEA2-EDD3-4D78-991E-03CA236D3B00}" srcId="{6292794E-4CF9-48B4-BFB2-CDD0BDEFD668}" destId="{20AB9700-6AE5-46EB-A02C-C989263E36BD}" srcOrd="0" destOrd="0" parTransId="{4F6874C1-2F00-4F55-AD13-13CB5825D749}" sibTransId="{63AC7713-4064-479E-BF4C-9212A9176313}"/>
    <dgm:cxn modelId="{56D11E40-8BBA-4C40-A5AA-44217B3D6113}" srcId="{6292794E-4CF9-48B4-BFB2-CDD0BDEFD668}" destId="{F38B21F2-690A-4966-A718-D861B8563E32}" srcOrd="2" destOrd="0" parTransId="{1974BB84-CB89-4875-B3C7-57AAA3C54E91}" sibTransId="{DF98861A-76D4-491D-817A-1046CEC78EC7}"/>
    <dgm:cxn modelId="{9D74F23A-264E-4CEA-8475-46EABC4C9031}" srcId="{6292794E-4CF9-48B4-BFB2-CDD0BDEFD668}" destId="{B61767A0-A3FF-4323-A832-D04F8CBF00CF}" srcOrd="1" destOrd="0" parTransId="{FFB88877-4288-4B01-A0E4-A1852E2CFA0E}" sibTransId="{5D57C62F-71F7-454E-B709-BD1E4A3654E6}"/>
    <dgm:cxn modelId="{B4667FC5-0445-4301-8767-21E48583D2DE}" type="presOf" srcId="{B61767A0-A3FF-4323-A832-D04F8CBF00CF}" destId="{F1532C50-0C80-4587-AEFE-ACAC57094D82}" srcOrd="0" destOrd="0" presId="urn:microsoft.com/office/officeart/2005/8/layout/cycle6"/>
    <dgm:cxn modelId="{258B7CBF-4DBE-4A22-8C7A-21723033B4F8}" type="presOf" srcId="{6292794E-4CF9-48B4-BFB2-CDD0BDEFD668}" destId="{C6890F89-ACF3-4FDB-B569-48E75CA036DD}" srcOrd="0" destOrd="0" presId="urn:microsoft.com/office/officeart/2005/8/layout/cycle6"/>
    <dgm:cxn modelId="{E5C2252D-5A75-4164-862E-594D252CFD9F}" type="presOf" srcId="{DF98861A-76D4-491D-817A-1046CEC78EC7}" destId="{C9D566F3-39B2-4621-9AAA-43D660B7D68B}" srcOrd="0" destOrd="0" presId="urn:microsoft.com/office/officeart/2005/8/layout/cycle6"/>
    <dgm:cxn modelId="{9162D97A-1501-4990-9127-F41C772F86EB}" type="presOf" srcId="{268138D5-5B63-450E-8245-1BEB01B1BF3E}" destId="{DF56C4E3-2284-4AA9-BCB7-8BFD97D5034D}" srcOrd="0" destOrd="0" presId="urn:microsoft.com/office/officeart/2005/8/layout/cycle6"/>
    <dgm:cxn modelId="{E312D5E7-CA3F-4FF0-A74E-3E42B5EBF35B}" srcId="{6292794E-4CF9-48B4-BFB2-CDD0BDEFD668}" destId="{85DA6538-B78C-49A7-A68D-0FB1D076C988}" srcOrd="4" destOrd="0" parTransId="{D9323E8F-746C-4D62-ADF3-F058B74892EC}" sibTransId="{1D5A06F1-565C-47BC-ADAA-53DCB5B83B75}"/>
    <dgm:cxn modelId="{CB20B839-CF26-4B4F-A5D3-179631264021}" type="presOf" srcId="{5D57C62F-71F7-454E-B709-BD1E4A3654E6}" destId="{0E75733C-692C-4E31-BB69-416A546E283C}" srcOrd="0" destOrd="0" presId="urn:microsoft.com/office/officeart/2005/8/layout/cycle6"/>
    <dgm:cxn modelId="{6DB2961D-1610-4A8D-ACF4-ADFFCC881605}" type="presOf" srcId="{F38B21F2-690A-4966-A718-D861B8563E32}" destId="{086E59E1-BC58-49C5-9AFC-452D4CA1F40D}" srcOrd="0" destOrd="0" presId="urn:microsoft.com/office/officeart/2005/8/layout/cycle6"/>
    <dgm:cxn modelId="{29012A74-5EDF-4024-B137-78695CB17AB7}" type="presParOf" srcId="{C6890F89-ACF3-4FDB-B569-48E75CA036DD}" destId="{CD77FE46-8DD5-4CB6-94CB-CF605D2F6098}" srcOrd="0" destOrd="0" presId="urn:microsoft.com/office/officeart/2005/8/layout/cycle6"/>
    <dgm:cxn modelId="{BD41CD56-32AC-479A-85A6-87BAE124AE60}" type="presParOf" srcId="{C6890F89-ACF3-4FDB-B569-48E75CA036DD}" destId="{492A3F32-E0F5-4411-BAD2-541EAB83A955}" srcOrd="1" destOrd="0" presId="urn:microsoft.com/office/officeart/2005/8/layout/cycle6"/>
    <dgm:cxn modelId="{7F9D54E3-6E71-472C-B8DC-6471762C3968}" type="presParOf" srcId="{C6890F89-ACF3-4FDB-B569-48E75CA036DD}" destId="{A27C8E9D-E24F-4C73-A060-A64624C39E92}" srcOrd="2" destOrd="0" presId="urn:microsoft.com/office/officeart/2005/8/layout/cycle6"/>
    <dgm:cxn modelId="{D20952BC-B44A-4082-AEA9-FFC9EA201436}" type="presParOf" srcId="{C6890F89-ACF3-4FDB-B569-48E75CA036DD}" destId="{F1532C50-0C80-4587-AEFE-ACAC57094D82}" srcOrd="3" destOrd="0" presId="urn:microsoft.com/office/officeart/2005/8/layout/cycle6"/>
    <dgm:cxn modelId="{F2D81A50-BEC0-4643-B148-119C90B3BBB8}" type="presParOf" srcId="{C6890F89-ACF3-4FDB-B569-48E75CA036DD}" destId="{AB85ADF4-15BF-4E61-9F01-1EAED37C3111}" srcOrd="4" destOrd="0" presId="urn:microsoft.com/office/officeart/2005/8/layout/cycle6"/>
    <dgm:cxn modelId="{21E60963-52E2-4136-85D7-123DAD20A9BE}" type="presParOf" srcId="{C6890F89-ACF3-4FDB-B569-48E75CA036DD}" destId="{0E75733C-692C-4E31-BB69-416A546E283C}" srcOrd="5" destOrd="0" presId="urn:microsoft.com/office/officeart/2005/8/layout/cycle6"/>
    <dgm:cxn modelId="{FA581E7F-44E3-43DE-BFDA-DEE3465CA673}" type="presParOf" srcId="{C6890F89-ACF3-4FDB-B569-48E75CA036DD}" destId="{086E59E1-BC58-49C5-9AFC-452D4CA1F40D}" srcOrd="6" destOrd="0" presId="urn:microsoft.com/office/officeart/2005/8/layout/cycle6"/>
    <dgm:cxn modelId="{AA68C794-12B1-4727-8F26-9CA97DB4050B}" type="presParOf" srcId="{C6890F89-ACF3-4FDB-B569-48E75CA036DD}" destId="{B510C211-A2BA-4551-B100-231DD9AF889E}" srcOrd="7" destOrd="0" presId="urn:microsoft.com/office/officeart/2005/8/layout/cycle6"/>
    <dgm:cxn modelId="{8463FEEC-9E64-45E0-B0D6-46A343D2F049}" type="presParOf" srcId="{C6890F89-ACF3-4FDB-B569-48E75CA036DD}" destId="{C9D566F3-39B2-4621-9AAA-43D660B7D68B}" srcOrd="8" destOrd="0" presId="urn:microsoft.com/office/officeart/2005/8/layout/cycle6"/>
    <dgm:cxn modelId="{CB37F58A-CC95-4A18-B393-4AFB006E4F69}" type="presParOf" srcId="{C6890F89-ACF3-4FDB-B569-48E75CA036DD}" destId="{DF56C4E3-2284-4AA9-BCB7-8BFD97D5034D}" srcOrd="9" destOrd="0" presId="urn:microsoft.com/office/officeart/2005/8/layout/cycle6"/>
    <dgm:cxn modelId="{A2D041B1-DE2D-43F8-B564-3F0918E10727}" type="presParOf" srcId="{C6890F89-ACF3-4FDB-B569-48E75CA036DD}" destId="{3678612C-1236-481F-AF2A-20D36917ED9A}" srcOrd="10" destOrd="0" presId="urn:microsoft.com/office/officeart/2005/8/layout/cycle6"/>
    <dgm:cxn modelId="{C19B55D1-2990-420D-AE3D-352F85A55ACA}" type="presParOf" srcId="{C6890F89-ACF3-4FDB-B569-48E75CA036DD}" destId="{2B6C0E9C-D243-4023-97C6-32FDB25D7DDC}" srcOrd="11" destOrd="0" presId="urn:microsoft.com/office/officeart/2005/8/layout/cycle6"/>
    <dgm:cxn modelId="{B3A549B0-5753-47D5-81BF-62047F87383E}" type="presParOf" srcId="{C6890F89-ACF3-4FDB-B569-48E75CA036DD}" destId="{FB3596F2-3BAE-43B9-91EE-025CE7E25598}" srcOrd="12" destOrd="0" presId="urn:microsoft.com/office/officeart/2005/8/layout/cycle6"/>
    <dgm:cxn modelId="{D6512111-6C09-4A90-91BF-9B8314958160}" type="presParOf" srcId="{C6890F89-ACF3-4FDB-B569-48E75CA036DD}" destId="{86C3015B-2E52-4F6A-8DAE-950580819442}" srcOrd="13" destOrd="0" presId="urn:microsoft.com/office/officeart/2005/8/layout/cycle6"/>
    <dgm:cxn modelId="{5F05AE4A-A563-4818-9E15-3957E319A0EC}" type="presParOf" srcId="{C6890F89-ACF3-4FDB-B569-48E75CA036DD}" destId="{846F89A0-B43B-433E-B23C-5D115DE778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D9AB8E-0F6E-4B5A-B53F-818C24A41C3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AC7EA4A-CAA8-4D28-8A28-3636AF137938}">
      <dgm:prSet phldrT="[Text]"/>
      <dgm:spPr/>
      <dgm:t>
        <a:bodyPr/>
        <a:lstStyle/>
        <a:p>
          <a:r>
            <a:rPr lang="en-IN" dirty="0" smtClean="0"/>
            <a:t>history</a:t>
          </a:r>
          <a:endParaRPr lang="en-IN" dirty="0"/>
        </a:p>
      </dgm:t>
    </dgm:pt>
    <dgm:pt modelId="{88AD6DBB-C56A-4FEB-8431-CB3587C3C0AA}" type="parTrans" cxnId="{A74BE23B-892F-4DD6-B740-DB53FAFA73D6}">
      <dgm:prSet/>
      <dgm:spPr/>
      <dgm:t>
        <a:bodyPr/>
        <a:lstStyle/>
        <a:p>
          <a:endParaRPr lang="en-IN"/>
        </a:p>
      </dgm:t>
    </dgm:pt>
    <dgm:pt modelId="{EB0D1240-C03D-473F-8D7E-9332FA15FC7E}" type="sibTrans" cxnId="{A74BE23B-892F-4DD6-B740-DB53FAFA73D6}">
      <dgm:prSet/>
      <dgm:spPr/>
      <dgm:t>
        <a:bodyPr/>
        <a:lstStyle/>
        <a:p>
          <a:endParaRPr lang="en-IN"/>
        </a:p>
      </dgm:t>
    </dgm:pt>
    <dgm:pt modelId="{C345D79B-EF92-412A-B885-CA74F1C5BB9A}">
      <dgm:prSet phldrT="[Text]"/>
      <dgm:spPr/>
      <dgm:t>
        <a:bodyPr/>
        <a:lstStyle/>
        <a:p>
          <a:r>
            <a:rPr lang="en-IN" dirty="0" smtClean="0"/>
            <a:t>examination</a:t>
          </a:r>
          <a:endParaRPr lang="en-IN" dirty="0"/>
        </a:p>
      </dgm:t>
    </dgm:pt>
    <dgm:pt modelId="{519F4E00-6399-414E-A063-E1DB713AE95A}" type="parTrans" cxnId="{FF59B68C-EF77-41C5-B2F0-4B0EE5DC3A6C}">
      <dgm:prSet/>
      <dgm:spPr/>
      <dgm:t>
        <a:bodyPr/>
        <a:lstStyle/>
        <a:p>
          <a:endParaRPr lang="en-IN"/>
        </a:p>
      </dgm:t>
    </dgm:pt>
    <dgm:pt modelId="{90FDD1E0-DD06-4D1E-86CE-97578E11469C}" type="sibTrans" cxnId="{FF59B68C-EF77-41C5-B2F0-4B0EE5DC3A6C}">
      <dgm:prSet/>
      <dgm:spPr/>
      <dgm:t>
        <a:bodyPr/>
        <a:lstStyle/>
        <a:p>
          <a:endParaRPr lang="en-IN"/>
        </a:p>
      </dgm:t>
    </dgm:pt>
    <dgm:pt modelId="{D6483252-069C-4652-87AA-D7D49EEA2F4C}">
      <dgm:prSet phldrT="[Text]"/>
      <dgm:spPr/>
      <dgm:t>
        <a:bodyPr/>
        <a:lstStyle/>
        <a:p>
          <a:r>
            <a:rPr lang="en-IN" dirty="0" smtClean="0"/>
            <a:t>investigation</a:t>
          </a:r>
          <a:endParaRPr lang="en-IN" dirty="0"/>
        </a:p>
      </dgm:t>
    </dgm:pt>
    <dgm:pt modelId="{1734C568-9979-401D-B1D6-C293EC1E51E2}" type="parTrans" cxnId="{C7DB8504-1452-453C-87F6-FE06802B6D6F}">
      <dgm:prSet/>
      <dgm:spPr/>
      <dgm:t>
        <a:bodyPr/>
        <a:lstStyle/>
        <a:p>
          <a:endParaRPr lang="en-IN"/>
        </a:p>
      </dgm:t>
    </dgm:pt>
    <dgm:pt modelId="{995814B8-0CB3-4D7E-82A1-CD8AC1D10361}" type="sibTrans" cxnId="{C7DB8504-1452-453C-87F6-FE06802B6D6F}">
      <dgm:prSet/>
      <dgm:spPr/>
      <dgm:t>
        <a:bodyPr/>
        <a:lstStyle/>
        <a:p>
          <a:endParaRPr lang="en-IN"/>
        </a:p>
      </dgm:t>
    </dgm:pt>
    <dgm:pt modelId="{3EBA9546-85DB-4D89-B324-A129A9C1F9D9}" type="pres">
      <dgm:prSet presAssocID="{86D9AB8E-0F6E-4B5A-B53F-818C24A41C34}" presName="arrowDiagram" presStyleCnt="0">
        <dgm:presLayoutVars>
          <dgm:chMax val="5"/>
          <dgm:dir/>
          <dgm:resizeHandles val="exact"/>
        </dgm:presLayoutVars>
      </dgm:prSet>
      <dgm:spPr/>
    </dgm:pt>
    <dgm:pt modelId="{28EC1BB6-2C01-4D40-B21A-E825CBA3722C}" type="pres">
      <dgm:prSet presAssocID="{86D9AB8E-0F6E-4B5A-B53F-818C24A41C34}" presName="arrow" presStyleLbl="bgShp" presStyleIdx="0" presStyleCnt="1"/>
      <dgm:spPr/>
    </dgm:pt>
    <dgm:pt modelId="{84AEE705-5E40-4B1F-8BC6-7573F8E39880}" type="pres">
      <dgm:prSet presAssocID="{86D9AB8E-0F6E-4B5A-B53F-818C24A41C34}" presName="arrowDiagram3" presStyleCnt="0"/>
      <dgm:spPr/>
    </dgm:pt>
    <dgm:pt modelId="{637C3F4C-342E-47AB-82AB-2F14FFC36543}" type="pres">
      <dgm:prSet presAssocID="{FAC7EA4A-CAA8-4D28-8A28-3636AF137938}" presName="bullet3a" presStyleLbl="node1" presStyleIdx="0" presStyleCnt="3"/>
      <dgm:spPr/>
    </dgm:pt>
    <dgm:pt modelId="{38BF311E-0E60-4B40-9A4E-EEF3B62C0E07}" type="pres">
      <dgm:prSet presAssocID="{FAC7EA4A-CAA8-4D28-8A28-3636AF13793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42FC3C-24BD-4238-941B-59560D8BBE33}" type="pres">
      <dgm:prSet presAssocID="{C345D79B-EF92-412A-B885-CA74F1C5BB9A}" presName="bullet3b" presStyleLbl="node1" presStyleIdx="1" presStyleCnt="3"/>
      <dgm:spPr/>
    </dgm:pt>
    <dgm:pt modelId="{E32EA313-7ABC-44A7-B9AE-2ED2CC75DC4C}" type="pres">
      <dgm:prSet presAssocID="{C345D79B-EF92-412A-B885-CA74F1C5BB9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BD45E4-26E4-4936-B0E3-751DB56FA74E}" type="pres">
      <dgm:prSet presAssocID="{D6483252-069C-4652-87AA-D7D49EEA2F4C}" presName="bullet3c" presStyleLbl="node1" presStyleIdx="2" presStyleCnt="3"/>
      <dgm:spPr/>
    </dgm:pt>
    <dgm:pt modelId="{D1AD597B-CCED-43B8-870C-AD1BD6A851AD}" type="pres">
      <dgm:prSet presAssocID="{D6483252-069C-4652-87AA-D7D49EEA2F4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7DB8504-1452-453C-87F6-FE06802B6D6F}" srcId="{86D9AB8E-0F6E-4B5A-B53F-818C24A41C34}" destId="{D6483252-069C-4652-87AA-D7D49EEA2F4C}" srcOrd="2" destOrd="0" parTransId="{1734C568-9979-401D-B1D6-C293EC1E51E2}" sibTransId="{995814B8-0CB3-4D7E-82A1-CD8AC1D10361}"/>
    <dgm:cxn modelId="{0E85BDE5-4AC3-4E3B-BC79-3270DAEBED9E}" type="presOf" srcId="{D6483252-069C-4652-87AA-D7D49EEA2F4C}" destId="{D1AD597B-CCED-43B8-870C-AD1BD6A851AD}" srcOrd="0" destOrd="0" presId="urn:microsoft.com/office/officeart/2005/8/layout/arrow2"/>
    <dgm:cxn modelId="{AE749808-0008-49E9-B6AB-29747FA2ECAA}" type="presOf" srcId="{C345D79B-EF92-412A-B885-CA74F1C5BB9A}" destId="{E32EA313-7ABC-44A7-B9AE-2ED2CC75DC4C}" srcOrd="0" destOrd="0" presId="urn:microsoft.com/office/officeart/2005/8/layout/arrow2"/>
    <dgm:cxn modelId="{FF59B68C-EF77-41C5-B2F0-4B0EE5DC3A6C}" srcId="{86D9AB8E-0F6E-4B5A-B53F-818C24A41C34}" destId="{C345D79B-EF92-412A-B885-CA74F1C5BB9A}" srcOrd="1" destOrd="0" parTransId="{519F4E00-6399-414E-A063-E1DB713AE95A}" sibTransId="{90FDD1E0-DD06-4D1E-86CE-97578E11469C}"/>
    <dgm:cxn modelId="{9301274F-7F90-4F48-8720-EFC6969B31B1}" type="presOf" srcId="{86D9AB8E-0F6E-4B5A-B53F-818C24A41C34}" destId="{3EBA9546-85DB-4D89-B324-A129A9C1F9D9}" srcOrd="0" destOrd="0" presId="urn:microsoft.com/office/officeart/2005/8/layout/arrow2"/>
    <dgm:cxn modelId="{A74BE23B-892F-4DD6-B740-DB53FAFA73D6}" srcId="{86D9AB8E-0F6E-4B5A-B53F-818C24A41C34}" destId="{FAC7EA4A-CAA8-4D28-8A28-3636AF137938}" srcOrd="0" destOrd="0" parTransId="{88AD6DBB-C56A-4FEB-8431-CB3587C3C0AA}" sibTransId="{EB0D1240-C03D-473F-8D7E-9332FA15FC7E}"/>
    <dgm:cxn modelId="{3D5CC577-0973-4845-AAA6-A47B3D993E69}" type="presOf" srcId="{FAC7EA4A-CAA8-4D28-8A28-3636AF137938}" destId="{38BF311E-0E60-4B40-9A4E-EEF3B62C0E07}" srcOrd="0" destOrd="0" presId="urn:microsoft.com/office/officeart/2005/8/layout/arrow2"/>
    <dgm:cxn modelId="{C9A70A5E-1FFA-4B26-A3C1-9727FD2B1A0F}" type="presParOf" srcId="{3EBA9546-85DB-4D89-B324-A129A9C1F9D9}" destId="{28EC1BB6-2C01-4D40-B21A-E825CBA3722C}" srcOrd="0" destOrd="0" presId="urn:microsoft.com/office/officeart/2005/8/layout/arrow2"/>
    <dgm:cxn modelId="{B641A513-03D2-4339-BA50-12FE312A3887}" type="presParOf" srcId="{3EBA9546-85DB-4D89-B324-A129A9C1F9D9}" destId="{84AEE705-5E40-4B1F-8BC6-7573F8E39880}" srcOrd="1" destOrd="0" presId="urn:microsoft.com/office/officeart/2005/8/layout/arrow2"/>
    <dgm:cxn modelId="{9E7C6BEE-9A05-4E08-AE5C-81D10515DA91}" type="presParOf" srcId="{84AEE705-5E40-4B1F-8BC6-7573F8E39880}" destId="{637C3F4C-342E-47AB-82AB-2F14FFC36543}" srcOrd="0" destOrd="0" presId="urn:microsoft.com/office/officeart/2005/8/layout/arrow2"/>
    <dgm:cxn modelId="{8821AEF1-0460-4565-9DFF-A32AD467F0EA}" type="presParOf" srcId="{84AEE705-5E40-4B1F-8BC6-7573F8E39880}" destId="{38BF311E-0E60-4B40-9A4E-EEF3B62C0E07}" srcOrd="1" destOrd="0" presId="urn:microsoft.com/office/officeart/2005/8/layout/arrow2"/>
    <dgm:cxn modelId="{535DD17C-4DF2-4684-B15B-B85349530541}" type="presParOf" srcId="{84AEE705-5E40-4B1F-8BC6-7573F8E39880}" destId="{D342FC3C-24BD-4238-941B-59560D8BBE33}" srcOrd="2" destOrd="0" presId="urn:microsoft.com/office/officeart/2005/8/layout/arrow2"/>
    <dgm:cxn modelId="{E28540D7-E351-44D1-AB16-1545C0BB1891}" type="presParOf" srcId="{84AEE705-5E40-4B1F-8BC6-7573F8E39880}" destId="{E32EA313-7ABC-44A7-B9AE-2ED2CC75DC4C}" srcOrd="3" destOrd="0" presId="urn:microsoft.com/office/officeart/2005/8/layout/arrow2"/>
    <dgm:cxn modelId="{3105A31A-BABB-4021-9D85-4BCB5CDCAA2A}" type="presParOf" srcId="{84AEE705-5E40-4B1F-8BC6-7573F8E39880}" destId="{60BD45E4-26E4-4936-B0E3-751DB56FA74E}" srcOrd="4" destOrd="0" presId="urn:microsoft.com/office/officeart/2005/8/layout/arrow2"/>
    <dgm:cxn modelId="{96A63B4B-87B2-4DD3-86C7-B88546DABA38}" type="presParOf" srcId="{84AEE705-5E40-4B1F-8BC6-7573F8E39880}" destId="{D1AD597B-CCED-43B8-870C-AD1BD6A851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B8B13C-0D6C-4194-87A1-1157063494A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9264D10-380A-4AB1-AABA-49BD7A9FD537}">
      <dgm:prSet phldrT="[Text]"/>
      <dgm:spPr/>
      <dgm:t>
        <a:bodyPr/>
        <a:lstStyle/>
        <a:p>
          <a:r>
            <a:rPr lang="en-IN" b="1" dirty="0" smtClean="0"/>
            <a:t>Weight decreased</a:t>
          </a:r>
          <a:endParaRPr lang="en-IN" b="1" dirty="0"/>
        </a:p>
      </dgm:t>
    </dgm:pt>
    <dgm:pt modelId="{CA16A354-BD5A-427C-9AE1-01AFE9A11FEA}" type="parTrans" cxnId="{2B9D0D10-9FDC-4DC6-97E4-D1B73BA73D68}">
      <dgm:prSet/>
      <dgm:spPr/>
    </dgm:pt>
    <dgm:pt modelId="{91AA1621-63F9-41F0-B998-FB489815C7BF}" type="sibTrans" cxnId="{2B9D0D10-9FDC-4DC6-97E4-D1B73BA73D68}">
      <dgm:prSet/>
      <dgm:spPr/>
    </dgm:pt>
    <dgm:pt modelId="{BC873513-51DC-46F4-BFE3-B37E358E81CC}">
      <dgm:prSet phldrT="[Text]"/>
      <dgm:spPr/>
      <dgm:t>
        <a:bodyPr/>
        <a:lstStyle/>
        <a:p>
          <a:r>
            <a:rPr lang="en-IN" b="1" dirty="0" smtClean="0"/>
            <a:t>Height decreased</a:t>
          </a:r>
          <a:endParaRPr lang="en-IN" b="1" dirty="0"/>
        </a:p>
      </dgm:t>
    </dgm:pt>
    <dgm:pt modelId="{96A612FB-01AC-4A0F-BFCB-F205B50F07BF}" type="parTrans" cxnId="{7B45DF86-57B2-4631-839A-11F29C0E8A99}">
      <dgm:prSet/>
      <dgm:spPr/>
    </dgm:pt>
    <dgm:pt modelId="{B880FDA9-6B56-4549-BB3D-0FDA656704B0}" type="sibTrans" cxnId="{7B45DF86-57B2-4631-839A-11F29C0E8A99}">
      <dgm:prSet/>
      <dgm:spPr/>
    </dgm:pt>
    <dgm:pt modelId="{BFF0F85F-1071-433A-944A-42F728B31B30}">
      <dgm:prSet phldrT="[Text]"/>
      <dgm:spPr/>
      <dgm:t>
        <a:bodyPr/>
        <a:lstStyle/>
        <a:p>
          <a:r>
            <a:rPr lang="en-IN" b="1" dirty="0" smtClean="0"/>
            <a:t>Head circumference decreased</a:t>
          </a:r>
          <a:endParaRPr lang="en-IN" b="1" dirty="0"/>
        </a:p>
      </dgm:t>
    </dgm:pt>
    <dgm:pt modelId="{11C9E517-9C7F-4602-B764-CE1836210BCC}" type="parTrans" cxnId="{AE4ACFF0-B8D2-48E2-AAAE-A1BAB1E94AD0}">
      <dgm:prSet/>
      <dgm:spPr/>
    </dgm:pt>
    <dgm:pt modelId="{40F33ECB-9A6E-4F96-9AFD-E9AEA7937131}" type="sibTrans" cxnId="{AE4ACFF0-B8D2-48E2-AAAE-A1BAB1E94AD0}">
      <dgm:prSet/>
      <dgm:spPr/>
    </dgm:pt>
    <dgm:pt modelId="{F9B2C417-BAF3-4B55-84A2-180BC54EEA31}" type="pres">
      <dgm:prSet presAssocID="{EEB8B13C-0D6C-4194-87A1-1157063494A4}" presName="compositeShape" presStyleCnt="0">
        <dgm:presLayoutVars>
          <dgm:dir/>
          <dgm:resizeHandles/>
        </dgm:presLayoutVars>
      </dgm:prSet>
      <dgm:spPr/>
    </dgm:pt>
    <dgm:pt modelId="{7ADA9BBC-B5E1-4296-9E6E-AC0BB6C91FE5}" type="pres">
      <dgm:prSet presAssocID="{EEB8B13C-0D6C-4194-87A1-1157063494A4}" presName="pyramid" presStyleLbl="node1" presStyleIdx="0" presStyleCnt="1"/>
      <dgm:spPr/>
    </dgm:pt>
    <dgm:pt modelId="{B23ECCBC-BF14-4D7B-8B7B-ABC23C927085}" type="pres">
      <dgm:prSet presAssocID="{EEB8B13C-0D6C-4194-87A1-1157063494A4}" presName="theList" presStyleCnt="0"/>
      <dgm:spPr/>
    </dgm:pt>
    <dgm:pt modelId="{AC232794-98B8-4111-9755-18D10C5B3CDF}" type="pres">
      <dgm:prSet presAssocID="{A9264D10-380A-4AB1-AABA-49BD7A9FD53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567586-5FCB-4352-B248-EAB1614882CB}" type="pres">
      <dgm:prSet presAssocID="{A9264D10-380A-4AB1-AABA-49BD7A9FD537}" presName="aSpace" presStyleCnt="0"/>
      <dgm:spPr/>
    </dgm:pt>
    <dgm:pt modelId="{FBF99D40-1393-439C-9FF4-9FA034B9E799}" type="pres">
      <dgm:prSet presAssocID="{BC873513-51DC-46F4-BFE3-B37E358E81C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0C5C0C-5D25-44E9-9FBD-AF64DF6F3261}" type="pres">
      <dgm:prSet presAssocID="{BC873513-51DC-46F4-BFE3-B37E358E81CC}" presName="aSpace" presStyleCnt="0"/>
      <dgm:spPr/>
    </dgm:pt>
    <dgm:pt modelId="{D12E5612-C226-42D7-9263-CF840FC9E831}" type="pres">
      <dgm:prSet presAssocID="{BFF0F85F-1071-433A-944A-42F728B31B3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ADC60E-A048-47E6-9F05-AC90DB0FB5E0}" type="pres">
      <dgm:prSet presAssocID="{BFF0F85F-1071-433A-944A-42F728B31B30}" presName="aSpace" presStyleCnt="0"/>
      <dgm:spPr/>
    </dgm:pt>
  </dgm:ptLst>
  <dgm:cxnLst>
    <dgm:cxn modelId="{7B45DF86-57B2-4631-839A-11F29C0E8A99}" srcId="{EEB8B13C-0D6C-4194-87A1-1157063494A4}" destId="{BC873513-51DC-46F4-BFE3-B37E358E81CC}" srcOrd="1" destOrd="0" parTransId="{96A612FB-01AC-4A0F-BFCB-F205B50F07BF}" sibTransId="{B880FDA9-6B56-4549-BB3D-0FDA656704B0}"/>
    <dgm:cxn modelId="{C9EE00C3-8F21-4495-A482-4822E231DD5D}" type="presOf" srcId="{BC873513-51DC-46F4-BFE3-B37E358E81CC}" destId="{FBF99D40-1393-439C-9FF4-9FA034B9E799}" srcOrd="0" destOrd="0" presId="urn:microsoft.com/office/officeart/2005/8/layout/pyramid2"/>
    <dgm:cxn modelId="{CD8D1C72-075B-4792-8F10-61A2BC342363}" type="presOf" srcId="{BFF0F85F-1071-433A-944A-42F728B31B30}" destId="{D12E5612-C226-42D7-9263-CF840FC9E831}" srcOrd="0" destOrd="0" presId="urn:microsoft.com/office/officeart/2005/8/layout/pyramid2"/>
    <dgm:cxn modelId="{2B9D0D10-9FDC-4DC6-97E4-D1B73BA73D68}" srcId="{EEB8B13C-0D6C-4194-87A1-1157063494A4}" destId="{A9264D10-380A-4AB1-AABA-49BD7A9FD537}" srcOrd="0" destOrd="0" parTransId="{CA16A354-BD5A-427C-9AE1-01AFE9A11FEA}" sibTransId="{91AA1621-63F9-41F0-B998-FB489815C7BF}"/>
    <dgm:cxn modelId="{AE4ACFF0-B8D2-48E2-AAAE-A1BAB1E94AD0}" srcId="{EEB8B13C-0D6C-4194-87A1-1157063494A4}" destId="{BFF0F85F-1071-433A-944A-42F728B31B30}" srcOrd="2" destOrd="0" parTransId="{11C9E517-9C7F-4602-B764-CE1836210BCC}" sibTransId="{40F33ECB-9A6E-4F96-9AFD-E9AEA7937131}"/>
    <dgm:cxn modelId="{AFD45639-03A3-4367-9914-245075419F63}" type="presOf" srcId="{EEB8B13C-0D6C-4194-87A1-1157063494A4}" destId="{F9B2C417-BAF3-4B55-84A2-180BC54EEA31}" srcOrd="0" destOrd="0" presId="urn:microsoft.com/office/officeart/2005/8/layout/pyramid2"/>
    <dgm:cxn modelId="{178627ED-0399-4340-9161-913DBB776DE0}" type="presOf" srcId="{A9264D10-380A-4AB1-AABA-49BD7A9FD537}" destId="{AC232794-98B8-4111-9755-18D10C5B3CDF}" srcOrd="0" destOrd="0" presId="urn:microsoft.com/office/officeart/2005/8/layout/pyramid2"/>
    <dgm:cxn modelId="{4CCD2736-D071-4DF0-9450-9EC13D838BD8}" type="presParOf" srcId="{F9B2C417-BAF3-4B55-84A2-180BC54EEA31}" destId="{7ADA9BBC-B5E1-4296-9E6E-AC0BB6C91FE5}" srcOrd="0" destOrd="0" presId="urn:microsoft.com/office/officeart/2005/8/layout/pyramid2"/>
    <dgm:cxn modelId="{D36294F2-AC85-4BAD-A427-EF03A67AC28E}" type="presParOf" srcId="{F9B2C417-BAF3-4B55-84A2-180BC54EEA31}" destId="{B23ECCBC-BF14-4D7B-8B7B-ABC23C927085}" srcOrd="1" destOrd="0" presId="urn:microsoft.com/office/officeart/2005/8/layout/pyramid2"/>
    <dgm:cxn modelId="{B883D6DD-EA5C-4DCE-9C3D-A4E199A74B4D}" type="presParOf" srcId="{B23ECCBC-BF14-4D7B-8B7B-ABC23C927085}" destId="{AC232794-98B8-4111-9755-18D10C5B3CDF}" srcOrd="0" destOrd="0" presId="urn:microsoft.com/office/officeart/2005/8/layout/pyramid2"/>
    <dgm:cxn modelId="{168B618A-17C4-44A1-AC4F-CC295EE9D52A}" type="presParOf" srcId="{B23ECCBC-BF14-4D7B-8B7B-ABC23C927085}" destId="{5D567586-5FCB-4352-B248-EAB1614882CB}" srcOrd="1" destOrd="0" presId="urn:microsoft.com/office/officeart/2005/8/layout/pyramid2"/>
    <dgm:cxn modelId="{BA59B77C-7D57-4A6F-BBDE-2C1ED23E6B9E}" type="presParOf" srcId="{B23ECCBC-BF14-4D7B-8B7B-ABC23C927085}" destId="{FBF99D40-1393-439C-9FF4-9FA034B9E799}" srcOrd="2" destOrd="0" presId="urn:microsoft.com/office/officeart/2005/8/layout/pyramid2"/>
    <dgm:cxn modelId="{4B9F740D-71B4-43A6-A471-DFBE6D228A9C}" type="presParOf" srcId="{B23ECCBC-BF14-4D7B-8B7B-ABC23C927085}" destId="{870C5C0C-5D25-44E9-9FBD-AF64DF6F3261}" srcOrd="3" destOrd="0" presId="urn:microsoft.com/office/officeart/2005/8/layout/pyramid2"/>
    <dgm:cxn modelId="{225077B9-A9E2-4602-B17B-DEB7EF99A902}" type="presParOf" srcId="{B23ECCBC-BF14-4D7B-8B7B-ABC23C927085}" destId="{D12E5612-C226-42D7-9263-CF840FC9E831}" srcOrd="4" destOrd="0" presId="urn:microsoft.com/office/officeart/2005/8/layout/pyramid2"/>
    <dgm:cxn modelId="{89197910-E127-4561-A3D9-C980415BE643}" type="presParOf" srcId="{B23ECCBC-BF14-4D7B-8B7B-ABC23C927085}" destId="{F9ADC60E-A048-47E6-9F05-AC90DB0FB5E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E465D2-792E-4801-B10F-31ADEA44480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844B292-3CAF-46B5-8E2B-09C611CD031E}">
      <dgm:prSet phldrT="[Text]"/>
      <dgm:spPr/>
      <dgm:t>
        <a:bodyPr/>
        <a:lstStyle/>
        <a:p>
          <a:r>
            <a:rPr lang="en-IN" b="1" dirty="0" smtClean="0"/>
            <a:t>Weight decreased</a:t>
          </a:r>
          <a:endParaRPr lang="en-IN" b="1" dirty="0"/>
        </a:p>
      </dgm:t>
    </dgm:pt>
    <dgm:pt modelId="{4F147592-8CA5-4E01-9D19-FF1DF1889C24}" type="parTrans" cxnId="{C5C4B272-308C-4B6F-A2A2-A2A93A1E4D6B}">
      <dgm:prSet/>
      <dgm:spPr/>
    </dgm:pt>
    <dgm:pt modelId="{6693D5E7-8ED3-4FCE-BFD7-06FB5E213867}" type="sibTrans" cxnId="{C5C4B272-308C-4B6F-A2A2-A2A93A1E4D6B}">
      <dgm:prSet/>
      <dgm:spPr/>
    </dgm:pt>
    <dgm:pt modelId="{6D39AB85-3F4B-4731-ABFF-066531A8D166}">
      <dgm:prSet phldrT="[Text]"/>
      <dgm:spPr/>
      <dgm:t>
        <a:bodyPr/>
        <a:lstStyle/>
        <a:p>
          <a:r>
            <a:rPr lang="en-IN" b="1" dirty="0" smtClean="0"/>
            <a:t>Height decreased</a:t>
          </a:r>
          <a:endParaRPr lang="en-IN" b="1" dirty="0"/>
        </a:p>
      </dgm:t>
    </dgm:pt>
    <dgm:pt modelId="{0DF8AFF1-CBEA-4008-9E7E-4CB9C8929670}" type="parTrans" cxnId="{B6323689-9329-4258-A02D-3CC39C2BAA9E}">
      <dgm:prSet/>
      <dgm:spPr/>
    </dgm:pt>
    <dgm:pt modelId="{5D07D336-D211-46D5-8E94-3F732F8AEFDE}" type="sibTrans" cxnId="{B6323689-9329-4258-A02D-3CC39C2BAA9E}">
      <dgm:prSet/>
      <dgm:spPr/>
    </dgm:pt>
    <dgm:pt modelId="{7D1A0B7A-AA9D-4F2C-9E24-01EDC4EC7BF8}">
      <dgm:prSet phldrT="[Text]"/>
      <dgm:spPr/>
      <dgm:t>
        <a:bodyPr/>
        <a:lstStyle/>
        <a:p>
          <a:r>
            <a:rPr lang="en-IN" b="1" dirty="0" smtClean="0"/>
            <a:t>Head circumference normal</a:t>
          </a:r>
          <a:endParaRPr lang="en-IN" b="1" dirty="0"/>
        </a:p>
      </dgm:t>
    </dgm:pt>
    <dgm:pt modelId="{1A0EC460-8055-4B1B-AA2B-76409ADE076E}" type="parTrans" cxnId="{FCDC549C-3F76-4C34-A49E-A92C0D81B4DA}">
      <dgm:prSet/>
      <dgm:spPr/>
    </dgm:pt>
    <dgm:pt modelId="{3CE8BD5A-15F3-43C1-B34B-694F510A2B0A}" type="sibTrans" cxnId="{FCDC549C-3F76-4C34-A49E-A92C0D81B4DA}">
      <dgm:prSet/>
      <dgm:spPr/>
    </dgm:pt>
    <dgm:pt modelId="{58A3DC5B-61F0-49A5-AF10-5C9E5C7966C8}" type="pres">
      <dgm:prSet presAssocID="{24E465D2-792E-4801-B10F-31ADEA44480D}" presName="compositeShape" presStyleCnt="0">
        <dgm:presLayoutVars>
          <dgm:dir/>
          <dgm:resizeHandles/>
        </dgm:presLayoutVars>
      </dgm:prSet>
      <dgm:spPr/>
    </dgm:pt>
    <dgm:pt modelId="{73F2E8BA-7CA3-45B3-95A8-94268745A464}" type="pres">
      <dgm:prSet presAssocID="{24E465D2-792E-4801-B10F-31ADEA44480D}" presName="pyramid" presStyleLbl="node1" presStyleIdx="0" presStyleCnt="1"/>
      <dgm:spPr/>
    </dgm:pt>
    <dgm:pt modelId="{ABD313E0-7A45-495F-AB29-F98507BE78EA}" type="pres">
      <dgm:prSet presAssocID="{24E465D2-792E-4801-B10F-31ADEA44480D}" presName="theList" presStyleCnt="0"/>
      <dgm:spPr/>
    </dgm:pt>
    <dgm:pt modelId="{A6223A6E-23BE-4DBD-BB12-24CE0A2D6207}" type="pres">
      <dgm:prSet presAssocID="{3844B292-3CAF-46B5-8E2B-09C611CD031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C928DE-D56B-479E-89F0-CC84ACDF927A}" type="pres">
      <dgm:prSet presAssocID="{3844B292-3CAF-46B5-8E2B-09C611CD031E}" presName="aSpace" presStyleCnt="0"/>
      <dgm:spPr/>
    </dgm:pt>
    <dgm:pt modelId="{7740A90D-2884-40E0-942C-D8C72017D42B}" type="pres">
      <dgm:prSet presAssocID="{6D39AB85-3F4B-4731-ABFF-066531A8D16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C407E2-5B84-4C6D-88BD-C7E34E7A1C90}" type="pres">
      <dgm:prSet presAssocID="{6D39AB85-3F4B-4731-ABFF-066531A8D166}" presName="aSpace" presStyleCnt="0"/>
      <dgm:spPr/>
    </dgm:pt>
    <dgm:pt modelId="{C6F61C77-8D52-49AA-8863-B35101544B29}" type="pres">
      <dgm:prSet presAssocID="{7D1A0B7A-AA9D-4F2C-9E24-01EDC4EC7BF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BDC5AD-6013-4DB0-8096-158FB306FCFE}" type="pres">
      <dgm:prSet presAssocID="{7D1A0B7A-AA9D-4F2C-9E24-01EDC4EC7BF8}" presName="aSpace" presStyleCnt="0"/>
      <dgm:spPr/>
    </dgm:pt>
  </dgm:ptLst>
  <dgm:cxnLst>
    <dgm:cxn modelId="{B6323689-9329-4258-A02D-3CC39C2BAA9E}" srcId="{24E465D2-792E-4801-B10F-31ADEA44480D}" destId="{6D39AB85-3F4B-4731-ABFF-066531A8D166}" srcOrd="1" destOrd="0" parTransId="{0DF8AFF1-CBEA-4008-9E7E-4CB9C8929670}" sibTransId="{5D07D336-D211-46D5-8E94-3F732F8AEFDE}"/>
    <dgm:cxn modelId="{C5C4B272-308C-4B6F-A2A2-A2A93A1E4D6B}" srcId="{24E465D2-792E-4801-B10F-31ADEA44480D}" destId="{3844B292-3CAF-46B5-8E2B-09C611CD031E}" srcOrd="0" destOrd="0" parTransId="{4F147592-8CA5-4E01-9D19-FF1DF1889C24}" sibTransId="{6693D5E7-8ED3-4FCE-BFD7-06FB5E213867}"/>
    <dgm:cxn modelId="{7F5C239D-4D07-4FCE-B6E0-77EB804D7A38}" type="presOf" srcId="{6D39AB85-3F4B-4731-ABFF-066531A8D166}" destId="{7740A90D-2884-40E0-942C-D8C72017D42B}" srcOrd="0" destOrd="0" presId="urn:microsoft.com/office/officeart/2005/8/layout/pyramid2"/>
    <dgm:cxn modelId="{FCDC549C-3F76-4C34-A49E-A92C0D81B4DA}" srcId="{24E465D2-792E-4801-B10F-31ADEA44480D}" destId="{7D1A0B7A-AA9D-4F2C-9E24-01EDC4EC7BF8}" srcOrd="2" destOrd="0" parTransId="{1A0EC460-8055-4B1B-AA2B-76409ADE076E}" sibTransId="{3CE8BD5A-15F3-43C1-B34B-694F510A2B0A}"/>
    <dgm:cxn modelId="{BF1A6FFD-1948-4186-894F-08A82FC90438}" type="presOf" srcId="{7D1A0B7A-AA9D-4F2C-9E24-01EDC4EC7BF8}" destId="{C6F61C77-8D52-49AA-8863-B35101544B29}" srcOrd="0" destOrd="0" presId="urn:microsoft.com/office/officeart/2005/8/layout/pyramid2"/>
    <dgm:cxn modelId="{6DFDFB8E-AF15-46E1-8FE2-684DEB5D0C61}" type="presOf" srcId="{24E465D2-792E-4801-B10F-31ADEA44480D}" destId="{58A3DC5B-61F0-49A5-AF10-5C9E5C7966C8}" srcOrd="0" destOrd="0" presId="urn:microsoft.com/office/officeart/2005/8/layout/pyramid2"/>
    <dgm:cxn modelId="{FA49B58C-9A8C-4818-95E5-7BA505822588}" type="presOf" srcId="{3844B292-3CAF-46B5-8E2B-09C611CD031E}" destId="{A6223A6E-23BE-4DBD-BB12-24CE0A2D6207}" srcOrd="0" destOrd="0" presId="urn:microsoft.com/office/officeart/2005/8/layout/pyramid2"/>
    <dgm:cxn modelId="{F549B8B0-2B94-495E-85FA-976B942A7070}" type="presParOf" srcId="{58A3DC5B-61F0-49A5-AF10-5C9E5C7966C8}" destId="{73F2E8BA-7CA3-45B3-95A8-94268745A464}" srcOrd="0" destOrd="0" presId="urn:microsoft.com/office/officeart/2005/8/layout/pyramid2"/>
    <dgm:cxn modelId="{FF73B917-2790-49CC-A0F9-C78063F35D17}" type="presParOf" srcId="{58A3DC5B-61F0-49A5-AF10-5C9E5C7966C8}" destId="{ABD313E0-7A45-495F-AB29-F98507BE78EA}" srcOrd="1" destOrd="0" presId="urn:microsoft.com/office/officeart/2005/8/layout/pyramid2"/>
    <dgm:cxn modelId="{7F3069AE-5909-46F1-A1CE-8790F7D99B9E}" type="presParOf" srcId="{ABD313E0-7A45-495F-AB29-F98507BE78EA}" destId="{A6223A6E-23BE-4DBD-BB12-24CE0A2D6207}" srcOrd="0" destOrd="0" presId="urn:microsoft.com/office/officeart/2005/8/layout/pyramid2"/>
    <dgm:cxn modelId="{6A27417C-AE04-471D-81D2-A38F41014856}" type="presParOf" srcId="{ABD313E0-7A45-495F-AB29-F98507BE78EA}" destId="{2DC928DE-D56B-479E-89F0-CC84ACDF927A}" srcOrd="1" destOrd="0" presId="urn:microsoft.com/office/officeart/2005/8/layout/pyramid2"/>
    <dgm:cxn modelId="{4429BC19-D8E8-4BCE-906E-806B6F84F718}" type="presParOf" srcId="{ABD313E0-7A45-495F-AB29-F98507BE78EA}" destId="{7740A90D-2884-40E0-942C-D8C72017D42B}" srcOrd="2" destOrd="0" presId="urn:microsoft.com/office/officeart/2005/8/layout/pyramid2"/>
    <dgm:cxn modelId="{6955C9DA-4E71-42DD-86AE-9308305C89C5}" type="presParOf" srcId="{ABD313E0-7A45-495F-AB29-F98507BE78EA}" destId="{2AC407E2-5B84-4C6D-88BD-C7E34E7A1C90}" srcOrd="3" destOrd="0" presId="urn:microsoft.com/office/officeart/2005/8/layout/pyramid2"/>
    <dgm:cxn modelId="{AE43DA5C-C94E-4F06-B03E-FBAFBFA3A887}" type="presParOf" srcId="{ABD313E0-7A45-495F-AB29-F98507BE78EA}" destId="{C6F61C77-8D52-49AA-8863-B35101544B29}" srcOrd="4" destOrd="0" presId="urn:microsoft.com/office/officeart/2005/8/layout/pyramid2"/>
    <dgm:cxn modelId="{9878345D-4440-4DA8-A2AA-FCF50761EADA}" type="presParOf" srcId="{ABD313E0-7A45-495F-AB29-F98507BE78EA}" destId="{FDBDC5AD-6013-4DB0-8096-158FB306FCF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95046-CC13-41EC-807E-ED1C7622040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0490317-9962-4132-8DBA-8C4109BBED31}">
      <dgm:prSet phldrT="[Text]"/>
      <dgm:spPr/>
      <dgm:t>
        <a:bodyPr/>
        <a:lstStyle/>
        <a:p>
          <a:r>
            <a:rPr lang="en-IN" b="1" dirty="0" smtClean="0"/>
            <a:t>Weight decreased</a:t>
          </a:r>
          <a:endParaRPr lang="en-IN" b="1" dirty="0"/>
        </a:p>
      </dgm:t>
    </dgm:pt>
    <dgm:pt modelId="{DF4D657F-8ABE-449E-B84F-C8007E10977D}" type="parTrans" cxnId="{0C244193-4109-49E9-82AC-AF3F51BC034A}">
      <dgm:prSet/>
      <dgm:spPr/>
      <dgm:t>
        <a:bodyPr/>
        <a:lstStyle/>
        <a:p>
          <a:endParaRPr lang="en-IN"/>
        </a:p>
      </dgm:t>
    </dgm:pt>
    <dgm:pt modelId="{ECC9EF2B-6710-49E1-ADE9-0252B6C3D10F}" type="sibTrans" cxnId="{0C244193-4109-49E9-82AC-AF3F51BC034A}">
      <dgm:prSet/>
      <dgm:spPr/>
      <dgm:t>
        <a:bodyPr/>
        <a:lstStyle/>
        <a:p>
          <a:endParaRPr lang="en-IN"/>
        </a:p>
      </dgm:t>
    </dgm:pt>
    <dgm:pt modelId="{DCB1C1DA-90A8-4668-9E1A-97FBED29249D}">
      <dgm:prSet phldrT="[Text]"/>
      <dgm:spPr/>
      <dgm:t>
        <a:bodyPr/>
        <a:lstStyle/>
        <a:p>
          <a:r>
            <a:rPr lang="en-IN" b="1" dirty="0" smtClean="0"/>
            <a:t>Height normal</a:t>
          </a:r>
          <a:endParaRPr lang="en-IN" b="1" dirty="0"/>
        </a:p>
      </dgm:t>
    </dgm:pt>
    <dgm:pt modelId="{9F0A02B8-D795-4C1A-B9E6-31377BB70B8E}" type="parTrans" cxnId="{0F52DF29-3272-4447-B2DC-8DACC66887F4}">
      <dgm:prSet/>
      <dgm:spPr/>
      <dgm:t>
        <a:bodyPr/>
        <a:lstStyle/>
        <a:p>
          <a:endParaRPr lang="en-IN"/>
        </a:p>
      </dgm:t>
    </dgm:pt>
    <dgm:pt modelId="{654AA09C-860E-4FF6-B8B1-520021CB524A}" type="sibTrans" cxnId="{0F52DF29-3272-4447-B2DC-8DACC66887F4}">
      <dgm:prSet/>
      <dgm:spPr/>
      <dgm:t>
        <a:bodyPr/>
        <a:lstStyle/>
        <a:p>
          <a:endParaRPr lang="en-IN"/>
        </a:p>
      </dgm:t>
    </dgm:pt>
    <dgm:pt modelId="{0F4A0C41-DE2E-446F-BFCD-2D9F3D1FE6AA}">
      <dgm:prSet phldrT="[Text]"/>
      <dgm:spPr/>
      <dgm:t>
        <a:bodyPr/>
        <a:lstStyle/>
        <a:p>
          <a:r>
            <a:rPr lang="en-IN" b="1" dirty="0" smtClean="0"/>
            <a:t>Head circumference normal</a:t>
          </a:r>
          <a:endParaRPr lang="en-IN" b="1" dirty="0"/>
        </a:p>
      </dgm:t>
    </dgm:pt>
    <dgm:pt modelId="{2E3139A2-B14C-4334-A8A7-F8284EAB405A}" type="parTrans" cxnId="{8ABA7A06-0538-4C9C-A50F-13B79AEAC932}">
      <dgm:prSet/>
      <dgm:spPr/>
      <dgm:t>
        <a:bodyPr/>
        <a:lstStyle/>
        <a:p>
          <a:endParaRPr lang="en-IN"/>
        </a:p>
      </dgm:t>
    </dgm:pt>
    <dgm:pt modelId="{505DBAFB-7870-4697-8136-8D21105EAF3D}" type="sibTrans" cxnId="{8ABA7A06-0538-4C9C-A50F-13B79AEAC932}">
      <dgm:prSet/>
      <dgm:spPr/>
      <dgm:t>
        <a:bodyPr/>
        <a:lstStyle/>
        <a:p>
          <a:endParaRPr lang="en-IN"/>
        </a:p>
      </dgm:t>
    </dgm:pt>
    <dgm:pt modelId="{F2498281-63C1-4E78-9646-D2A4A16D5AE2}" type="pres">
      <dgm:prSet presAssocID="{3E395046-CC13-41EC-807E-ED1C76220400}" presName="compositeShape" presStyleCnt="0">
        <dgm:presLayoutVars>
          <dgm:dir/>
          <dgm:resizeHandles/>
        </dgm:presLayoutVars>
      </dgm:prSet>
      <dgm:spPr/>
    </dgm:pt>
    <dgm:pt modelId="{8193D88C-24DC-4E5A-A033-0A491D0B6E53}" type="pres">
      <dgm:prSet presAssocID="{3E395046-CC13-41EC-807E-ED1C76220400}" presName="pyramid" presStyleLbl="node1" presStyleIdx="0" presStyleCnt="1"/>
      <dgm:spPr/>
    </dgm:pt>
    <dgm:pt modelId="{C1B7607E-0B33-4CFC-ACE8-C53D1E34035F}" type="pres">
      <dgm:prSet presAssocID="{3E395046-CC13-41EC-807E-ED1C76220400}" presName="theList" presStyleCnt="0"/>
      <dgm:spPr/>
    </dgm:pt>
    <dgm:pt modelId="{4B6D16BB-64D0-4DAA-BBD4-4FDBDC1D6526}" type="pres">
      <dgm:prSet presAssocID="{90490317-9962-4132-8DBA-8C4109BBED31}" presName="aNode" presStyleLbl="fgAcc1" presStyleIdx="0" presStyleCnt="3" custLinFactNeighborX="1015" custLinFactNeighborY="-128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AB5B63-A708-4B42-AA0A-67947512D963}" type="pres">
      <dgm:prSet presAssocID="{90490317-9962-4132-8DBA-8C4109BBED31}" presName="aSpace" presStyleCnt="0"/>
      <dgm:spPr/>
    </dgm:pt>
    <dgm:pt modelId="{73232546-A9FE-4D7D-8183-DE92B2C1ACE4}" type="pres">
      <dgm:prSet presAssocID="{DCB1C1DA-90A8-4668-9E1A-97FBED29249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FC8A6A-7550-4F12-A85E-3801453C25B8}" type="pres">
      <dgm:prSet presAssocID="{DCB1C1DA-90A8-4668-9E1A-97FBED29249D}" presName="aSpace" presStyleCnt="0"/>
      <dgm:spPr/>
    </dgm:pt>
    <dgm:pt modelId="{D00BE63E-8792-49D7-AFCA-1FB9A4891E1D}" type="pres">
      <dgm:prSet presAssocID="{0F4A0C41-DE2E-446F-BFCD-2D9F3D1FE6A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15C965-8393-48E7-A734-D0112DD36927}" type="pres">
      <dgm:prSet presAssocID="{0F4A0C41-DE2E-446F-BFCD-2D9F3D1FE6AA}" presName="aSpace" presStyleCnt="0"/>
      <dgm:spPr/>
    </dgm:pt>
  </dgm:ptLst>
  <dgm:cxnLst>
    <dgm:cxn modelId="{0F52DF29-3272-4447-B2DC-8DACC66887F4}" srcId="{3E395046-CC13-41EC-807E-ED1C76220400}" destId="{DCB1C1DA-90A8-4668-9E1A-97FBED29249D}" srcOrd="1" destOrd="0" parTransId="{9F0A02B8-D795-4C1A-B9E6-31377BB70B8E}" sibTransId="{654AA09C-860E-4FF6-B8B1-520021CB524A}"/>
    <dgm:cxn modelId="{1C41D424-F4C2-4F7C-8C13-7E60029E1557}" type="presOf" srcId="{3E395046-CC13-41EC-807E-ED1C76220400}" destId="{F2498281-63C1-4E78-9646-D2A4A16D5AE2}" srcOrd="0" destOrd="0" presId="urn:microsoft.com/office/officeart/2005/8/layout/pyramid2"/>
    <dgm:cxn modelId="{0C244193-4109-49E9-82AC-AF3F51BC034A}" srcId="{3E395046-CC13-41EC-807E-ED1C76220400}" destId="{90490317-9962-4132-8DBA-8C4109BBED31}" srcOrd="0" destOrd="0" parTransId="{DF4D657F-8ABE-449E-B84F-C8007E10977D}" sibTransId="{ECC9EF2B-6710-49E1-ADE9-0252B6C3D10F}"/>
    <dgm:cxn modelId="{D62E1F7D-44C4-4325-AB96-1345DE055779}" type="presOf" srcId="{0F4A0C41-DE2E-446F-BFCD-2D9F3D1FE6AA}" destId="{D00BE63E-8792-49D7-AFCA-1FB9A4891E1D}" srcOrd="0" destOrd="0" presId="urn:microsoft.com/office/officeart/2005/8/layout/pyramid2"/>
    <dgm:cxn modelId="{7C4C5315-8FE5-420E-ACCA-F70763E81FD0}" type="presOf" srcId="{90490317-9962-4132-8DBA-8C4109BBED31}" destId="{4B6D16BB-64D0-4DAA-BBD4-4FDBDC1D6526}" srcOrd="0" destOrd="0" presId="urn:microsoft.com/office/officeart/2005/8/layout/pyramid2"/>
    <dgm:cxn modelId="{8ABA7A06-0538-4C9C-A50F-13B79AEAC932}" srcId="{3E395046-CC13-41EC-807E-ED1C76220400}" destId="{0F4A0C41-DE2E-446F-BFCD-2D9F3D1FE6AA}" srcOrd="2" destOrd="0" parTransId="{2E3139A2-B14C-4334-A8A7-F8284EAB405A}" sibTransId="{505DBAFB-7870-4697-8136-8D21105EAF3D}"/>
    <dgm:cxn modelId="{5469271D-90C7-46FC-B762-DF9F3225EF4E}" type="presOf" srcId="{DCB1C1DA-90A8-4668-9E1A-97FBED29249D}" destId="{73232546-A9FE-4D7D-8183-DE92B2C1ACE4}" srcOrd="0" destOrd="0" presId="urn:microsoft.com/office/officeart/2005/8/layout/pyramid2"/>
    <dgm:cxn modelId="{2B8E3B05-2260-460B-92E4-5C5C7368151D}" type="presParOf" srcId="{F2498281-63C1-4E78-9646-D2A4A16D5AE2}" destId="{8193D88C-24DC-4E5A-A033-0A491D0B6E53}" srcOrd="0" destOrd="0" presId="urn:microsoft.com/office/officeart/2005/8/layout/pyramid2"/>
    <dgm:cxn modelId="{4712A82A-1F70-4834-B075-EF8867B63448}" type="presParOf" srcId="{F2498281-63C1-4E78-9646-D2A4A16D5AE2}" destId="{C1B7607E-0B33-4CFC-ACE8-C53D1E34035F}" srcOrd="1" destOrd="0" presId="urn:microsoft.com/office/officeart/2005/8/layout/pyramid2"/>
    <dgm:cxn modelId="{1ED65598-AD49-491C-952E-66E6988FAB9D}" type="presParOf" srcId="{C1B7607E-0B33-4CFC-ACE8-C53D1E34035F}" destId="{4B6D16BB-64D0-4DAA-BBD4-4FDBDC1D6526}" srcOrd="0" destOrd="0" presId="urn:microsoft.com/office/officeart/2005/8/layout/pyramid2"/>
    <dgm:cxn modelId="{FA6CBED8-73E2-4856-ADAF-0DDEC2C871D5}" type="presParOf" srcId="{C1B7607E-0B33-4CFC-ACE8-C53D1E34035F}" destId="{43AB5B63-A708-4B42-AA0A-67947512D963}" srcOrd="1" destOrd="0" presId="urn:microsoft.com/office/officeart/2005/8/layout/pyramid2"/>
    <dgm:cxn modelId="{D7070072-1614-4149-A44C-51FB5153C888}" type="presParOf" srcId="{C1B7607E-0B33-4CFC-ACE8-C53D1E34035F}" destId="{73232546-A9FE-4D7D-8183-DE92B2C1ACE4}" srcOrd="2" destOrd="0" presId="urn:microsoft.com/office/officeart/2005/8/layout/pyramid2"/>
    <dgm:cxn modelId="{01442DC1-35D8-47F0-9ACC-3EBBDBC8D690}" type="presParOf" srcId="{C1B7607E-0B33-4CFC-ACE8-C53D1E34035F}" destId="{08FC8A6A-7550-4F12-A85E-3801453C25B8}" srcOrd="3" destOrd="0" presId="urn:microsoft.com/office/officeart/2005/8/layout/pyramid2"/>
    <dgm:cxn modelId="{CED30DEE-C5B1-4C96-9F02-CD5F566CE688}" type="presParOf" srcId="{C1B7607E-0B33-4CFC-ACE8-C53D1E34035F}" destId="{D00BE63E-8792-49D7-AFCA-1FB9A4891E1D}" srcOrd="4" destOrd="0" presId="urn:microsoft.com/office/officeart/2005/8/layout/pyramid2"/>
    <dgm:cxn modelId="{967C4FDC-DEFE-4D47-B224-26C626092D99}" type="presParOf" srcId="{C1B7607E-0B33-4CFC-ACE8-C53D1E34035F}" destId="{C415C965-8393-48E7-A734-D0112DD3692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FF7019-DDA4-4799-BB21-2125CA23BBC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7088CDB-AE03-42FB-A671-3440FFAFB7AB}">
      <dgm:prSet phldrT="[Text]" custT="1"/>
      <dgm:spPr/>
      <dgm:t>
        <a:bodyPr/>
        <a:lstStyle/>
        <a:p>
          <a:r>
            <a:rPr lang="en-IN" sz="4000" dirty="0" smtClean="0">
              <a:latin typeface="Algerian" pitchFamily="82" charset="0"/>
            </a:rPr>
            <a:t>Detailed history</a:t>
          </a:r>
          <a:endParaRPr lang="en-IN" sz="4000" dirty="0">
            <a:latin typeface="Algerian" pitchFamily="82" charset="0"/>
          </a:endParaRPr>
        </a:p>
      </dgm:t>
    </dgm:pt>
    <dgm:pt modelId="{3107889A-00D9-4345-B9A7-EA15897988FD}" type="parTrans" cxnId="{191907C2-CF5D-4DDF-AE66-3B7A603C1FAA}">
      <dgm:prSet/>
      <dgm:spPr/>
      <dgm:t>
        <a:bodyPr/>
        <a:lstStyle/>
        <a:p>
          <a:endParaRPr lang="en-IN"/>
        </a:p>
      </dgm:t>
    </dgm:pt>
    <dgm:pt modelId="{B612BFF5-C087-4F01-A248-F77424B69C58}" type="sibTrans" cxnId="{191907C2-CF5D-4DDF-AE66-3B7A603C1FAA}">
      <dgm:prSet/>
      <dgm:spPr/>
      <dgm:t>
        <a:bodyPr/>
        <a:lstStyle/>
        <a:p>
          <a:endParaRPr lang="en-IN"/>
        </a:p>
      </dgm:t>
    </dgm:pt>
    <dgm:pt modelId="{2712A296-EE7B-458C-B66E-820D90D2EC58}">
      <dgm:prSet phldrT="[Text]" phldr="1"/>
      <dgm:spPr/>
      <dgm:t>
        <a:bodyPr/>
        <a:lstStyle/>
        <a:p>
          <a:endParaRPr lang="en-IN"/>
        </a:p>
      </dgm:t>
    </dgm:pt>
    <dgm:pt modelId="{822CBD98-C1C3-488D-B855-CABDDFF51A98}" type="parTrans" cxnId="{D1165300-8647-4E09-B60A-13F7DA347E51}">
      <dgm:prSet/>
      <dgm:spPr/>
      <dgm:t>
        <a:bodyPr/>
        <a:lstStyle/>
        <a:p>
          <a:endParaRPr lang="en-IN"/>
        </a:p>
      </dgm:t>
    </dgm:pt>
    <dgm:pt modelId="{0BD710B1-A71B-4210-BB4A-0B44516951F9}" type="sibTrans" cxnId="{D1165300-8647-4E09-B60A-13F7DA347E51}">
      <dgm:prSet/>
      <dgm:spPr/>
      <dgm:t>
        <a:bodyPr/>
        <a:lstStyle/>
        <a:p>
          <a:endParaRPr lang="en-IN"/>
        </a:p>
      </dgm:t>
    </dgm:pt>
    <dgm:pt modelId="{F5C6586C-12D3-4F96-B4D5-114420C6A686}">
      <dgm:prSet phldrT="[Text]" phldr="1"/>
      <dgm:spPr/>
      <dgm:t>
        <a:bodyPr/>
        <a:lstStyle/>
        <a:p>
          <a:endParaRPr lang="en-IN"/>
        </a:p>
      </dgm:t>
    </dgm:pt>
    <dgm:pt modelId="{33C590EC-9ABF-499C-9290-91233387C9EA}" type="parTrans" cxnId="{DCF7178C-428B-4E90-A59A-A3E2BAA698B4}">
      <dgm:prSet/>
      <dgm:spPr/>
      <dgm:t>
        <a:bodyPr/>
        <a:lstStyle/>
        <a:p>
          <a:endParaRPr lang="en-IN"/>
        </a:p>
      </dgm:t>
    </dgm:pt>
    <dgm:pt modelId="{7A22EC4A-6EEC-4990-9D66-246A2F5D567E}" type="sibTrans" cxnId="{DCF7178C-428B-4E90-A59A-A3E2BAA698B4}">
      <dgm:prSet/>
      <dgm:spPr/>
      <dgm:t>
        <a:bodyPr/>
        <a:lstStyle/>
        <a:p>
          <a:endParaRPr lang="en-IN"/>
        </a:p>
      </dgm:t>
    </dgm:pt>
    <dgm:pt modelId="{FA7F51AC-1738-44BA-85BF-E9F7E9A468D1}">
      <dgm:prSet phldrT="[Text]" custT="1"/>
      <dgm:spPr/>
      <dgm:t>
        <a:bodyPr/>
        <a:lstStyle/>
        <a:p>
          <a:r>
            <a:rPr lang="en-IN" sz="4400" dirty="0" smtClean="0">
              <a:latin typeface="Algerian" pitchFamily="82" charset="0"/>
            </a:rPr>
            <a:t>Physical examination</a:t>
          </a:r>
          <a:endParaRPr lang="en-IN" sz="4400" dirty="0">
            <a:latin typeface="Algerian" pitchFamily="82" charset="0"/>
          </a:endParaRPr>
        </a:p>
      </dgm:t>
    </dgm:pt>
    <dgm:pt modelId="{47B50D76-0DC7-47EF-8AF3-3F04E2543F77}" type="parTrans" cxnId="{10ED6F35-0D67-49D2-B364-965F1096FEBC}">
      <dgm:prSet/>
      <dgm:spPr/>
      <dgm:t>
        <a:bodyPr/>
        <a:lstStyle/>
        <a:p>
          <a:endParaRPr lang="en-IN"/>
        </a:p>
      </dgm:t>
    </dgm:pt>
    <dgm:pt modelId="{076CD4C8-EBA9-4640-AE3D-7A5F086F6E99}" type="sibTrans" cxnId="{10ED6F35-0D67-49D2-B364-965F1096FEBC}">
      <dgm:prSet/>
      <dgm:spPr/>
      <dgm:t>
        <a:bodyPr/>
        <a:lstStyle/>
        <a:p>
          <a:endParaRPr lang="en-IN"/>
        </a:p>
      </dgm:t>
    </dgm:pt>
    <dgm:pt modelId="{76AF9250-90D0-41EA-BE44-E66101B181FA}">
      <dgm:prSet phldrT="[Text]" phldr="1"/>
      <dgm:spPr/>
      <dgm:t>
        <a:bodyPr/>
        <a:lstStyle/>
        <a:p>
          <a:endParaRPr lang="en-IN"/>
        </a:p>
      </dgm:t>
    </dgm:pt>
    <dgm:pt modelId="{A7167D79-DAFF-4D5C-B103-F0A297B408A5}" type="parTrans" cxnId="{BA6A198C-2CEA-48EF-A0C9-4E4FA94CC781}">
      <dgm:prSet/>
      <dgm:spPr/>
      <dgm:t>
        <a:bodyPr/>
        <a:lstStyle/>
        <a:p>
          <a:endParaRPr lang="en-IN"/>
        </a:p>
      </dgm:t>
    </dgm:pt>
    <dgm:pt modelId="{5FA9320D-44A1-4622-A9E1-3F81B12318F4}" type="sibTrans" cxnId="{BA6A198C-2CEA-48EF-A0C9-4E4FA94CC781}">
      <dgm:prSet/>
      <dgm:spPr/>
      <dgm:t>
        <a:bodyPr/>
        <a:lstStyle/>
        <a:p>
          <a:endParaRPr lang="en-IN"/>
        </a:p>
      </dgm:t>
    </dgm:pt>
    <dgm:pt modelId="{651D8900-6C61-4C30-A4BA-2AA699CEF96E}">
      <dgm:prSet phldrT="[Text]" phldr="1"/>
      <dgm:spPr/>
      <dgm:t>
        <a:bodyPr/>
        <a:lstStyle/>
        <a:p>
          <a:endParaRPr lang="en-IN"/>
        </a:p>
      </dgm:t>
    </dgm:pt>
    <dgm:pt modelId="{762DD3F3-3A4A-47BF-B215-3883FD80A928}" type="parTrans" cxnId="{5B620702-FEE5-44DB-84AE-AD51AFF87BEE}">
      <dgm:prSet/>
      <dgm:spPr/>
      <dgm:t>
        <a:bodyPr/>
        <a:lstStyle/>
        <a:p>
          <a:endParaRPr lang="en-IN"/>
        </a:p>
      </dgm:t>
    </dgm:pt>
    <dgm:pt modelId="{628CC9CF-780A-40F2-85FE-ED5DCCAAC52D}" type="sibTrans" cxnId="{5B620702-FEE5-44DB-84AE-AD51AFF87BEE}">
      <dgm:prSet/>
      <dgm:spPr/>
      <dgm:t>
        <a:bodyPr/>
        <a:lstStyle/>
        <a:p>
          <a:endParaRPr lang="en-IN"/>
        </a:p>
      </dgm:t>
    </dgm:pt>
    <dgm:pt modelId="{3958AE46-6E91-4660-A98A-31F760622B4C}">
      <dgm:prSet phldrT="[Text]" custT="1"/>
      <dgm:spPr/>
      <dgm:t>
        <a:bodyPr/>
        <a:lstStyle/>
        <a:p>
          <a:r>
            <a:rPr lang="en-IN" sz="2400" dirty="0" smtClean="0">
              <a:latin typeface="Algerian" pitchFamily="82" charset="0"/>
            </a:rPr>
            <a:t>Observation of parent child interaction</a:t>
          </a:r>
          <a:endParaRPr lang="en-IN" sz="2400" dirty="0">
            <a:latin typeface="Algerian" pitchFamily="82" charset="0"/>
          </a:endParaRPr>
        </a:p>
      </dgm:t>
    </dgm:pt>
    <dgm:pt modelId="{B9A2C31D-9B36-4B25-8852-4B675BDDBFEE}" type="parTrans" cxnId="{D226202E-6C37-4D4C-A801-EA749B5D6AC0}">
      <dgm:prSet/>
      <dgm:spPr/>
      <dgm:t>
        <a:bodyPr/>
        <a:lstStyle/>
        <a:p>
          <a:endParaRPr lang="en-IN"/>
        </a:p>
      </dgm:t>
    </dgm:pt>
    <dgm:pt modelId="{05D10B1C-7190-4F4F-8E1A-1EF17E6FCDCF}" type="sibTrans" cxnId="{D226202E-6C37-4D4C-A801-EA749B5D6AC0}">
      <dgm:prSet/>
      <dgm:spPr/>
      <dgm:t>
        <a:bodyPr/>
        <a:lstStyle/>
        <a:p>
          <a:endParaRPr lang="en-IN"/>
        </a:p>
      </dgm:t>
    </dgm:pt>
    <dgm:pt modelId="{18B16CE2-E5AC-4D80-ACD9-3462119694CA}">
      <dgm:prSet phldrT="[Text]" phldr="1"/>
      <dgm:spPr/>
      <dgm:t>
        <a:bodyPr/>
        <a:lstStyle/>
        <a:p>
          <a:endParaRPr lang="en-IN"/>
        </a:p>
      </dgm:t>
    </dgm:pt>
    <dgm:pt modelId="{AE096880-F12A-4B59-B1BB-EB99F683C7CE}" type="parTrans" cxnId="{2D0B34E9-8D8E-4CFB-BDEF-80C16D2B35DD}">
      <dgm:prSet/>
      <dgm:spPr/>
      <dgm:t>
        <a:bodyPr/>
        <a:lstStyle/>
        <a:p>
          <a:endParaRPr lang="en-IN"/>
        </a:p>
      </dgm:t>
    </dgm:pt>
    <dgm:pt modelId="{41C452D1-5C48-41A4-947D-CC750F629249}" type="sibTrans" cxnId="{2D0B34E9-8D8E-4CFB-BDEF-80C16D2B35DD}">
      <dgm:prSet/>
      <dgm:spPr/>
      <dgm:t>
        <a:bodyPr/>
        <a:lstStyle/>
        <a:p>
          <a:endParaRPr lang="en-IN"/>
        </a:p>
      </dgm:t>
    </dgm:pt>
    <dgm:pt modelId="{67E36920-1596-4635-B1E7-1E1FCD066889}">
      <dgm:prSet phldrT="[Text]" phldr="1"/>
      <dgm:spPr/>
      <dgm:t>
        <a:bodyPr/>
        <a:lstStyle/>
        <a:p>
          <a:endParaRPr lang="en-IN"/>
        </a:p>
      </dgm:t>
    </dgm:pt>
    <dgm:pt modelId="{5953D410-0899-4B38-A36A-DE774DA418BA}" type="parTrans" cxnId="{6598802B-0AE6-47D7-8411-BE3BB6D9B197}">
      <dgm:prSet/>
      <dgm:spPr/>
      <dgm:t>
        <a:bodyPr/>
        <a:lstStyle/>
        <a:p>
          <a:endParaRPr lang="en-IN"/>
        </a:p>
      </dgm:t>
    </dgm:pt>
    <dgm:pt modelId="{C9F89361-324E-41B1-8804-72F7C2ABE6C8}" type="sibTrans" cxnId="{6598802B-0AE6-47D7-8411-BE3BB6D9B197}">
      <dgm:prSet/>
      <dgm:spPr/>
      <dgm:t>
        <a:bodyPr/>
        <a:lstStyle/>
        <a:p>
          <a:endParaRPr lang="en-IN"/>
        </a:p>
      </dgm:t>
    </dgm:pt>
    <dgm:pt modelId="{863E1D72-6543-4C20-B105-EB6CA1463C9E}" type="pres">
      <dgm:prSet presAssocID="{25FF7019-DDA4-4799-BB21-2125CA23BB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BFEEC5A-85EC-4E6F-B9AF-75D20DC8991B}" type="pres">
      <dgm:prSet presAssocID="{3958AE46-6E91-4660-A98A-31F760622B4C}" presName="boxAndChildren" presStyleCnt="0"/>
      <dgm:spPr/>
    </dgm:pt>
    <dgm:pt modelId="{60D8F3B9-2731-4624-9196-3A96863CD682}" type="pres">
      <dgm:prSet presAssocID="{3958AE46-6E91-4660-A98A-31F760622B4C}" presName="parentTextBox" presStyleLbl="node1" presStyleIdx="0" presStyleCnt="3"/>
      <dgm:spPr/>
      <dgm:t>
        <a:bodyPr/>
        <a:lstStyle/>
        <a:p>
          <a:endParaRPr lang="en-IN"/>
        </a:p>
      </dgm:t>
    </dgm:pt>
    <dgm:pt modelId="{F5C4107C-CC2B-4696-822F-4BB2488AA7C3}" type="pres">
      <dgm:prSet presAssocID="{3958AE46-6E91-4660-A98A-31F760622B4C}" presName="entireBox" presStyleLbl="node1" presStyleIdx="0" presStyleCnt="3" custLinFactNeighborX="-383" custLinFactNeighborY="1458"/>
      <dgm:spPr/>
      <dgm:t>
        <a:bodyPr/>
        <a:lstStyle/>
        <a:p>
          <a:endParaRPr lang="en-IN"/>
        </a:p>
      </dgm:t>
    </dgm:pt>
    <dgm:pt modelId="{D93063E7-FF98-44D0-A045-D381CEDEF214}" type="pres">
      <dgm:prSet presAssocID="{3958AE46-6E91-4660-A98A-31F760622B4C}" presName="descendantBox" presStyleCnt="0"/>
      <dgm:spPr/>
    </dgm:pt>
    <dgm:pt modelId="{70292C8B-0D86-41E5-9BDB-468D252858A4}" type="pres">
      <dgm:prSet presAssocID="{18B16CE2-E5AC-4D80-ACD9-3462119694C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1AB67B-4C75-4ADD-9353-830DABC099EE}" type="pres">
      <dgm:prSet presAssocID="{67E36920-1596-4635-B1E7-1E1FCD06688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FAC59F-E57C-49A2-931A-447933C1E164}" type="pres">
      <dgm:prSet presAssocID="{076CD4C8-EBA9-4640-AE3D-7A5F086F6E99}" presName="sp" presStyleCnt="0"/>
      <dgm:spPr/>
    </dgm:pt>
    <dgm:pt modelId="{3F7897A0-4F0D-47F1-80F6-E72D0E7FE0F8}" type="pres">
      <dgm:prSet presAssocID="{FA7F51AC-1738-44BA-85BF-E9F7E9A468D1}" presName="arrowAndChildren" presStyleCnt="0"/>
      <dgm:spPr/>
    </dgm:pt>
    <dgm:pt modelId="{A6EF4748-3279-4976-B655-F5D4657C3B90}" type="pres">
      <dgm:prSet presAssocID="{FA7F51AC-1738-44BA-85BF-E9F7E9A468D1}" presName="parentTextArrow" presStyleLbl="node1" presStyleIdx="0" presStyleCnt="3"/>
      <dgm:spPr/>
      <dgm:t>
        <a:bodyPr/>
        <a:lstStyle/>
        <a:p>
          <a:endParaRPr lang="en-IN"/>
        </a:p>
      </dgm:t>
    </dgm:pt>
    <dgm:pt modelId="{62210B59-871C-4A0E-B343-6819027A1675}" type="pres">
      <dgm:prSet presAssocID="{FA7F51AC-1738-44BA-85BF-E9F7E9A468D1}" presName="arrow" presStyleLbl="node1" presStyleIdx="1" presStyleCnt="3"/>
      <dgm:spPr/>
      <dgm:t>
        <a:bodyPr/>
        <a:lstStyle/>
        <a:p>
          <a:endParaRPr lang="en-IN"/>
        </a:p>
      </dgm:t>
    </dgm:pt>
    <dgm:pt modelId="{E5C35C87-D566-41D5-9742-23F5DD463017}" type="pres">
      <dgm:prSet presAssocID="{FA7F51AC-1738-44BA-85BF-E9F7E9A468D1}" presName="descendantArrow" presStyleCnt="0"/>
      <dgm:spPr/>
    </dgm:pt>
    <dgm:pt modelId="{114A818C-C9C5-47CE-B240-44DB7F432BD5}" type="pres">
      <dgm:prSet presAssocID="{76AF9250-90D0-41EA-BE44-E66101B181F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6B1D06-D708-4BAC-BE46-8948720183ED}" type="pres">
      <dgm:prSet presAssocID="{651D8900-6C61-4C30-A4BA-2AA699CEF96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03B2DD-AAD9-485F-B761-0BF2F2C9BA8F}" type="pres">
      <dgm:prSet presAssocID="{B612BFF5-C087-4F01-A248-F77424B69C58}" presName="sp" presStyleCnt="0"/>
      <dgm:spPr/>
    </dgm:pt>
    <dgm:pt modelId="{FBD2EC64-A7FC-482A-B07A-A36831DC5A92}" type="pres">
      <dgm:prSet presAssocID="{77088CDB-AE03-42FB-A671-3440FFAFB7AB}" presName="arrowAndChildren" presStyleCnt="0"/>
      <dgm:spPr/>
    </dgm:pt>
    <dgm:pt modelId="{45A32B93-E1DE-4856-8733-C797D128D6D0}" type="pres">
      <dgm:prSet presAssocID="{77088CDB-AE03-42FB-A671-3440FFAFB7AB}" presName="parentTextArrow" presStyleLbl="node1" presStyleIdx="1" presStyleCnt="3"/>
      <dgm:spPr/>
      <dgm:t>
        <a:bodyPr/>
        <a:lstStyle/>
        <a:p>
          <a:endParaRPr lang="en-IN"/>
        </a:p>
      </dgm:t>
    </dgm:pt>
    <dgm:pt modelId="{EEFD9BE3-2C93-4300-9B42-74CADB310B68}" type="pres">
      <dgm:prSet presAssocID="{77088CDB-AE03-42FB-A671-3440FFAFB7AB}" presName="arrow" presStyleLbl="node1" presStyleIdx="2" presStyleCnt="3" custLinFactNeighborX="574" custLinFactNeighborY="2267"/>
      <dgm:spPr/>
      <dgm:t>
        <a:bodyPr/>
        <a:lstStyle/>
        <a:p>
          <a:endParaRPr lang="en-IN"/>
        </a:p>
      </dgm:t>
    </dgm:pt>
    <dgm:pt modelId="{8F1D95CB-3D92-4112-84A8-27561F835818}" type="pres">
      <dgm:prSet presAssocID="{77088CDB-AE03-42FB-A671-3440FFAFB7AB}" presName="descendantArrow" presStyleCnt="0"/>
      <dgm:spPr/>
    </dgm:pt>
    <dgm:pt modelId="{CF19D46A-0B6A-41ED-96E1-BAE68783FBCD}" type="pres">
      <dgm:prSet presAssocID="{2712A296-EE7B-458C-B66E-820D90D2EC5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74219F-8B9C-4F7A-8547-222475702743}" type="pres">
      <dgm:prSet presAssocID="{F5C6586C-12D3-4F96-B4D5-114420C6A68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A6A198C-2CEA-48EF-A0C9-4E4FA94CC781}" srcId="{FA7F51AC-1738-44BA-85BF-E9F7E9A468D1}" destId="{76AF9250-90D0-41EA-BE44-E66101B181FA}" srcOrd="0" destOrd="0" parTransId="{A7167D79-DAFF-4D5C-B103-F0A297B408A5}" sibTransId="{5FA9320D-44A1-4622-A9E1-3F81B12318F4}"/>
    <dgm:cxn modelId="{D226202E-6C37-4D4C-A801-EA749B5D6AC0}" srcId="{25FF7019-DDA4-4799-BB21-2125CA23BBC1}" destId="{3958AE46-6E91-4660-A98A-31F760622B4C}" srcOrd="2" destOrd="0" parTransId="{B9A2C31D-9B36-4B25-8852-4B675BDDBFEE}" sibTransId="{05D10B1C-7190-4F4F-8E1A-1EF17E6FCDCF}"/>
    <dgm:cxn modelId="{6598802B-0AE6-47D7-8411-BE3BB6D9B197}" srcId="{3958AE46-6E91-4660-A98A-31F760622B4C}" destId="{67E36920-1596-4635-B1E7-1E1FCD066889}" srcOrd="1" destOrd="0" parTransId="{5953D410-0899-4B38-A36A-DE774DA418BA}" sibTransId="{C9F89361-324E-41B1-8804-72F7C2ABE6C8}"/>
    <dgm:cxn modelId="{DCF7178C-428B-4E90-A59A-A3E2BAA698B4}" srcId="{77088CDB-AE03-42FB-A671-3440FFAFB7AB}" destId="{F5C6586C-12D3-4F96-B4D5-114420C6A686}" srcOrd="1" destOrd="0" parTransId="{33C590EC-9ABF-499C-9290-91233387C9EA}" sibTransId="{7A22EC4A-6EEC-4990-9D66-246A2F5D567E}"/>
    <dgm:cxn modelId="{76440DBF-F7F7-492E-8EE9-892437FD0552}" type="presOf" srcId="{FA7F51AC-1738-44BA-85BF-E9F7E9A468D1}" destId="{A6EF4748-3279-4976-B655-F5D4657C3B90}" srcOrd="0" destOrd="0" presId="urn:microsoft.com/office/officeart/2005/8/layout/process4"/>
    <dgm:cxn modelId="{10ED6F35-0D67-49D2-B364-965F1096FEBC}" srcId="{25FF7019-DDA4-4799-BB21-2125CA23BBC1}" destId="{FA7F51AC-1738-44BA-85BF-E9F7E9A468D1}" srcOrd="1" destOrd="0" parTransId="{47B50D76-0DC7-47EF-8AF3-3F04E2543F77}" sibTransId="{076CD4C8-EBA9-4640-AE3D-7A5F086F6E99}"/>
    <dgm:cxn modelId="{6FF08F8B-6763-422C-861D-66FEF19485A0}" type="presOf" srcId="{2712A296-EE7B-458C-B66E-820D90D2EC58}" destId="{CF19D46A-0B6A-41ED-96E1-BAE68783FBCD}" srcOrd="0" destOrd="0" presId="urn:microsoft.com/office/officeart/2005/8/layout/process4"/>
    <dgm:cxn modelId="{BBA0E06B-2BC3-4F20-BAD3-58481FD8B0AE}" type="presOf" srcId="{67E36920-1596-4635-B1E7-1E1FCD066889}" destId="{E11AB67B-4C75-4ADD-9353-830DABC099EE}" srcOrd="0" destOrd="0" presId="urn:microsoft.com/office/officeart/2005/8/layout/process4"/>
    <dgm:cxn modelId="{2D0B34E9-8D8E-4CFB-BDEF-80C16D2B35DD}" srcId="{3958AE46-6E91-4660-A98A-31F760622B4C}" destId="{18B16CE2-E5AC-4D80-ACD9-3462119694CA}" srcOrd="0" destOrd="0" parTransId="{AE096880-F12A-4B59-B1BB-EB99F683C7CE}" sibTransId="{41C452D1-5C48-41A4-947D-CC750F629249}"/>
    <dgm:cxn modelId="{8CCADFE1-46C4-4F41-AD68-34A6A912AEE6}" type="presOf" srcId="{18B16CE2-E5AC-4D80-ACD9-3462119694CA}" destId="{70292C8B-0D86-41E5-9BDB-468D252858A4}" srcOrd="0" destOrd="0" presId="urn:microsoft.com/office/officeart/2005/8/layout/process4"/>
    <dgm:cxn modelId="{6B68092F-3384-4934-A423-638772F1C820}" type="presOf" srcId="{77088CDB-AE03-42FB-A671-3440FFAFB7AB}" destId="{EEFD9BE3-2C93-4300-9B42-74CADB310B68}" srcOrd="1" destOrd="0" presId="urn:microsoft.com/office/officeart/2005/8/layout/process4"/>
    <dgm:cxn modelId="{505860C8-EE6F-457E-82E3-45DF84B3FB81}" type="presOf" srcId="{651D8900-6C61-4C30-A4BA-2AA699CEF96E}" destId="{476B1D06-D708-4BAC-BE46-8948720183ED}" srcOrd="0" destOrd="0" presId="urn:microsoft.com/office/officeart/2005/8/layout/process4"/>
    <dgm:cxn modelId="{6ACEEA86-698C-443D-8163-1D69BF35B6D5}" type="presOf" srcId="{3958AE46-6E91-4660-A98A-31F760622B4C}" destId="{F5C4107C-CC2B-4696-822F-4BB2488AA7C3}" srcOrd="1" destOrd="0" presId="urn:microsoft.com/office/officeart/2005/8/layout/process4"/>
    <dgm:cxn modelId="{0C659C63-9243-4E2B-A861-2B96D825DD74}" type="presOf" srcId="{F5C6586C-12D3-4F96-B4D5-114420C6A686}" destId="{2C74219F-8B9C-4F7A-8547-222475702743}" srcOrd="0" destOrd="0" presId="urn:microsoft.com/office/officeart/2005/8/layout/process4"/>
    <dgm:cxn modelId="{C83047E9-747B-49C4-829D-C5B3C17210FE}" type="presOf" srcId="{77088CDB-AE03-42FB-A671-3440FFAFB7AB}" destId="{45A32B93-E1DE-4856-8733-C797D128D6D0}" srcOrd="0" destOrd="0" presId="urn:microsoft.com/office/officeart/2005/8/layout/process4"/>
    <dgm:cxn modelId="{03A828D7-8C1D-4DDE-AD50-83572E519E94}" type="presOf" srcId="{76AF9250-90D0-41EA-BE44-E66101B181FA}" destId="{114A818C-C9C5-47CE-B240-44DB7F432BD5}" srcOrd="0" destOrd="0" presId="urn:microsoft.com/office/officeart/2005/8/layout/process4"/>
    <dgm:cxn modelId="{6D9CAD35-A0D3-4815-9D36-695A72808E2B}" type="presOf" srcId="{3958AE46-6E91-4660-A98A-31F760622B4C}" destId="{60D8F3B9-2731-4624-9196-3A96863CD682}" srcOrd="0" destOrd="0" presId="urn:microsoft.com/office/officeart/2005/8/layout/process4"/>
    <dgm:cxn modelId="{D1165300-8647-4E09-B60A-13F7DA347E51}" srcId="{77088CDB-AE03-42FB-A671-3440FFAFB7AB}" destId="{2712A296-EE7B-458C-B66E-820D90D2EC58}" srcOrd="0" destOrd="0" parTransId="{822CBD98-C1C3-488D-B855-CABDDFF51A98}" sibTransId="{0BD710B1-A71B-4210-BB4A-0B44516951F9}"/>
    <dgm:cxn modelId="{191907C2-CF5D-4DDF-AE66-3B7A603C1FAA}" srcId="{25FF7019-DDA4-4799-BB21-2125CA23BBC1}" destId="{77088CDB-AE03-42FB-A671-3440FFAFB7AB}" srcOrd="0" destOrd="0" parTransId="{3107889A-00D9-4345-B9A7-EA15897988FD}" sibTransId="{B612BFF5-C087-4F01-A248-F77424B69C58}"/>
    <dgm:cxn modelId="{7B3C5E6A-18A5-4790-BBC5-2ED8B7D44C33}" type="presOf" srcId="{FA7F51AC-1738-44BA-85BF-E9F7E9A468D1}" destId="{62210B59-871C-4A0E-B343-6819027A1675}" srcOrd="1" destOrd="0" presId="urn:microsoft.com/office/officeart/2005/8/layout/process4"/>
    <dgm:cxn modelId="{C48F1598-6735-4765-9580-41E31A3CAA9D}" type="presOf" srcId="{25FF7019-DDA4-4799-BB21-2125CA23BBC1}" destId="{863E1D72-6543-4C20-B105-EB6CA1463C9E}" srcOrd="0" destOrd="0" presId="urn:microsoft.com/office/officeart/2005/8/layout/process4"/>
    <dgm:cxn modelId="{5B620702-FEE5-44DB-84AE-AD51AFF87BEE}" srcId="{FA7F51AC-1738-44BA-85BF-E9F7E9A468D1}" destId="{651D8900-6C61-4C30-A4BA-2AA699CEF96E}" srcOrd="1" destOrd="0" parTransId="{762DD3F3-3A4A-47BF-B215-3883FD80A928}" sibTransId="{628CC9CF-780A-40F2-85FE-ED5DCCAAC52D}"/>
    <dgm:cxn modelId="{14246E39-F30C-4313-B7BA-F6F5148A16EF}" type="presParOf" srcId="{863E1D72-6543-4C20-B105-EB6CA1463C9E}" destId="{0BFEEC5A-85EC-4E6F-B9AF-75D20DC8991B}" srcOrd="0" destOrd="0" presId="urn:microsoft.com/office/officeart/2005/8/layout/process4"/>
    <dgm:cxn modelId="{E8CA24E1-66C5-48D3-B52F-EFC5BEC0A6AC}" type="presParOf" srcId="{0BFEEC5A-85EC-4E6F-B9AF-75D20DC8991B}" destId="{60D8F3B9-2731-4624-9196-3A96863CD682}" srcOrd="0" destOrd="0" presId="urn:microsoft.com/office/officeart/2005/8/layout/process4"/>
    <dgm:cxn modelId="{A2C60615-2145-48F3-9754-BFBF3C18B28A}" type="presParOf" srcId="{0BFEEC5A-85EC-4E6F-B9AF-75D20DC8991B}" destId="{F5C4107C-CC2B-4696-822F-4BB2488AA7C3}" srcOrd="1" destOrd="0" presId="urn:microsoft.com/office/officeart/2005/8/layout/process4"/>
    <dgm:cxn modelId="{E95350D6-0BA7-4B3E-9A95-9D9EF86C472E}" type="presParOf" srcId="{0BFEEC5A-85EC-4E6F-B9AF-75D20DC8991B}" destId="{D93063E7-FF98-44D0-A045-D381CEDEF214}" srcOrd="2" destOrd="0" presId="urn:microsoft.com/office/officeart/2005/8/layout/process4"/>
    <dgm:cxn modelId="{248A20A3-59FC-44E2-A505-D33B0DBC0648}" type="presParOf" srcId="{D93063E7-FF98-44D0-A045-D381CEDEF214}" destId="{70292C8B-0D86-41E5-9BDB-468D252858A4}" srcOrd="0" destOrd="0" presId="urn:microsoft.com/office/officeart/2005/8/layout/process4"/>
    <dgm:cxn modelId="{8E674B73-BF1C-4730-9FC8-AA75198A7E5D}" type="presParOf" srcId="{D93063E7-FF98-44D0-A045-D381CEDEF214}" destId="{E11AB67B-4C75-4ADD-9353-830DABC099EE}" srcOrd="1" destOrd="0" presId="urn:microsoft.com/office/officeart/2005/8/layout/process4"/>
    <dgm:cxn modelId="{A07873F4-5329-44D9-B610-1A904B5DCBF0}" type="presParOf" srcId="{863E1D72-6543-4C20-B105-EB6CA1463C9E}" destId="{EEFAC59F-E57C-49A2-931A-447933C1E164}" srcOrd="1" destOrd="0" presId="urn:microsoft.com/office/officeart/2005/8/layout/process4"/>
    <dgm:cxn modelId="{B1BF3D04-475D-4920-BD64-A44E3EFDA353}" type="presParOf" srcId="{863E1D72-6543-4C20-B105-EB6CA1463C9E}" destId="{3F7897A0-4F0D-47F1-80F6-E72D0E7FE0F8}" srcOrd="2" destOrd="0" presId="urn:microsoft.com/office/officeart/2005/8/layout/process4"/>
    <dgm:cxn modelId="{EE52C6F2-BFA2-4D10-AF59-8E57D4431E77}" type="presParOf" srcId="{3F7897A0-4F0D-47F1-80F6-E72D0E7FE0F8}" destId="{A6EF4748-3279-4976-B655-F5D4657C3B90}" srcOrd="0" destOrd="0" presId="urn:microsoft.com/office/officeart/2005/8/layout/process4"/>
    <dgm:cxn modelId="{C8C4B46B-141D-4164-BA1E-B2FCB9CF6D43}" type="presParOf" srcId="{3F7897A0-4F0D-47F1-80F6-E72D0E7FE0F8}" destId="{62210B59-871C-4A0E-B343-6819027A1675}" srcOrd="1" destOrd="0" presId="urn:microsoft.com/office/officeart/2005/8/layout/process4"/>
    <dgm:cxn modelId="{8468773A-2086-49FE-8EA6-E0667E9E2D72}" type="presParOf" srcId="{3F7897A0-4F0D-47F1-80F6-E72D0E7FE0F8}" destId="{E5C35C87-D566-41D5-9742-23F5DD463017}" srcOrd="2" destOrd="0" presId="urn:microsoft.com/office/officeart/2005/8/layout/process4"/>
    <dgm:cxn modelId="{D550074D-38D5-4577-B898-01137AF2B867}" type="presParOf" srcId="{E5C35C87-D566-41D5-9742-23F5DD463017}" destId="{114A818C-C9C5-47CE-B240-44DB7F432BD5}" srcOrd="0" destOrd="0" presId="urn:microsoft.com/office/officeart/2005/8/layout/process4"/>
    <dgm:cxn modelId="{B25F3F6B-42F5-4FEB-A4BD-617CECB111F6}" type="presParOf" srcId="{E5C35C87-D566-41D5-9742-23F5DD463017}" destId="{476B1D06-D708-4BAC-BE46-8948720183ED}" srcOrd="1" destOrd="0" presId="urn:microsoft.com/office/officeart/2005/8/layout/process4"/>
    <dgm:cxn modelId="{BF05A055-2642-4A79-B09B-2B94C27A2FF5}" type="presParOf" srcId="{863E1D72-6543-4C20-B105-EB6CA1463C9E}" destId="{D303B2DD-AAD9-485F-B761-0BF2F2C9BA8F}" srcOrd="3" destOrd="0" presId="urn:microsoft.com/office/officeart/2005/8/layout/process4"/>
    <dgm:cxn modelId="{8838E9B4-6979-4295-B6FE-4E386421A8FD}" type="presParOf" srcId="{863E1D72-6543-4C20-B105-EB6CA1463C9E}" destId="{FBD2EC64-A7FC-482A-B07A-A36831DC5A92}" srcOrd="4" destOrd="0" presId="urn:microsoft.com/office/officeart/2005/8/layout/process4"/>
    <dgm:cxn modelId="{3EA9C2CB-6E17-4E4A-9783-647E33D62665}" type="presParOf" srcId="{FBD2EC64-A7FC-482A-B07A-A36831DC5A92}" destId="{45A32B93-E1DE-4856-8733-C797D128D6D0}" srcOrd="0" destOrd="0" presId="urn:microsoft.com/office/officeart/2005/8/layout/process4"/>
    <dgm:cxn modelId="{680BCDAB-4D8A-43CC-949B-235E360E0C95}" type="presParOf" srcId="{FBD2EC64-A7FC-482A-B07A-A36831DC5A92}" destId="{EEFD9BE3-2C93-4300-9B42-74CADB310B68}" srcOrd="1" destOrd="0" presId="urn:microsoft.com/office/officeart/2005/8/layout/process4"/>
    <dgm:cxn modelId="{60936477-D649-492F-9BD0-306917ED3FBD}" type="presParOf" srcId="{FBD2EC64-A7FC-482A-B07A-A36831DC5A92}" destId="{8F1D95CB-3D92-4112-84A8-27561F835818}" srcOrd="2" destOrd="0" presId="urn:microsoft.com/office/officeart/2005/8/layout/process4"/>
    <dgm:cxn modelId="{C90FF1A5-2D53-4859-BEFB-2E62AE458639}" type="presParOf" srcId="{8F1D95CB-3D92-4112-84A8-27561F835818}" destId="{CF19D46A-0B6A-41ED-96E1-BAE68783FBCD}" srcOrd="0" destOrd="0" presId="urn:microsoft.com/office/officeart/2005/8/layout/process4"/>
    <dgm:cxn modelId="{0D44779C-FB96-4864-9E31-A19B5B97FC50}" type="presParOf" srcId="{8F1D95CB-3D92-4112-84A8-27561F835818}" destId="{2C74219F-8B9C-4F7A-8547-22247570274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F1D3FB-0720-4F81-8D99-D1C17E075C0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E774784-B907-4C18-AA15-C994BE9A728C}">
      <dgm:prSet phldrT="[Text]"/>
      <dgm:spPr/>
      <dgm:t>
        <a:bodyPr/>
        <a:lstStyle/>
        <a:p>
          <a:r>
            <a:rPr lang="en-IN" dirty="0" smtClean="0"/>
            <a:t>URINE </a:t>
          </a:r>
          <a:r>
            <a:rPr lang="en-IN" dirty="0" smtClean="0">
              <a:latin typeface="Century Schoolbook"/>
            </a:rPr>
            <a:t>&amp; STOOL</a:t>
          </a:r>
          <a:endParaRPr lang="en-IN" dirty="0"/>
        </a:p>
      </dgm:t>
    </dgm:pt>
    <dgm:pt modelId="{5D76B258-492C-49F1-87A6-61FE416BB8F5}" type="parTrans" cxnId="{3B0203CF-F6C2-4C48-AD9D-F248AA28DAA0}">
      <dgm:prSet/>
      <dgm:spPr/>
      <dgm:t>
        <a:bodyPr/>
        <a:lstStyle/>
        <a:p>
          <a:endParaRPr lang="en-IN"/>
        </a:p>
      </dgm:t>
    </dgm:pt>
    <dgm:pt modelId="{24111945-53DB-4EA2-A7C3-B2F8D35168FE}" type="sibTrans" cxnId="{3B0203CF-F6C2-4C48-AD9D-F248AA28DAA0}">
      <dgm:prSet/>
      <dgm:spPr/>
      <dgm:t>
        <a:bodyPr/>
        <a:lstStyle/>
        <a:p>
          <a:endParaRPr lang="en-IN"/>
        </a:p>
      </dgm:t>
    </dgm:pt>
    <dgm:pt modelId="{91128EE8-87C4-4B4B-89E1-0AB7700142A8}">
      <dgm:prSet phldrT="[Text]"/>
      <dgm:spPr/>
      <dgm:t>
        <a:bodyPr/>
        <a:lstStyle/>
        <a:p>
          <a:r>
            <a:rPr lang="en-IN" dirty="0" smtClean="0"/>
            <a:t>routine</a:t>
          </a:r>
          <a:endParaRPr lang="en-IN" dirty="0"/>
        </a:p>
      </dgm:t>
    </dgm:pt>
    <dgm:pt modelId="{51C33376-1B7A-4BE0-8448-8E26BE43714A}" type="parTrans" cxnId="{15C40DF3-5EF2-4243-9E89-FA5E4F21AD3A}">
      <dgm:prSet/>
      <dgm:spPr/>
      <dgm:t>
        <a:bodyPr/>
        <a:lstStyle/>
        <a:p>
          <a:endParaRPr lang="en-IN"/>
        </a:p>
      </dgm:t>
    </dgm:pt>
    <dgm:pt modelId="{9C19362B-ACF2-4A39-95C6-B18FB4B6CC70}" type="sibTrans" cxnId="{15C40DF3-5EF2-4243-9E89-FA5E4F21AD3A}">
      <dgm:prSet/>
      <dgm:spPr/>
      <dgm:t>
        <a:bodyPr/>
        <a:lstStyle/>
        <a:p>
          <a:endParaRPr lang="en-IN"/>
        </a:p>
      </dgm:t>
    </dgm:pt>
    <dgm:pt modelId="{D361EEB6-DC6B-4B5E-A59C-EC65397EC1C5}">
      <dgm:prSet phldrT="[Text]"/>
      <dgm:spPr/>
      <dgm:t>
        <a:bodyPr/>
        <a:lstStyle/>
        <a:p>
          <a:r>
            <a:rPr lang="en-IN" dirty="0" smtClean="0"/>
            <a:t>microscopic</a:t>
          </a:r>
          <a:endParaRPr lang="en-IN" dirty="0"/>
        </a:p>
      </dgm:t>
    </dgm:pt>
    <dgm:pt modelId="{C5275265-C238-4ACC-B2A5-1200977B4944}" type="parTrans" cxnId="{F5489390-685C-4211-95AE-ACFC32C8895F}">
      <dgm:prSet/>
      <dgm:spPr/>
      <dgm:t>
        <a:bodyPr/>
        <a:lstStyle/>
        <a:p>
          <a:endParaRPr lang="en-IN"/>
        </a:p>
      </dgm:t>
    </dgm:pt>
    <dgm:pt modelId="{AA472CF8-B6F5-4CE6-A080-AF42CF909A09}" type="sibTrans" cxnId="{F5489390-685C-4211-95AE-ACFC32C8895F}">
      <dgm:prSet/>
      <dgm:spPr/>
      <dgm:t>
        <a:bodyPr/>
        <a:lstStyle/>
        <a:p>
          <a:endParaRPr lang="en-IN"/>
        </a:p>
      </dgm:t>
    </dgm:pt>
    <dgm:pt modelId="{D2769521-3672-464D-B035-2BC2A1CBAB18}">
      <dgm:prSet phldrT="[Text]"/>
      <dgm:spPr/>
      <dgm:t>
        <a:bodyPr/>
        <a:lstStyle/>
        <a:p>
          <a:r>
            <a:rPr lang="en-IN" dirty="0" smtClean="0"/>
            <a:t>culture</a:t>
          </a:r>
          <a:endParaRPr lang="en-IN" dirty="0"/>
        </a:p>
      </dgm:t>
    </dgm:pt>
    <dgm:pt modelId="{D29E9569-6B44-47B8-A7DA-136837999C24}" type="parTrans" cxnId="{6E51A1AC-4432-42A4-BDDA-B83746A346E0}">
      <dgm:prSet/>
      <dgm:spPr/>
      <dgm:t>
        <a:bodyPr/>
        <a:lstStyle/>
        <a:p>
          <a:endParaRPr lang="en-IN"/>
        </a:p>
      </dgm:t>
    </dgm:pt>
    <dgm:pt modelId="{0E98AEBB-D289-4983-BB5E-8ADCCAB946D2}" type="sibTrans" cxnId="{6E51A1AC-4432-42A4-BDDA-B83746A346E0}">
      <dgm:prSet/>
      <dgm:spPr/>
      <dgm:t>
        <a:bodyPr/>
        <a:lstStyle/>
        <a:p>
          <a:endParaRPr lang="en-IN"/>
        </a:p>
      </dgm:t>
    </dgm:pt>
    <dgm:pt modelId="{1AE45718-A558-4E0D-981D-601A8CF11E89}" type="pres">
      <dgm:prSet presAssocID="{50F1D3FB-0720-4F81-8D99-D1C17E075C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D4B1D79-9221-457A-8D25-FC943760BACE}" type="pres">
      <dgm:prSet presAssocID="{CE774784-B907-4C18-AA15-C994BE9A728C}" presName="roof" presStyleLbl="dkBgShp" presStyleIdx="0" presStyleCnt="2" custLinFactNeighborX="28966" custLinFactNeighborY="-40000"/>
      <dgm:spPr/>
      <dgm:t>
        <a:bodyPr/>
        <a:lstStyle/>
        <a:p>
          <a:endParaRPr lang="en-IN"/>
        </a:p>
      </dgm:t>
    </dgm:pt>
    <dgm:pt modelId="{99111C33-C913-4D6D-8B83-9AF02CDA66F9}" type="pres">
      <dgm:prSet presAssocID="{CE774784-B907-4C18-AA15-C994BE9A728C}" presName="pillars" presStyleCnt="0"/>
      <dgm:spPr/>
    </dgm:pt>
    <dgm:pt modelId="{1C8C87F8-320A-4D85-8B0A-08D582F90A83}" type="pres">
      <dgm:prSet presAssocID="{CE774784-B907-4C18-AA15-C994BE9A728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0919CE-9D09-4D69-84DA-48021AD653D0}" type="pres">
      <dgm:prSet presAssocID="{D361EEB6-DC6B-4B5E-A59C-EC65397EC1C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0BF20F-3943-4315-BBE5-D63AC8F88FEF}" type="pres">
      <dgm:prSet presAssocID="{D2769521-3672-464D-B035-2BC2A1CBAB1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34956D-C648-4A6C-A766-4B50F825702D}" type="pres">
      <dgm:prSet presAssocID="{CE774784-B907-4C18-AA15-C994BE9A728C}" presName="base" presStyleLbl="dkBgShp" presStyleIdx="1" presStyleCnt="2"/>
      <dgm:spPr/>
    </dgm:pt>
  </dgm:ptLst>
  <dgm:cxnLst>
    <dgm:cxn modelId="{3B0203CF-F6C2-4C48-AD9D-F248AA28DAA0}" srcId="{50F1D3FB-0720-4F81-8D99-D1C17E075C0A}" destId="{CE774784-B907-4C18-AA15-C994BE9A728C}" srcOrd="0" destOrd="0" parTransId="{5D76B258-492C-49F1-87A6-61FE416BB8F5}" sibTransId="{24111945-53DB-4EA2-A7C3-B2F8D35168FE}"/>
    <dgm:cxn modelId="{689F96EB-9A67-408E-A6AB-353CBB30A7B8}" type="presOf" srcId="{D2769521-3672-464D-B035-2BC2A1CBAB18}" destId="{B00BF20F-3943-4315-BBE5-D63AC8F88FEF}" srcOrd="0" destOrd="0" presId="urn:microsoft.com/office/officeart/2005/8/layout/hList3"/>
    <dgm:cxn modelId="{076C6931-401D-4411-9F1C-67AC39CEE5EE}" type="presOf" srcId="{91128EE8-87C4-4B4B-89E1-0AB7700142A8}" destId="{1C8C87F8-320A-4D85-8B0A-08D582F90A83}" srcOrd="0" destOrd="0" presId="urn:microsoft.com/office/officeart/2005/8/layout/hList3"/>
    <dgm:cxn modelId="{15C40DF3-5EF2-4243-9E89-FA5E4F21AD3A}" srcId="{CE774784-B907-4C18-AA15-C994BE9A728C}" destId="{91128EE8-87C4-4B4B-89E1-0AB7700142A8}" srcOrd="0" destOrd="0" parTransId="{51C33376-1B7A-4BE0-8448-8E26BE43714A}" sibTransId="{9C19362B-ACF2-4A39-95C6-B18FB4B6CC70}"/>
    <dgm:cxn modelId="{F5489390-685C-4211-95AE-ACFC32C8895F}" srcId="{CE774784-B907-4C18-AA15-C994BE9A728C}" destId="{D361EEB6-DC6B-4B5E-A59C-EC65397EC1C5}" srcOrd="1" destOrd="0" parTransId="{C5275265-C238-4ACC-B2A5-1200977B4944}" sibTransId="{AA472CF8-B6F5-4CE6-A080-AF42CF909A09}"/>
    <dgm:cxn modelId="{464A5354-1314-48A0-ABFE-2ADF3EFD74DE}" type="presOf" srcId="{CE774784-B907-4C18-AA15-C994BE9A728C}" destId="{4D4B1D79-9221-457A-8D25-FC943760BACE}" srcOrd="0" destOrd="0" presId="urn:microsoft.com/office/officeart/2005/8/layout/hList3"/>
    <dgm:cxn modelId="{6E51A1AC-4432-42A4-BDDA-B83746A346E0}" srcId="{CE774784-B907-4C18-AA15-C994BE9A728C}" destId="{D2769521-3672-464D-B035-2BC2A1CBAB18}" srcOrd="2" destOrd="0" parTransId="{D29E9569-6B44-47B8-A7DA-136837999C24}" sibTransId="{0E98AEBB-D289-4983-BB5E-8ADCCAB946D2}"/>
    <dgm:cxn modelId="{4CE01B3C-A2A1-4CD1-8625-CC7829F31129}" type="presOf" srcId="{D361EEB6-DC6B-4B5E-A59C-EC65397EC1C5}" destId="{7E0919CE-9D09-4D69-84DA-48021AD653D0}" srcOrd="0" destOrd="0" presId="urn:microsoft.com/office/officeart/2005/8/layout/hList3"/>
    <dgm:cxn modelId="{C7124F18-6DED-4E0A-9D05-78DD8295A99C}" type="presOf" srcId="{50F1D3FB-0720-4F81-8D99-D1C17E075C0A}" destId="{1AE45718-A558-4E0D-981D-601A8CF11E89}" srcOrd="0" destOrd="0" presId="urn:microsoft.com/office/officeart/2005/8/layout/hList3"/>
    <dgm:cxn modelId="{FBEA7249-46E7-4541-9785-8872A891D2AF}" type="presParOf" srcId="{1AE45718-A558-4E0D-981D-601A8CF11E89}" destId="{4D4B1D79-9221-457A-8D25-FC943760BACE}" srcOrd="0" destOrd="0" presId="urn:microsoft.com/office/officeart/2005/8/layout/hList3"/>
    <dgm:cxn modelId="{BDBE309C-2F82-4F11-A4DB-58F620222709}" type="presParOf" srcId="{1AE45718-A558-4E0D-981D-601A8CF11E89}" destId="{99111C33-C913-4D6D-8B83-9AF02CDA66F9}" srcOrd="1" destOrd="0" presId="urn:microsoft.com/office/officeart/2005/8/layout/hList3"/>
    <dgm:cxn modelId="{1CB60B80-F4B9-47E3-96EB-C7A034C0EFD5}" type="presParOf" srcId="{99111C33-C913-4D6D-8B83-9AF02CDA66F9}" destId="{1C8C87F8-320A-4D85-8B0A-08D582F90A83}" srcOrd="0" destOrd="0" presId="urn:microsoft.com/office/officeart/2005/8/layout/hList3"/>
    <dgm:cxn modelId="{B727D991-2729-4B16-A4D6-2A266418A636}" type="presParOf" srcId="{99111C33-C913-4D6D-8B83-9AF02CDA66F9}" destId="{7E0919CE-9D09-4D69-84DA-48021AD653D0}" srcOrd="1" destOrd="0" presId="urn:microsoft.com/office/officeart/2005/8/layout/hList3"/>
    <dgm:cxn modelId="{2A61F254-4DA9-45A8-ACE5-B7F8F95BF2D5}" type="presParOf" srcId="{99111C33-C913-4D6D-8B83-9AF02CDA66F9}" destId="{B00BF20F-3943-4315-BBE5-D63AC8F88FEF}" srcOrd="2" destOrd="0" presId="urn:microsoft.com/office/officeart/2005/8/layout/hList3"/>
    <dgm:cxn modelId="{7B065129-D9D9-4F1B-8770-00B1AA56E6C6}" type="presParOf" srcId="{1AE45718-A558-4E0D-981D-601A8CF11E89}" destId="{ED34956D-C648-4A6C-A766-4B50F825702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59DF9-B364-4A3A-ABDF-C247E92922CB}">
      <dsp:nvSpPr>
        <dsp:cNvPr id="0" name=""/>
        <dsp:cNvSpPr/>
      </dsp:nvSpPr>
      <dsp:spPr>
        <a:xfrm>
          <a:off x="0" y="4112"/>
          <a:ext cx="74676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kern="1200" dirty="0" smtClean="0"/>
            <a:t>Main complaint</a:t>
          </a:r>
          <a:endParaRPr lang="en-IN" sz="6000" kern="1200" dirty="0"/>
        </a:p>
      </dsp:txBody>
      <dsp:txXfrm>
        <a:off x="70251" y="74363"/>
        <a:ext cx="7327098" cy="1298597"/>
      </dsp:txXfrm>
    </dsp:sp>
    <dsp:sp modelId="{5CB61405-6650-403F-9918-2866811F34BE}">
      <dsp:nvSpPr>
        <dsp:cNvPr id="0" name=""/>
        <dsp:cNvSpPr/>
      </dsp:nvSpPr>
      <dsp:spPr>
        <a:xfrm>
          <a:off x="0" y="1443212"/>
          <a:ext cx="7467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76200" rIns="426720" bIns="7620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4700" kern="1200"/>
        </a:p>
      </dsp:txBody>
      <dsp:txXfrm>
        <a:off x="0" y="1443212"/>
        <a:ext cx="7467600" cy="993600"/>
      </dsp:txXfrm>
    </dsp:sp>
    <dsp:sp modelId="{8353F4B4-199E-4823-81C3-C44119D90A2E}">
      <dsp:nvSpPr>
        <dsp:cNvPr id="0" name=""/>
        <dsp:cNvSpPr/>
      </dsp:nvSpPr>
      <dsp:spPr>
        <a:xfrm>
          <a:off x="0" y="2436812"/>
          <a:ext cx="74676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kern="1200" dirty="0" smtClean="0"/>
            <a:t>Anthropometry </a:t>
          </a:r>
          <a:endParaRPr lang="en-IN" sz="6000" kern="1200" dirty="0"/>
        </a:p>
      </dsp:txBody>
      <dsp:txXfrm>
        <a:off x="70251" y="2507063"/>
        <a:ext cx="7327098" cy="1298597"/>
      </dsp:txXfrm>
    </dsp:sp>
    <dsp:sp modelId="{930A1E43-38A8-43EE-AC21-569899DD05DD}">
      <dsp:nvSpPr>
        <dsp:cNvPr id="0" name=""/>
        <dsp:cNvSpPr/>
      </dsp:nvSpPr>
      <dsp:spPr>
        <a:xfrm>
          <a:off x="0" y="3875912"/>
          <a:ext cx="7467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76200" rIns="426720" bIns="7620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4700" kern="1200"/>
        </a:p>
      </dsp:txBody>
      <dsp:txXfrm>
        <a:off x="0" y="3875912"/>
        <a:ext cx="7467600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C049-13F2-439B-B6D1-442FB130A28D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CE24E-91B9-4538-A13F-67E8BE74F2A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07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3</a:t>
            </a:r>
            <a:r>
              <a:rPr lang="en-IN" baseline="30000" dirty="0" smtClean="0"/>
              <a:t>rd</a:t>
            </a:r>
            <a:r>
              <a:rPr lang="en-IN" dirty="0" smtClean="0"/>
              <a:t> </a:t>
            </a:r>
            <a:r>
              <a:rPr lang="en-IN" dirty="0" err="1" smtClean="0"/>
              <a:t>tyoe</a:t>
            </a:r>
            <a:r>
              <a:rPr lang="en-IN" dirty="0" smtClean="0"/>
              <a:t>- mixed; cp and multiple congenital anomalies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CE24E-91B9-4538-A13F-67E8BE74F2A9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CE24E-91B9-4538-A13F-67E8BE74F2A9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Which criteria is used for grading </a:t>
            </a:r>
            <a:r>
              <a:rPr lang="en-IN" dirty="0" err="1" smtClean="0"/>
              <a:t>undernutrition</a:t>
            </a:r>
            <a:r>
              <a:rPr lang="en-IN" dirty="0" smtClean="0"/>
              <a:t>,</a:t>
            </a:r>
            <a:r>
              <a:rPr lang="en-IN" baseline="0" dirty="0" smtClean="0"/>
              <a:t> stunting and wasting. IAP, </a:t>
            </a:r>
            <a:r>
              <a:rPr lang="en-IN" baseline="0" dirty="0" err="1" smtClean="0"/>
              <a:t>wellcome</a:t>
            </a:r>
            <a:r>
              <a:rPr lang="en-IN" baseline="0" dirty="0" smtClean="0"/>
              <a:t> trust for </a:t>
            </a:r>
            <a:r>
              <a:rPr lang="en-IN" baseline="0" dirty="0" err="1" smtClean="0"/>
              <a:t>undernutrition</a:t>
            </a:r>
            <a:r>
              <a:rPr lang="en-IN" baseline="0" dirty="0" smtClean="0"/>
              <a:t> and </a:t>
            </a:r>
            <a:r>
              <a:rPr lang="en-IN" baseline="0" dirty="0" err="1" smtClean="0"/>
              <a:t>waterlow</a:t>
            </a:r>
            <a:r>
              <a:rPr lang="en-IN" baseline="0" dirty="0" smtClean="0"/>
              <a:t> for stunting and wasting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CE24E-91B9-4538-A13F-67E8BE74F2A9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B4696-285E-4A2B-B115-9483CADB5AD4}" type="slidenum">
              <a:rPr lang="en-US"/>
              <a:pPr/>
              <a:t>29</a:t>
            </a:fld>
            <a:endParaRPr lang="en-US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Stooling:  big key as to adequate nutrition AND absorption:</a:t>
            </a:r>
          </a:p>
          <a:p>
            <a:pPr eaLnBrk="1" hangingPunct="1"/>
            <a:r>
              <a:rPr lang="en-US" smtClean="0"/>
              <a:t>Steatorrhea, blood,mucus, etc. may indicate pathology such as CF, celiac disease, cow’s milk protein allergy.</a:t>
            </a:r>
            <a:br>
              <a:rPr lang="en-US" smtClean="0"/>
            </a:br>
            <a:r>
              <a:rPr lang="en-US" smtClean="0"/>
              <a:t>Vomiting may occur with severe GERD, milk protein allergy.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CE24E-91B9-4538-A13F-67E8BE74F2A9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3435-B5D6-4188-BC66-A12D147EB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A9905D-CF54-4384-A20E-F99CF850AC8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095B4D-D96B-4BFE-A387-782B848895F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4589958"/>
          </a:xfrm>
        </p:spPr>
        <p:txBody>
          <a:bodyPr>
            <a:normAutofit/>
          </a:bodyPr>
          <a:lstStyle/>
          <a:p>
            <a:r>
              <a:rPr lang="en-IN" sz="5400" i="1" dirty="0" smtClean="0">
                <a:solidFill>
                  <a:srgbClr val="3E91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How to approach</a:t>
            </a:r>
            <a:endParaRPr lang="en-IN" sz="5400" i="1" dirty="0">
              <a:solidFill>
                <a:srgbClr val="3E91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sz="4000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Dr.</a:t>
            </a:r>
            <a:r>
              <a:rPr lang="en-IN" sz="4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4000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Kiran</a:t>
            </a:r>
            <a:r>
              <a:rPr lang="en-IN" sz="4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IN" sz="4000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nandeshwar</a:t>
            </a:r>
            <a:endParaRPr lang="en-IN" sz="4000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IN" sz="4000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Md</a:t>
            </a:r>
            <a:r>
              <a:rPr lang="en-IN" sz="4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4000" i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kaumarbhritya</a:t>
            </a:r>
            <a:endParaRPr lang="en-IN" sz="40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6761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85720" y="428604"/>
          <a:ext cx="7639080" cy="604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8252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34" y="428604"/>
            <a:ext cx="809231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2254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7158" y="214290"/>
          <a:ext cx="8358246" cy="653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1153448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Inadequate calories intake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Inadequate calories absorption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Excessive calories expenditure</a:t>
                      </a:r>
                      <a:endParaRPr lang="en-IN" sz="2400" dirty="0"/>
                    </a:p>
                  </a:txBody>
                  <a:tcPr/>
                </a:tc>
              </a:tr>
              <a:tr h="89123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Breastfeeding problem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Food allergy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Thyroid disease</a:t>
                      </a:r>
                      <a:endParaRPr lang="en-IN" b="1" dirty="0"/>
                    </a:p>
                  </a:txBody>
                  <a:tcPr/>
                </a:tc>
              </a:tr>
              <a:tr h="89123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Improper formulae preparation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malabsorption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Chronic infection or immunodeficiency</a:t>
                      </a:r>
                      <a:endParaRPr lang="en-IN" b="1" dirty="0"/>
                    </a:p>
                  </a:txBody>
                  <a:tcPr/>
                </a:tc>
              </a:tr>
              <a:tr h="89123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GERD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Pyloric </a:t>
                      </a:r>
                      <a:r>
                        <a:rPr lang="en-IN" b="1" dirty="0" err="1" smtClean="0"/>
                        <a:t>stenosis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Chronic pulmonary disease</a:t>
                      </a:r>
                      <a:endParaRPr lang="en-IN" b="1" dirty="0"/>
                    </a:p>
                  </a:txBody>
                  <a:tcPr/>
                </a:tc>
              </a:tr>
              <a:tr h="89123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Caregiver depression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GIT </a:t>
                      </a:r>
                      <a:r>
                        <a:rPr lang="en-IN" b="1" dirty="0" err="1" smtClean="0"/>
                        <a:t>atresia</a:t>
                      </a:r>
                      <a:r>
                        <a:rPr lang="en-IN" b="1" dirty="0" smtClean="0"/>
                        <a:t> or malformation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CHD or heart failure</a:t>
                      </a:r>
                      <a:endParaRPr lang="en-IN" b="1" dirty="0"/>
                    </a:p>
                  </a:txBody>
                  <a:tcPr/>
                </a:tc>
              </a:tr>
              <a:tr h="89123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Lack of food availability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IEM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malignancy</a:t>
                      </a:r>
                      <a:endParaRPr lang="en-IN" b="1" dirty="0"/>
                    </a:p>
                  </a:txBody>
                  <a:tcPr/>
                </a:tc>
              </a:tr>
              <a:tr h="891235">
                <a:tc>
                  <a:txBody>
                    <a:bodyPr/>
                    <a:lstStyle/>
                    <a:p>
                      <a:r>
                        <a:rPr lang="en-IN" b="1" dirty="0" smtClean="0"/>
                        <a:t>Cleft lip or cleft palate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69514"/>
            <a:ext cx="5357850" cy="610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smtClean="0">
                <a:latin typeface="Algerian" pitchFamily="82" charset="0"/>
              </a:rPr>
              <a:t>Child and adolescent</a:t>
            </a:r>
            <a:endParaRPr lang="en-IN" sz="48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645" y="1714488"/>
            <a:ext cx="7217503" cy="47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7157" y="285726"/>
          <a:ext cx="8358247" cy="652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3"/>
              </a:tblGrid>
              <a:tr h="1059664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Inadequate calories intake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Inadequate calories absorption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Excessive calories expenditure</a:t>
                      </a:r>
                      <a:endParaRPr lang="en-IN" sz="2400" dirty="0"/>
                    </a:p>
                  </a:txBody>
                  <a:tcPr/>
                </a:tc>
              </a:tr>
              <a:tr h="1097298">
                <a:tc>
                  <a:txBody>
                    <a:bodyPr/>
                    <a:lstStyle/>
                    <a:p>
                      <a:r>
                        <a:rPr lang="en-IN" b="1" dirty="0" smtClean="0"/>
                        <a:t>Mood disorders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Food allergy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Thyroid disease</a:t>
                      </a:r>
                      <a:endParaRPr lang="en-IN" b="1" dirty="0"/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Eating disorders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Celiac disease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Chronic infection or immunodeficiency</a:t>
                      </a:r>
                      <a:endParaRPr lang="en-IN" b="1" dirty="0"/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GERD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err="1" smtClean="0"/>
                        <a:t>malabsorption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Chronic pulmonary disease</a:t>
                      </a:r>
                      <a:endParaRPr lang="en-IN" b="1" dirty="0"/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IBD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CHD or heart failure</a:t>
                      </a:r>
                      <a:endParaRPr lang="en-IN" b="1" dirty="0"/>
                    </a:p>
                  </a:txBody>
                  <a:tcPr/>
                </a:tc>
              </a:tr>
              <a:tr h="105966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IEM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Malignancy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1143000"/>
          </a:xfrm>
        </p:spPr>
        <p:txBody>
          <a:bodyPr>
            <a:normAutofit/>
          </a:bodyPr>
          <a:lstStyle/>
          <a:p>
            <a:r>
              <a:rPr lang="en-IN" sz="6000" b="1" dirty="0" smtClean="0">
                <a:latin typeface="Algerian" pitchFamily="82" charset="0"/>
              </a:rPr>
              <a:t>ETIOLOGY</a:t>
            </a:r>
            <a:endParaRPr lang="en-IN" sz="60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N" sz="5400" dirty="0" smtClean="0">
              <a:latin typeface="Algerian" pitchFamily="82" charset="0"/>
            </a:endParaRPr>
          </a:p>
          <a:p>
            <a:r>
              <a:rPr lang="en-IN" sz="5400" dirty="0" smtClean="0">
                <a:latin typeface="Algerian" pitchFamily="82" charset="0"/>
              </a:rPr>
              <a:t>Organic cause</a:t>
            </a:r>
          </a:p>
          <a:p>
            <a:endParaRPr lang="en-IN" sz="5400" dirty="0" smtClean="0">
              <a:latin typeface="Algerian" pitchFamily="82" charset="0"/>
            </a:endParaRPr>
          </a:p>
          <a:p>
            <a:r>
              <a:rPr lang="en-IN" sz="5400" dirty="0" smtClean="0">
                <a:latin typeface="Algerian" pitchFamily="82" charset="0"/>
              </a:rPr>
              <a:t>Non-organic cause</a:t>
            </a:r>
            <a:endParaRPr lang="en-IN" sz="5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NON- ORGANIC CAUSE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smtClean="0"/>
              <a:t>Poverty.</a:t>
            </a:r>
          </a:p>
          <a:p>
            <a:endParaRPr lang="en-IN" b="1" dirty="0" smtClean="0"/>
          </a:p>
          <a:p>
            <a:r>
              <a:rPr lang="en-IN" b="1" dirty="0" smtClean="0"/>
              <a:t>Misperception or lack of knowledge about diet and feeding.</a:t>
            </a:r>
          </a:p>
          <a:p>
            <a:endParaRPr lang="en-IN" b="1" dirty="0" smtClean="0"/>
          </a:p>
          <a:p>
            <a:r>
              <a:rPr lang="en-IN" b="1" dirty="0" smtClean="0"/>
              <a:t>Lack of breastfeeding. </a:t>
            </a:r>
          </a:p>
          <a:p>
            <a:endParaRPr lang="en-IN" b="1" dirty="0" smtClean="0"/>
          </a:p>
          <a:p>
            <a:r>
              <a:rPr lang="en-IN" b="1" dirty="0" smtClean="0"/>
              <a:t>Feeding diluted formulae.</a:t>
            </a:r>
          </a:p>
          <a:p>
            <a:endParaRPr lang="en-IN" b="1" dirty="0" smtClean="0"/>
          </a:p>
          <a:p>
            <a:r>
              <a:rPr lang="en-IN" b="1" dirty="0" smtClean="0"/>
              <a:t>Dysfunctional parent child relationship.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latin typeface="Algerian" pitchFamily="82" charset="0"/>
              </a:rPr>
              <a:t>ORGANIC CAUSE</a:t>
            </a:r>
            <a:endParaRPr lang="en-IN" sz="54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GASTROINTESTINAL- GERD</a:t>
            </a:r>
          </a:p>
          <a:p>
            <a:pPr>
              <a:buNone/>
            </a:pPr>
            <a:r>
              <a:rPr lang="en-IN" b="1" dirty="0" smtClean="0"/>
              <a:t>                                            </a:t>
            </a:r>
            <a:r>
              <a:rPr lang="en-IN" b="1" dirty="0" err="1" smtClean="0"/>
              <a:t>malabsorption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                                            IBD</a:t>
            </a:r>
          </a:p>
          <a:p>
            <a:pPr>
              <a:buNone/>
            </a:pPr>
            <a:r>
              <a:rPr lang="en-IN" b="1" dirty="0" smtClean="0"/>
              <a:t>                                            Pyloric </a:t>
            </a:r>
            <a:r>
              <a:rPr lang="en-IN" b="1" dirty="0" err="1" smtClean="0"/>
              <a:t>stenosis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 marL="514350" indent="-514350">
              <a:buAutoNum type="arabicPeriod" startAt="2"/>
            </a:pPr>
            <a:r>
              <a:rPr lang="en-IN" b="1" dirty="0" smtClean="0"/>
              <a:t>NEUROLOGICAL – Cerebral palsy</a:t>
            </a:r>
          </a:p>
          <a:p>
            <a:pPr marL="514350" indent="-514350">
              <a:buNone/>
            </a:pPr>
            <a:r>
              <a:rPr lang="en-IN" b="1" dirty="0" smtClean="0"/>
              <a:t>                                       Mental retardation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396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8329642" cy="5626121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b="1" dirty="0" smtClean="0"/>
              <a:t>3. RENAL – Renal tubular acidosis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Chronic renal failure</a:t>
            </a:r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 smtClean="0"/>
              <a:t> 4. ENDOCRINE – Hypothyroidism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      Diabetes </a:t>
            </a:r>
            <a:r>
              <a:rPr lang="en-IN" b="1" dirty="0" err="1" smtClean="0"/>
              <a:t>milletus</a:t>
            </a:r>
            <a:endParaRPr lang="en-IN" b="1" dirty="0" smtClean="0"/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 smtClean="0"/>
              <a:t> 5. INFECTION – Tuberculosis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    HIV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    Chronic infection of GIT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 smtClean="0">
              <a:latin typeface="Algerian"/>
            </a:endParaRPr>
          </a:p>
          <a:p>
            <a:r>
              <a:rPr lang="en-IN" sz="3600" dirty="0" smtClean="0">
                <a:latin typeface="Algerian"/>
              </a:rPr>
              <a:t>√failure- lack of success, defeat, collapse</a:t>
            </a:r>
          </a:p>
          <a:p>
            <a:endParaRPr lang="en-IN" sz="3600" dirty="0" smtClean="0">
              <a:latin typeface="Algerian"/>
            </a:endParaRPr>
          </a:p>
          <a:p>
            <a:endParaRPr lang="en-IN" sz="3600" dirty="0" smtClean="0">
              <a:latin typeface="Algerian"/>
            </a:endParaRPr>
          </a:p>
          <a:p>
            <a:r>
              <a:rPr lang="en-IN" sz="3600" dirty="0" smtClean="0">
                <a:latin typeface="Algerian"/>
              </a:rPr>
              <a:t>√thrive- bloom, flourish, grow, advance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396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258204" cy="5626121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 6. GENETIC – IEM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Chromosomal abnormalities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 smtClean="0"/>
              <a:t> 7. MISCLLENEOUS – Lead poisoning.</a:t>
            </a:r>
          </a:p>
          <a:p>
            <a:pPr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            </a:t>
            </a:r>
            <a:r>
              <a:rPr lang="en-IN" b="1" dirty="0"/>
              <a:t>M</a:t>
            </a:r>
            <a:r>
              <a:rPr lang="en-IN" b="1" dirty="0" smtClean="0"/>
              <a:t>alignancy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i="1" dirty="0" smtClean="0">
                <a:latin typeface="Algerian" pitchFamily="82" charset="0"/>
              </a:rPr>
              <a:t>What to look for?</a:t>
            </a:r>
            <a:endParaRPr lang="en-IN" sz="5400" b="1" i="1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37140"/>
            <a:ext cx="6215106" cy="501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SYMPTOMS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smtClean="0"/>
              <a:t>Lack of appropriate weight gain</a:t>
            </a:r>
          </a:p>
          <a:p>
            <a:r>
              <a:rPr lang="en-IN" b="1" dirty="0" smtClean="0"/>
              <a:t>Irritability</a:t>
            </a:r>
          </a:p>
          <a:p>
            <a:r>
              <a:rPr lang="en-IN" b="1" dirty="0" smtClean="0"/>
              <a:t>Easily fatigued</a:t>
            </a:r>
          </a:p>
          <a:p>
            <a:r>
              <a:rPr lang="en-IN" b="1" dirty="0" smtClean="0"/>
              <a:t>Excessive sleepiness</a:t>
            </a:r>
          </a:p>
          <a:p>
            <a:r>
              <a:rPr lang="en-IN" b="1" dirty="0" smtClean="0"/>
              <a:t>Lack of age appropriate social response</a:t>
            </a:r>
          </a:p>
          <a:p>
            <a:r>
              <a:rPr lang="en-IN" b="1" dirty="0" smtClean="0"/>
              <a:t>Does not make vocal sounds</a:t>
            </a:r>
          </a:p>
          <a:p>
            <a:r>
              <a:rPr lang="en-IN" b="1" dirty="0" smtClean="0"/>
              <a:t>Delayed motor development</a:t>
            </a:r>
          </a:p>
          <a:p>
            <a:r>
              <a:rPr lang="en-IN" b="1" dirty="0" smtClean="0"/>
              <a:t>Learning and </a:t>
            </a:r>
            <a:r>
              <a:rPr lang="en-IN" b="1" dirty="0" err="1" smtClean="0"/>
              <a:t>behavioral</a:t>
            </a:r>
            <a:r>
              <a:rPr lang="en-IN" b="1" dirty="0" smtClean="0"/>
              <a:t> difficulties later in childhood</a:t>
            </a:r>
          </a:p>
          <a:p>
            <a:r>
              <a:rPr lang="en-IN" b="1" dirty="0" smtClean="0"/>
              <a:t>Avoids eye contact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7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signs</a:t>
            </a:r>
            <a:endParaRPr lang="en-IN" sz="7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smtClean="0"/>
              <a:t>Weight below 3</a:t>
            </a:r>
            <a:r>
              <a:rPr lang="en-IN" b="1" baseline="30000" dirty="0" smtClean="0"/>
              <a:t>rd</a:t>
            </a:r>
            <a:r>
              <a:rPr lang="en-IN" b="1" dirty="0" smtClean="0"/>
              <a:t> and 5</a:t>
            </a:r>
            <a:r>
              <a:rPr lang="en-IN" b="1" baseline="30000" dirty="0" smtClean="0"/>
              <a:t>th</a:t>
            </a:r>
            <a:r>
              <a:rPr lang="en-IN" b="1" dirty="0" smtClean="0"/>
              <a:t> </a:t>
            </a:r>
            <a:r>
              <a:rPr lang="en-IN" b="1" dirty="0" err="1" smtClean="0"/>
              <a:t>centile</a:t>
            </a:r>
            <a:r>
              <a:rPr lang="en-IN" b="1" dirty="0" smtClean="0"/>
              <a:t>.</a:t>
            </a:r>
          </a:p>
          <a:p>
            <a:endParaRPr lang="en-IN" b="1" dirty="0" smtClean="0"/>
          </a:p>
          <a:p>
            <a:r>
              <a:rPr lang="en-IN" b="1" dirty="0" smtClean="0"/>
              <a:t>Failure to gain weight over a period of time.</a:t>
            </a:r>
          </a:p>
          <a:p>
            <a:endParaRPr lang="en-IN" b="1" dirty="0" smtClean="0"/>
          </a:p>
          <a:p>
            <a:r>
              <a:rPr lang="en-IN" b="1" dirty="0" smtClean="0"/>
              <a:t>Change in rate of growth that has crossed two major </a:t>
            </a:r>
            <a:r>
              <a:rPr lang="en-IN" b="1" dirty="0" err="1" smtClean="0"/>
              <a:t>centiles</a:t>
            </a:r>
            <a:r>
              <a:rPr lang="en-IN" b="1" dirty="0" smtClean="0"/>
              <a:t>- 75</a:t>
            </a:r>
            <a:r>
              <a:rPr lang="en-IN" b="1" baseline="30000" dirty="0" smtClean="0"/>
              <a:t>th</a:t>
            </a:r>
            <a:r>
              <a:rPr lang="en-IN" b="1" dirty="0" smtClean="0"/>
              <a:t> to 50</a:t>
            </a:r>
            <a:r>
              <a:rPr lang="en-IN" b="1" baseline="30000" dirty="0" smtClean="0"/>
              <a:t>th</a:t>
            </a:r>
            <a:r>
              <a:rPr lang="en-IN" b="1" dirty="0" smtClean="0"/>
              <a:t> over a period of time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 smtClean="0"/>
              <a:t>DEGREE OF FAILURE TO THRIVE</a:t>
            </a:r>
            <a:endParaRPr lang="en-IN" b="1" i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7156" y="1500175"/>
          <a:ext cx="8329644" cy="488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11"/>
                <a:gridCol w="2082411"/>
                <a:gridCol w="2082411"/>
                <a:gridCol w="2082411"/>
              </a:tblGrid>
              <a:tr h="1285884"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latin typeface="Algerian" pitchFamily="82" charset="0"/>
                        </a:rPr>
                        <a:t>degree</a:t>
                      </a:r>
                      <a:endParaRPr lang="en-IN" sz="32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Algerian" pitchFamily="82" charset="0"/>
                        </a:rPr>
                        <a:t>Weight</a:t>
                      </a:r>
                      <a:r>
                        <a:rPr lang="en-IN" sz="2800" baseline="0" dirty="0" smtClean="0">
                          <a:latin typeface="Algerian" pitchFamily="82" charset="0"/>
                        </a:rPr>
                        <a:t> for age</a:t>
                      </a:r>
                      <a:endParaRPr lang="en-IN" sz="28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Algerian" pitchFamily="82" charset="0"/>
                        </a:rPr>
                        <a:t>Height for age</a:t>
                      </a:r>
                      <a:endParaRPr lang="en-IN" sz="28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Algerian" pitchFamily="82" charset="0"/>
                        </a:rPr>
                        <a:t>Weight for height</a:t>
                      </a:r>
                      <a:endParaRPr lang="en-IN" sz="2800" dirty="0">
                        <a:latin typeface="Algerian" pitchFamily="82" charset="0"/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en-IN" sz="4000" dirty="0" smtClean="0">
                          <a:latin typeface="Algerian" pitchFamily="82" charset="0"/>
                        </a:rPr>
                        <a:t>mild</a:t>
                      </a:r>
                      <a:endParaRPr lang="en-IN" sz="40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75-90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90-95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81-90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Algerian" pitchFamily="82" charset="0"/>
                        </a:rPr>
                        <a:t>moderate</a:t>
                      </a:r>
                      <a:endParaRPr lang="en-IN" sz="28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60-74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85-89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70-80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latin typeface="Algerian" pitchFamily="82" charset="0"/>
                        </a:rPr>
                        <a:t>severe</a:t>
                      </a:r>
                      <a:endParaRPr lang="en-IN" sz="36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&lt;60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&lt;85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400" dirty="0" smtClean="0">
                          <a:latin typeface="Algerian" pitchFamily="82" charset="0"/>
                        </a:rPr>
                        <a:t>&lt;70</a:t>
                      </a:r>
                      <a:endParaRPr lang="en-IN" sz="4400" dirty="0">
                        <a:latin typeface="Algerian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diagnosis</a:t>
            </a:r>
            <a:endParaRPr lang="en-I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0586" y="1857364"/>
            <a:ext cx="69229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How to start the evaluation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428736"/>
          <a:ext cx="7758138" cy="504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r>
              <a:rPr lang="en-IN" sz="6600" b="1" dirty="0" smtClean="0">
                <a:latin typeface="Algerian" pitchFamily="82" charset="0"/>
              </a:rPr>
              <a:t>History taking </a:t>
            </a:r>
            <a:endParaRPr lang="en-IN" sz="6600" b="1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7798" y="1600200"/>
            <a:ext cx="402640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history</a:t>
            </a:r>
            <a:endParaRPr lang="en-I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History and physical will identify etiology in most cases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What do you want to know?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Pregnancy/birth history:</a:t>
            </a:r>
          </a:p>
          <a:p>
            <a:pPr lvl="1" eaLnBrk="1" hangingPunct="1"/>
            <a:r>
              <a:rPr lang="en-US" sz="2400" dirty="0" smtClean="0"/>
              <a:t>IUGR, congenital infections, risk factors for HIV, prenatal care and labs</a:t>
            </a:r>
          </a:p>
          <a:p>
            <a:pPr lvl="1" eaLnBrk="1" hangingPunct="1"/>
            <a:r>
              <a:rPr lang="en-US" sz="2400" dirty="0" smtClean="0"/>
              <a:t>Gestational age at birth, size at birth </a:t>
            </a:r>
            <a:r>
              <a:rPr lang="en-US" sz="2000" dirty="0" smtClean="0"/>
              <a:t>(SGA?)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Newborn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History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Diet/Feeding history: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Stooling</a:t>
            </a:r>
            <a:r>
              <a:rPr lang="en-US" sz="2800" dirty="0" smtClean="0"/>
              <a:t>/Voiding patterns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Vomiting or signs of reflux after feeds?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PMH:  Hospitalizations, Recurrent infections?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Growth curve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Medications/Herbs/Supplements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DEFINITION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b="1" dirty="0" smtClean="0"/>
          </a:p>
          <a:p>
            <a:endParaRPr lang="en-IN" b="1" dirty="0" smtClean="0"/>
          </a:p>
          <a:p>
            <a:r>
              <a:rPr lang="en-IN" sz="4400" b="1" dirty="0" smtClean="0"/>
              <a:t>DECELERATED   OR ARRESTED   PHYSICAL GROWTH</a:t>
            </a:r>
            <a:endParaRPr lang="en-I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6200"/>
            <a:ext cx="8924956" cy="566718"/>
          </a:xfrm>
        </p:spPr>
        <p:txBody>
          <a:bodyPr/>
          <a:lstStyle/>
          <a:p>
            <a:pPr eaLnBrk="1" hangingPunct="1"/>
            <a:r>
              <a:rPr lang="en-US" dirty="0" smtClean="0"/>
              <a:t>More 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14356"/>
            <a:ext cx="4281518" cy="568644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Allergies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Environmental and Toxin Exposures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Social History: </a:t>
            </a:r>
            <a:r>
              <a:rPr lang="en-US" sz="2000" dirty="0" smtClean="0"/>
              <a:t>risks for feeding problems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Family History:  </a:t>
            </a:r>
            <a:r>
              <a:rPr lang="en-US" sz="2000" dirty="0" smtClean="0"/>
              <a:t>includes parental heights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Developmental History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Review of Systems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13316" name="Picture 5" descr="KIDBOWL.JPG                                                    00080203Macintosh HD                   BAE8924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84463"/>
            <a:ext cx="4038600" cy="290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examination</a:t>
            </a:r>
            <a:endParaRPr lang="en-I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4543" y="1571612"/>
            <a:ext cx="5960663" cy="50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96204" cy="796908"/>
          </a:xfrm>
        </p:spPr>
        <p:txBody>
          <a:bodyPr>
            <a:normAutofit/>
          </a:bodyPr>
          <a:lstStyle/>
          <a:p>
            <a:r>
              <a:rPr lang="en-IN" sz="4400" b="1" dirty="0" smtClean="0">
                <a:latin typeface="Algerian" pitchFamily="82" charset="0"/>
              </a:rPr>
              <a:t>General examination</a:t>
            </a:r>
            <a:endParaRPr lang="en-IN" sz="44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715304" cy="5330968"/>
          </a:xfrm>
        </p:spPr>
        <p:txBody>
          <a:bodyPr>
            <a:normAutofit/>
          </a:bodyPr>
          <a:lstStyle/>
          <a:p>
            <a:r>
              <a:rPr lang="en-IN" sz="3200" dirty="0" smtClean="0"/>
              <a:t>General condition</a:t>
            </a:r>
          </a:p>
          <a:p>
            <a:endParaRPr lang="en-IN" sz="3200" dirty="0" smtClean="0"/>
          </a:p>
          <a:p>
            <a:r>
              <a:rPr lang="en-IN" sz="3200" dirty="0" smtClean="0"/>
              <a:t>Vitals</a:t>
            </a:r>
          </a:p>
          <a:p>
            <a:endParaRPr lang="en-IN" sz="3200" dirty="0" smtClean="0"/>
          </a:p>
          <a:p>
            <a:r>
              <a:rPr lang="en-IN" sz="3200" dirty="0" smtClean="0"/>
              <a:t>Assessment of growth</a:t>
            </a:r>
          </a:p>
          <a:p>
            <a:endParaRPr lang="en-IN" sz="3200" dirty="0" smtClean="0"/>
          </a:p>
          <a:p>
            <a:r>
              <a:rPr lang="en-IN" sz="3200" dirty="0" smtClean="0"/>
              <a:t>Assessment of development</a:t>
            </a:r>
          </a:p>
          <a:p>
            <a:endParaRPr lang="en-IN" sz="3200" dirty="0" smtClean="0"/>
          </a:p>
          <a:p>
            <a:r>
              <a:rPr lang="en-IN" sz="3200" dirty="0" smtClean="0"/>
              <a:t>Head to foot examination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Confirmation of </a:t>
            </a:r>
            <a:r>
              <a:rPr lang="en-I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ftt</a:t>
            </a:r>
            <a:r>
              <a:rPr lang="e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by </a:t>
            </a:r>
            <a:r>
              <a:rPr lang="en-I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mesurement</a:t>
            </a:r>
            <a:endParaRPr lang="e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b="1" dirty="0" smtClean="0"/>
          </a:p>
          <a:p>
            <a:r>
              <a:rPr lang="en-IN" b="1" dirty="0" smtClean="0"/>
              <a:t>WEIGHT</a:t>
            </a:r>
          </a:p>
          <a:p>
            <a:endParaRPr lang="en-IN" dirty="0" smtClean="0"/>
          </a:p>
          <a:p>
            <a:r>
              <a:rPr lang="en-IN" b="1" dirty="0" smtClean="0"/>
              <a:t>HEIGHT</a:t>
            </a:r>
          </a:p>
          <a:p>
            <a:endParaRPr lang="en-IN" dirty="0" smtClean="0"/>
          </a:p>
          <a:p>
            <a:r>
              <a:rPr lang="en-IN" b="1" dirty="0" smtClean="0"/>
              <a:t>HEAD CIRCUMFERENCE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Primordial dwarfs</a:t>
            </a:r>
          </a:p>
          <a:p>
            <a:endParaRPr lang="en-IN" b="1" dirty="0" smtClean="0"/>
          </a:p>
          <a:p>
            <a:pPr>
              <a:buNone/>
            </a:pP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intrauterine insults</a:t>
            </a:r>
          </a:p>
          <a:p>
            <a:pPr>
              <a:buNone/>
            </a:pPr>
            <a:endParaRPr lang="e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genetic or chromosomal anomalies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Constitutional delay</a:t>
            </a:r>
          </a:p>
          <a:p>
            <a:endParaRPr lang="en-IN" sz="3600" b="1" dirty="0" smtClean="0"/>
          </a:p>
          <a:p>
            <a:r>
              <a:rPr lang="en-IN" sz="3600" b="1" dirty="0" err="1" smtClean="0"/>
              <a:t>Endocrinopathy</a:t>
            </a:r>
            <a:endParaRPr lang="en-IN" sz="3600" b="1" dirty="0" smtClean="0"/>
          </a:p>
          <a:p>
            <a:endParaRPr lang="en-IN" sz="3600" b="1" dirty="0" smtClean="0"/>
          </a:p>
          <a:p>
            <a:r>
              <a:rPr lang="en-IN" sz="3600" b="1" dirty="0" smtClean="0"/>
              <a:t>Long standing FTT due to systemic disease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/>
              <a:t>Recent energy deprivation or acute illness.</a:t>
            </a:r>
            <a:endParaRPr lang="en-I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characteristics</a:t>
            </a:r>
            <a:endParaRPr lang="en-IN" sz="6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Descriptive term</a:t>
            </a:r>
          </a:p>
          <a:p>
            <a:endParaRPr lang="en-IN" sz="3200" dirty="0" smtClean="0"/>
          </a:p>
          <a:p>
            <a:r>
              <a:rPr lang="en-IN" sz="3200" dirty="0" smtClean="0"/>
              <a:t>Not a diagnosis</a:t>
            </a:r>
          </a:p>
          <a:p>
            <a:endParaRPr lang="en-IN" sz="3200" dirty="0" smtClean="0"/>
          </a:p>
          <a:p>
            <a:r>
              <a:rPr lang="en-IN" sz="3200" dirty="0" smtClean="0"/>
              <a:t>Used for infant and children </a:t>
            </a:r>
            <a:r>
              <a:rPr lang="en-IN" sz="3200" dirty="0" err="1" smtClean="0"/>
              <a:t>upto</a:t>
            </a:r>
            <a:r>
              <a:rPr lang="en-IN" sz="3200" dirty="0" smtClean="0"/>
              <a:t> 5 yrs of age.</a:t>
            </a:r>
          </a:p>
          <a:p>
            <a:endParaRPr lang="en-IN" sz="3200" dirty="0" smtClean="0"/>
          </a:p>
          <a:p>
            <a:r>
              <a:rPr lang="en-IN" sz="3200" dirty="0" smtClean="0"/>
              <a:t>Physical growth is significantly less than their peers of same age and sex.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Conditional causes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PROBLEM WITH AVAIBILITY OF FOOD:</a:t>
            </a:r>
          </a:p>
          <a:p>
            <a:pPr>
              <a:buNone/>
            </a:pPr>
            <a:r>
              <a:rPr lang="en-IN" dirty="0" smtClean="0"/>
              <a:t>     </a:t>
            </a:r>
          </a:p>
          <a:p>
            <a:pPr>
              <a:buNone/>
            </a:pPr>
            <a:r>
              <a:rPr lang="en-IN" dirty="0" smtClean="0"/>
              <a:t>      </a:t>
            </a:r>
            <a:r>
              <a:rPr lang="en-IN" b="1" dirty="0" smtClean="0"/>
              <a:t>POVERTY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</a:t>
            </a:r>
            <a:r>
              <a:rPr lang="en-IN" b="1" dirty="0" smtClean="0"/>
              <a:t>FOOD FADS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</a:t>
            </a:r>
            <a:r>
              <a:rPr lang="en-IN" b="1" dirty="0" smtClean="0"/>
              <a:t>RELIGIOUS RESTRICTION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      IGNORANCE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15396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7424766" cy="5902472"/>
          </a:xfrm>
        </p:spPr>
        <p:txBody>
          <a:bodyPr/>
          <a:lstStyle/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FOOD AVAILABLE BUT FOOD INTAKE IS THE PROBLEM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</a:t>
            </a:r>
            <a:r>
              <a:rPr lang="en-IN" b="1" dirty="0" smtClean="0"/>
              <a:t>ANATOMICAL DEFECTS                                       ( CLEFT PALATE )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    PSEUDOBULBAR PALSY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   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15396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24766" cy="5973910"/>
          </a:xfrm>
        </p:spPr>
        <p:txBody>
          <a:bodyPr/>
          <a:lstStyle/>
          <a:p>
            <a:endParaRPr lang="en-IN" b="1" dirty="0" smtClean="0">
              <a:solidFill>
                <a:srgbClr val="FF0000"/>
              </a:solidFill>
            </a:endParaRP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FOOD IS AVAILABLE, EATEN BUT LOST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  <a:r>
              <a:rPr lang="en-IN" b="1" dirty="0" smtClean="0"/>
              <a:t>VOMITING</a:t>
            </a:r>
          </a:p>
          <a:p>
            <a:pPr>
              <a:buNone/>
            </a:pPr>
            <a:r>
              <a:rPr lang="en-IN" b="1" dirty="0" smtClean="0"/>
              <a:t> 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</a:t>
            </a:r>
            <a:r>
              <a:rPr lang="en-IN" b="1" dirty="0" smtClean="0"/>
              <a:t>DIARRHOEA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</a:t>
            </a:r>
            <a:r>
              <a:rPr lang="en-IN" b="1" dirty="0" smtClean="0"/>
              <a:t>GERD</a:t>
            </a:r>
            <a:endParaRPr lang="en-IN" b="1" dirty="0" smtClean="0">
              <a:solidFill>
                <a:srgbClr val="FF0000"/>
              </a:solidFill>
            </a:endParaRP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22540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24766" cy="5831034"/>
          </a:xfrm>
        </p:spPr>
        <p:txBody>
          <a:bodyPr/>
          <a:lstStyle/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FOOD IS EATEN &amp; REACHES THE INTESINE, BUT NOT ABSORBED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  <a:r>
              <a:rPr lang="en-IN" b="1" dirty="0" smtClean="0"/>
              <a:t>MALABSORPTION SYNDROME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</a:t>
            </a:r>
            <a:r>
              <a:rPr lang="en-IN" b="1" dirty="0" smtClean="0"/>
              <a:t>IBD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</a:t>
            </a:r>
            <a:r>
              <a:rPr lang="en-IN" b="1" dirty="0" smtClean="0"/>
              <a:t>CEILIAC DISEASE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</a:t>
            </a:r>
            <a:r>
              <a:rPr lang="en-IN" b="1" dirty="0" smtClean="0"/>
              <a:t>SHORT BOWEL SYNDROME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15396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496204" cy="5902472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FOOD THAT IS EATEN IS ABSORBED, BUT USED DUE TO INCREASED DEMAND , LEAVING HARDLY ANYTHING FOR BODY BUILDING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  <a:r>
              <a:rPr lang="en-IN" b="1" dirty="0" smtClean="0"/>
              <a:t>endocrine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  <a:r>
              <a:rPr lang="en-IN" b="1" dirty="0" smtClean="0"/>
              <a:t>cardiac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  <a:r>
              <a:rPr lang="en-IN" b="1" dirty="0" smtClean="0"/>
              <a:t>pulmonary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  <a:r>
              <a:rPr lang="en-IN" b="1" dirty="0" smtClean="0"/>
              <a:t>hepatic</a:t>
            </a:r>
          </a:p>
          <a:p>
            <a:pPr>
              <a:buNone/>
            </a:pPr>
            <a:r>
              <a:rPr lang="en-IN" b="1" dirty="0" smtClean="0"/>
              <a:t>    renal</a:t>
            </a:r>
          </a:p>
          <a:p>
            <a:pPr>
              <a:buNone/>
            </a:pPr>
            <a:r>
              <a:rPr lang="en-IN" b="1" dirty="0" smtClean="0"/>
              <a:t>    </a:t>
            </a:r>
            <a:r>
              <a:rPr lang="en-IN" b="1" dirty="0" err="1" smtClean="0"/>
              <a:t>hematological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    GIT</a:t>
            </a:r>
          </a:p>
          <a:p>
            <a:pPr>
              <a:buNone/>
            </a:pPr>
            <a:r>
              <a:rPr lang="en-IN" b="1" dirty="0" smtClean="0"/>
              <a:t>    CNS</a:t>
            </a:r>
          </a:p>
          <a:p>
            <a:pPr>
              <a:buNone/>
            </a:pPr>
            <a:r>
              <a:rPr lang="en-IN" b="1" dirty="0" smtClean="0"/>
              <a:t>    chronic infection</a:t>
            </a:r>
          </a:p>
          <a:p>
            <a:pPr>
              <a:buNone/>
            </a:pPr>
            <a:r>
              <a:rPr lang="en-IN" b="1" dirty="0" smtClean="0"/>
              <a:t>    metabolic</a:t>
            </a:r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15396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5588132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FOOD THAT IS EATEN IS ABSORBED AND IS USED UP PROPERLY , BUT THE BODY HAS INADEQUATE POTENTIAL FOR GROWTH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    IUGR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    CHROMOSOMAL DISORDER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when to investigate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796908"/>
          </a:xfrm>
        </p:spPr>
        <p:txBody>
          <a:bodyPr>
            <a:normAutofit fontScale="90000"/>
          </a:bodyPr>
          <a:lstStyle/>
          <a:p>
            <a:r>
              <a:rPr lang="e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Red flag signs</a:t>
            </a:r>
            <a:endParaRPr lang="en-I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Cardiac findings suggesting congenital heart disease (</a:t>
            </a:r>
            <a:r>
              <a:rPr lang="en-IN" b="1" dirty="0" err="1" smtClean="0"/>
              <a:t>eg</a:t>
            </a:r>
            <a:r>
              <a:rPr lang="en-IN" b="1" dirty="0" smtClean="0"/>
              <a:t>. Murmur, </a:t>
            </a:r>
            <a:r>
              <a:rPr lang="en-IN" b="1" dirty="0" err="1" smtClean="0"/>
              <a:t>edema</a:t>
            </a:r>
            <a:r>
              <a:rPr lang="en-IN" b="1" dirty="0" smtClean="0"/>
              <a:t>, jugular venous distension)</a:t>
            </a:r>
          </a:p>
          <a:p>
            <a:endParaRPr lang="en-IN" b="1" dirty="0" smtClean="0"/>
          </a:p>
          <a:p>
            <a:r>
              <a:rPr lang="en-IN" b="1" dirty="0" smtClean="0"/>
              <a:t>Developmental delay</a:t>
            </a:r>
          </a:p>
          <a:p>
            <a:endParaRPr lang="en-IN" b="1" dirty="0" smtClean="0"/>
          </a:p>
          <a:p>
            <a:r>
              <a:rPr lang="en-IN" b="1" dirty="0" err="1" smtClean="0"/>
              <a:t>Dysmorphic</a:t>
            </a:r>
            <a:r>
              <a:rPr lang="en-IN" b="1" dirty="0" smtClean="0"/>
              <a:t> features</a:t>
            </a:r>
          </a:p>
          <a:p>
            <a:endParaRPr lang="en-IN" b="1" dirty="0" smtClean="0"/>
          </a:p>
          <a:p>
            <a:r>
              <a:rPr lang="en-IN" b="1" dirty="0" smtClean="0"/>
              <a:t>Failure to gain weight despite adequate caloric intake</a:t>
            </a:r>
          </a:p>
          <a:p>
            <a:pPr>
              <a:buNone/>
            </a:pPr>
            <a:endParaRPr lang="en-IN" b="1" dirty="0" smtClean="0"/>
          </a:p>
          <a:p>
            <a:r>
              <a:rPr lang="en-IN" b="1" dirty="0" err="1" smtClean="0"/>
              <a:t>Organomegaly</a:t>
            </a:r>
            <a:endParaRPr lang="en-IN" b="1" dirty="0" smtClean="0"/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err="1" smtClean="0"/>
              <a:t>Lymphadenopathy</a:t>
            </a:r>
            <a:endParaRPr lang="en-IN" b="1" dirty="0" smtClean="0"/>
          </a:p>
          <a:p>
            <a:endParaRPr lang="en-IN" b="1" dirty="0" smtClean="0"/>
          </a:p>
          <a:p>
            <a:r>
              <a:rPr lang="en-IN" b="1" dirty="0" smtClean="0"/>
              <a:t>Recurrent or severe respiratory , </a:t>
            </a:r>
            <a:r>
              <a:rPr lang="en-IN" b="1" dirty="0" err="1" smtClean="0"/>
              <a:t>mucocutaneous</a:t>
            </a:r>
            <a:r>
              <a:rPr lang="en-IN" b="1" dirty="0" smtClean="0"/>
              <a:t>, or urinary infection</a:t>
            </a:r>
          </a:p>
          <a:p>
            <a:endParaRPr lang="en-IN" b="1" dirty="0" smtClean="0"/>
          </a:p>
          <a:p>
            <a:r>
              <a:rPr lang="en-IN" b="1" dirty="0" smtClean="0"/>
              <a:t>Recurrent vomiting, </a:t>
            </a:r>
            <a:r>
              <a:rPr lang="en-IN" b="1" dirty="0" err="1" smtClean="0"/>
              <a:t>diarrhea</a:t>
            </a:r>
            <a:r>
              <a:rPr lang="en-IN" b="1" dirty="0" smtClean="0"/>
              <a:t>, or dehydration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Lab investigations</a:t>
            </a:r>
            <a:endParaRPr lang="en-I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CBC with ESR</a:t>
            </a:r>
          </a:p>
          <a:p>
            <a:endParaRPr lang="en-IN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LFT</a:t>
            </a:r>
          </a:p>
          <a:p>
            <a:endParaRPr lang="en-IN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KFT</a:t>
            </a:r>
          </a:p>
          <a:p>
            <a:endParaRPr lang="en-IN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Sr. electrolyte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4857760"/>
          <a:ext cx="711996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800" b="1" dirty="0" smtClean="0">
                <a:latin typeface="Algerian" pitchFamily="82" charset="0"/>
              </a:rPr>
              <a:t>Doubt about failure to thrive</a:t>
            </a:r>
            <a:endParaRPr lang="en-IN" sz="4800" b="1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3971" y="1528344"/>
            <a:ext cx="7252579" cy="447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21431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7643866" cy="5831034"/>
          </a:xfrm>
        </p:spPr>
        <p:txBody>
          <a:bodyPr/>
          <a:lstStyle/>
          <a:p>
            <a:endParaRPr lang="en-IN" dirty="0" smtClean="0"/>
          </a:p>
          <a:p>
            <a:r>
              <a:rPr lang="en-IN" sz="3200" b="1" dirty="0" err="1" smtClean="0">
                <a:solidFill>
                  <a:schemeClr val="accent1">
                    <a:lumMod val="75000"/>
                  </a:schemeClr>
                </a:solidFill>
              </a:rPr>
              <a:t>Tridot</a:t>
            </a: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</a:rPr>
              <a:t> /  ELISA / western blot </a:t>
            </a:r>
          </a:p>
          <a:p>
            <a:endParaRPr lang="en-IN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</a:rPr>
              <a:t>Chest X-ray/ ESR / </a:t>
            </a:r>
            <a:r>
              <a:rPr lang="en-IN" sz="3200" b="1" dirty="0" err="1" smtClean="0">
                <a:solidFill>
                  <a:schemeClr val="accent1">
                    <a:lumMod val="75000"/>
                  </a:schemeClr>
                </a:solidFill>
              </a:rPr>
              <a:t>mantoux</a:t>
            </a:r>
            <a:endParaRPr lang="en-IN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IN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</a:rPr>
              <a:t>Zinc level</a:t>
            </a:r>
          </a:p>
          <a:p>
            <a:endParaRPr lang="en-IN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</a:rPr>
              <a:t>Metabolic and endocrinology screening</a:t>
            </a:r>
            <a:endParaRPr lang="en-IN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management</a:t>
            </a:r>
            <a:endParaRPr lang="en-I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Nutritional rehabilitation</a:t>
            </a:r>
          </a:p>
          <a:p>
            <a:endParaRPr lang="en-IN" sz="4000" dirty="0" smtClean="0"/>
          </a:p>
          <a:p>
            <a:r>
              <a:rPr lang="en-IN" sz="4000" dirty="0" smtClean="0"/>
              <a:t>Treatment of organic cause if present</a:t>
            </a:r>
          </a:p>
          <a:p>
            <a:endParaRPr lang="en-IN" sz="4000" dirty="0" smtClean="0"/>
          </a:p>
          <a:p>
            <a:r>
              <a:rPr lang="en-IN" sz="4000" dirty="0" smtClean="0"/>
              <a:t>Remedial measures for psychosocial factors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Indication for hospitalisation</a:t>
            </a:r>
            <a:endParaRPr lang="en-IN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Severe malnutrition</a:t>
            </a:r>
          </a:p>
          <a:p>
            <a:endParaRPr lang="en-IN" sz="3200" dirty="0" smtClean="0"/>
          </a:p>
          <a:p>
            <a:r>
              <a:rPr lang="en-IN" sz="3200" dirty="0" smtClean="0"/>
              <a:t>Diagnostic and laboratory evaluation needed for organic cause</a:t>
            </a:r>
          </a:p>
          <a:p>
            <a:endParaRPr lang="en-IN" sz="3200" dirty="0" smtClean="0"/>
          </a:p>
          <a:p>
            <a:r>
              <a:rPr lang="en-IN" sz="3200" dirty="0" smtClean="0"/>
              <a:t>Lack of catch up growth during outpatient treatment</a:t>
            </a:r>
          </a:p>
          <a:p>
            <a:endParaRPr lang="en-IN" sz="3200" dirty="0" smtClean="0"/>
          </a:p>
          <a:p>
            <a:r>
              <a:rPr lang="en-IN" sz="3200" dirty="0" smtClean="0"/>
              <a:t>Suspected child abuse or neglect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prognosis</a:t>
            </a:r>
            <a:endParaRPr lang="en-IN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If managed early and adequate</a:t>
            </a:r>
          </a:p>
          <a:p>
            <a:pPr>
              <a:buNone/>
            </a:pPr>
            <a:r>
              <a:rPr lang="en-IN" sz="3600" dirty="0" smtClean="0"/>
              <a:t>      good prognosis of physical growth</a:t>
            </a:r>
          </a:p>
          <a:p>
            <a:pPr>
              <a:buNone/>
            </a:pPr>
            <a:r>
              <a:rPr lang="en-IN" sz="3600" dirty="0" smtClean="0"/>
              <a:t>   </a:t>
            </a:r>
          </a:p>
          <a:p>
            <a:pPr>
              <a:buNone/>
            </a:pPr>
            <a:r>
              <a:rPr lang="en-IN" sz="3600" dirty="0" smtClean="0"/>
              <a:t>  outlook for cognitive, emotional, and </a:t>
            </a:r>
            <a:r>
              <a:rPr lang="en-IN" sz="3600" dirty="0" err="1" smtClean="0"/>
              <a:t>behavioral</a:t>
            </a:r>
            <a:r>
              <a:rPr lang="en-IN" sz="3600" dirty="0" smtClean="0"/>
              <a:t> development </a:t>
            </a:r>
          </a:p>
          <a:p>
            <a:pPr>
              <a:buNone/>
            </a:pPr>
            <a:r>
              <a:rPr lang="en-IN" sz="3600" dirty="0" smtClean="0"/>
              <a:t>       variable and less certain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8000" dirty="0" smtClean="0">
                <a:solidFill>
                  <a:srgbClr val="B80C8B"/>
                </a:solidFill>
                <a:latin typeface="Algerian" pitchFamily="82" charset="0"/>
              </a:rPr>
              <a:t>advice</a:t>
            </a:r>
            <a:endParaRPr lang="en-IN" sz="8000" dirty="0">
              <a:solidFill>
                <a:srgbClr val="B80C8B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N" sz="4400" dirty="0" smtClean="0"/>
          </a:p>
          <a:p>
            <a:r>
              <a:rPr lang="en-IN" sz="4400" dirty="0" smtClean="0"/>
              <a:t>Regular follow up to monitor growth and development of these child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IN" sz="8800" dirty="0" smtClean="0">
                <a:latin typeface="Algerian" pitchFamily="82" charset="0"/>
              </a:rPr>
              <a:t>Thank-you</a:t>
            </a:r>
            <a:endParaRPr lang="en-IN" sz="88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3"/>
            <a:ext cx="7143800" cy="472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436185" cy="639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314" y="28756"/>
            <a:ext cx="7846586" cy="66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7496204" cy="725470"/>
          </a:xfrm>
        </p:spPr>
        <p:txBody>
          <a:bodyPr/>
          <a:lstStyle/>
          <a:p>
            <a:r>
              <a:rPr lang="en-GB" dirty="0" smtClean="0"/>
              <a:t>why?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08"/>
            <a:ext cx="7424766" cy="547384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b="1" dirty="0" smtClean="0"/>
              <a:t>  Failure </a:t>
            </a:r>
            <a:r>
              <a:rPr lang="en-GB" b="1" dirty="0"/>
              <a:t>of a parent to offer adequate </a:t>
            </a:r>
            <a:r>
              <a:rPr lang="en-GB" b="1" dirty="0" smtClean="0"/>
              <a:t>      calories</a:t>
            </a:r>
          </a:p>
          <a:p>
            <a:pPr>
              <a:lnSpc>
                <a:spcPct val="90000"/>
              </a:lnSpc>
              <a:buNone/>
            </a:pPr>
            <a:endParaRPr lang="en-GB" b="1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b="1" dirty="0" smtClean="0"/>
              <a:t> Failure </a:t>
            </a:r>
            <a:r>
              <a:rPr lang="en-GB" b="1" dirty="0"/>
              <a:t>of child to take sufficient </a:t>
            </a:r>
            <a:r>
              <a:rPr lang="en-GB" b="1" dirty="0" smtClean="0"/>
              <a:t>calories</a:t>
            </a:r>
          </a:p>
          <a:p>
            <a:pPr>
              <a:lnSpc>
                <a:spcPct val="90000"/>
              </a:lnSpc>
              <a:buNone/>
            </a:pPr>
            <a:r>
              <a:rPr lang="en-GB" b="1" dirty="0"/>
              <a:t> </a:t>
            </a:r>
            <a:r>
              <a:rPr lang="en-GB" b="1" dirty="0" smtClean="0"/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b="1" dirty="0" smtClean="0"/>
              <a:t> Failure </a:t>
            </a:r>
            <a:r>
              <a:rPr lang="en-GB" b="1" dirty="0"/>
              <a:t>of child to retain sufficient </a:t>
            </a:r>
            <a:r>
              <a:rPr lang="en-GB" b="1" dirty="0" smtClean="0"/>
              <a:t>calories</a:t>
            </a:r>
          </a:p>
          <a:p>
            <a:pPr>
              <a:lnSpc>
                <a:spcPct val="90000"/>
              </a:lnSpc>
              <a:buNone/>
            </a:pPr>
            <a:endParaRPr lang="en-GB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b="1" dirty="0" smtClean="0"/>
              <a:t> Failure of child to absorb sufficient calories</a:t>
            </a:r>
          </a:p>
          <a:p>
            <a:pPr>
              <a:lnSpc>
                <a:spcPct val="90000"/>
              </a:lnSpc>
              <a:buNone/>
            </a:pPr>
            <a:endParaRPr lang="en-GB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b="1" dirty="0" smtClean="0"/>
              <a:t> Failure of child to use the energy for growth</a:t>
            </a:r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637</TotalTime>
  <Words>999</Words>
  <Application>Microsoft Office PowerPoint</Application>
  <PresentationFormat>On-screen Show (4:3)</PresentationFormat>
  <Paragraphs>357</Paragraphs>
  <Slides>55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Oriel</vt:lpstr>
      <vt:lpstr>How to approach</vt:lpstr>
      <vt:lpstr>PowerPoint Presentation</vt:lpstr>
      <vt:lpstr>DEFINITION</vt:lpstr>
      <vt:lpstr>characteristics</vt:lpstr>
      <vt:lpstr>Doubt about failure to thrive</vt:lpstr>
      <vt:lpstr>PowerPoint Presentation</vt:lpstr>
      <vt:lpstr>PowerPoint Presentation</vt:lpstr>
      <vt:lpstr>PowerPoint Presentation</vt:lpstr>
      <vt:lpstr>why?</vt:lpstr>
      <vt:lpstr>PowerPoint Presentation</vt:lpstr>
      <vt:lpstr>PowerPoint Presentation</vt:lpstr>
      <vt:lpstr>PowerPoint Presentation</vt:lpstr>
      <vt:lpstr>PowerPoint Presentation</vt:lpstr>
      <vt:lpstr>Child and adolescent</vt:lpstr>
      <vt:lpstr>PowerPoint Presentation</vt:lpstr>
      <vt:lpstr>ETIOLOGY</vt:lpstr>
      <vt:lpstr>NON- ORGANIC CAUSE</vt:lpstr>
      <vt:lpstr>ORGANIC CAUSE</vt:lpstr>
      <vt:lpstr>PowerPoint Presentation</vt:lpstr>
      <vt:lpstr>PowerPoint Presentation</vt:lpstr>
      <vt:lpstr>What to look for?</vt:lpstr>
      <vt:lpstr>SYMPTOMS</vt:lpstr>
      <vt:lpstr>signs</vt:lpstr>
      <vt:lpstr>DEGREE OF FAILURE TO THRIVE</vt:lpstr>
      <vt:lpstr>diagnosis</vt:lpstr>
      <vt:lpstr>How to start the evaluation</vt:lpstr>
      <vt:lpstr>History taking </vt:lpstr>
      <vt:lpstr>history</vt:lpstr>
      <vt:lpstr>History </vt:lpstr>
      <vt:lpstr>More History</vt:lpstr>
      <vt:lpstr>examination</vt:lpstr>
      <vt:lpstr>General examination</vt:lpstr>
      <vt:lpstr>Confirmation of ftt by mesurement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causes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when to investigate</vt:lpstr>
      <vt:lpstr>Red flag signs</vt:lpstr>
      <vt:lpstr>PowerPoint Presentation</vt:lpstr>
      <vt:lpstr>Lab investigations</vt:lpstr>
      <vt:lpstr>PowerPoint Presentation</vt:lpstr>
      <vt:lpstr>management</vt:lpstr>
      <vt:lpstr>Indication for hospitalisation</vt:lpstr>
      <vt:lpstr>prognosis</vt:lpstr>
      <vt:lpstr>advice</vt:lpstr>
      <vt:lpstr>Thank-you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 Child with Failure to Thrive</dc:title>
  <dc:creator>inspiron</dc:creator>
  <cp:lastModifiedBy>user</cp:lastModifiedBy>
  <cp:revision>100</cp:revision>
  <dcterms:created xsi:type="dcterms:W3CDTF">2016-09-19T05:15:03Z</dcterms:created>
  <dcterms:modified xsi:type="dcterms:W3CDTF">2020-05-13T14:08:32Z</dcterms:modified>
</cp:coreProperties>
</file>