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3" r:id="rId27"/>
    <p:sldId id="282" r:id="rId28"/>
    <p:sldId id="284" r:id="rId29"/>
    <p:sldId id="285" r:id="rId30"/>
    <p:sldId id="287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532C"/>
    <a:srgbClr val="FCE9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E3ADB3-24B6-46EF-97A9-8250F3E01AF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11EBC6A-3C19-4ED2-9636-0DD5EDB30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975104"/>
          </a:xfrm>
        </p:spPr>
        <p:txBody>
          <a:bodyPr/>
          <a:lstStyle/>
          <a:p>
            <a:pPr algn="ctr"/>
            <a:r>
              <a:rPr lang="en-US" cap="none" dirty="0" err="1" smtClean="0">
                <a:solidFill>
                  <a:srgbClr val="FFFF00"/>
                </a:solidFill>
                <a:latin typeface="Shivaji02" pitchFamily="2" charset="0"/>
              </a:rPr>
              <a:t>Qaatu</a:t>
            </a:r>
            <a:endParaRPr lang="en-US" cap="none" dirty="0">
              <a:solidFill>
                <a:srgbClr val="FFFF00"/>
              </a:solidFill>
              <a:latin typeface="Shivaji02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772400" cy="14478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Shivaji02" pitchFamily="2" charset="0"/>
              </a:rPr>
              <a:t>saMklak</a:t>
            </a:r>
            <a:r>
              <a:rPr lang="en-US" sz="2800" dirty="0" smtClean="0">
                <a:solidFill>
                  <a:srgbClr val="0070C0"/>
                </a:solidFill>
                <a:latin typeface="Shivaji02" pitchFamily="2" charset="0"/>
              </a:rPr>
              <a:t>      Da. </a:t>
            </a:r>
            <a:r>
              <a:rPr lang="en-US" sz="2800" dirty="0" err="1" smtClean="0">
                <a:solidFill>
                  <a:srgbClr val="0070C0"/>
                </a:solidFill>
                <a:latin typeface="Shivaji02" pitchFamily="2" charset="0"/>
              </a:rPr>
              <a:t>jayakumaar</a:t>
            </a:r>
            <a:r>
              <a:rPr lang="en-US" sz="2800" dirty="0" smtClean="0">
                <a:solidFill>
                  <a:srgbClr val="0070C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Shivaji02" pitchFamily="2" charset="0"/>
              </a:rPr>
              <a:t>sadaSaIva</a:t>
            </a:r>
            <a:r>
              <a:rPr lang="en-US" sz="2800" dirty="0" smtClean="0">
                <a:solidFill>
                  <a:srgbClr val="0070C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Shivaji02" pitchFamily="2" charset="0"/>
              </a:rPr>
              <a:t>AaDo</a:t>
            </a:r>
            <a:r>
              <a:rPr lang="en-US" sz="2800" dirty="0" smtClean="0">
                <a:solidFill>
                  <a:srgbClr val="0070C0"/>
                </a:solidFill>
                <a:latin typeface="Shivaji02" pitchFamily="2" charset="0"/>
              </a:rPr>
              <a:t>.</a:t>
            </a:r>
          </a:p>
          <a:p>
            <a:r>
              <a:rPr lang="en-US" sz="2800">
                <a:solidFill>
                  <a:srgbClr val="0070C0"/>
                </a:solidFill>
                <a:latin typeface="Shivaji02" pitchFamily="2" charset="0"/>
              </a:rPr>
              <a:t>	</a:t>
            </a:r>
            <a:endParaRPr lang="en-US" sz="2800" dirty="0">
              <a:solidFill>
                <a:srgbClr val="0070C0"/>
              </a:solidFill>
              <a:latin typeface="Shivaji02" pitchFamily="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FFFF00"/>
                </a:solidFill>
                <a:latin typeface="Shivaji02" pitchFamily="2" charset="0"/>
              </a:rPr>
              <a:t>rsavaRiQd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 laxaNao </a:t>
            </a:r>
            <a:r>
              <a:rPr lang="en-US" sz="3600" dirty="0" smtClean="0">
                <a:latin typeface="Shivaji02" pitchFamily="2" charset="0"/>
              </a:rPr>
              <a:t>:</a:t>
            </a:r>
            <a:endParaRPr lang="en-US" sz="36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r>
              <a:rPr lang="en-US" sz="3200" b="1" dirty="0" err="1" smtClean="0">
                <a:latin typeface="Shivaji02" pitchFamily="2" charset="0"/>
              </a:rPr>
              <a:t>rsaaoit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latin typeface="Shivaji02" pitchFamily="2" charset="0"/>
              </a:rPr>
              <a:t>vaRQdao</a:t>
            </a:r>
            <a:r>
              <a:rPr lang="en-US" sz="3200" b="1" dirty="0" smtClean="0">
                <a:latin typeface="Shivaji02" pitchFamily="2" charset="0"/>
              </a:rPr>
              <a:t> (</a:t>
            </a:r>
            <a:r>
              <a:rPr lang="en-US" sz="3200" b="1" dirty="0" err="1" smtClean="0">
                <a:latin typeface="Shivaji02" pitchFamily="2" charset="0"/>
              </a:rPr>
              <a:t>dyaao</a:t>
            </a:r>
            <a:r>
              <a:rPr lang="en-US" sz="3200" b="1" dirty="0" smtClean="0">
                <a:latin typeface="Shivaji02" pitchFamily="2" charset="0"/>
              </a:rPr>
              <a:t>%@</a:t>
            </a:r>
            <a:r>
              <a:rPr lang="en-US" sz="3200" b="1" dirty="0" err="1" smtClean="0">
                <a:latin typeface="Shivaji02" pitchFamily="2" charset="0"/>
              </a:rPr>
              <a:t>laoSaM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latin typeface="Shivaji02" pitchFamily="2" charset="0"/>
              </a:rPr>
              <a:t>p`saokM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latin typeface="Shivaji02" pitchFamily="2" charset="0"/>
              </a:rPr>
              <a:t>caapaadyait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smtClean="0"/>
              <a:t>!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200" b="1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3200" b="1" dirty="0" smtClean="0">
                <a:solidFill>
                  <a:srgbClr val="FFFF00"/>
                </a:solidFill>
              </a:rPr>
              <a:t>/</a:t>
            </a:r>
            <a:r>
              <a:rPr lang="en-US" sz="3200" b="1" dirty="0" smtClean="0">
                <a:solidFill>
                  <a:srgbClr val="FFFF00"/>
                </a:solidFill>
                <a:latin typeface="Shivaji02" pitchFamily="2" charset="0"/>
              </a:rPr>
              <a:t>18</a:t>
            </a:r>
          </a:p>
          <a:p>
            <a:pPr>
              <a:buNone/>
            </a:pPr>
            <a:r>
              <a:rPr lang="en-US" sz="3200" b="1" dirty="0" smtClean="0">
                <a:latin typeface="Shivaji02" pitchFamily="2" charset="0"/>
              </a:rPr>
              <a:t>   </a:t>
            </a:r>
            <a:r>
              <a:rPr lang="en-US" sz="3200" b="1" dirty="0" err="1" smtClean="0">
                <a:latin typeface="Shivaji02" pitchFamily="2" charset="0"/>
              </a:rPr>
              <a:t>SlaoYmaa|ignasadnap`saokalasyagaaOrvama</a:t>
            </a:r>
            <a:r>
              <a:rPr lang="en-US" sz="3200" b="1" dirty="0" smtClean="0">
                <a:latin typeface="Shivaji02" pitchFamily="2" charset="0"/>
              </a:rPr>
              <a:t>\ </a:t>
            </a:r>
            <a:r>
              <a:rPr lang="en-US" sz="3200" dirty="0" smtClean="0"/>
              <a:t>!</a:t>
            </a:r>
            <a:endParaRPr lang="en-US" sz="3200" b="1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sz="3200" b="1" dirty="0" smtClean="0">
                <a:latin typeface="Shivaji02" pitchFamily="2" charset="0"/>
              </a:rPr>
              <a:t>   </a:t>
            </a:r>
            <a:r>
              <a:rPr lang="en-US" sz="3200" b="1" dirty="0" err="1" smtClean="0">
                <a:latin typeface="Shivaji02" pitchFamily="2" charset="0"/>
              </a:rPr>
              <a:t>SvaO%yaSaO%yaSlaqaaMga%vaM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latin typeface="Shivaji02" pitchFamily="2" charset="0"/>
              </a:rPr>
              <a:t>Svaasakasaaitinad`ta</a:t>
            </a:r>
            <a:r>
              <a:rPr lang="en-US" sz="3200" b="1" dirty="0" smtClean="0">
                <a:latin typeface="Shivaji02" pitchFamily="2" charset="0"/>
              </a:rPr>
              <a:t>: </a:t>
            </a:r>
            <a:r>
              <a:rPr lang="en-US" sz="3200" b="1" dirty="0" smtClean="0"/>
              <a:t>!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11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7</a:t>
            </a:r>
          </a:p>
          <a:p>
            <a:endParaRPr lang="en-US" sz="2000" b="1" dirty="0" smtClean="0">
              <a:solidFill>
                <a:srgbClr val="FFFF00"/>
              </a:solidFill>
              <a:latin typeface="Shivaji02" pitchFamily="2" charset="0"/>
            </a:endParaRPr>
          </a:p>
          <a:p>
            <a:endParaRPr lang="en-US" sz="2000" b="1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600" b="1" dirty="0" err="1" smtClean="0">
                <a:solidFill>
                  <a:srgbClr val="FFFF00"/>
                </a:solidFill>
                <a:latin typeface="Shivaji02" pitchFamily="2" charset="0"/>
              </a:rPr>
              <a:t>rsaxaya</a:t>
            </a:r>
            <a:r>
              <a:rPr lang="en-US" sz="3600" b="1" dirty="0" smtClean="0">
                <a:solidFill>
                  <a:srgbClr val="FFFF00"/>
                </a:solidFill>
                <a:latin typeface="Shivaji02" pitchFamily="2" charset="0"/>
              </a:rPr>
              <a:t> laxaNao </a:t>
            </a:r>
            <a:r>
              <a:rPr lang="en-US" sz="3600" dirty="0" smtClean="0">
                <a:latin typeface="Shivaji02" pitchFamily="2" charset="0"/>
              </a:rPr>
              <a:t>:</a:t>
            </a:r>
            <a:endParaRPr lang="en-US" sz="3600" b="1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200" b="1" dirty="0" smtClean="0">
                <a:latin typeface="Shivaji02" pitchFamily="2" charset="0"/>
              </a:rPr>
              <a:t>   </a:t>
            </a:r>
            <a:r>
              <a:rPr lang="en-US" sz="3200" b="1" dirty="0" err="1" smtClean="0">
                <a:latin typeface="Shivaji02" pitchFamily="2" charset="0"/>
              </a:rPr>
              <a:t>rsao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latin typeface="Shivaji02" pitchFamily="2" charset="0"/>
              </a:rPr>
              <a:t>raOxyaM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latin typeface="Shivaji02" pitchFamily="2" charset="0"/>
              </a:rPr>
              <a:t>Eama</a:t>
            </a:r>
            <a:r>
              <a:rPr lang="en-US" sz="3200" b="1" dirty="0" smtClean="0">
                <a:latin typeface="Shivaji02" pitchFamily="2" charset="0"/>
              </a:rPr>
              <a:t>: </a:t>
            </a:r>
            <a:r>
              <a:rPr lang="en-US" sz="3200" b="1" dirty="0" err="1" smtClean="0">
                <a:latin typeface="Shivaji02" pitchFamily="2" charset="0"/>
              </a:rPr>
              <a:t>SaaoYaao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err="1" smtClean="0">
                <a:latin typeface="Shivaji02" pitchFamily="2" charset="0"/>
              </a:rPr>
              <a:t>glaaina</a:t>
            </a:r>
            <a:r>
              <a:rPr lang="en-US" sz="3200" b="1" dirty="0" smtClean="0">
                <a:latin typeface="Shivaji02" pitchFamily="2" charset="0"/>
              </a:rPr>
              <a:t>: </a:t>
            </a:r>
            <a:r>
              <a:rPr lang="en-US" sz="3200" b="1" dirty="0" err="1" smtClean="0">
                <a:latin typeface="Shivaji02" pitchFamily="2" charset="0"/>
              </a:rPr>
              <a:t>SabdasaihYNautaa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b="1" dirty="0" smtClean="0"/>
              <a:t>!</a:t>
            </a:r>
            <a:r>
              <a:rPr lang="en-US" sz="3200" b="1" dirty="0" smtClean="0">
                <a:latin typeface="Shivaji02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11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endParaRPr lang="en-US" sz="3200" b="1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r>
              <a:rPr lang="en-US" sz="3200" b="1" dirty="0" smtClean="0">
                <a:latin typeface="Shivaji02" pitchFamily="2" charset="0"/>
              </a:rPr>
              <a:t>(%</a:t>
            </a:r>
            <a:r>
              <a:rPr lang="en-US" sz="3200" b="1" dirty="0" err="1" smtClean="0">
                <a:latin typeface="Shivaji02" pitchFamily="2" charset="0"/>
              </a:rPr>
              <a:t>pIDakMpSaaoYaSaUnyatastRYNaa</a:t>
            </a:r>
            <a:r>
              <a:rPr lang="en-US" sz="3200" b="1" dirty="0" smtClean="0">
                <a:latin typeface="Shivaji02" pitchFamily="2" charset="0"/>
              </a:rPr>
              <a:t> ca </a:t>
            </a:r>
            <a:r>
              <a:rPr lang="en-US" sz="3200" b="1" dirty="0" smtClean="0"/>
              <a:t>!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9</a:t>
            </a:r>
          </a:p>
          <a:p>
            <a:pPr>
              <a:buNone/>
            </a:pPr>
            <a:r>
              <a:rPr lang="en-US" sz="320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saar</a:t>
            </a:r>
            <a:endParaRPr lang="en-US" sz="32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Shivaji02" pitchFamily="2" charset="0"/>
              </a:rPr>
              <a:t>   </a:t>
            </a:r>
            <a:r>
              <a:rPr lang="en-US" sz="3200" dirty="0" err="1" smtClean="0">
                <a:latin typeface="Shivaji02" pitchFamily="2" charset="0"/>
              </a:rPr>
              <a:t>tsmaadaturM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pirxaot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p`kRitSca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ivakRitSca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saartSca</a:t>
            </a:r>
            <a:r>
              <a:rPr lang="en-US" sz="32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ivaji02" pitchFamily="2" charset="0"/>
              </a:rPr>
              <a:t>   </a:t>
            </a:r>
            <a:r>
              <a:rPr lang="en-US" sz="3200" dirty="0" err="1" smtClean="0">
                <a:latin typeface="Shivaji02" pitchFamily="2" charset="0"/>
              </a:rPr>
              <a:t>p`maaNatSca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saa%myatSca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sa%vaSatSca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AaharSai@ttSca</a:t>
            </a:r>
            <a:r>
              <a:rPr lang="en-US" sz="32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ivaji02" pitchFamily="2" charset="0"/>
              </a:rPr>
              <a:t>   </a:t>
            </a:r>
            <a:r>
              <a:rPr lang="en-US" sz="3200" dirty="0" err="1" smtClean="0">
                <a:latin typeface="Shivaji02" pitchFamily="2" charset="0"/>
              </a:rPr>
              <a:t>vyaayaamaSai@ttSca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vayaScaoit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balap`maaNaaivaSaoYaga`hNa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hotao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smtClean="0"/>
              <a:t>!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Shivaji02" pitchFamily="2" charset="0"/>
              </a:rPr>
              <a:t>ca.iva. 8</a:t>
            </a:r>
            <a:r>
              <a:rPr lang="en-US" sz="2200" dirty="0" smtClean="0">
                <a:solidFill>
                  <a:srgbClr val="FFFF00"/>
                </a:solidFill>
              </a:rPr>
              <a:t>/</a:t>
            </a:r>
            <a:r>
              <a:rPr lang="en-US" sz="2200" dirty="0" smtClean="0">
                <a:solidFill>
                  <a:srgbClr val="FFFF00"/>
                </a:solidFill>
                <a:latin typeface="Shivaji02" pitchFamily="2" charset="0"/>
              </a:rPr>
              <a:t>94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  1.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saarao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balao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isqaraMSa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: </a:t>
            </a:r>
            <a:r>
              <a:rPr lang="en-US" sz="3200" dirty="0" smtClean="0"/>
              <a:t>!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  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2.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ivaSauQd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tr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: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Qaatu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: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saar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: ]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cyato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hivaji02" pitchFamily="2" charset="0"/>
              </a:rPr>
              <a:t> </a:t>
            </a:r>
            <a:r>
              <a:rPr lang="en-US" sz="3200" dirty="0" smtClean="0"/>
              <a:t>!</a:t>
            </a: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Shivaji02" pitchFamily="2" charset="0"/>
            </a:endParaRPr>
          </a:p>
          <a:p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rsasaar</a:t>
            </a:r>
            <a:endParaRPr lang="en-US" sz="32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Shivaji02" pitchFamily="2" charset="0"/>
              </a:rPr>
              <a:t>   </a:t>
            </a:r>
            <a:r>
              <a:rPr lang="en-US" sz="3200" dirty="0" err="1" smtClean="0">
                <a:latin typeface="Shivaji02" pitchFamily="2" charset="0"/>
              </a:rPr>
              <a:t>t~a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isnagQaSlaxNamaRdup`sannasaUxmaalpgaMBaIrsaukumaar</a:t>
            </a:r>
            <a:r>
              <a:rPr lang="en-US" sz="32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ivaji02" pitchFamily="2" charset="0"/>
              </a:rPr>
              <a:t>   </a:t>
            </a:r>
            <a:r>
              <a:rPr lang="en-US" sz="3200" dirty="0" err="1" smtClean="0">
                <a:latin typeface="Shivaji02" pitchFamily="2" charset="0"/>
              </a:rPr>
              <a:t>laaomaa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sap`Baova</a:t>
            </a:r>
            <a:r>
              <a:rPr lang="en-US" sz="3200" dirty="0" smtClean="0">
                <a:latin typeface="Shivaji02" pitchFamily="2" charset="0"/>
              </a:rPr>
              <a:t> ca %</a:t>
            </a:r>
            <a:r>
              <a:rPr lang="en-US" sz="3200" dirty="0" err="1" smtClean="0">
                <a:latin typeface="Shivaji02" pitchFamily="2" charset="0"/>
              </a:rPr>
              <a:t>vak</a:t>
            </a:r>
            <a:r>
              <a:rPr lang="en-US" sz="3200" dirty="0" smtClean="0">
                <a:latin typeface="Shivaji02" pitchFamily="2" charset="0"/>
              </a:rPr>
              <a:t>\ %</a:t>
            </a:r>
            <a:r>
              <a:rPr lang="en-US" sz="3200" dirty="0" err="1" smtClean="0">
                <a:latin typeface="Shivaji02" pitchFamily="2" charset="0"/>
              </a:rPr>
              <a:t>vak</a:t>
            </a:r>
            <a:r>
              <a:rPr lang="en-US" sz="3200" dirty="0" smtClean="0">
                <a:latin typeface="Shivaji02" pitchFamily="2" charset="0"/>
              </a:rPr>
              <a:t>\</a:t>
            </a:r>
            <a:r>
              <a:rPr lang="en-US" sz="3200" dirty="0" err="1" smtClean="0">
                <a:latin typeface="Shivaji02" pitchFamily="2" charset="0"/>
              </a:rPr>
              <a:t>saaraNaama</a:t>
            </a:r>
            <a:r>
              <a:rPr lang="en-US" sz="3200" dirty="0" smtClean="0">
                <a:latin typeface="Shivaji02" pitchFamily="2" charset="0"/>
              </a:rPr>
              <a:t>\ </a:t>
            </a:r>
            <a:r>
              <a:rPr lang="en-US" sz="3200" dirty="0" smtClean="0"/>
              <a:t>!</a:t>
            </a:r>
            <a:r>
              <a:rPr lang="en-US" sz="3200" dirty="0" smtClean="0">
                <a:latin typeface="Shivaji02" pitchFamily="2" charset="0"/>
              </a:rPr>
              <a:t> </a:t>
            </a:r>
            <a:endParaRPr lang="en-US" sz="32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200" dirty="0" smtClean="0"/>
              <a:t>      </a:t>
            </a:r>
            <a:r>
              <a:rPr lang="en-US" sz="3200" dirty="0" err="1" smtClean="0">
                <a:latin typeface="Shivaji02" pitchFamily="2" charset="0"/>
              </a:rPr>
              <a:t>saa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saarta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sauKasaaOBaagyaOSvayaa-opBaaogabauiQd</a:t>
            </a:r>
            <a:r>
              <a:rPr lang="en-US" sz="32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ivaji02" pitchFamily="2" charset="0"/>
              </a:rPr>
              <a:t>   </a:t>
            </a:r>
            <a:r>
              <a:rPr lang="en-US" sz="3200" dirty="0" err="1" smtClean="0">
                <a:latin typeface="Shivaji02" pitchFamily="2" charset="0"/>
              </a:rPr>
              <a:t>ivaVaraogya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p`hYa-NaanyaayauYma%vaM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caacaYTo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!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ca.iva. 8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103</a:t>
            </a:r>
          </a:p>
          <a:p>
            <a:pPr>
              <a:buNone/>
            </a:pPr>
            <a:r>
              <a:rPr lang="en-US" sz="3200" dirty="0" smtClean="0"/>
              <a:t>      </a:t>
            </a:r>
            <a:r>
              <a:rPr lang="en-US" sz="3200" dirty="0" err="1" smtClean="0">
                <a:latin typeface="Shivaji02" pitchFamily="2" charset="0"/>
              </a:rPr>
              <a:t>saup`sannamaRdu%vaga`aomaaNaM</a:t>
            </a:r>
            <a:r>
              <a:rPr lang="en-US" sz="3200" dirty="0" smtClean="0">
                <a:latin typeface="Shivaji02" pitchFamily="2" charset="0"/>
              </a:rPr>
              <a:t> %</a:t>
            </a:r>
            <a:r>
              <a:rPr lang="en-US" sz="3200" dirty="0" err="1" smtClean="0">
                <a:latin typeface="Shivaji02" pitchFamily="2" charset="0"/>
              </a:rPr>
              <a:t>va@saarM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ivaVat</a:t>
            </a:r>
            <a:r>
              <a:rPr lang="en-US" sz="3200" dirty="0" smtClean="0">
                <a:latin typeface="Shivaji02" pitchFamily="2" charset="0"/>
              </a:rPr>
              <a:t>\ </a:t>
            </a:r>
            <a:r>
              <a:rPr lang="en-US" sz="3200" dirty="0" smtClean="0"/>
              <a:t>!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. 35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16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r>
              <a:rPr lang="en-US" sz="3200" dirty="0" smtClean="0">
                <a:latin typeface="Shivaji02" pitchFamily="2" charset="0"/>
              </a:rPr>
              <a:t>%</a:t>
            </a:r>
            <a:r>
              <a:rPr lang="en-US" sz="3200" dirty="0" err="1" smtClean="0">
                <a:latin typeface="Shivaji02" pitchFamily="2" charset="0"/>
              </a:rPr>
              <a:t>vak</a:t>
            </a:r>
            <a:r>
              <a:rPr lang="en-US" sz="3200" dirty="0" smtClean="0">
                <a:latin typeface="Shivaji02" pitchFamily="2" charset="0"/>
              </a:rPr>
              <a:t>\</a:t>
            </a:r>
            <a:r>
              <a:rPr lang="en-US" sz="3200" dirty="0" err="1" smtClean="0">
                <a:latin typeface="Shivaji02" pitchFamily="2" charset="0"/>
              </a:rPr>
              <a:t>saarM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rsasaarma</a:t>
            </a:r>
            <a:r>
              <a:rPr lang="en-US" sz="3200" dirty="0" smtClean="0">
                <a:latin typeface="Shivaji02" pitchFamily="2" charset="0"/>
              </a:rPr>
              <a:t>\ …… %</a:t>
            </a:r>
            <a:r>
              <a:rPr lang="en-US" sz="3200" dirty="0" err="1" smtClean="0">
                <a:latin typeface="Shivaji02" pitchFamily="2" charset="0"/>
              </a:rPr>
              <a:t>vak</a:t>
            </a:r>
            <a:r>
              <a:rPr lang="en-US" sz="3200" dirty="0" smtClean="0">
                <a:latin typeface="Shivaji02" pitchFamily="2" charset="0"/>
              </a:rPr>
              <a:t>\</a:t>
            </a:r>
            <a:r>
              <a:rPr lang="en-US" sz="3200" dirty="0" err="1" smtClean="0">
                <a:latin typeface="Shivaji02" pitchFamily="2" charset="0"/>
              </a:rPr>
              <a:t>Sabdona</a:t>
            </a:r>
            <a:r>
              <a:rPr lang="en-US" sz="3200" dirty="0" smtClean="0">
                <a:latin typeface="Shivaji02" pitchFamily="2" charset="0"/>
              </a:rPr>
              <a:t> %</a:t>
            </a:r>
            <a:r>
              <a:rPr lang="en-US" sz="3200" dirty="0" err="1" smtClean="0">
                <a:latin typeface="Shivaji02" pitchFamily="2" charset="0"/>
              </a:rPr>
              <a:t>vaksqaao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rsaao|iBaiht</a:t>
            </a:r>
            <a:r>
              <a:rPr lang="en-US" sz="3200" dirty="0" smtClean="0">
                <a:latin typeface="Shivaji02" pitchFamily="2" charset="0"/>
              </a:rPr>
              <a:t>: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smtClean="0"/>
              <a:t>!</a:t>
            </a:r>
          </a:p>
          <a:p>
            <a:pPr>
              <a:buNone/>
            </a:pPr>
            <a:r>
              <a:rPr lang="en-US" sz="3200" dirty="0" smtClean="0"/>
              <a:t>                                                                     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. 35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16 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DlhNa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TIka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0532C"/>
                </a:solidFill>
                <a:latin typeface="Shivaji02" pitchFamily="2" charset="0"/>
              </a:rPr>
              <a:t/>
            </a:r>
            <a:br>
              <a:rPr lang="en-US" dirty="0" smtClean="0">
                <a:solidFill>
                  <a:srgbClr val="E0532C"/>
                </a:solidFill>
                <a:latin typeface="Shivaji02" pitchFamily="2" charset="0"/>
              </a:rPr>
            </a:br>
            <a:r>
              <a:rPr lang="en-US" dirty="0" smtClean="0">
                <a:solidFill>
                  <a:srgbClr val="E0532C"/>
                </a:solidFill>
                <a:latin typeface="Shivaji02" pitchFamily="2" charset="0"/>
              </a:rPr>
              <a:t/>
            </a:r>
            <a:br>
              <a:rPr lang="en-US" dirty="0" smtClean="0">
                <a:solidFill>
                  <a:srgbClr val="E0532C"/>
                </a:solidFill>
                <a:latin typeface="Shivaji02" pitchFamily="2" charset="0"/>
              </a:rPr>
            </a:br>
            <a:r>
              <a:rPr lang="en-US" dirty="0" smtClean="0">
                <a:solidFill>
                  <a:srgbClr val="E0532C"/>
                </a:solidFill>
                <a:latin typeface="Shivaji02" pitchFamily="2" charset="0"/>
              </a:rPr>
              <a:t/>
            </a:r>
            <a:br>
              <a:rPr lang="en-US" dirty="0" smtClean="0">
                <a:solidFill>
                  <a:srgbClr val="E0532C"/>
                </a:solidFill>
                <a:latin typeface="Shivaji02" pitchFamily="2" charset="0"/>
              </a:rPr>
            </a:br>
            <a:r>
              <a:rPr lang="en-US" dirty="0" smtClean="0">
                <a:solidFill>
                  <a:srgbClr val="E0532C"/>
                </a:solidFill>
                <a:latin typeface="Shivaji02" pitchFamily="2" charset="0"/>
              </a:rPr>
              <a:t/>
            </a:r>
            <a:br>
              <a:rPr lang="en-US" dirty="0" smtClean="0">
                <a:solidFill>
                  <a:srgbClr val="E0532C"/>
                </a:solidFill>
                <a:latin typeface="Shivaji02" pitchFamily="2" charset="0"/>
              </a:rPr>
            </a:br>
            <a:r>
              <a:rPr lang="en-US" sz="9600" dirty="0" err="1" smtClean="0">
                <a:solidFill>
                  <a:srgbClr val="E0532C"/>
                </a:solidFill>
                <a:latin typeface="Shivaji02" pitchFamily="2" charset="0"/>
              </a:rPr>
              <a:t>r@t</a:t>
            </a:r>
            <a:r>
              <a:rPr lang="en-US" sz="9600" dirty="0" smtClean="0">
                <a:solidFill>
                  <a:srgbClr val="E0532C"/>
                </a:solidFill>
                <a:latin typeface="Shivaji02" pitchFamily="2" charset="0"/>
              </a:rPr>
              <a:t> </a:t>
            </a:r>
            <a:r>
              <a:rPr lang="en-US" sz="9600" dirty="0" err="1" smtClean="0">
                <a:solidFill>
                  <a:srgbClr val="E0532C"/>
                </a:solidFill>
                <a:latin typeface="Shivaji02" pitchFamily="2" charset="0"/>
              </a:rPr>
              <a:t>Qaatu</a:t>
            </a:r>
            <a:endParaRPr lang="en-US" sz="9600" dirty="0">
              <a:solidFill>
                <a:srgbClr val="E0532C"/>
              </a:solidFill>
              <a:latin typeface="Shivaji02" pitchFamily="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FFFF00"/>
                </a:solidFill>
                <a:latin typeface="Shivaji02" pitchFamily="2" charset="0"/>
              </a:rPr>
              <a:t>ina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$@</a:t>
            </a:r>
            <a:r>
              <a:rPr lang="en-US" sz="2400" dirty="0" err="1" smtClean="0">
                <a:solidFill>
                  <a:srgbClr val="FFFF00"/>
                </a:solidFill>
                <a:latin typeface="Shivaji02" pitchFamily="2" charset="0"/>
              </a:rPr>
              <a:t>tI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 :  </a:t>
            </a:r>
          </a:p>
          <a:p>
            <a:pPr marL="68580" indent="0">
              <a:buNone/>
            </a:pPr>
            <a:r>
              <a:rPr lang="en-US" sz="2800" dirty="0" err="1" smtClean="0">
                <a:latin typeface="Shivaji02" pitchFamily="2" charset="0"/>
              </a:rPr>
              <a:t>rja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rMjanao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tona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rMjana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ragavaNa-yau@t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ragakRt</a:t>
            </a:r>
            <a:r>
              <a:rPr lang="en-US" sz="2800" dirty="0" smtClean="0">
                <a:latin typeface="Shivaji02" pitchFamily="2" charset="0"/>
              </a:rPr>
              <a:t>\ ca </a:t>
            </a:r>
            <a:r>
              <a:rPr lang="en-US" sz="2800" dirty="0" err="1" smtClean="0">
                <a:latin typeface="Shivaji02" pitchFamily="2" charset="0"/>
              </a:rPr>
              <a:t>Qaatu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r@tma</a:t>
            </a:r>
            <a:r>
              <a:rPr lang="en-US" sz="2800" dirty="0" smtClean="0">
                <a:latin typeface="Shivaji02" pitchFamily="2" charset="0"/>
              </a:rPr>
              <a:t>\ [%</a:t>
            </a:r>
            <a:r>
              <a:rPr lang="en-US" sz="2800" dirty="0" err="1" smtClean="0">
                <a:latin typeface="Shivaji02" pitchFamily="2" charset="0"/>
              </a:rPr>
              <a:t>yaqaa</a:t>
            </a:r>
            <a:r>
              <a:rPr lang="en-US" sz="2800" dirty="0" smtClean="0">
                <a:latin typeface="Shivaji02" pitchFamily="2" charset="0"/>
              </a:rPr>
              <a:t>-o </a:t>
            </a:r>
            <a:r>
              <a:rPr lang="en-US" sz="2800" dirty="0" err="1" smtClean="0">
                <a:latin typeface="Shivaji02" pitchFamily="2" charset="0"/>
              </a:rPr>
              <a:t>Bavait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</a:p>
          <a:p>
            <a:pPr marL="68580" indent="0">
              <a:buNone/>
            </a:pPr>
            <a:r>
              <a:rPr lang="en-US" sz="2800" dirty="0" err="1" smtClean="0">
                <a:latin typeface="Shivaji02" pitchFamily="2" charset="0"/>
              </a:rPr>
              <a:t>r@tona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saMyau@tM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Sau@lavas~aM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r@tavaNa</a:t>
            </a:r>
            <a:r>
              <a:rPr lang="en-US" sz="2800" dirty="0" smtClean="0">
                <a:latin typeface="Shivaji02" pitchFamily="2" charset="0"/>
              </a:rPr>
              <a:t>- </a:t>
            </a:r>
            <a:r>
              <a:rPr lang="en-US" sz="2800" dirty="0" err="1" smtClean="0">
                <a:latin typeface="Shivaji02" pitchFamily="2" charset="0"/>
              </a:rPr>
              <a:t>Bavait</a:t>
            </a:r>
            <a:r>
              <a:rPr lang="en-US" sz="2800" dirty="0" smtClean="0">
                <a:latin typeface="Shivaji02" pitchFamily="2" charset="0"/>
              </a:rPr>
              <a:t> [it At: </a:t>
            </a:r>
            <a:r>
              <a:rPr lang="en-US" sz="2800" dirty="0" err="1" smtClean="0">
                <a:latin typeface="Shivaji02" pitchFamily="2" charset="0"/>
              </a:rPr>
              <a:t>r@tvaNa</a:t>
            </a:r>
            <a:r>
              <a:rPr lang="en-US" sz="2800" dirty="0" smtClean="0">
                <a:latin typeface="Shivaji02" pitchFamily="2" charset="0"/>
              </a:rPr>
              <a:t>-: </a:t>
            </a:r>
            <a:r>
              <a:rPr lang="en-US" sz="2800" dirty="0" err="1" smtClean="0">
                <a:latin typeface="Shivaji02" pitchFamily="2" charset="0"/>
              </a:rPr>
              <a:t>ragakRt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</a:t>
            </a:r>
            <a:r>
              <a:rPr lang="en-US" sz="2800" dirty="0" smtClean="0"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sz="2800" dirty="0" err="1" smtClean="0">
                <a:latin typeface="Shivaji02" pitchFamily="2" charset="0"/>
              </a:rPr>
              <a:t>AyaM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Qaatu</a:t>
            </a:r>
            <a:r>
              <a:rPr lang="en-US" sz="2800" dirty="0" smtClean="0">
                <a:latin typeface="Shivaji02" pitchFamily="2" charset="0"/>
              </a:rPr>
              <a:t>: [it </a:t>
            </a:r>
            <a:r>
              <a:rPr lang="en-US" sz="2800" dirty="0" err="1" smtClean="0">
                <a:latin typeface="Shivaji02" pitchFamily="2" charset="0"/>
              </a:rPr>
              <a:t>spYTmaova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 !</a:t>
            </a:r>
            <a:r>
              <a:rPr lang="en-US" sz="2800" dirty="0" smtClean="0">
                <a:latin typeface="Shivaji02" pitchFamily="2" charset="0"/>
              </a:rPr>
              <a:t>    </a:t>
            </a: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pyaa-ya</a:t>
            </a:r>
            <a:r>
              <a:rPr lang="en-US" sz="2400" dirty="0" smtClean="0">
                <a:latin typeface="Shivaji02" pitchFamily="2" charset="0"/>
              </a:rPr>
              <a:t>  : </a:t>
            </a:r>
            <a:r>
              <a:rPr lang="en-US" sz="2800" dirty="0" smtClean="0">
                <a:latin typeface="Shivaji02" pitchFamily="2" charset="0"/>
              </a:rPr>
              <a:t>$</a:t>
            </a:r>
            <a:r>
              <a:rPr lang="en-US" sz="2800" dirty="0" err="1" smtClean="0">
                <a:latin typeface="Shivaji02" pitchFamily="2" charset="0"/>
              </a:rPr>
              <a:t>iQar</a:t>
            </a:r>
            <a:r>
              <a:rPr lang="en-US" sz="2800" dirty="0" smtClean="0">
                <a:latin typeface="Shivaji02" pitchFamily="2" charset="0"/>
              </a:rPr>
              <a:t>, </a:t>
            </a:r>
            <a:r>
              <a:rPr lang="en-US" sz="2800" dirty="0" err="1" smtClean="0">
                <a:latin typeface="Shivaji02" pitchFamily="2" charset="0"/>
              </a:rPr>
              <a:t>AsaRk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SaaoiNat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xatja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laaoiht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</a:t>
            </a:r>
            <a:r>
              <a:rPr lang="en-US" sz="2800" dirty="0" smtClean="0">
                <a:latin typeface="Shivaji02" pitchFamily="2" charset="0"/>
              </a:rPr>
              <a:t>` </a:t>
            </a:r>
            <a:r>
              <a:rPr lang="en-US" sz="2800" dirty="0" err="1" smtClean="0">
                <a:latin typeface="Shivaji02" pitchFamily="2" charset="0"/>
              </a:rPr>
              <a:t>p`aNad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jaIvaSaaoiNat</a:t>
            </a:r>
            <a:r>
              <a:rPr lang="en-US" sz="28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smtClean="0">
                <a:latin typeface="Shivaji02" pitchFamily="2" charset="0"/>
              </a:rPr>
              <a:t>       </a:t>
            </a:r>
            <a:r>
              <a:rPr lang="en-US" sz="2800" dirty="0" err="1" smtClean="0">
                <a:latin typeface="Shivaji02" pitchFamily="2" charset="0"/>
              </a:rPr>
              <a:t>Agnaoya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vaisaYZ</a:t>
            </a:r>
            <a:endParaRPr lang="en-US" sz="2800" dirty="0">
              <a:latin typeface="Shivaji02" pitchFamily="2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sqaana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r>
              <a:rPr lang="en-US" sz="2800" dirty="0" err="1" smtClean="0">
                <a:latin typeface="Shivaji02" pitchFamily="2" charset="0"/>
              </a:rPr>
              <a:t>PlaIhanaM</a:t>
            </a:r>
            <a:r>
              <a:rPr lang="en-US" sz="2800" dirty="0" smtClean="0">
                <a:latin typeface="Shivaji02" pitchFamily="2" charset="0"/>
              </a:rPr>
              <a:t> ca </a:t>
            </a:r>
            <a:r>
              <a:rPr lang="en-US" sz="2800" dirty="0" err="1" smtClean="0">
                <a:latin typeface="Shivaji02" pitchFamily="2" charset="0"/>
              </a:rPr>
              <a:t>yakRccaOva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tdiQaYzaya</a:t>
            </a:r>
            <a:r>
              <a:rPr lang="en-US" sz="2800" dirty="0" smtClean="0">
                <a:latin typeface="Shivaji02" pitchFamily="2" charset="0"/>
              </a:rPr>
              <a:t> vat-to </a:t>
            </a:r>
            <a:r>
              <a:rPr lang="en-US" sz="2800" dirty="0" smtClean="0"/>
              <a:t>!</a:t>
            </a:r>
            <a:r>
              <a:rPr lang="en-US" sz="28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r>
              <a:rPr lang="en-US" sz="2800" dirty="0" err="1" smtClean="0">
                <a:latin typeface="Shivaji02" pitchFamily="2" charset="0"/>
              </a:rPr>
              <a:t>sa`aotaMisa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r@tvaaihina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tnmaUlaaina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ih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doihnaama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smtClean="0"/>
              <a:t>!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ca.ica. 4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10</a:t>
            </a:r>
          </a:p>
          <a:p>
            <a:r>
              <a:rPr lang="en-US" sz="2800" dirty="0" err="1" smtClean="0">
                <a:latin typeface="Shivaji02" pitchFamily="2" charset="0"/>
              </a:rPr>
              <a:t>SaaoiNatsya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sqaanaM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yakR%PlaIha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naaO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  <a:endParaRPr lang="en-US" sz="2800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Shivaji02" pitchFamily="2" charset="0"/>
              </a:rPr>
              <a:t>   </a:t>
            </a:r>
            <a:r>
              <a:rPr lang="en-US" sz="2800" dirty="0" err="1" smtClean="0">
                <a:latin typeface="Shivaji02" pitchFamily="2" charset="0"/>
              </a:rPr>
              <a:t>t~asqamaova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SaoYaaNaaM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SaaoiNatsqaanaanaaM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Anauga`h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kraoit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 !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21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16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endParaRPr lang="en-US" sz="2800" dirty="0" smtClean="0">
              <a:latin typeface="Shivaji02" pitchFamily="2" charset="0"/>
            </a:endParaRP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hivaji02" pitchFamily="2" charset="0"/>
              </a:rPr>
              <a:t>   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p`maaNa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 :  </a:t>
            </a:r>
            <a:r>
              <a:rPr lang="en-US" sz="2800" dirty="0" smtClean="0">
                <a:latin typeface="Shivaji02" pitchFamily="2" charset="0"/>
              </a:rPr>
              <a:t>8 </a:t>
            </a:r>
            <a:r>
              <a:rPr lang="en-US" sz="2800" dirty="0" err="1" smtClean="0">
                <a:latin typeface="Shivaji02" pitchFamily="2" charset="0"/>
              </a:rPr>
              <a:t>AMjalaI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carkmatanausaar</a:t>
            </a:r>
            <a:r>
              <a:rPr lang="en-US" sz="2800" dirty="0" smtClean="0">
                <a:latin typeface="Shivaji02" pitchFamily="2" charset="0"/>
              </a:rPr>
              <a:t>. 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va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mala : </a:t>
            </a:r>
            <a:r>
              <a:rPr lang="en-US" sz="2800" dirty="0" err="1" smtClean="0">
                <a:latin typeface="Shivaji02" pitchFamily="2" charset="0"/>
              </a:rPr>
              <a:t>kMDra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isara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-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2800" dirty="0" smtClean="0">
                <a:latin typeface="Shivaji02" pitchFamily="2" charset="0"/>
              </a:rPr>
              <a:t>        </a:t>
            </a:r>
            <a:r>
              <a:rPr lang="en-US" sz="2800" dirty="0" err="1" smtClean="0">
                <a:latin typeface="Shivaji02" pitchFamily="2" charset="0"/>
              </a:rPr>
              <a:t>ip</a:t>
            </a:r>
            <a:r>
              <a:rPr lang="en-US" sz="2800" dirty="0" smtClean="0">
                <a:latin typeface="Shivaji02" pitchFamily="2" charset="0"/>
              </a:rPr>
              <a:t>&lt;a </a:t>
            </a:r>
            <a:r>
              <a:rPr lang="en-US" sz="2800" dirty="0" smtClean="0"/>
              <a:t>–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mala</a:t>
            </a:r>
          </a:p>
          <a:p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p`kar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800" dirty="0" err="1" smtClean="0">
                <a:latin typeface="Shivaji02" pitchFamily="2" charset="0"/>
              </a:rPr>
              <a:t>paoYya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sqaayaI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paoYak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AsqaayaI</a:t>
            </a:r>
            <a:r>
              <a:rPr lang="en-US" sz="2800" dirty="0" smtClean="0"/>
              <a:t>)</a:t>
            </a:r>
            <a:endParaRPr lang="en-US" sz="2800" dirty="0" smtClean="0">
              <a:latin typeface="Shivaji02" pitchFamily="2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]%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p&lt;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aI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:</a:t>
            </a:r>
            <a:r>
              <a:rPr lang="en-US" sz="2800" dirty="0"/>
              <a:t>(</a:t>
            </a:r>
            <a:r>
              <a:rPr lang="en-US" sz="2800" dirty="0" err="1">
                <a:latin typeface="Shivaji02" pitchFamily="2" charset="0"/>
              </a:rPr>
              <a:t>kalaavaQaI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saaQaarNat</a:t>
            </a:r>
            <a:r>
              <a:rPr lang="en-US" sz="2800" dirty="0">
                <a:latin typeface="Shivaji02" pitchFamily="2" charset="0"/>
              </a:rPr>
              <a:t>: </a:t>
            </a:r>
            <a:r>
              <a:rPr lang="en-US" sz="2800" dirty="0"/>
              <a:t>-</a:t>
            </a:r>
            <a:r>
              <a:rPr lang="en-US" sz="2800" dirty="0">
                <a:latin typeface="Shivaji02" pitchFamily="2" charset="0"/>
              </a:rPr>
              <a:t> 1 </a:t>
            </a:r>
            <a:r>
              <a:rPr lang="en-US" sz="2800" dirty="0" err="1">
                <a:latin typeface="Shivaji02" pitchFamily="2" charset="0"/>
              </a:rPr>
              <a:t>AazvaDa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carkmato</a:t>
            </a:r>
            <a:r>
              <a:rPr lang="en-US" sz="2800" dirty="0">
                <a:latin typeface="Shivaji02" pitchFamily="2" charset="0"/>
              </a:rPr>
              <a:t> 2 </a:t>
            </a:r>
            <a:r>
              <a:rPr lang="en-US" sz="2800" dirty="0" err="1">
                <a:latin typeface="Shivaji02" pitchFamily="2" charset="0"/>
              </a:rPr>
              <a:t>idvasa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va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sauEaut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mato</a:t>
            </a:r>
            <a:r>
              <a:rPr lang="en-US" sz="2800" dirty="0">
                <a:latin typeface="Shivaji02" pitchFamily="2" charset="0"/>
              </a:rPr>
              <a:t> 5 </a:t>
            </a:r>
            <a:r>
              <a:rPr lang="en-US" sz="2800" dirty="0" err="1">
                <a:latin typeface="Shivaji02" pitchFamily="2" charset="0"/>
              </a:rPr>
              <a:t>idvasa</a:t>
            </a:r>
            <a:r>
              <a:rPr lang="en-US" sz="2800" dirty="0"/>
              <a:t>)</a:t>
            </a:r>
            <a:endParaRPr lang="en-US" sz="2800" dirty="0">
              <a:latin typeface="Shivaji02" pitchFamily="2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n-US" sz="2800" dirty="0" err="1">
                <a:latin typeface="Shivaji02" pitchFamily="2" charset="0"/>
              </a:rPr>
              <a:t>sa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Klau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AaPyaao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rsa</a:t>
            </a:r>
            <a:r>
              <a:rPr lang="en-US" sz="2800" dirty="0">
                <a:latin typeface="Shivaji02" pitchFamily="2" charset="0"/>
              </a:rPr>
              <a:t>: </a:t>
            </a:r>
            <a:r>
              <a:rPr lang="en-US" sz="2800" dirty="0" err="1">
                <a:latin typeface="Shivaji02" pitchFamily="2" charset="0"/>
              </a:rPr>
              <a:t>yakRtPlaIhanaaO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p`aPya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ragamaupOit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!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14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4</a:t>
            </a:r>
            <a:r>
              <a:rPr lang="en-US" sz="2800" dirty="0">
                <a:latin typeface="Shivaji02" pitchFamily="2" charset="0"/>
              </a:rPr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err="1">
                <a:latin typeface="Shivaji02" pitchFamily="2" charset="0"/>
              </a:rPr>
              <a:t>tojaao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rsaanaaM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sava-oYaaM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manaujaanaaM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yaducyato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!</a:t>
            </a:r>
            <a:endParaRPr lang="en-US" sz="28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    </a:t>
            </a:r>
            <a:r>
              <a:rPr lang="en-US" sz="2800" dirty="0" err="1" smtClean="0">
                <a:latin typeface="Shivaji02" pitchFamily="2" charset="0"/>
              </a:rPr>
              <a:t>ip</a:t>
            </a:r>
            <a:r>
              <a:rPr lang="en-US" sz="2800" dirty="0" smtClean="0">
                <a:latin typeface="Shivaji02" pitchFamily="2" charset="0"/>
              </a:rPr>
              <a:t>&lt;</a:t>
            </a:r>
            <a:r>
              <a:rPr lang="en-US" sz="2800" dirty="0" err="1" smtClean="0">
                <a:latin typeface="Shivaji02" pitchFamily="2" charset="0"/>
              </a:rPr>
              <a:t>aaoYmaNa</a:t>
            </a:r>
            <a:r>
              <a:rPr lang="en-US" sz="2800" dirty="0">
                <a:latin typeface="Shivaji02" pitchFamily="2" charset="0"/>
              </a:rPr>
              <a:t>: </a:t>
            </a:r>
            <a:r>
              <a:rPr lang="en-US" sz="2800" dirty="0" err="1">
                <a:latin typeface="Shivaji02" pitchFamily="2" charset="0"/>
              </a:rPr>
              <a:t>sa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ragaoNa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rsaao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r@t%vamaRcCit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! !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18</a:t>
            </a: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3. </a:t>
            </a:r>
            <a:r>
              <a:rPr lang="en-US" sz="2800" dirty="0" err="1" smtClean="0">
                <a:latin typeface="Shivaji02" pitchFamily="2" charset="0"/>
              </a:rPr>
              <a:t>AamaaSayaaEayaM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ip</a:t>
            </a:r>
            <a:r>
              <a:rPr lang="en-US" sz="2800" dirty="0">
                <a:latin typeface="Shivaji02" pitchFamily="2" charset="0"/>
              </a:rPr>
              <a:t>&lt;</a:t>
            </a:r>
            <a:r>
              <a:rPr lang="en-US" sz="2800" dirty="0" err="1">
                <a:latin typeface="Shivaji02" pitchFamily="2" charset="0"/>
              </a:rPr>
              <a:t>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rMjakM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rsarMjanaat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/>
              <a:t>! !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12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4. </a:t>
            </a:r>
            <a:r>
              <a:rPr lang="en-US" sz="2800" dirty="0" err="1" smtClean="0">
                <a:latin typeface="Shivaji02" pitchFamily="2" charset="0"/>
              </a:rPr>
              <a:t>ya</a:t>
            </a:r>
            <a:r>
              <a:rPr lang="en-US" sz="2800" dirty="0" smtClean="0">
                <a:latin typeface="Shivaji02" pitchFamily="2" charset="0"/>
              </a:rPr>
              <a:t>&lt;au </a:t>
            </a:r>
            <a:r>
              <a:rPr lang="en-US" sz="2800" dirty="0" err="1">
                <a:latin typeface="Shivaji02" pitchFamily="2" charset="0"/>
              </a:rPr>
              <a:t>yakRPlaIhao</a:t>
            </a:r>
            <a:r>
              <a:rPr lang="en-US" sz="2800" dirty="0">
                <a:latin typeface="Shivaji02" pitchFamily="2" charset="0"/>
              </a:rPr>
              <a:t>: </a:t>
            </a:r>
            <a:r>
              <a:rPr lang="en-US" sz="2800" dirty="0" err="1">
                <a:latin typeface="Shivaji02" pitchFamily="2" charset="0"/>
              </a:rPr>
              <a:t>ip</a:t>
            </a:r>
            <a:r>
              <a:rPr lang="en-US" sz="2800" dirty="0">
                <a:latin typeface="Shivaji02" pitchFamily="2" charset="0"/>
              </a:rPr>
              <a:t>&lt;</a:t>
            </a:r>
            <a:r>
              <a:rPr lang="en-US" sz="2800" dirty="0" err="1">
                <a:latin typeface="Shivaji02" pitchFamily="2" charset="0"/>
              </a:rPr>
              <a:t>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tismana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 err="1">
                <a:latin typeface="Shivaji02" pitchFamily="2" charset="0"/>
              </a:rPr>
              <a:t>rMjakao|ignairit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saM&amp;a</a:t>
            </a:r>
            <a:r>
              <a:rPr lang="en-US" sz="2800" dirty="0"/>
              <a:t>,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rsasya</a:t>
            </a:r>
            <a:r>
              <a:rPr lang="en-US" sz="2800" dirty="0">
                <a:latin typeface="Shivaji02" pitchFamily="2" charset="0"/>
              </a:rPr>
              <a:t> </a:t>
            </a:r>
            <a:endParaRPr lang="en-US" sz="2800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smtClean="0">
                <a:latin typeface="Shivaji02" pitchFamily="2" charset="0"/>
              </a:rPr>
              <a:t>   </a:t>
            </a:r>
            <a:r>
              <a:rPr lang="en-US" sz="2800" dirty="0" err="1" smtClean="0">
                <a:latin typeface="Shivaji02" pitchFamily="2" charset="0"/>
              </a:rPr>
              <a:t>ragakRt</a:t>
            </a:r>
            <a:r>
              <a:rPr lang="en-US" sz="2800" dirty="0" smtClean="0">
                <a:latin typeface="Shivaji02" pitchFamily="2" charset="0"/>
              </a:rPr>
              <a:t> ]@</a:t>
            </a:r>
            <a:r>
              <a:rPr lang="en-US" sz="2800" dirty="0">
                <a:latin typeface="Shivaji02" pitchFamily="2" charset="0"/>
              </a:rPr>
              <a:t>t: </a:t>
            </a:r>
            <a:r>
              <a:rPr lang="en-US" sz="2800" dirty="0"/>
              <a:t>!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21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10</a:t>
            </a:r>
            <a:r>
              <a:rPr lang="en-US" sz="2800" dirty="0">
                <a:latin typeface="Shivaji02" pitchFamily="2" charset="0"/>
              </a:rPr>
              <a:t> 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	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latin typeface="Shivaji02" pitchFamily="2" charset="0"/>
              </a:rPr>
              <a:t>   </a:t>
            </a: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86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sva$p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>
                <a:latin typeface="Shivaji02" pitchFamily="2" charset="0"/>
              </a:rPr>
              <a:t>: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 </a:t>
            </a:r>
          </a:p>
          <a:p>
            <a:r>
              <a:rPr lang="en-US" sz="2800" dirty="0" err="1">
                <a:latin typeface="Shivaji02" pitchFamily="2" charset="0"/>
              </a:rPr>
              <a:t>tpnaIyaoMd`gaaopaBaM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pd</a:t>
            </a:r>
            <a:r>
              <a:rPr lang="en-US" sz="2800" dirty="0">
                <a:latin typeface="Shivaji02" pitchFamily="2" charset="0"/>
              </a:rPr>
              <a:t>\</a:t>
            </a:r>
            <a:r>
              <a:rPr lang="en-US" sz="2800" dirty="0" err="1">
                <a:latin typeface="Shivaji02" pitchFamily="2" charset="0"/>
              </a:rPr>
              <a:t>maala@tsainnaBama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 smtClean="0"/>
              <a:t>!</a:t>
            </a:r>
            <a:r>
              <a:rPr lang="en-US" sz="2800" dirty="0" smtClean="0">
                <a:latin typeface="Shivaji02" pitchFamily="2" charset="0"/>
              </a:rPr>
              <a:t>    </a:t>
            </a:r>
            <a:endParaRPr lang="en-US" sz="2800" dirty="0">
              <a:latin typeface="Shivaji02" pitchFamily="2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 </a:t>
            </a:r>
            <a:r>
              <a:rPr lang="en-US" sz="2800" dirty="0" err="1">
                <a:latin typeface="Shivaji02" pitchFamily="2" charset="0"/>
              </a:rPr>
              <a:t>gauMjaaflasavaNa-Mca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ivaSauQdM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ivaiQa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SaaoiNatma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/>
              <a:t>! !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24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22</a:t>
            </a:r>
          </a:p>
          <a:p>
            <a:r>
              <a:rPr lang="en-US" sz="2800" dirty="0">
                <a:latin typeface="Shivaji02" pitchFamily="2" charset="0"/>
              </a:rPr>
              <a:t>[</a:t>
            </a:r>
            <a:r>
              <a:rPr lang="en-US" sz="2800" dirty="0" err="1">
                <a:latin typeface="Shivaji02" pitchFamily="2" charset="0"/>
              </a:rPr>
              <a:t>Md`gaaopp`itkaSama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 err="1">
                <a:latin typeface="Shivaji02" pitchFamily="2" charset="0"/>
              </a:rPr>
              <a:t>AsaMhtma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 err="1">
                <a:latin typeface="Shivaji02" pitchFamily="2" charset="0"/>
              </a:rPr>
              <a:t>AivavaNa</a:t>
            </a:r>
            <a:r>
              <a:rPr lang="en-US" sz="2800" dirty="0">
                <a:latin typeface="Shivaji02" pitchFamily="2" charset="0"/>
              </a:rPr>
              <a:t>- </a:t>
            </a:r>
            <a:r>
              <a:rPr lang="en-US" sz="2800" dirty="0" err="1">
                <a:latin typeface="Shivaji02" pitchFamily="2" charset="0"/>
              </a:rPr>
              <a:t>p`kRitsqaM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jaanaIyaat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/>
              <a:t>!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14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22</a:t>
            </a:r>
            <a:endParaRPr lang="en-US" sz="2800" dirty="0">
              <a:latin typeface="Shivaji02" pitchFamily="2" charset="0"/>
            </a:endParaRPr>
          </a:p>
          <a:p>
            <a:r>
              <a:rPr lang="en-US" sz="2800" dirty="0" err="1">
                <a:latin typeface="Shivaji02" pitchFamily="2" charset="0"/>
              </a:rPr>
              <a:t>iva$ta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d`vata</a:t>
            </a:r>
            <a:r>
              <a:rPr lang="en-US" sz="2800" dirty="0">
                <a:latin typeface="Shivaji02" pitchFamily="2" charset="0"/>
              </a:rPr>
              <a:t> raga: </a:t>
            </a:r>
            <a:r>
              <a:rPr lang="en-US" sz="2800" dirty="0" err="1">
                <a:latin typeface="Shivaji02" pitchFamily="2" charset="0"/>
              </a:rPr>
              <a:t>spMdnaM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laGauta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tqaa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!</a:t>
            </a:r>
          </a:p>
          <a:p>
            <a:pPr>
              <a:buNone/>
            </a:pPr>
            <a:r>
              <a:rPr lang="en-US" sz="2800" dirty="0">
                <a:latin typeface="Shivaji02" pitchFamily="2" charset="0"/>
              </a:rPr>
              <a:t>  </a:t>
            </a:r>
            <a:r>
              <a:rPr lang="en-US" sz="2800" dirty="0" err="1">
                <a:latin typeface="Shivaji02" pitchFamily="2" charset="0"/>
              </a:rPr>
              <a:t>BaUmyaadInaaM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gauNaah</a:t>
            </a:r>
            <a:r>
              <a:rPr lang="en-US" sz="2800" dirty="0">
                <a:latin typeface="Shivaji02" pitchFamily="2" charset="0"/>
              </a:rPr>
              <a:t>\</a:t>
            </a:r>
            <a:r>
              <a:rPr lang="en-US" sz="2800" dirty="0" err="1">
                <a:latin typeface="Shivaji02" pitchFamily="2" charset="0"/>
              </a:rPr>
              <a:t>yaoto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dRSyanto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caa~a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SaaoiNato</a:t>
            </a:r>
            <a:r>
              <a:rPr lang="en-US" sz="2800" dirty="0"/>
              <a:t>!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!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ca.iva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5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21</a:t>
            </a:r>
          </a:p>
          <a:p>
            <a:r>
              <a:rPr lang="en-US" sz="2800" dirty="0" err="1">
                <a:latin typeface="Shivaji02" pitchFamily="2" charset="0"/>
              </a:rPr>
              <a:t>maQaurM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lavaNaM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ikMicadSaItaoYNamsaMhtma</a:t>
            </a:r>
            <a:r>
              <a:rPr lang="en-US" sz="2800" dirty="0">
                <a:latin typeface="Shivaji02" pitchFamily="2" charset="0"/>
              </a:rPr>
              <a:t>\ </a:t>
            </a:r>
            <a:r>
              <a:rPr lang="en-US" sz="2800" dirty="0"/>
              <a:t>!</a:t>
            </a:r>
          </a:p>
          <a:p>
            <a:pPr>
              <a:buNone/>
            </a:pPr>
            <a:r>
              <a:rPr lang="en-US" sz="2800"/>
              <a:t>    </a:t>
            </a:r>
            <a:r>
              <a:rPr lang="en-US" sz="2800" smtClean="0">
                <a:latin typeface="Shivaji02" pitchFamily="2" charset="0"/>
              </a:rPr>
              <a:t>pd\</a:t>
            </a:r>
            <a:r>
              <a:rPr lang="en-US" sz="2800" dirty="0" err="1" smtClean="0">
                <a:latin typeface="Shivaji02" pitchFamily="2" charset="0"/>
              </a:rPr>
              <a:t>maoMd`gaaophomaaivaSaSalaaoihtlaaoihtma</a:t>
            </a:r>
            <a:r>
              <a:rPr lang="en-US" sz="2800" dirty="0">
                <a:latin typeface="Shivaji02" pitchFamily="2" charset="0"/>
              </a:rPr>
              <a:t>\  </a:t>
            </a:r>
            <a:r>
              <a:rPr lang="en-US" sz="2800" dirty="0"/>
              <a:t>!</a:t>
            </a:r>
          </a:p>
          <a:p>
            <a:pPr>
              <a:buNone/>
            </a:pPr>
            <a:r>
              <a:rPr lang="en-US" sz="2800" dirty="0">
                <a:latin typeface="Shivaji02" pitchFamily="2" charset="0"/>
              </a:rPr>
              <a:t>  </a:t>
            </a:r>
            <a:r>
              <a:rPr lang="en-US" sz="2800" dirty="0" err="1" smtClean="0">
                <a:latin typeface="Shivaji02" pitchFamily="2" charset="0"/>
              </a:rPr>
              <a:t>laaoihtM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p`Bava</a:t>
            </a:r>
            <a:r>
              <a:rPr lang="en-US" sz="2800" dirty="0">
                <a:latin typeface="Shivaji02" pitchFamily="2" charset="0"/>
              </a:rPr>
              <a:t>: </a:t>
            </a:r>
            <a:r>
              <a:rPr lang="en-US" sz="2800" dirty="0" err="1">
                <a:latin typeface="Shivaji02" pitchFamily="2" charset="0"/>
              </a:rPr>
              <a:t>SauQdM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tnaaostonaOva</a:t>
            </a:r>
            <a:r>
              <a:rPr lang="en-US" sz="2800" dirty="0">
                <a:latin typeface="Shivaji02" pitchFamily="2" charset="0"/>
              </a:rPr>
              <a:t> ca </a:t>
            </a:r>
            <a:r>
              <a:rPr lang="en-US" sz="2800" dirty="0" err="1">
                <a:latin typeface="Shivaji02" pitchFamily="2" charset="0"/>
              </a:rPr>
              <a:t>isqait</a:t>
            </a:r>
            <a:r>
              <a:rPr lang="en-US" sz="2800" dirty="0">
                <a:latin typeface="Shivaji02" pitchFamily="2" charset="0"/>
              </a:rPr>
              <a:t>:  </a:t>
            </a:r>
            <a:r>
              <a:rPr lang="en-US" sz="2800" dirty="0"/>
              <a:t>! ! 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27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2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r@t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p`SastI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dohsya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$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iQarM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maUlaM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$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iQaroNao-va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Qaaya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-to </a:t>
            </a:r>
            <a:r>
              <a:rPr lang="en-US" sz="2400" dirty="0"/>
              <a:t>! 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tsmaat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\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ya%naona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saMrxya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r@tM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jaIva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[it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isqait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: </a:t>
            </a:r>
            <a:r>
              <a:rPr lang="en-US" sz="2400" dirty="0" smtClean="0"/>
              <a:t>!</a:t>
            </a:r>
            <a:r>
              <a:rPr lang="en-US" sz="2400" dirty="0"/>
              <a:t> </a:t>
            </a:r>
            <a:r>
              <a:rPr lang="en-US" sz="2400" dirty="0" smtClean="0"/>
              <a:t>! </a:t>
            </a:r>
            <a:r>
              <a:rPr lang="en-US" sz="24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4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14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44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dSaOvaayatnaanyaahu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: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p`aNaa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: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yaoYau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p`itiYzta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: </a:t>
            </a:r>
            <a:r>
              <a:rPr lang="en-US" sz="2400" dirty="0"/>
              <a:t>!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SaMKaO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mama-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yaM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r@tMSak`aOjasaI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gaudma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\ </a:t>
            </a:r>
            <a:r>
              <a:rPr lang="en-US" sz="2400" dirty="0"/>
              <a:t>! ! </a:t>
            </a:r>
            <a:r>
              <a:rPr lang="en-US" sz="2400" dirty="0" err="1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sz="24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29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>
                <a:solidFill>
                  <a:srgbClr val="FFFF00"/>
                </a:solidFill>
                <a:latin typeface="Shivaji02" pitchFamily="2" charset="0"/>
              </a:rPr>
              <a:t>3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Shivaji02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09827080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868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kma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-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>
                <a:latin typeface="Shivaji02" pitchFamily="2" charset="0"/>
              </a:rPr>
              <a:t>: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 </a:t>
            </a:r>
          </a:p>
          <a:p>
            <a:r>
              <a:rPr lang="en-US" dirty="0" smtClean="0">
                <a:latin typeface="Shivaji02" pitchFamily="2" charset="0"/>
              </a:rPr>
              <a:t>td\ </a:t>
            </a:r>
            <a:r>
              <a:rPr lang="en-US" dirty="0" err="1" smtClean="0">
                <a:latin typeface="Shivaji02" pitchFamily="2" charset="0"/>
              </a:rPr>
              <a:t>ivaSauQdM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ih</a:t>
            </a:r>
            <a:r>
              <a:rPr lang="en-US" dirty="0" smtClean="0">
                <a:latin typeface="Shivaji02" pitchFamily="2" charset="0"/>
              </a:rPr>
              <a:t> $</a:t>
            </a:r>
            <a:r>
              <a:rPr lang="en-US" dirty="0" err="1" smtClean="0">
                <a:latin typeface="Shivaji02" pitchFamily="2" charset="0"/>
              </a:rPr>
              <a:t>iQarM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balavaNa-sauKayauYaa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</a:t>
            </a:r>
            <a:r>
              <a:rPr lang="en-US" dirty="0" smtClean="0">
                <a:latin typeface="Shivaji02" pitchFamily="2" charset="0"/>
              </a:rPr>
              <a:t>    </a:t>
            </a:r>
            <a:endParaRPr lang="en-US" dirty="0">
              <a:latin typeface="Shivaji02" pitchFamily="2" charset="0"/>
            </a:endParaRP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yaunai@t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p`aiNanaaM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p`aNa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SaaoiNatM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ih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Anauvat</a:t>
            </a:r>
            <a:r>
              <a:rPr lang="en-US" dirty="0" smtClean="0">
                <a:latin typeface="Shivaji02" pitchFamily="2" charset="0"/>
              </a:rPr>
              <a:t>-to </a:t>
            </a:r>
            <a:r>
              <a:rPr lang="en-US" dirty="0" smtClean="0"/>
              <a:t>! </a:t>
            </a:r>
            <a:r>
              <a:rPr lang="en-US" dirty="0"/>
              <a:t>!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24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4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err="1" smtClean="0">
                <a:latin typeface="Shivaji02" pitchFamily="2" charset="0"/>
              </a:rPr>
              <a:t>r@tM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vaNa-p`saadM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maaMsapuiYTM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jaIvayait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ca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5</a:t>
            </a:r>
            <a:endParaRPr lang="en-US" dirty="0">
              <a:latin typeface="Shivaji02" pitchFamily="2" charset="0"/>
            </a:endParaRPr>
          </a:p>
          <a:p>
            <a:r>
              <a:rPr lang="en-US" dirty="0" err="1" smtClean="0">
                <a:latin typeface="Shivaji02" pitchFamily="2" charset="0"/>
              </a:rPr>
              <a:t>QaatunaaM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pUrNaM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vaNa</a:t>
            </a:r>
            <a:r>
              <a:rPr lang="en-US" dirty="0" smtClean="0">
                <a:latin typeface="Shivaji02" pitchFamily="2" charset="0"/>
              </a:rPr>
              <a:t>-M </a:t>
            </a:r>
            <a:r>
              <a:rPr lang="en-US" dirty="0" err="1" smtClean="0">
                <a:latin typeface="Shivaji02" pitchFamily="2" charset="0"/>
              </a:rPr>
              <a:t>spSa</a:t>
            </a:r>
            <a:r>
              <a:rPr lang="en-US" dirty="0" smtClean="0">
                <a:latin typeface="Shivaji02" pitchFamily="2" charset="0"/>
              </a:rPr>
              <a:t>-&amp;</a:t>
            </a:r>
            <a:r>
              <a:rPr lang="en-US" dirty="0" err="1" smtClean="0">
                <a:latin typeface="Shivaji02" pitchFamily="2" charset="0"/>
              </a:rPr>
              <a:t>anama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err="1" smtClean="0">
                <a:latin typeface="Shivaji02" pitchFamily="2" charset="0"/>
              </a:rPr>
              <a:t>AsaMSayama</a:t>
            </a:r>
            <a:r>
              <a:rPr lang="en-US" dirty="0" smtClean="0">
                <a:latin typeface="Shivaji02" pitchFamily="2" charset="0"/>
              </a:rPr>
              <a:t>\  </a:t>
            </a:r>
            <a:r>
              <a:rPr lang="en-US" dirty="0"/>
              <a:t>!</a:t>
            </a:r>
          </a:p>
          <a:p>
            <a:pPr>
              <a:buNone/>
            </a:pPr>
            <a:r>
              <a:rPr lang="en-US" dirty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svaa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isara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saMcard</a:t>
            </a:r>
            <a:r>
              <a:rPr lang="en-US" dirty="0" smtClean="0">
                <a:latin typeface="Shivaji02" pitchFamily="2" charset="0"/>
              </a:rPr>
              <a:t>`@</a:t>
            </a:r>
            <a:r>
              <a:rPr lang="en-US" dirty="0" err="1" smtClean="0">
                <a:latin typeface="Shivaji02" pitchFamily="2" charset="0"/>
              </a:rPr>
              <a:t>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kuyaa-ccaanyaangauNaana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err="1" smtClean="0">
                <a:latin typeface="Shivaji02" pitchFamily="2" charset="0"/>
              </a:rPr>
              <a:t>Aip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/>
              <a:t>!</a:t>
            </a:r>
            <a:r>
              <a:rPr lang="en-US" dirty="0"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sau.Saa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7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14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err="1" smtClean="0">
                <a:latin typeface="Shivaji02" pitchFamily="2" charset="0"/>
              </a:rPr>
              <a:t>jaIvanaM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r@tsya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EaoYzM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kma</a:t>
            </a:r>
            <a:r>
              <a:rPr lang="en-US" dirty="0" smtClean="0">
                <a:latin typeface="Shivaji02" pitchFamily="2" charset="0"/>
              </a:rPr>
              <a:t>- </a:t>
            </a:r>
            <a:r>
              <a:rPr lang="en-US" dirty="0" smtClean="0"/>
              <a:t>! 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11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4</a:t>
            </a:r>
            <a:endParaRPr lang="en-US" dirty="0"/>
          </a:p>
          <a:p>
            <a:r>
              <a:rPr lang="en-US" dirty="0" err="1" smtClean="0">
                <a:latin typeface="Shivaji02" pitchFamily="2" charset="0"/>
              </a:rPr>
              <a:t>toYaaM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(</a:t>
            </a:r>
            <a:r>
              <a:rPr lang="en-US" dirty="0" err="1" smtClean="0">
                <a:latin typeface="Shivaji02" pitchFamily="2" charset="0"/>
              </a:rPr>
              <a:t>QaatUnaaM</a:t>
            </a:r>
            <a:r>
              <a:rPr lang="en-US" dirty="0" smtClean="0"/>
              <a:t>)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xayavaRiQd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SaaoiNatinaima</a:t>
            </a:r>
            <a:r>
              <a:rPr lang="en-US" dirty="0" smtClean="0">
                <a:latin typeface="Shivaji02" pitchFamily="2" charset="0"/>
              </a:rPr>
              <a:t>&lt;</a:t>
            </a:r>
            <a:r>
              <a:rPr lang="en-US" dirty="0" err="1" smtClean="0">
                <a:latin typeface="Shivaji02" pitchFamily="2" charset="0"/>
              </a:rPr>
              <a:t>ao</a:t>
            </a:r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/>
              <a:t>!</a:t>
            </a:r>
            <a:r>
              <a:rPr lang="en-US" dirty="0">
                <a:latin typeface="Shivaji02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14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21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r@t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vaRiQd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laxaNao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=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Mixata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isarapUNa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-%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vaMca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/>
              <a:t>!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14</a:t>
            </a:r>
            <a:endParaRPr lang="en-US" dirty="0"/>
          </a:p>
          <a:p>
            <a:pPr>
              <a:buNone/>
            </a:pP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r@t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xaya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laxaNao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: </a:t>
            </a:r>
            <a:endParaRPr lang="en-US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r@tomlaiSaiSarp`Iit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: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isaraSaOiqalya$xata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/>
              <a:t>!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11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4</a:t>
            </a:r>
            <a:endParaRPr lang="en-US" dirty="0"/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Pa$Ya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sfuiTta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glaanaI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%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vaga`Uxaa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r@tsaMxayao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/>
              <a:t>!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65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SaaiNatxayao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%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vak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\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pa$YyaM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AmlaSaItp`aqa-naa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isaraSaOiqalyaM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ca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 </a:t>
            </a:r>
            <a:r>
              <a:rPr lang="en-US" sz="2800" dirty="0"/>
              <a:t>! !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9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Shivaji02" pitchFamily="2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87201846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106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r@tsaarta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>
                <a:latin typeface="Shivaji02" pitchFamily="2" charset="0"/>
              </a:rPr>
              <a:t>: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 </a:t>
            </a:r>
          </a:p>
          <a:p>
            <a:r>
              <a:rPr lang="en-US" dirty="0" err="1" smtClean="0">
                <a:latin typeface="Shivaji02" pitchFamily="2" charset="0"/>
              </a:rPr>
              <a:t>kNaa-ixamauKijavhanaasaaOYz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paiNapadtlanaKlalaaTmaohnaM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isnagQar@tM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EaImad</a:t>
            </a:r>
            <a:r>
              <a:rPr lang="en-US" dirty="0" smtClean="0">
                <a:latin typeface="Shivaji02" pitchFamily="2" charset="0"/>
              </a:rPr>
              <a:t>\</a:t>
            </a:r>
            <a:r>
              <a:rPr lang="en-US" dirty="0" err="1" smtClean="0">
                <a:latin typeface="Shivaji02" pitchFamily="2" charset="0"/>
              </a:rPr>
              <a:t>Ba`aijaYNaur@tsaaraNaama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</a:t>
            </a:r>
          </a:p>
          <a:p>
            <a:pPr marL="68580" indent="0">
              <a:buNone/>
            </a:pPr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saa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saarta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sauKmaudga`taM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maoQaaM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manaisva%vaM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saaOkumaaya-manaitbalama@laoSasaihYNau%vama</a:t>
            </a:r>
            <a:r>
              <a:rPr lang="en-US" dirty="0" smtClean="0">
                <a:latin typeface="Shivaji02" pitchFamily="2" charset="0"/>
              </a:rPr>
              <a:t>\        	]</a:t>
            </a:r>
            <a:r>
              <a:rPr lang="en-US" dirty="0" err="1" smtClean="0">
                <a:latin typeface="Shivaji02" pitchFamily="2" charset="0"/>
              </a:rPr>
              <a:t>YNaasaihYNau%vaM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caacaYTo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 </a:t>
            </a:r>
            <a:r>
              <a:rPr lang="en-US" dirty="0"/>
              <a:t>!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ca.iva.8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105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err="1" smtClean="0">
                <a:latin typeface="Shivaji02" pitchFamily="2" charset="0"/>
              </a:rPr>
              <a:t>isnagQa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tama`naKanayanatalauijavhaOYzpaiNapadtlaM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r@tona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/>
              <a:t>!</a:t>
            </a:r>
            <a:r>
              <a:rPr lang="en-US" dirty="0">
                <a:latin typeface="Shivaji02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35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16</a:t>
            </a:r>
            <a:endParaRPr lang="en-US" dirty="0">
              <a:latin typeface="Shivaji02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r@t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caaOqaa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daoYa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cak`d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&lt;a :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jaIvanakaya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-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p`aNaayatna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mhNaUna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r@tQaatu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mah%vapUNa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-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Aaho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ivaiSaYz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hotu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laxaNa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ivakar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carkanausaar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kf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ijaMklyaavar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p`kuipt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&lt;a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r@tasa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ijaMkavao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SalyatM~aamaQyao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dohao%p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&lt;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aIhotu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i~adaoYa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Asauna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to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r@tasah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dohsaMBava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isqatI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p`layakaLI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]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pisqat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Asatat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maa~a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daoYa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svatM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~`a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dUYaNaa%mak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Asatat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dUYyaacao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kahI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svatM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~`a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duiYTkarNao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AsaU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Saktat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idvaasvaaPa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maaMsa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maodaoraogat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maaMsap`daoYaja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vyaaiQamaQyao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ivaiSaYT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icaik%saa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saaMigatlaolaI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Aaho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xaar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Aignakma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-.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maaMsajaivakar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doiKla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Aahot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 </a:t>
            </a:r>
          </a:p>
          <a:p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daoYa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p`kR%yaarMBak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Asatat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r@t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naahI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.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QaatuMcao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raoga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daoYaaMnaI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duYT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QaatuMcao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Asatat.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mhNaUna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r@t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ha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caaOqaa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daoYa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naahI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endParaRPr lang="en-US" dirty="0"/>
          </a:p>
          <a:p>
            <a:pPr marL="68580" indent="0">
              <a:buNone/>
            </a:pPr>
            <a:endParaRPr lang="en-IN" dirty="0"/>
          </a:p>
          <a:p>
            <a:endParaRPr lang="en-IN" dirty="0"/>
          </a:p>
          <a:p>
            <a:pPr marL="6858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657045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6477000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rgbClr val="E0532C"/>
                </a:solidFill>
                <a:latin typeface="Shivaji02" pitchFamily="2" charset="0"/>
              </a:rPr>
              <a:t/>
            </a:r>
            <a:br>
              <a:rPr lang="en-US" sz="6600" dirty="0">
                <a:solidFill>
                  <a:srgbClr val="E0532C"/>
                </a:solidFill>
                <a:latin typeface="Shivaji02" pitchFamily="2" charset="0"/>
              </a:rPr>
            </a:br>
            <a:r>
              <a:rPr lang="en-US" sz="6600" dirty="0">
                <a:solidFill>
                  <a:srgbClr val="E0532C"/>
                </a:solidFill>
                <a:latin typeface="Shivaji02" pitchFamily="2" charset="0"/>
              </a:rPr>
              <a:t/>
            </a:r>
            <a:br>
              <a:rPr lang="en-US" sz="6600" dirty="0">
                <a:solidFill>
                  <a:srgbClr val="E0532C"/>
                </a:solidFill>
                <a:latin typeface="Shivaji02" pitchFamily="2" charset="0"/>
              </a:rPr>
            </a:br>
            <a:r>
              <a:rPr lang="en-US" sz="6600" dirty="0" smtClean="0">
                <a:solidFill>
                  <a:srgbClr val="E0532C"/>
                </a:solidFill>
                <a:latin typeface="Shivaji02" pitchFamily="2" charset="0"/>
              </a:rPr>
              <a:t/>
            </a:r>
            <a:br>
              <a:rPr lang="en-US" sz="6600" dirty="0" smtClean="0">
                <a:solidFill>
                  <a:srgbClr val="E0532C"/>
                </a:solidFill>
                <a:latin typeface="Shivaji02" pitchFamily="2" charset="0"/>
              </a:rPr>
            </a:b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Shivaji02" pitchFamily="2" charset="0"/>
              </a:rPr>
              <a:t>maaMsa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6600" dirty="0" err="1">
                <a:solidFill>
                  <a:schemeClr val="accent2">
                    <a:lumMod val="75000"/>
                  </a:schemeClr>
                </a:solidFill>
                <a:latin typeface="Shivaji02" pitchFamily="2" charset="0"/>
              </a:rPr>
              <a:t>Qaatu</a:t>
            </a:r>
            <a:endParaRPr lang="en-IN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838843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pyaa-ya</a:t>
            </a:r>
            <a:r>
              <a:rPr lang="en-US" sz="2800" dirty="0" smtClean="0">
                <a:latin typeface="Shivaji02" pitchFamily="2" charset="0"/>
              </a:rPr>
              <a:t>  </a:t>
            </a:r>
            <a:r>
              <a:rPr lang="en-US" sz="2800" dirty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ipiSat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trsa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plala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k`vya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AaimaYa</a:t>
            </a:r>
            <a:endParaRPr lang="en-US" sz="2800" dirty="0">
              <a:latin typeface="Shivaji02" pitchFamily="2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sqaana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:</a:t>
            </a:r>
          </a:p>
          <a:p>
            <a:r>
              <a:rPr lang="en-US" sz="2800" dirty="0" err="1" smtClean="0">
                <a:latin typeface="Shivaji02" pitchFamily="2" charset="0"/>
              </a:rPr>
              <a:t>maaMsavahnaaM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sa`aotsaaM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snaayaumaUlaM</a:t>
            </a:r>
            <a:r>
              <a:rPr lang="en-US" sz="2800" dirty="0" smtClean="0">
                <a:latin typeface="Shivaji02" pitchFamily="2" charset="0"/>
              </a:rPr>
              <a:t> %</a:t>
            </a:r>
            <a:r>
              <a:rPr lang="en-US" sz="2800" dirty="0" err="1" smtClean="0">
                <a:latin typeface="Shivaji02" pitchFamily="2" charset="0"/>
              </a:rPr>
              <a:t>vak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err="1" smtClean="0">
                <a:latin typeface="Shivaji02" pitchFamily="2" charset="0"/>
              </a:rPr>
              <a:t>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ca.iva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10</a:t>
            </a:r>
            <a:endParaRPr lang="en-US" sz="28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2800" dirty="0" err="1" smtClean="0">
                <a:latin typeface="Shivaji02" pitchFamily="2" charset="0"/>
              </a:rPr>
              <a:t>tasaaM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p`qamaa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maaMsaQara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naama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yasyaaM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maaMsao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isarasnaayaUQamanaIsa`aotsaaM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p`tanaa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Bavaint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/>
              <a:t>! </a:t>
            </a:r>
            <a:r>
              <a:rPr lang="en-US" sz="2800" dirty="0" err="1" smtClean="0">
                <a:latin typeface="Shivaji02" pitchFamily="2" charset="0"/>
              </a:rPr>
              <a:t>yaqaa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ibasamaRNaalaaina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ivavaQa</a:t>
            </a:r>
            <a:r>
              <a:rPr lang="en-US" sz="2800" dirty="0" smtClean="0">
                <a:latin typeface="Shivaji02" pitchFamily="2" charset="0"/>
              </a:rPr>
              <a:t>-to </a:t>
            </a:r>
            <a:r>
              <a:rPr lang="en-US" sz="2800" dirty="0" err="1" smtClean="0">
                <a:latin typeface="Shivaji02" pitchFamily="2" charset="0"/>
              </a:rPr>
              <a:t>samaMtt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smtClean="0"/>
              <a:t>!</a:t>
            </a:r>
          </a:p>
          <a:p>
            <a:pPr marL="68580" indent="0">
              <a:buNone/>
            </a:pP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BaUmaaO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pMkaodksqaaina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tqaa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maaMsao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isaradya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smtClean="0"/>
              <a:t>!</a:t>
            </a:r>
            <a:r>
              <a:rPr lang="en-US" sz="2800" dirty="0"/>
              <a:t> !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4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8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9</a:t>
            </a:r>
          </a:p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p`maaNa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sauEautmato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AinaicCt</a:t>
            </a:r>
            <a:r>
              <a:rPr lang="en-US" sz="2800" dirty="0" smtClean="0">
                <a:latin typeface="Shivaji02" pitchFamily="2" charset="0"/>
              </a:rPr>
              <a:t> 400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p`kar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800" dirty="0" err="1" smtClean="0">
                <a:latin typeface="Shivaji02" pitchFamily="2" charset="0"/>
              </a:rPr>
              <a:t>paoYya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sqaayaI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paoYak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AsqaayaI</a:t>
            </a:r>
            <a:r>
              <a:rPr lang="en-US" sz="2800" dirty="0" smtClean="0"/>
              <a:t>)</a:t>
            </a:r>
            <a:endParaRPr lang="en-US" sz="2800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sva$p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800" dirty="0" err="1" smtClean="0">
                <a:latin typeface="Shivaji02" pitchFamily="2" charset="0"/>
              </a:rPr>
              <a:t>maaMsaM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paiqa-vama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/>
              <a:t>! !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8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BaanaumatI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Tika</a:t>
            </a: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2800" dirty="0" err="1" smtClean="0">
                <a:latin typeface="Shivaji02" pitchFamily="2" charset="0"/>
              </a:rPr>
              <a:t>rsaad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err="1" smtClean="0">
                <a:latin typeface="Shivaji02" pitchFamily="2" charset="0"/>
              </a:rPr>
              <a:t>r@tat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err="1" smtClean="0">
                <a:latin typeface="Shivaji02" pitchFamily="2" charset="0"/>
              </a:rPr>
              <a:t>isqarM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maaMsama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smtClean="0"/>
              <a:t>!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ca.iva.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23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24</a:t>
            </a:r>
            <a:endParaRPr lang="en-US" sz="2800" dirty="0" smtClean="0">
              <a:latin typeface="Shivaji02" pitchFamily="2" charset="0"/>
            </a:endParaRP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SaaoiNatM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svaaignanaa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p@vaM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vaayaunaa</a:t>
            </a:r>
            <a:r>
              <a:rPr lang="en-US" sz="2800" dirty="0" smtClean="0">
                <a:latin typeface="Shivaji02" pitchFamily="2" charset="0"/>
              </a:rPr>
              <a:t> ca </a:t>
            </a:r>
            <a:r>
              <a:rPr lang="en-US" sz="2800" dirty="0" err="1" smtClean="0">
                <a:latin typeface="Shivaji02" pitchFamily="2" charset="0"/>
              </a:rPr>
              <a:t>GainakRtM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  </a:t>
            </a:r>
            <a:r>
              <a:rPr lang="en-US" sz="2800" dirty="0" err="1" smtClean="0">
                <a:latin typeface="Shivaji02" pitchFamily="2" charset="0"/>
              </a:rPr>
              <a:t>tdova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maaMsajaainayaat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err="1" smtClean="0">
                <a:latin typeface="Shivaji02" pitchFamily="2" charset="0"/>
              </a:rPr>
              <a:t>isqarM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Bavait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doihnaama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smtClean="0"/>
              <a:t>! !</a:t>
            </a: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  </a:t>
            </a:r>
            <a:r>
              <a:rPr lang="en-US" sz="2800" dirty="0" err="1" smtClean="0">
                <a:latin typeface="Shivaji02" pitchFamily="2" charset="0"/>
              </a:rPr>
              <a:t>vaayvambautojasaa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t@tmaUYmaNaa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caaiBasaMyautma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smtClean="0"/>
              <a:t>!</a:t>
            </a:r>
            <a:endParaRPr lang="en-US" sz="2800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  </a:t>
            </a:r>
            <a:r>
              <a:rPr lang="en-US" sz="2800" dirty="0" err="1" smtClean="0">
                <a:latin typeface="Shivaji02" pitchFamily="2" charset="0"/>
              </a:rPr>
              <a:t>isqartaM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p`aPya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maaMsaM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syaat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err="1" smtClean="0">
                <a:latin typeface="Shivaji02" pitchFamily="2" charset="0"/>
              </a:rPr>
              <a:t>svaaoYmaNaa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p@vamaova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tt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smtClean="0"/>
              <a:t>! </a:t>
            </a:r>
            <a:r>
              <a:rPr lang="en-US" sz="2800" dirty="0"/>
              <a:t>!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ca.ica.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29</a:t>
            </a:r>
          </a:p>
          <a:p>
            <a:pPr marL="68580" indent="0">
              <a:buNone/>
            </a:pP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  </a:t>
            </a:r>
            <a:endParaRPr lang="en-US" sz="2800" dirty="0">
              <a:latin typeface="Shivaji02" pitchFamily="2" charset="0"/>
            </a:endParaRPr>
          </a:p>
          <a:p>
            <a:pPr>
              <a:buNone/>
            </a:pPr>
            <a:endParaRPr lang="en-US" sz="2800" dirty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2800" dirty="0">
                <a:latin typeface="Shivaji02" pitchFamily="2" charset="0"/>
              </a:rPr>
              <a:t>   </a:t>
            </a:r>
          </a:p>
          <a:p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388027250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Shivaji02" pitchFamily="2" charset="0"/>
              </a:rPr>
              <a:t>pircaya</a:t>
            </a:r>
            <a:endParaRPr lang="en-US" dirty="0">
              <a:latin typeface="Shivaji0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Shivaji02" pitchFamily="2" charset="0"/>
              </a:rPr>
              <a:t>Aahar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d`vyao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jaazragnaI</a:t>
            </a:r>
            <a:r>
              <a:rPr lang="en-US" dirty="0" smtClean="0">
                <a:latin typeface="Shivaji02" pitchFamily="2" charset="0"/>
              </a:rPr>
              <a:t> :   </a:t>
            </a:r>
            <a:r>
              <a:rPr lang="en-US" dirty="0" err="1" smtClean="0">
                <a:latin typeface="Shivaji02" pitchFamily="2" charset="0"/>
              </a:rPr>
              <a:t>p`saad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Baaga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</a:t>
            </a:r>
            <a:r>
              <a:rPr lang="en-US" dirty="0" smtClean="0">
                <a:latin typeface="Shivaji02" pitchFamily="2" charset="0"/>
              </a:rPr>
              <a:t> mala </a:t>
            </a:r>
            <a:r>
              <a:rPr lang="en-US" dirty="0" err="1" smtClean="0">
                <a:latin typeface="Shivaji02" pitchFamily="2" charset="0"/>
              </a:rPr>
              <a:t>Baaga</a:t>
            </a:r>
            <a:endParaRPr lang="en-US" dirty="0" smtClean="0">
              <a:latin typeface="Shivaji02" pitchFamily="2" charset="0"/>
            </a:endParaRPr>
          </a:p>
          <a:p>
            <a:r>
              <a:rPr lang="en-US" dirty="0" err="1" smtClean="0">
                <a:latin typeface="Shivaji02" pitchFamily="2" charset="0"/>
              </a:rPr>
              <a:t>saarBaaga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p`saad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Baaga</a:t>
            </a:r>
            <a:r>
              <a:rPr lang="en-US" dirty="0" smtClean="0">
                <a:latin typeface="Shivaji02" pitchFamily="2" charset="0"/>
              </a:rPr>
              <a:t> : </a:t>
            </a:r>
            <a:r>
              <a:rPr lang="en-US" dirty="0" err="1" smtClean="0">
                <a:latin typeface="Shivaji02" pitchFamily="2" charset="0"/>
              </a:rPr>
              <a:t>rsa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r@tadI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saat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Qaatu</a:t>
            </a:r>
            <a:endParaRPr lang="en-US" dirty="0" smtClean="0">
              <a:latin typeface="Shivaji02" pitchFamily="2" charset="0"/>
            </a:endParaRPr>
          </a:p>
          <a:p>
            <a:r>
              <a:rPr lang="en-US" dirty="0" smtClean="0">
                <a:latin typeface="Shivaji02" pitchFamily="2" charset="0"/>
              </a:rPr>
              <a:t>mala </a:t>
            </a:r>
            <a:r>
              <a:rPr lang="en-US" dirty="0">
                <a:latin typeface="Shivaji02" pitchFamily="2" charset="0"/>
              </a:rPr>
              <a:t>: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svaod</a:t>
            </a:r>
            <a:r>
              <a:rPr lang="en-US" dirty="0" smtClean="0">
                <a:latin typeface="Shivaji02" pitchFamily="2" charset="0"/>
              </a:rPr>
              <a:t> maU~a </a:t>
            </a:r>
            <a:r>
              <a:rPr lang="en-US" dirty="0" err="1" smtClean="0">
                <a:latin typeface="Shivaji02" pitchFamily="2" charset="0"/>
              </a:rPr>
              <a:t>purIYa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vaat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ip%t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kf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kNa</a:t>
            </a:r>
            <a:r>
              <a:rPr lang="en-US" dirty="0" smtClean="0">
                <a:latin typeface="Shivaji02" pitchFamily="2" charset="0"/>
              </a:rPr>
              <a:t>-mala </a:t>
            </a:r>
            <a:r>
              <a:rPr lang="en-US" dirty="0" err="1" smtClean="0">
                <a:latin typeface="Shivaji02" pitchFamily="2" charset="0"/>
              </a:rPr>
              <a:t>Aisqamalanaaisakamala</a:t>
            </a:r>
            <a:r>
              <a:rPr lang="en-US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Shivaji02" pitchFamily="2" charset="0"/>
              </a:rPr>
              <a:t>				</a:t>
            </a:r>
            <a:r>
              <a:rPr lang="en-US" b="1" dirty="0" err="1" smtClean="0">
                <a:solidFill>
                  <a:srgbClr val="FFFF00"/>
                </a:solidFill>
                <a:latin typeface="Shivaji02" pitchFamily="2" charset="0"/>
              </a:rPr>
              <a:t>QaarNaat</a:t>
            </a:r>
            <a:r>
              <a:rPr lang="en-US" b="1" dirty="0" smtClean="0">
                <a:solidFill>
                  <a:srgbClr val="FFFF00"/>
                </a:solidFill>
                <a:latin typeface="Shivaji02" pitchFamily="2" charset="0"/>
              </a:rPr>
              <a:t>\ </a:t>
            </a:r>
            <a:r>
              <a:rPr lang="en-US" b="1" dirty="0" err="1" smtClean="0">
                <a:solidFill>
                  <a:srgbClr val="FFFF00"/>
                </a:solidFill>
                <a:latin typeface="Shivaji02" pitchFamily="2" charset="0"/>
              </a:rPr>
              <a:t>Qaatva</a:t>
            </a:r>
            <a:r>
              <a:rPr lang="en-US" b="1" dirty="0" smtClean="0">
                <a:solidFill>
                  <a:srgbClr val="FFFF00"/>
                </a:solidFill>
                <a:latin typeface="Shivaji02" pitchFamily="2" charset="0"/>
              </a:rPr>
              <a:t>:    </a:t>
            </a:r>
          </a:p>
          <a:p>
            <a:r>
              <a:rPr lang="en-US" sz="2800" dirty="0" err="1" smtClean="0">
                <a:latin typeface="Shivaji02" pitchFamily="2" charset="0"/>
              </a:rPr>
              <a:t>QaR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pasauna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hI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saM&amp;a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banalaolaI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Aaho.QaarNa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krNao</a:t>
            </a:r>
            <a:r>
              <a:rPr lang="en-US" sz="2800" dirty="0" smtClean="0">
                <a:latin typeface="Shivaji02" pitchFamily="2" charset="0"/>
              </a:rPr>
              <a:t>. </a:t>
            </a:r>
          </a:p>
          <a:p>
            <a:r>
              <a:rPr lang="en-US" sz="2800" dirty="0" err="1" smtClean="0">
                <a:latin typeface="Shivaji02" pitchFamily="2" charset="0"/>
              </a:rPr>
              <a:t>QaatuMcaI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baIjao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Sauk`at-va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saMyaaogaatuna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AalaolaI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Asatat</a:t>
            </a:r>
            <a:r>
              <a:rPr lang="en-US" sz="2800" dirty="0" smtClean="0">
                <a:latin typeface="Shivaji02" pitchFamily="2" charset="0"/>
              </a:rPr>
              <a:t>.</a:t>
            </a:r>
          </a:p>
          <a:p>
            <a:r>
              <a:rPr lang="en-US" sz="2800" dirty="0" err="1" smtClean="0">
                <a:latin typeface="Shivaji02" pitchFamily="2" charset="0"/>
              </a:rPr>
              <a:t>Avyaaht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pNao</a:t>
            </a:r>
            <a:r>
              <a:rPr lang="en-US" sz="2800" dirty="0" smtClean="0">
                <a:latin typeface="Shivaji02" pitchFamily="2" charset="0"/>
              </a:rPr>
              <a:t> kaya-</a:t>
            </a:r>
            <a:r>
              <a:rPr lang="en-US" sz="2800" dirty="0" err="1" smtClean="0">
                <a:latin typeface="Shivaji02" pitchFamily="2" charset="0"/>
              </a:rPr>
              <a:t>rt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Asatat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JaIjat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Asatat</a:t>
            </a:r>
            <a:r>
              <a:rPr lang="en-US" sz="2800" dirty="0" smtClean="0">
                <a:latin typeface="Shivaji02" pitchFamily="2" charset="0"/>
              </a:rPr>
              <a:t>. </a:t>
            </a:r>
            <a:r>
              <a:rPr lang="en-US" sz="2800" dirty="0" err="1" smtClean="0">
                <a:latin typeface="Shivaji02" pitchFamily="2" charset="0"/>
              </a:rPr>
              <a:t>Aaharanao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JaIja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Ba$na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yaoto</a:t>
            </a:r>
            <a:r>
              <a:rPr lang="en-US" sz="2800" dirty="0" smtClean="0">
                <a:latin typeface="Shivaji02" pitchFamily="2" charset="0"/>
              </a:rPr>
              <a:t>.</a:t>
            </a:r>
          </a:p>
          <a:p>
            <a:r>
              <a:rPr lang="en-US" sz="2800" dirty="0" err="1" smtClean="0">
                <a:latin typeface="Shivaji02" pitchFamily="2" charset="0"/>
              </a:rPr>
              <a:t>svatM~a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Asatat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tsaoca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prspraSaI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saMbaMQaIt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Asatat</a:t>
            </a:r>
            <a:r>
              <a:rPr lang="en-US" sz="2800" dirty="0" smtClean="0">
                <a:latin typeface="Shivaji02" pitchFamily="2" charset="0"/>
              </a:rPr>
              <a:t>. </a:t>
            </a:r>
            <a:r>
              <a:rPr lang="en-US" sz="2800" dirty="0" err="1" smtClean="0">
                <a:latin typeface="Shivaji02" pitchFamily="2" charset="0"/>
              </a:rPr>
              <a:t>puvaI-caaQaatu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prQaatucaa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Aahar</a:t>
            </a:r>
            <a:r>
              <a:rPr lang="en-US" sz="2800" dirty="0" smtClean="0">
                <a:latin typeface="Shivaji02" pitchFamily="2" charset="0"/>
              </a:rPr>
              <a:t>. p`%</a:t>
            </a:r>
            <a:r>
              <a:rPr lang="en-US" sz="2800" dirty="0" err="1" smtClean="0">
                <a:latin typeface="Shivaji02" pitchFamily="2" charset="0"/>
              </a:rPr>
              <a:t>yaokacaa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AgnaI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vaogaLa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Asatao</a:t>
            </a:r>
            <a:r>
              <a:rPr lang="en-US" sz="2800" dirty="0" smtClean="0">
                <a:latin typeface="Shivaji02" pitchFamily="2" charset="0"/>
              </a:rPr>
              <a:t>. </a:t>
            </a:r>
          </a:p>
          <a:p>
            <a:r>
              <a:rPr lang="en-US" sz="2800" dirty="0" err="1" smtClean="0">
                <a:latin typeface="Shivaji02" pitchFamily="2" charset="0"/>
              </a:rPr>
              <a:t>sava</a:t>
            </a:r>
            <a:r>
              <a:rPr lang="en-US" sz="2800" dirty="0" smtClean="0">
                <a:latin typeface="Shivaji02" pitchFamily="2" charset="0"/>
              </a:rPr>
              <a:t>- </a:t>
            </a:r>
            <a:r>
              <a:rPr lang="en-US" sz="2800" dirty="0" err="1" smtClean="0">
                <a:latin typeface="Shivaji02" pitchFamily="2" charset="0"/>
              </a:rPr>
              <a:t>Qaatu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paMcaBaaOtIkca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Asatat</a:t>
            </a:r>
            <a:r>
              <a:rPr lang="en-US" sz="2800" dirty="0" smtClean="0">
                <a:latin typeface="Shivaji02" pitchFamily="2" charset="0"/>
              </a:rPr>
              <a:t>. </a:t>
            </a:r>
          </a:p>
          <a:p>
            <a:r>
              <a:rPr lang="en-US" sz="2800" dirty="0" err="1" smtClean="0">
                <a:latin typeface="Shivaji02" pitchFamily="2" charset="0"/>
              </a:rPr>
              <a:t>Aahar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paoYak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Qaatu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paoYya</a:t>
            </a:r>
            <a:r>
              <a:rPr lang="en-US" sz="2800" dirty="0" smtClean="0">
                <a:latin typeface="Shivaji02" pitchFamily="2" charset="0"/>
              </a:rPr>
              <a:t>. </a:t>
            </a:r>
          </a:p>
          <a:p>
            <a:pPr>
              <a:buNone/>
            </a:pPr>
            <a:endParaRPr lang="en-US" b="1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b="1" dirty="0" smtClean="0">
                <a:latin typeface="Shivaji02" pitchFamily="2" charset="0"/>
              </a:rPr>
              <a:t>       </a:t>
            </a:r>
            <a:r>
              <a:rPr lang="en-US" dirty="0" smtClean="0">
                <a:latin typeface="Shivaji02" pitchFamily="2" charset="0"/>
              </a:rPr>
              <a:t>			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/>
          <a:lstStyle/>
          <a:p>
            <a:pPr marL="68580" indent="0">
              <a:buNone/>
            </a:pPr>
            <a:endParaRPr lang="en-US" sz="32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kma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-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: </a:t>
            </a:r>
          </a:p>
          <a:p>
            <a:r>
              <a:rPr lang="en-US" sz="3200" dirty="0" err="1">
                <a:latin typeface="Shivaji02" pitchFamily="2" charset="0"/>
              </a:rPr>
              <a:t>maaMsaM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SarIrpuiYTM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dohsya</a:t>
            </a:r>
            <a:r>
              <a:rPr lang="en-US" sz="3200" dirty="0"/>
              <a:t> !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5</a:t>
            </a:r>
          </a:p>
          <a:p>
            <a:r>
              <a:rPr lang="en-US" sz="3200" dirty="0" err="1">
                <a:latin typeface="Shivaji02" pitchFamily="2" charset="0"/>
              </a:rPr>
              <a:t>laopM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maaMsasya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EaoYz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kma</a:t>
            </a:r>
            <a:r>
              <a:rPr lang="en-US" sz="3200" dirty="0">
                <a:latin typeface="Shivaji02" pitchFamily="2" charset="0"/>
              </a:rPr>
              <a:t>- </a:t>
            </a:r>
            <a:r>
              <a:rPr lang="en-US" sz="3200" dirty="0"/>
              <a:t>!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4</a:t>
            </a:r>
          </a:p>
          <a:p>
            <a:r>
              <a:rPr lang="en-US" sz="3200" dirty="0" err="1">
                <a:latin typeface="Shivaji02" pitchFamily="2" charset="0"/>
              </a:rPr>
              <a:t>dohlaopmala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bala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maod</a:t>
            </a:r>
            <a:r>
              <a:rPr lang="en-US" sz="3200" dirty="0">
                <a:latin typeface="Shivaji02" pitchFamily="2" charset="0"/>
              </a:rPr>
              <a:t>: </a:t>
            </a:r>
            <a:r>
              <a:rPr lang="en-US" sz="3200" dirty="0" err="1">
                <a:latin typeface="Shivaji02" pitchFamily="2" charset="0"/>
              </a:rPr>
              <a:t>puiYTiBa</a:t>
            </a:r>
            <a:r>
              <a:rPr lang="en-US" sz="3200" dirty="0">
                <a:latin typeface="Shivaji02" pitchFamily="2" charset="0"/>
              </a:rPr>
              <a:t>: </a:t>
            </a:r>
            <a:r>
              <a:rPr lang="en-US" sz="3200" dirty="0" err="1">
                <a:latin typeface="Shivaji02" pitchFamily="2" charset="0"/>
              </a:rPr>
              <a:t>maaMsama</a:t>
            </a:r>
            <a:r>
              <a:rPr lang="en-US" sz="3200" dirty="0">
                <a:latin typeface="Shivaji02" pitchFamily="2" charset="0"/>
              </a:rPr>
              <a:t>\ </a:t>
            </a:r>
            <a:r>
              <a:rPr lang="en-US" sz="3200" dirty="0"/>
              <a:t>!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A.saM.saU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19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vasaa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YaT%vacaa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mala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–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Kmala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]%p&lt;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aIkala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-</a:t>
            </a:r>
            <a:r>
              <a:rPr lang="en-US" dirty="0" smtClean="0">
                <a:latin typeface="Shivaji02" pitchFamily="2" charset="0"/>
              </a:rPr>
              <a:t> 10 to 15 </a:t>
            </a:r>
            <a:r>
              <a:rPr lang="en-US" dirty="0" err="1" smtClean="0">
                <a:latin typeface="Shivaji02" pitchFamily="2" charset="0"/>
              </a:rPr>
              <a:t>idvasa</a:t>
            </a:r>
            <a:endParaRPr lang="en-US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maaMsavaRiQd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laxaNa</a:t>
            </a:r>
            <a:r>
              <a:rPr lang="en-US" dirty="0" err="1" smtClean="0">
                <a:latin typeface="Shivaji02" pitchFamily="2" charset="0"/>
              </a:rPr>
              <a:t>o</a:t>
            </a:r>
            <a:r>
              <a:rPr lang="en-US" dirty="0" smtClean="0">
                <a:latin typeface="Shivaji02" pitchFamily="2" charset="0"/>
              </a:rPr>
              <a:t> :</a:t>
            </a:r>
          </a:p>
          <a:p>
            <a:pPr marL="68580" indent="0">
              <a:buNone/>
            </a:pPr>
            <a:r>
              <a:rPr lang="en-US" dirty="0" err="1" smtClean="0">
                <a:latin typeface="Shivaji02" pitchFamily="2" charset="0"/>
              </a:rPr>
              <a:t>maaMsaM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gaMDaoYzaopsqaao</a:t>
            </a:r>
            <a:r>
              <a:rPr lang="en-US" dirty="0" smtClean="0">
                <a:latin typeface="Shivaji02" pitchFamily="2" charset="0"/>
              </a:rPr>
              <a:t>|$ </a:t>
            </a:r>
            <a:r>
              <a:rPr lang="en-US" dirty="0" err="1" smtClean="0">
                <a:latin typeface="Shivaji02" pitchFamily="2" charset="0"/>
              </a:rPr>
              <a:t>baahujaMGaasau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vaRiQd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gau$gaa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~`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ataM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ca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2800" dirty="0"/>
              <a:t>!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7</a:t>
            </a: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maaMsaxaya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laxaNao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pPr marL="68580" indent="0">
              <a:buNone/>
            </a:pPr>
            <a:r>
              <a:rPr lang="en-US" sz="3200" dirty="0" err="1" smtClean="0">
                <a:latin typeface="Shivaji02" pitchFamily="2" charset="0"/>
              </a:rPr>
              <a:t>maaMsao|xaglaainagaMDisfk</a:t>
            </a:r>
            <a:r>
              <a:rPr lang="en-US" sz="3200" dirty="0" smtClean="0">
                <a:latin typeface="Shivaji02" pitchFamily="2" charset="0"/>
              </a:rPr>
              <a:t>\ </a:t>
            </a:r>
            <a:r>
              <a:rPr lang="en-US" sz="3200" dirty="0" err="1" smtClean="0">
                <a:latin typeface="Shivaji02" pitchFamily="2" charset="0"/>
              </a:rPr>
              <a:t>SauYkta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saMiQavaodnaa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11</a:t>
            </a:r>
            <a:endParaRPr lang="en-US" sz="3200" dirty="0">
              <a:solidFill>
                <a:srgbClr val="FFFF00"/>
              </a:solidFill>
            </a:endParaRPr>
          </a:p>
          <a:p>
            <a:pPr marL="68580" indent="0">
              <a:buNone/>
            </a:pPr>
            <a:r>
              <a:rPr lang="en-US" sz="3200" dirty="0" err="1" smtClean="0">
                <a:latin typeface="Shivaji02" pitchFamily="2" charset="0"/>
              </a:rPr>
              <a:t>maaMsaxayao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ivaSaoYaoNa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isfkga`IvaaodrSauYkta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65</a:t>
            </a: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endParaRPr lang="en-US" sz="28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endParaRPr lang="en-IN" dirty="0">
              <a:latin typeface="Shivaji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885944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maaMsasaar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endParaRPr lang="en-IN" dirty="0">
              <a:solidFill>
                <a:srgbClr val="FFFF00"/>
              </a:solidFill>
              <a:latin typeface="Shivaji0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83560"/>
            <a:ext cx="8686800" cy="4572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Shivaji02" pitchFamily="2" charset="0"/>
              </a:rPr>
              <a:t>SaMKlalaaTkRkaiTkaixagaMDhnauga`IvaaskMQaaodr</a:t>
            </a:r>
            <a:r>
              <a:rPr lang="en-US" sz="3600" dirty="0" smtClean="0">
                <a:latin typeface="Shivaji02" pitchFamily="2" charset="0"/>
              </a:rPr>
              <a:t>: </a:t>
            </a:r>
            <a:r>
              <a:rPr lang="en-US" sz="3600" dirty="0" err="1" smtClean="0">
                <a:latin typeface="Shivaji02" pitchFamily="2" charset="0"/>
              </a:rPr>
              <a:t>kxavaxapaiNapadsaMQaya</a:t>
            </a:r>
            <a:r>
              <a:rPr lang="en-US" sz="3600" dirty="0" smtClean="0">
                <a:latin typeface="Shivaji02" pitchFamily="2" charset="0"/>
              </a:rPr>
              <a:t>: </a:t>
            </a:r>
            <a:r>
              <a:rPr lang="en-US" sz="3600" dirty="0" err="1" smtClean="0">
                <a:latin typeface="Shivaji02" pitchFamily="2" charset="0"/>
              </a:rPr>
              <a:t>gau$isqarmaaMsaaopicata</a:t>
            </a:r>
            <a:r>
              <a:rPr lang="en-US" sz="3600" dirty="0" smtClean="0">
                <a:latin typeface="Shivaji02" pitchFamily="2" charset="0"/>
              </a:rPr>
              <a:t>: </a:t>
            </a:r>
            <a:r>
              <a:rPr lang="en-US" sz="3600" dirty="0" err="1" smtClean="0">
                <a:latin typeface="Shivaji02" pitchFamily="2" charset="0"/>
              </a:rPr>
              <a:t>maaMsasaaraNaama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/>
              <a:t>! </a:t>
            </a:r>
            <a:r>
              <a:rPr lang="en-US" sz="3600" dirty="0" err="1" smtClean="0">
                <a:latin typeface="Shivaji02" pitchFamily="2" charset="0"/>
              </a:rPr>
              <a:t>saa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saarta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xamaaM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QaRitma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 err="1" smtClean="0">
                <a:latin typeface="Shivaji02" pitchFamily="2" charset="0"/>
              </a:rPr>
              <a:t>AlaaOlyaM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iva</a:t>
            </a:r>
            <a:r>
              <a:rPr lang="en-US" sz="3600" dirty="0" smtClean="0">
                <a:latin typeface="Shivaji02" pitchFamily="2" charset="0"/>
              </a:rPr>
              <a:t>&lt;</a:t>
            </a:r>
            <a:r>
              <a:rPr lang="en-US" sz="3600" dirty="0" err="1" smtClean="0">
                <a:latin typeface="Shivaji02" pitchFamily="2" charset="0"/>
              </a:rPr>
              <a:t>aM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ivaVaM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sauKma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 err="1" smtClean="0">
                <a:latin typeface="Shivaji02" pitchFamily="2" charset="0"/>
              </a:rPr>
              <a:t>Aaja-vama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 err="1" smtClean="0">
                <a:latin typeface="Shivaji02" pitchFamily="2" charset="0"/>
              </a:rPr>
              <a:t>Aaraogyama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 err="1" smtClean="0">
                <a:latin typeface="Shivaji02" pitchFamily="2" charset="0"/>
              </a:rPr>
              <a:t>balama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 err="1" smtClean="0">
                <a:latin typeface="Shivaji02" pitchFamily="2" charset="0"/>
              </a:rPr>
              <a:t>AayauSca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dIGa</a:t>
            </a:r>
            <a:r>
              <a:rPr lang="en-US" sz="3600" dirty="0" smtClean="0">
                <a:latin typeface="Shivaji02" pitchFamily="2" charset="0"/>
              </a:rPr>
              <a:t>-ma\ </a:t>
            </a:r>
            <a:r>
              <a:rPr lang="en-US" sz="3600" dirty="0" err="1" smtClean="0">
                <a:latin typeface="Shivaji02" pitchFamily="2" charset="0"/>
              </a:rPr>
              <a:t>AacaYTo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smtClean="0"/>
              <a:t>!</a:t>
            </a:r>
            <a:r>
              <a:rPr lang="en-US" sz="3600" dirty="0"/>
              <a:t> </a:t>
            </a:r>
            <a:r>
              <a:rPr lang="en-US" sz="3600" dirty="0" smtClean="0"/>
              <a:t>! 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ca.iva.8</a:t>
            </a:r>
            <a:r>
              <a:rPr lang="en-US" sz="3600" dirty="0" smtClean="0">
                <a:solidFill>
                  <a:srgbClr val="FFFF00"/>
                </a:solidFill>
              </a:rPr>
              <a:t>/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105</a:t>
            </a:r>
          </a:p>
          <a:p>
            <a:r>
              <a:rPr lang="en-US" sz="3600" dirty="0" smtClean="0">
                <a:latin typeface="Shivaji02" pitchFamily="2" charset="0"/>
              </a:rPr>
              <a:t>AicCd`</a:t>
            </a:r>
            <a:r>
              <a:rPr lang="en-US" sz="3600" dirty="0" err="1" smtClean="0">
                <a:latin typeface="Shivaji02" pitchFamily="2" charset="0"/>
              </a:rPr>
              <a:t>gaa</a:t>
            </a:r>
            <a:r>
              <a:rPr lang="en-US" sz="3600" dirty="0">
                <a:latin typeface="Shivaji02" pitchFamily="2" charset="0"/>
              </a:rPr>
              <a:t>~`</a:t>
            </a:r>
            <a:r>
              <a:rPr lang="en-US" sz="3600" dirty="0" err="1" smtClean="0">
                <a:latin typeface="Shivaji02" pitchFamily="2" charset="0"/>
              </a:rPr>
              <a:t>a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gaUZaisqasaMiQamaaMsaaopicatMca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maaMsaona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Shivaji02" pitchFamily="2" charset="0"/>
              </a:rPr>
              <a:t> </a:t>
            </a:r>
            <a:r>
              <a:rPr lang="en-US" sz="3600" dirty="0"/>
              <a:t>!</a:t>
            </a:r>
            <a:r>
              <a:rPr lang="en-US" sz="3600" dirty="0">
                <a:latin typeface="Shivaji02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6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35</a:t>
            </a:r>
            <a:r>
              <a:rPr lang="en-US" sz="3600" dirty="0" smtClean="0">
                <a:solidFill>
                  <a:srgbClr val="FFFF00"/>
                </a:solidFill>
              </a:rPr>
              <a:t>/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endParaRPr lang="en-US" sz="3600" dirty="0">
              <a:latin typeface="Shivaji02" pitchFamily="2" charset="0"/>
            </a:endParaRPr>
          </a:p>
          <a:p>
            <a:endParaRPr lang="en-US" sz="3600" dirty="0">
              <a:solidFill>
                <a:srgbClr val="FFFF00"/>
              </a:solidFill>
              <a:latin typeface="Shivaji02" pitchFamily="2" charset="0"/>
            </a:endParaRPr>
          </a:p>
          <a:p>
            <a:endParaRPr lang="en-IN" sz="3600" dirty="0">
              <a:latin typeface="Shivaji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403429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6705600"/>
          </a:xfrm>
        </p:spPr>
        <p:txBody>
          <a:bodyPr/>
          <a:lstStyle/>
          <a:p>
            <a:pPr algn="ctr"/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sz="7200" dirty="0" err="1" smtClean="0">
                <a:solidFill>
                  <a:schemeClr val="accent2">
                    <a:lumMod val="75000"/>
                  </a:schemeClr>
                </a:solidFill>
                <a:latin typeface="Shivaji02" pitchFamily="2" charset="0"/>
              </a:rPr>
              <a:t>maod</a:t>
            </a:r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75000"/>
                  </a:schemeClr>
                </a:solidFill>
                <a:latin typeface="Shivaji02" pitchFamily="2" charset="0"/>
              </a:rPr>
              <a:t>Qaatu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Shivaji02" pitchFamily="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pyaa-ya</a:t>
            </a:r>
            <a:r>
              <a:rPr lang="en-US" dirty="0" smtClean="0">
                <a:latin typeface="Shivaji02" pitchFamily="2" charset="0"/>
              </a:rPr>
              <a:t>  : </a:t>
            </a:r>
            <a:r>
              <a:rPr lang="en-US" dirty="0" err="1" smtClean="0">
                <a:latin typeface="Shivaji02" pitchFamily="2" charset="0"/>
              </a:rPr>
              <a:t>maaMsaja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maaMsatoja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AisqakRt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vapa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vasaa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mastulauMga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maistYk</a:t>
            </a:r>
            <a:endParaRPr lang="en-US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sqaana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r>
              <a:rPr lang="en-US" dirty="0" err="1" smtClean="0">
                <a:latin typeface="Shivaji02" pitchFamily="2" charset="0"/>
              </a:rPr>
              <a:t>maodaovahnaaM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sa`aotsaaM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vaR@kaO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maUlaM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vapavahnaM</a:t>
            </a:r>
            <a:r>
              <a:rPr lang="en-US" dirty="0" smtClean="0">
                <a:latin typeface="Shivaji02" pitchFamily="2" charset="0"/>
              </a:rPr>
              <a:t> ca</a:t>
            </a:r>
            <a:r>
              <a:rPr lang="en-US" dirty="0" smtClean="0"/>
              <a:t>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ca.iva. 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10</a:t>
            </a:r>
          </a:p>
          <a:p>
            <a:r>
              <a:rPr lang="en-US" dirty="0" err="1" smtClean="0">
                <a:latin typeface="Shivaji02" pitchFamily="2" charset="0"/>
              </a:rPr>
              <a:t>maodaovahanaaM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maUlaM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vaR@kaO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kTI</a:t>
            </a:r>
            <a:r>
              <a:rPr lang="en-US" dirty="0" smtClean="0">
                <a:latin typeface="Shivaji02" pitchFamily="2" charset="0"/>
              </a:rPr>
              <a:t> ca</a:t>
            </a:r>
            <a:r>
              <a:rPr lang="en-US" dirty="0" smtClean="0"/>
              <a:t>! </a:t>
            </a:r>
            <a:r>
              <a:rPr lang="en-US" dirty="0" err="1" smtClean="0">
                <a:latin typeface="Shivaji02" pitchFamily="2" charset="0"/>
              </a:rPr>
              <a:t>maodaovaho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Wo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tyaao</a:t>
            </a:r>
            <a:r>
              <a:rPr lang="en-US" dirty="0" smtClean="0">
                <a:latin typeface="Shivaji02" pitchFamily="2" charset="0"/>
              </a:rPr>
              <a:t>-ma-</a:t>
            </a:r>
            <a:r>
              <a:rPr lang="en-US" dirty="0" err="1" smtClean="0">
                <a:latin typeface="Shivaji02" pitchFamily="2" charset="0"/>
              </a:rPr>
              <a:t>Ulama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err="1" smtClean="0">
                <a:latin typeface="Shivaji02" pitchFamily="2" charset="0"/>
              </a:rPr>
              <a:t>kTI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vaRkaO</a:t>
            </a:r>
            <a:r>
              <a:rPr lang="en-US" dirty="0" smtClean="0">
                <a:latin typeface="Shivaji02" pitchFamily="2" charset="0"/>
              </a:rPr>
              <a:t> ca</a:t>
            </a:r>
            <a:r>
              <a:rPr lang="en-US" dirty="0" smtClean="0"/>
              <a:t>! !</a:t>
            </a:r>
            <a:r>
              <a:rPr lang="en-US" dirty="0" smtClean="0">
                <a:latin typeface="Shivaji02" pitchFamily="2" charset="0"/>
              </a:rPr>
              <a:t>      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sau.Saa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9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  <a:endParaRPr lang="en-US" dirty="0" smtClean="0"/>
          </a:p>
          <a:p>
            <a:pPr marL="68580" indent="0"/>
            <a:r>
              <a:rPr lang="en-US" sz="3200" dirty="0" smtClean="0"/>
              <a:t>  </a:t>
            </a:r>
            <a:r>
              <a:rPr lang="en-US" dirty="0" err="1" smtClean="0">
                <a:latin typeface="Shivaji02" pitchFamily="2" charset="0"/>
              </a:rPr>
              <a:t>tRtIyaa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maodaoQara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maodao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ih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sava-BaUtanaaM</a:t>
            </a:r>
            <a:r>
              <a:rPr lang="en-US" dirty="0" smtClean="0">
                <a:latin typeface="Shivaji02" pitchFamily="2" charset="0"/>
              </a:rPr>
              <a:t> ]</a:t>
            </a:r>
            <a:r>
              <a:rPr lang="en-US" dirty="0" err="1" smtClean="0">
                <a:latin typeface="Shivaji02" pitchFamily="2" charset="0"/>
              </a:rPr>
              <a:t>drsqama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err="1" smtClean="0">
                <a:latin typeface="Shivaji02" pitchFamily="2" charset="0"/>
              </a:rPr>
              <a:t>ANvaisqaYau</a:t>
            </a:r>
            <a:r>
              <a:rPr lang="en-US" dirty="0" smtClean="0">
                <a:latin typeface="Shivaji02" pitchFamily="2" charset="0"/>
              </a:rPr>
              <a:t> ca </a:t>
            </a:r>
            <a:r>
              <a:rPr lang="en-US" dirty="0" err="1" smtClean="0">
                <a:latin typeface="Shivaji02" pitchFamily="2" charset="0"/>
              </a:rPr>
              <a:t>mah%sau</a:t>
            </a:r>
            <a:r>
              <a:rPr lang="en-US" dirty="0" smtClean="0">
                <a:latin typeface="Shivaji02" pitchFamily="2" charset="0"/>
              </a:rPr>
              <a:t> ca                     </a:t>
            </a:r>
            <a:r>
              <a:rPr lang="en-US" dirty="0" err="1" smtClean="0">
                <a:latin typeface="Shivaji02" pitchFamily="2" charset="0"/>
              </a:rPr>
              <a:t>majjaa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Bavaint</a:t>
            </a:r>
            <a:r>
              <a:rPr lang="en-US" dirty="0" smtClean="0"/>
              <a:t>! </a:t>
            </a:r>
            <a:r>
              <a:rPr lang="en-US" dirty="0" err="1" smtClean="0">
                <a:latin typeface="Shivaji02" pitchFamily="2" charset="0"/>
              </a:rPr>
              <a:t>sqaUlaaisqaYau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ivaSaoYaoNa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majjaa%vaByaMtraiEat</a:t>
            </a:r>
            <a:r>
              <a:rPr lang="en-US" dirty="0" smtClean="0">
                <a:latin typeface="Shivaji02" pitchFamily="2" charset="0"/>
              </a:rPr>
              <a:t>:</a:t>
            </a:r>
            <a:r>
              <a:rPr lang="en-US" dirty="0" smtClean="0"/>
              <a:t>! </a:t>
            </a:r>
            <a:r>
              <a:rPr lang="en-US" dirty="0" err="1" smtClean="0">
                <a:latin typeface="Shivaji02" pitchFamily="2" charset="0"/>
              </a:rPr>
              <a:t>AqaotroYau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savao-Yau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sar@tM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maod</a:t>
            </a:r>
            <a:r>
              <a:rPr lang="en-US" dirty="0" smtClean="0">
                <a:latin typeface="Shivaji02" pitchFamily="2" charset="0"/>
              </a:rPr>
              <a:t> ]</a:t>
            </a:r>
            <a:r>
              <a:rPr lang="en-US" dirty="0" err="1" smtClean="0">
                <a:latin typeface="Shivaji02" pitchFamily="2" charset="0"/>
              </a:rPr>
              <a:t>cyauto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 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sau.Saa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4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pPr marL="6858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p`maaNa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dirty="0" smtClean="0">
                <a:latin typeface="Shivaji02" pitchFamily="2" charset="0"/>
              </a:rPr>
              <a:t>2 </a:t>
            </a:r>
            <a:r>
              <a:rPr lang="en-US" dirty="0" err="1" smtClean="0">
                <a:latin typeface="Shivaji02" pitchFamily="2" charset="0"/>
              </a:rPr>
              <a:t>AMjalaI</a:t>
            </a:r>
            <a:r>
              <a:rPr lang="en-US" dirty="0" smtClean="0">
                <a:latin typeface="Shivaji02" pitchFamily="2" charset="0"/>
              </a:rPr>
              <a:t>    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p`kar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dirty="0" err="1" smtClean="0">
                <a:latin typeface="Shivaji02" pitchFamily="2" charset="0"/>
              </a:rPr>
              <a:t>paoYya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(</a:t>
            </a:r>
            <a:r>
              <a:rPr lang="en-US" dirty="0" err="1" smtClean="0">
                <a:latin typeface="Shivaji02" pitchFamily="2" charset="0"/>
              </a:rPr>
              <a:t>sqaayaI</a:t>
            </a:r>
            <a:r>
              <a:rPr lang="en-US" dirty="0" smtClean="0"/>
              <a:t>) </a:t>
            </a:r>
            <a:r>
              <a:rPr lang="en-US" dirty="0" err="1" smtClean="0">
                <a:latin typeface="Shivaji02" pitchFamily="2" charset="0"/>
              </a:rPr>
              <a:t>va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paoYak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(</a:t>
            </a:r>
            <a:r>
              <a:rPr lang="en-US" dirty="0" err="1" smtClean="0">
                <a:latin typeface="Shivaji02" pitchFamily="2" charset="0"/>
              </a:rPr>
              <a:t>AsqaayaI</a:t>
            </a:r>
            <a:r>
              <a:rPr lang="en-US" dirty="0" smtClean="0"/>
              <a:t>)</a:t>
            </a:r>
            <a:endParaRPr lang="en-US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sva$p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dirty="0" err="1" smtClean="0">
                <a:latin typeface="Shivaji02" pitchFamily="2" charset="0"/>
              </a:rPr>
              <a:t>maodao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jalapRiqavyaa%makma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smtClean="0"/>
              <a:t>! 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8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BaanaumatI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Tika</a:t>
            </a:r>
            <a:endParaRPr lang="en-US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d`vaQaatao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isqaranmaaMsaanmaodsa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saMBava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kqama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smtClean="0"/>
              <a:t>!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ca.iva. 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24</a:t>
            </a:r>
            <a:endParaRPr lang="en-US" dirty="0" smtClean="0">
              <a:latin typeface="Shivaji02" pitchFamily="2" charset="0"/>
            </a:endParaRPr>
          </a:p>
          <a:p>
            <a:pPr marL="68580" indent="0"/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svatojaao|mbaugauNaisnagQaaoid`@tM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maodao|iBajaayato</a:t>
            </a:r>
            <a:r>
              <a:rPr lang="en-US" dirty="0" smtClean="0"/>
              <a:t>!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ca.iva. 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30</a:t>
            </a:r>
            <a:endParaRPr lang="en-US" dirty="0" smtClean="0">
              <a:latin typeface="Shivaji02" pitchFamily="2" charset="0"/>
            </a:endParaRPr>
          </a:p>
          <a:p>
            <a:pPr marL="68580" indent="0"/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yanmaaMsaM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svaaignanaa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p@vaM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tnmaod</a:t>
            </a:r>
            <a:r>
              <a:rPr lang="en-US" dirty="0" smtClean="0">
                <a:latin typeface="Shivaji02" pitchFamily="2" charset="0"/>
              </a:rPr>
              <a:t> [it </a:t>
            </a:r>
            <a:r>
              <a:rPr lang="en-US" dirty="0" err="1" smtClean="0">
                <a:latin typeface="Shivaji02" pitchFamily="2" charset="0"/>
              </a:rPr>
              <a:t>kqyato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 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Baa.p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`.</a:t>
            </a:r>
          </a:p>
          <a:p>
            <a:pPr marL="68580" indent="0"/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svastojaao_|mbaugauNaisnagQaaoid`@tM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maodao|iBajaayato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ca.ica. 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30 </a:t>
            </a:r>
          </a:p>
          <a:p>
            <a:pPr marL="68580" indent="0"/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tdova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gau</a:t>
            </a:r>
            <a:r>
              <a:rPr lang="en-US" dirty="0" smtClean="0">
                <a:latin typeface="Shivaji02" pitchFamily="2" charset="0"/>
              </a:rPr>
              <a:t>$ </a:t>
            </a:r>
            <a:r>
              <a:rPr lang="en-US" dirty="0" err="1" smtClean="0">
                <a:latin typeface="Shivaji02" pitchFamily="2" charset="0"/>
              </a:rPr>
              <a:t>isnagQaM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balakayaa</a:t>
            </a:r>
            <a:r>
              <a:rPr lang="en-US" dirty="0" smtClean="0">
                <a:latin typeface="Shivaji02" pitchFamily="2" charset="0"/>
              </a:rPr>
              <a:t>-it </a:t>
            </a:r>
            <a:r>
              <a:rPr lang="en-US" dirty="0" err="1" smtClean="0">
                <a:latin typeface="Shivaji02" pitchFamily="2" charset="0"/>
              </a:rPr>
              <a:t>baRhNama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smtClean="0"/>
              <a:t>! 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Baa.p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`.</a:t>
            </a:r>
          </a:p>
          <a:p>
            <a:pPr marL="68580" indent="0">
              <a:buNone/>
            </a:pPr>
            <a:endParaRPr lang="en-US" dirty="0" smtClean="0">
              <a:solidFill>
                <a:srgbClr val="FFFF00"/>
              </a:solidFill>
              <a:latin typeface="Shivaji02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kma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- : </a:t>
            </a:r>
          </a:p>
          <a:p>
            <a:r>
              <a:rPr lang="en-US" sz="2800" dirty="0" err="1" smtClean="0">
                <a:latin typeface="Shivaji02" pitchFamily="2" charset="0"/>
              </a:rPr>
              <a:t>maod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snaohsvaodaO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dRZ%vaM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puiYTmasqnaaMca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5</a:t>
            </a:r>
          </a:p>
          <a:p>
            <a:r>
              <a:rPr lang="en-US" sz="2800" dirty="0" err="1" smtClean="0">
                <a:latin typeface="Shivaji02" pitchFamily="2" charset="0"/>
              </a:rPr>
              <a:t>snaoh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maodsa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EaoYz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kma</a:t>
            </a:r>
            <a:r>
              <a:rPr lang="en-US" sz="2800" dirty="0" smtClean="0">
                <a:latin typeface="Shivaji02" pitchFamily="2" charset="0"/>
              </a:rPr>
              <a:t>- </a:t>
            </a:r>
            <a:r>
              <a:rPr lang="en-US" sz="2800" dirty="0" smtClean="0"/>
              <a:t>!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4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-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snaayau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saMQaIbaMQa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mala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–</a:t>
            </a:r>
            <a:r>
              <a:rPr lang="en-US" sz="2800" dirty="0" smtClean="0">
                <a:latin typeface="Shivaji02" pitchFamily="2" charset="0"/>
              </a:rPr>
              <a:t> svaod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]%p&lt;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aIkala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-</a:t>
            </a:r>
            <a:r>
              <a:rPr lang="en-US" sz="2800" dirty="0" smtClean="0">
                <a:latin typeface="Shivaji02" pitchFamily="2" charset="0"/>
              </a:rPr>
              <a:t> 15 to 20 </a:t>
            </a:r>
            <a:r>
              <a:rPr lang="en-US" sz="2800" dirty="0" err="1" smtClean="0">
                <a:latin typeface="Shivaji02" pitchFamily="2" charset="0"/>
              </a:rPr>
              <a:t>idvasa</a:t>
            </a:r>
            <a:endParaRPr lang="en-US" sz="2800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]%p&lt;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aI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600" dirty="0" err="1" smtClean="0">
                <a:latin typeface="Shivaji02" pitchFamily="2" charset="0"/>
              </a:rPr>
              <a:t>paoYak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maod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smtClean="0"/>
              <a:t>+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maodaigna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smtClean="0"/>
              <a:t>=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malaBaaga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smtClean="0"/>
              <a:t>+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sqaayaI</a:t>
            </a:r>
            <a:r>
              <a:rPr lang="en-US" sz="2600" dirty="0" smtClean="0"/>
              <a:t>(</a:t>
            </a:r>
            <a:r>
              <a:rPr lang="en-US" sz="2600" dirty="0" err="1" smtClean="0">
                <a:latin typeface="Shivaji02" pitchFamily="2" charset="0"/>
              </a:rPr>
              <a:t>paoYya</a:t>
            </a:r>
            <a:r>
              <a:rPr lang="en-US" sz="2600" dirty="0" smtClean="0"/>
              <a:t>) +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AsqaayaI</a:t>
            </a:r>
            <a:r>
              <a:rPr lang="en-US" sz="2600" dirty="0" smtClean="0"/>
              <a:t>(</a:t>
            </a:r>
            <a:r>
              <a:rPr lang="en-US" sz="2600" dirty="0" err="1" smtClean="0">
                <a:latin typeface="Shivaji02" pitchFamily="2" charset="0"/>
              </a:rPr>
              <a:t>paoYakaisqa</a:t>
            </a:r>
            <a:r>
              <a:rPr lang="en-US" sz="2600" dirty="0" smtClean="0"/>
              <a:t>)</a:t>
            </a:r>
            <a:r>
              <a:rPr lang="en-US" sz="2600" dirty="0" smtClean="0"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maodvaRiQd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laxaNa</a:t>
            </a:r>
            <a:r>
              <a:rPr lang="en-US" sz="2800" dirty="0" smtClean="0">
                <a:latin typeface="Shivaji02" pitchFamily="2" charset="0"/>
              </a:rPr>
              <a:t>o :</a:t>
            </a:r>
          </a:p>
          <a:p>
            <a:pPr marL="68580" indent="0"/>
            <a:r>
              <a:rPr lang="en-US" sz="2800" dirty="0" err="1" smtClean="0">
                <a:latin typeface="Shivaji02" pitchFamily="2" charset="0"/>
              </a:rPr>
              <a:t>maod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isnagQaaMgatamaudrpaSva-vaRiQdM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kasaSvaasaaidna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err="1" smtClean="0">
                <a:latin typeface="Shivaji02" pitchFamily="2" charset="0"/>
              </a:rPr>
              <a:t>daOga-MQya</a:t>
            </a:r>
            <a:r>
              <a:rPr lang="en-US" sz="2800" dirty="0" smtClean="0">
                <a:latin typeface="Shivaji02" pitchFamily="2" charset="0"/>
              </a:rPr>
              <a:t> ca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</a:p>
          <a:p>
            <a:pPr marL="68580" indent="0"/>
            <a:r>
              <a:rPr lang="en-US" sz="2800" dirty="0" err="1" smtClean="0">
                <a:latin typeface="Shivaji02" pitchFamily="2" charset="0"/>
              </a:rPr>
              <a:t>tWnmaodstqaa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Eamama</a:t>
            </a:r>
            <a:r>
              <a:rPr lang="en-US" sz="2800" dirty="0" smtClean="0">
                <a:latin typeface="Shivaji02" pitchFamily="2" charset="0"/>
              </a:rPr>
              <a:t>\</a:t>
            </a:r>
            <a:r>
              <a:rPr lang="en-US" sz="2800" dirty="0" smtClean="0"/>
              <a:t>! </a:t>
            </a:r>
            <a:r>
              <a:rPr lang="en-US" sz="2800" dirty="0" err="1" smtClean="0">
                <a:latin typeface="Shivaji02" pitchFamily="2" charset="0"/>
              </a:rPr>
              <a:t>Alpo|ip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caoiYTto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SvaasaM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isfkstnaaodrlambanama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\</a:t>
            </a:r>
            <a:r>
              <a:rPr lang="en-US" sz="2800" dirty="0" smtClean="0"/>
              <a:t>!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10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11</a:t>
            </a:r>
          </a:p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maodxaya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laxaNao :</a:t>
            </a: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maodisa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svapnaM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kTyaa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PlaIh</a:t>
            </a:r>
            <a:r>
              <a:rPr lang="en-US" sz="2800" dirty="0" smtClean="0">
                <a:latin typeface="Shivaji02" pitchFamily="2" charset="0"/>
              </a:rPr>
              <a:t>\</a:t>
            </a:r>
            <a:r>
              <a:rPr lang="en-US" sz="2800" dirty="0" err="1" smtClean="0">
                <a:latin typeface="Shivaji02" pitchFamily="2" charset="0"/>
              </a:rPr>
              <a:t>naao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vaRiQd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kRSaaMgata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18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saMiQanaaM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sfuTnaM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glaainarxNaaorayaasa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eva</a:t>
            </a:r>
            <a:r>
              <a:rPr lang="en-US" sz="2800" dirty="0" smtClean="0">
                <a:latin typeface="Shivaji02" pitchFamily="2" charset="0"/>
              </a:rPr>
              <a:t> ca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  </a:t>
            </a:r>
            <a:r>
              <a:rPr lang="en-US" sz="2800" dirty="0" err="1" smtClean="0">
                <a:latin typeface="Shivaji02" pitchFamily="2" charset="0"/>
              </a:rPr>
              <a:t>laxaNaM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maodisa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xaINao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tnau%vaM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caaodrsya</a:t>
            </a:r>
            <a:r>
              <a:rPr lang="en-US" sz="2800" dirty="0" smtClean="0">
                <a:latin typeface="Shivaji02" pitchFamily="2" charset="0"/>
              </a:rPr>
              <a:t> ca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17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66</a:t>
            </a: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maodxayao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PlaIhaiBavaRiQd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saMiQaSaUnyata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raOxyaM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maodurmaaMsa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p`aqa-naa</a:t>
            </a:r>
            <a:r>
              <a:rPr lang="en-US" sz="2800" dirty="0" smtClean="0">
                <a:latin typeface="Shivaji02" pitchFamily="2" charset="0"/>
              </a:rPr>
              <a:t> ca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                                         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pPr marL="68580" indent="0">
              <a:buNone/>
            </a:pP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endParaRPr lang="en-US" sz="24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endParaRPr lang="en-IN" dirty="0" smtClean="0">
              <a:latin typeface="Shivaji02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hivaji02" pitchFamily="2" charset="0"/>
              </a:rPr>
              <a:t>maodsaar</a:t>
            </a:r>
            <a:endParaRPr lang="en-US" dirty="0">
              <a:latin typeface="Shivaji0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83560"/>
            <a:ext cx="8763000" cy="4572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Shivaji02" pitchFamily="2" charset="0"/>
              </a:rPr>
              <a:t>vaNa-svarnao~akoSalaaomanaKdMtaOYzmaU~apurIYaoYau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ivaSaoYat</a:t>
            </a:r>
            <a:r>
              <a:rPr lang="en-US" sz="3600" dirty="0" smtClean="0">
                <a:latin typeface="Shivaji02" pitchFamily="2" charset="0"/>
              </a:rPr>
              <a:t>: </a:t>
            </a:r>
            <a:r>
              <a:rPr lang="en-US" sz="3600" dirty="0" err="1" smtClean="0">
                <a:latin typeface="Shivaji02" pitchFamily="2" charset="0"/>
              </a:rPr>
              <a:t>maod</a:t>
            </a:r>
            <a:r>
              <a:rPr lang="en-US" sz="3600" dirty="0" smtClean="0">
                <a:latin typeface="Shivaji02" pitchFamily="2" charset="0"/>
              </a:rPr>
              <a:t>: </a:t>
            </a:r>
            <a:r>
              <a:rPr lang="en-US" sz="3600" dirty="0" err="1" smtClean="0">
                <a:latin typeface="Shivaji02" pitchFamily="2" charset="0"/>
              </a:rPr>
              <a:t>maod:saaraNaama</a:t>
            </a:r>
            <a:r>
              <a:rPr lang="en-US" sz="3600" dirty="0" smtClean="0">
                <a:latin typeface="Shivaji02" pitchFamily="2" charset="0"/>
              </a:rPr>
              <a:t>\</a:t>
            </a:r>
            <a:r>
              <a:rPr lang="en-US" sz="3600" dirty="0" smtClean="0"/>
              <a:t> ! </a:t>
            </a:r>
            <a:r>
              <a:rPr lang="en-US" sz="3600" dirty="0" err="1" smtClean="0">
                <a:latin typeface="Shivaji02" pitchFamily="2" charset="0"/>
              </a:rPr>
              <a:t>saa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saarta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ivatOSvaya-sauKaopBaaogap`danaaina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Aaja-vama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 err="1" smtClean="0">
                <a:latin typeface="Shivaji02" pitchFamily="2" charset="0"/>
              </a:rPr>
              <a:t>saukumaaraopcaartama</a:t>
            </a:r>
            <a:r>
              <a:rPr lang="en-US" sz="3600" dirty="0" smtClean="0">
                <a:latin typeface="Shivaji02" pitchFamily="2" charset="0"/>
              </a:rPr>
              <a:t>\ </a:t>
            </a:r>
            <a:r>
              <a:rPr lang="en-US" sz="3600" dirty="0" err="1" smtClean="0">
                <a:latin typeface="Shivaji02" pitchFamily="2" charset="0"/>
              </a:rPr>
              <a:t>AacaYTo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smtClean="0"/>
              <a:t>! ! 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ca.iva.8</a:t>
            </a:r>
            <a:r>
              <a:rPr lang="en-US" sz="3600" dirty="0" smtClean="0">
                <a:solidFill>
                  <a:srgbClr val="FFFF00"/>
                </a:solidFill>
              </a:rPr>
              <a:t>/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106</a:t>
            </a:r>
          </a:p>
          <a:p>
            <a:r>
              <a:rPr lang="en-US" sz="3600" dirty="0" err="1" smtClean="0">
                <a:latin typeface="Shivaji02" pitchFamily="2" charset="0"/>
              </a:rPr>
              <a:t>isnagQamaU~asvaodsvarM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baRhcCSarIrmaayaasaihYNau</a:t>
            </a:r>
            <a:r>
              <a:rPr lang="en-US" sz="3600" dirty="0" smtClean="0">
                <a:latin typeface="Shivaji02" pitchFamily="2" charset="0"/>
              </a:rPr>
              <a:t> </a:t>
            </a:r>
            <a:r>
              <a:rPr lang="en-US" sz="3600" dirty="0" err="1" smtClean="0">
                <a:latin typeface="Shivaji02" pitchFamily="2" charset="0"/>
              </a:rPr>
              <a:t>maodsaa</a:t>
            </a:r>
            <a:r>
              <a:rPr lang="en-US" sz="3600" dirty="0" smtClean="0"/>
              <a:t> ! 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sau.saU.35</a:t>
            </a:r>
            <a:r>
              <a:rPr lang="en-US" sz="3600" dirty="0" smtClean="0">
                <a:solidFill>
                  <a:srgbClr val="FFFF00"/>
                </a:solidFill>
              </a:rPr>
              <a:t>/</a:t>
            </a:r>
            <a:r>
              <a:rPr lang="en-US" sz="3600" dirty="0" smtClean="0">
                <a:solidFill>
                  <a:srgbClr val="FFFF00"/>
                </a:solidFill>
                <a:latin typeface="Shivaji02" pitchFamily="2" charset="0"/>
              </a:rPr>
              <a:t>16</a:t>
            </a:r>
            <a:endParaRPr lang="en-US" sz="3600" dirty="0">
              <a:latin typeface="Shivaji02" pitchFamily="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6629400"/>
          </a:xfrm>
        </p:spPr>
        <p:txBody>
          <a:bodyPr/>
          <a:lstStyle/>
          <a:p>
            <a:pPr algn="ctr"/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>
                <a:latin typeface="Shivaji02" pitchFamily="2" charset="0"/>
              </a:rPr>
              <a:t/>
            </a:r>
            <a:br>
              <a:rPr lang="en-US" dirty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>
                <a:latin typeface="Shivaji02" pitchFamily="2" charset="0"/>
              </a:rPr>
              <a:t/>
            </a:r>
            <a:br>
              <a:rPr lang="en-US" dirty="0">
                <a:latin typeface="Shivaji02" pitchFamily="2" charset="0"/>
              </a:rPr>
            </a:br>
            <a:r>
              <a:rPr lang="en-US" sz="5400" dirty="0" err="1" smtClean="0">
                <a:latin typeface="Shivaji02" pitchFamily="2" charset="0"/>
              </a:rPr>
              <a:t>Aisqa</a:t>
            </a:r>
            <a:r>
              <a:rPr lang="en-US" sz="5400" dirty="0" smtClean="0">
                <a:latin typeface="Shivaji02" pitchFamily="2" charset="0"/>
              </a:rPr>
              <a:t> </a:t>
            </a:r>
            <a:r>
              <a:rPr lang="en-US" sz="5400" dirty="0" err="1" smtClean="0">
                <a:latin typeface="Shivaji02" pitchFamily="2" charset="0"/>
              </a:rPr>
              <a:t>Qaatu</a:t>
            </a:r>
            <a:r>
              <a:rPr lang="en-US" dirty="0" smtClean="0">
                <a:latin typeface="Shivaji02" pitchFamily="2" charset="0"/>
              </a:rPr>
              <a:t> </a:t>
            </a:r>
            <a:endParaRPr lang="en-IN" dirty="0">
              <a:latin typeface="Shivaji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819365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pyaa-ya</a:t>
            </a:r>
            <a:r>
              <a:rPr lang="en-US" sz="2800" dirty="0">
                <a:latin typeface="Shivaji02" pitchFamily="2" charset="0"/>
              </a:rPr>
              <a:t>  : </a:t>
            </a:r>
            <a:r>
              <a:rPr lang="en-US" sz="2800" dirty="0" err="1" smtClean="0">
                <a:latin typeface="Shivaji02" pitchFamily="2" charset="0"/>
              </a:rPr>
              <a:t>kIksa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kulya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hD</a:t>
            </a:r>
            <a:r>
              <a:rPr lang="en-US" sz="2800" dirty="0" smtClean="0">
                <a:latin typeface="Shivaji02" pitchFamily="2" charset="0"/>
              </a:rPr>
              <a:t>\</a:t>
            </a:r>
            <a:r>
              <a:rPr lang="en-US" sz="2800" dirty="0" err="1" smtClean="0">
                <a:latin typeface="Shivaji02" pitchFamily="2" charset="0"/>
              </a:rPr>
              <a:t>Dma</a:t>
            </a:r>
            <a:r>
              <a:rPr lang="en-US" sz="2800" dirty="0" smtClean="0">
                <a:latin typeface="Shivaji02" pitchFamily="2" charset="0"/>
              </a:rPr>
              <a:t>\</a:t>
            </a:r>
            <a:endParaRPr lang="en-US" sz="2800" dirty="0">
              <a:latin typeface="Shivaji02" pitchFamily="2" charset="0"/>
            </a:endParaRPr>
          </a:p>
          <a:p>
            <a:pPr>
              <a:buNone/>
            </a:pP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sqaana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r>
              <a:rPr lang="en-US" sz="2800" dirty="0" err="1" smtClean="0">
                <a:latin typeface="Shivaji02" pitchFamily="2" charset="0"/>
              </a:rPr>
              <a:t>AisqavahnaaM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sa`aotsaaM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maodaomaUlaM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jaGanaM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ca</a:t>
            </a:r>
            <a:r>
              <a:rPr lang="en-US" sz="2800" dirty="0"/>
              <a:t>!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ca.iva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]%p&lt;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aI</a:t>
            </a:r>
            <a:r>
              <a:rPr lang="en-US" sz="2800" dirty="0" smtClean="0">
                <a:latin typeface="Shivaji02" pitchFamily="2" charset="0"/>
              </a:rPr>
              <a:t> : </a:t>
            </a:r>
            <a:r>
              <a:rPr lang="en-US" sz="2800" dirty="0" err="1" smtClean="0">
                <a:latin typeface="Shivaji02" pitchFamily="2" charset="0"/>
              </a:rPr>
              <a:t>paoYak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Aisqa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+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Asqyaaigna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=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malaBaaga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+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sqaayaI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paoYya</a:t>
            </a:r>
            <a:r>
              <a:rPr lang="en-US" sz="2800" dirty="0" smtClean="0"/>
              <a:t>) +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AsqaayaI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paoYak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majjaa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hivaji02" pitchFamily="2" charset="0"/>
              </a:rPr>
              <a:t> </a:t>
            </a:r>
            <a:endParaRPr lang="en-US" sz="2800" dirty="0"/>
          </a:p>
          <a:p>
            <a:pPr marL="68580" indent="0"/>
            <a:r>
              <a:rPr lang="en-US" sz="2800" dirty="0"/>
              <a:t>  </a:t>
            </a:r>
            <a:r>
              <a:rPr lang="en-US" sz="2800" dirty="0" err="1" smtClean="0">
                <a:latin typeface="Shivaji02" pitchFamily="2" charset="0"/>
              </a:rPr>
              <a:t>pRiqavyagnyaainalaadInaaM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saMGaat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SlaoYmaNaakRt</a:t>
            </a:r>
            <a:r>
              <a:rPr lang="en-US" sz="2800" dirty="0" smtClean="0">
                <a:latin typeface="Shivaji02" pitchFamily="2" charset="0"/>
              </a:rPr>
              <a:t>:</a:t>
            </a:r>
            <a:r>
              <a:rPr lang="en-US" sz="2800" dirty="0" smtClean="0"/>
              <a:t>! </a:t>
            </a:r>
          </a:p>
          <a:p>
            <a:pPr marL="68580" indent="0">
              <a:buNone/>
            </a:pP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Kr%vaM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p`krao%yasya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jaatyao|isqa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ttao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naRNaama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/>
              <a:t>! !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31</a:t>
            </a:r>
            <a:endParaRPr lang="en-US" sz="28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p`maaNa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800" dirty="0" smtClean="0">
                <a:latin typeface="Shivaji02" pitchFamily="2" charset="0"/>
              </a:rPr>
              <a:t>360 ca.AaQau.306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p`kar 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: </a:t>
            </a:r>
            <a:r>
              <a:rPr lang="en-US" sz="2800" dirty="0" err="1">
                <a:latin typeface="Shivaji02" pitchFamily="2" charset="0"/>
              </a:rPr>
              <a:t>paoYya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(</a:t>
            </a:r>
            <a:r>
              <a:rPr lang="en-US" sz="2800" dirty="0" err="1">
                <a:latin typeface="Shivaji02" pitchFamily="2" charset="0"/>
              </a:rPr>
              <a:t>sqaayaI</a:t>
            </a:r>
            <a:r>
              <a:rPr lang="en-US" sz="2800" dirty="0"/>
              <a:t>) </a:t>
            </a:r>
            <a:r>
              <a:rPr lang="en-US" sz="2800" dirty="0" err="1">
                <a:latin typeface="Shivaji02" pitchFamily="2" charset="0"/>
              </a:rPr>
              <a:t>va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paoYak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(</a:t>
            </a:r>
            <a:r>
              <a:rPr lang="en-US" sz="2800" dirty="0" err="1">
                <a:latin typeface="Shivaji02" pitchFamily="2" charset="0"/>
              </a:rPr>
              <a:t>AsqaayaI</a:t>
            </a:r>
            <a:r>
              <a:rPr lang="en-US" sz="2800" dirty="0" smtClean="0"/>
              <a:t>)   </a:t>
            </a:r>
            <a:r>
              <a:rPr lang="en-US" sz="2800" dirty="0" err="1" smtClean="0">
                <a:latin typeface="Shivaji02" pitchFamily="2" charset="0"/>
              </a:rPr>
              <a:t>kpala</a:t>
            </a:r>
            <a:r>
              <a:rPr lang="en-US" sz="2800" dirty="0" smtClean="0">
                <a:latin typeface="Shivaji02" pitchFamily="2" charset="0"/>
              </a:rPr>
              <a:t> $</a:t>
            </a:r>
            <a:r>
              <a:rPr lang="en-US" sz="2800" dirty="0" err="1" smtClean="0">
                <a:latin typeface="Shivaji02" pitchFamily="2" charset="0"/>
              </a:rPr>
              <a:t>cak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t$Na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valaya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nalak</a:t>
            </a:r>
            <a:endParaRPr lang="en-US" sz="28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sva$p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: </a:t>
            </a:r>
            <a:endParaRPr lang="en-US" sz="28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err="1" smtClean="0">
                <a:latin typeface="Shivaji02" pitchFamily="2" charset="0"/>
              </a:rPr>
              <a:t>AisqapRiqavyainalaa%makma</a:t>
            </a:r>
            <a:r>
              <a:rPr lang="en-US" sz="2800" dirty="0" smtClean="0">
                <a:latin typeface="Shivaji02" pitchFamily="2" charset="0"/>
              </a:rPr>
              <a:t>\ </a:t>
            </a:r>
            <a:r>
              <a:rPr lang="en-US" sz="2800" dirty="0" smtClean="0"/>
              <a:t>!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sau.saU.Baa.TI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8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sava-Qaatut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kizNatma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dRZ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saarBaUt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Sau@la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vaNaI</a:t>
            </a:r>
            <a:r>
              <a:rPr lang="en-US" sz="2800" dirty="0" smtClean="0">
                <a:latin typeface="Shivaji02" pitchFamily="2" charset="0"/>
              </a:rPr>
              <a:t>- </a:t>
            </a:r>
            <a:r>
              <a:rPr lang="en-US" sz="2800" dirty="0" err="1" smtClean="0">
                <a:latin typeface="Shivaji02" pitchFamily="2" charset="0"/>
              </a:rPr>
              <a:t>saicCd</a:t>
            </a:r>
            <a:r>
              <a:rPr lang="en-US" sz="2800" dirty="0" smtClean="0">
                <a:latin typeface="Shivaji02" pitchFamily="2" charset="0"/>
              </a:rPr>
              <a:t>`. </a:t>
            </a:r>
            <a:r>
              <a:rPr lang="en-US" sz="2800" dirty="0" err="1" smtClean="0">
                <a:latin typeface="Shivaji02" pitchFamily="2" charset="0"/>
              </a:rPr>
              <a:t>pRqvaI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vaayaup`Qaana</a:t>
            </a:r>
            <a:r>
              <a:rPr lang="en-US" sz="2800" dirty="0" smtClean="0">
                <a:latin typeface="Shivaji02" pitchFamily="2" charset="0"/>
              </a:rPr>
              <a:t> </a:t>
            </a:r>
            <a:endParaRPr lang="en-US" sz="2800" dirty="0">
              <a:latin typeface="Shivaji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537684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kma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- : </a:t>
            </a:r>
          </a:p>
          <a:p>
            <a:r>
              <a:rPr lang="en-US" sz="3200" dirty="0" err="1" smtClean="0">
                <a:latin typeface="Shivaji02" pitchFamily="2" charset="0"/>
              </a:rPr>
              <a:t>Aisqaina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dohQaarNaM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majja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puiYTM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5</a:t>
            </a:r>
          </a:p>
          <a:p>
            <a:r>
              <a:rPr lang="en-US" sz="3200" dirty="0" err="1" smtClean="0">
                <a:latin typeface="Shivaji02" pitchFamily="2" charset="0"/>
              </a:rPr>
              <a:t>QaarNaM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Asqna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>
                <a:latin typeface="Shivaji02" pitchFamily="2" charset="0"/>
              </a:rPr>
              <a:t>EaoYz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kma</a:t>
            </a:r>
            <a:r>
              <a:rPr lang="en-US" sz="3200" dirty="0">
                <a:latin typeface="Shivaji02" pitchFamily="2" charset="0"/>
              </a:rPr>
              <a:t>- </a:t>
            </a:r>
            <a:r>
              <a:rPr lang="en-US" sz="3200" dirty="0"/>
              <a:t>!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4</a:t>
            </a:r>
          </a:p>
          <a:p>
            <a:pPr marL="68580" indent="0">
              <a:buNone/>
            </a:pP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smtClean="0"/>
              <a:t>–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koSa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laaoma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SmaEaU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dMt</a:t>
            </a:r>
            <a:r>
              <a:rPr lang="en-US" sz="3200" dirty="0" smtClean="0"/>
              <a:t>(</a:t>
            </a:r>
            <a:r>
              <a:rPr lang="en-US" sz="3200" dirty="0" err="1" smtClean="0">
                <a:latin typeface="Shivaji02" pitchFamily="2" charset="0"/>
              </a:rPr>
              <a:t>Saa</a:t>
            </a:r>
            <a:r>
              <a:rPr lang="en-US" sz="3200" dirty="0" smtClean="0">
                <a:latin typeface="Shivaji02" pitchFamily="2" charset="0"/>
              </a:rPr>
              <a:t>.</a:t>
            </a:r>
            <a:r>
              <a:rPr lang="en-US" sz="3200" dirty="0" smtClean="0"/>
              <a:t>)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]%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p&lt;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aIkala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/>
              <a:t>-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smtClean="0">
                <a:latin typeface="Shivaji02" pitchFamily="2" charset="0"/>
              </a:rPr>
              <a:t>20 </a:t>
            </a:r>
            <a:r>
              <a:rPr lang="en-US" sz="3200" dirty="0">
                <a:latin typeface="Shivaji02" pitchFamily="2" charset="0"/>
              </a:rPr>
              <a:t>to </a:t>
            </a:r>
            <a:r>
              <a:rPr lang="en-US" sz="3200" dirty="0" smtClean="0">
                <a:latin typeface="Shivaji02" pitchFamily="2" charset="0"/>
              </a:rPr>
              <a:t>25 </a:t>
            </a:r>
            <a:r>
              <a:rPr lang="en-US" sz="3200" dirty="0" err="1">
                <a:latin typeface="Shivaji02" pitchFamily="2" charset="0"/>
              </a:rPr>
              <a:t>idvasa</a:t>
            </a:r>
            <a:endParaRPr lang="en-US" sz="32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AisqavaRiQd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laxaNa</a:t>
            </a:r>
            <a:r>
              <a:rPr lang="en-US" sz="3200" dirty="0" err="1">
                <a:latin typeface="Shivaji02" pitchFamily="2" charset="0"/>
              </a:rPr>
              <a:t>o</a:t>
            </a:r>
            <a:r>
              <a:rPr lang="en-US" sz="3200" dirty="0">
                <a:latin typeface="Shivaji02" pitchFamily="2" charset="0"/>
              </a:rPr>
              <a:t> :</a:t>
            </a: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Aisqa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AQyasqaIina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AiQadMtaSca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>
                <a:solidFill>
                  <a:srgbClr val="FFFF00"/>
                </a:solidFill>
              </a:rPr>
              <a:t>/</a:t>
            </a:r>
            <a:r>
              <a:rPr lang="en-US" sz="2800" dirty="0">
                <a:solidFill>
                  <a:srgbClr val="FFFF00"/>
                </a:solidFill>
                <a:latin typeface="Shivaji02" pitchFamily="2" charset="0"/>
              </a:rPr>
              <a:t>17</a:t>
            </a: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Aisqaxaya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laxaNao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pPr marL="68580" indent="0"/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Asqyaisqataod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SadnaM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dMtkoSanaKaidYau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11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19</a:t>
            </a:r>
            <a:endParaRPr lang="en-US" sz="3200" dirty="0">
              <a:solidFill>
                <a:srgbClr val="FFFF00"/>
              </a:solidFill>
            </a:endParaRPr>
          </a:p>
          <a:p>
            <a:pPr marL="68580" indent="0"/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koSalaaomanaKSmaEauiWjap`ptnaM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Eama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/>
              <a:t>!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sz="3200" dirty="0">
                <a:latin typeface="Shivaji02" pitchFamily="2" charset="0"/>
              </a:rPr>
              <a:t>  </a:t>
            </a:r>
            <a:r>
              <a:rPr lang="en-US" sz="3200" dirty="0" smtClean="0">
                <a:latin typeface="Shivaji02" pitchFamily="2" charset="0"/>
              </a:rPr>
              <a:t>&amp;</a:t>
            </a:r>
            <a:r>
              <a:rPr lang="en-US" sz="3200" dirty="0" err="1" smtClean="0">
                <a:latin typeface="Shivaji02" pitchFamily="2" charset="0"/>
              </a:rPr>
              <a:t>oyamaisqaxayao</a:t>
            </a:r>
            <a:r>
              <a:rPr lang="en-US" sz="3200" dirty="0" smtClean="0">
                <a:latin typeface="Shivaji02" pitchFamily="2" charset="0"/>
              </a:rPr>
              <a:t> $</a:t>
            </a:r>
            <a:r>
              <a:rPr lang="en-US" sz="3200" dirty="0" err="1" smtClean="0">
                <a:latin typeface="Shivaji02" pitchFamily="2" charset="0"/>
              </a:rPr>
              <a:t>pM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saMiQaSaOiqalyamaova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67</a:t>
            </a: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/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Aisqaxayao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AisqaSaUlaM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naKdntBaMgaao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raOxyaM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!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                                          </a:t>
            </a:r>
          </a:p>
          <a:p>
            <a:pPr marL="68580" indent="0">
              <a:buNone/>
            </a:pP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endParaRPr lang="en-US" sz="28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endParaRPr lang="en-IN" dirty="0">
              <a:latin typeface="Shivaji02" pitchFamily="2" charset="0"/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99760261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hivaji02" pitchFamily="2" charset="0"/>
              </a:rPr>
              <a:t>Aisqasaar</a:t>
            </a:r>
            <a:endParaRPr lang="en-IN" dirty="0">
              <a:latin typeface="Shivaji0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Shivaji02" pitchFamily="2" charset="0"/>
              </a:rPr>
              <a:t>paiYNa-gaulfjaanvari%naja~auicabaukiSar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pva-sqaUlaa:sqaUlaaisqanaKdMtaSca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AisqasaaraNaama</a:t>
            </a:r>
            <a:r>
              <a:rPr lang="en-US" sz="3200" dirty="0" smtClean="0">
                <a:latin typeface="Shivaji02" pitchFamily="2" charset="0"/>
              </a:rPr>
              <a:t>\</a:t>
            </a:r>
            <a:r>
              <a:rPr lang="en-US" sz="3200" dirty="0" smtClean="0"/>
              <a:t>! </a:t>
            </a:r>
            <a:r>
              <a:rPr lang="en-US" sz="3200" dirty="0" smtClean="0">
                <a:latin typeface="Shivaji02" pitchFamily="2" charset="0"/>
              </a:rPr>
              <a:t>to </a:t>
            </a:r>
            <a:r>
              <a:rPr lang="en-US" sz="3200" dirty="0" err="1" smtClean="0">
                <a:latin typeface="Shivaji02" pitchFamily="2" charset="0"/>
              </a:rPr>
              <a:t>mahao%staha</a:t>
            </a:r>
            <a:r>
              <a:rPr lang="en-US" sz="3200" dirty="0" smtClean="0">
                <a:latin typeface="Shivaji02" pitchFamily="2" charset="0"/>
              </a:rPr>
              <a:t>: @</a:t>
            </a:r>
            <a:r>
              <a:rPr lang="en-US" sz="3200" dirty="0" err="1" smtClean="0">
                <a:latin typeface="Shivaji02" pitchFamily="2" charset="0"/>
              </a:rPr>
              <a:t>laoSasaha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saarisqaSarIra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Bavaint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AayauYmatMSca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 !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ca.iva.8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109</a:t>
            </a: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200" dirty="0" err="1" smtClean="0">
                <a:latin typeface="Shivaji02" pitchFamily="2" charset="0"/>
              </a:rPr>
              <a:t>mahaiSar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skMQaM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baRhd</a:t>
            </a:r>
            <a:r>
              <a:rPr lang="en-US" sz="3200" dirty="0" smtClean="0">
                <a:latin typeface="Shivaji02" pitchFamily="2" charset="0"/>
              </a:rPr>
              <a:t>\</a:t>
            </a:r>
            <a:r>
              <a:rPr lang="en-US" sz="3200" dirty="0" err="1" smtClean="0">
                <a:latin typeface="Shivaji02" pitchFamily="2" charset="0"/>
              </a:rPr>
              <a:t>dMthnvaisqanaKama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AisqaiBa</a:t>
            </a:r>
            <a:r>
              <a:rPr lang="en-US" sz="3200" dirty="0" smtClean="0">
                <a:latin typeface="Shivaji02" pitchFamily="2" charset="0"/>
              </a:rPr>
              <a:t>:</a:t>
            </a:r>
            <a:r>
              <a:rPr lang="en-US" sz="3200" dirty="0" smtClean="0"/>
              <a:t> </a:t>
            </a:r>
            <a:r>
              <a:rPr lang="en-US" sz="3200" dirty="0"/>
              <a:t>!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sau.saU.35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16</a:t>
            </a:r>
            <a:endParaRPr lang="en-US" sz="3200" dirty="0">
              <a:latin typeface="Shivaji02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7069606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QaatuMcao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paoYaNa</a:t>
            </a:r>
            <a:endParaRPr lang="en-IN" dirty="0">
              <a:solidFill>
                <a:srgbClr val="FFFF00"/>
              </a:solidFill>
              <a:latin typeface="Shivaji0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763000" cy="647700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xaIrdQaI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nyaaya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savaa</a:t>
            </a:r>
            <a:r>
              <a:rPr lang="en-US" sz="2800" dirty="0" smtClean="0">
                <a:latin typeface="Shivaji02" pitchFamily="2" charset="0"/>
              </a:rPr>
              <a:t>-%ma </a:t>
            </a:r>
            <a:r>
              <a:rPr lang="en-US" sz="2800" dirty="0" err="1" smtClean="0">
                <a:latin typeface="Shivaji02" pitchFamily="2" charset="0"/>
              </a:rPr>
              <a:t>pirNaama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k`mapirNait</a:t>
            </a:r>
            <a:endParaRPr lang="en-US" sz="2800" dirty="0" smtClean="0">
              <a:latin typeface="Shivaji02" pitchFamily="2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kodarkulyaa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nyaaya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k`ma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paoYaNa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AMSaaMSa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pirNaama</a:t>
            </a:r>
            <a:r>
              <a:rPr lang="en-US" sz="2800" dirty="0" smtClean="0">
                <a:latin typeface="Shivaji02" pitchFamily="2" charset="0"/>
              </a:rPr>
              <a:t>.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Klaokpaot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nyaaya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800" dirty="0" err="1" smtClean="0">
                <a:latin typeface="Shivaji02" pitchFamily="2" charset="0"/>
              </a:rPr>
              <a:t>pRqak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pirNaama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vaad</a:t>
            </a:r>
            <a:r>
              <a:rPr lang="en-US" sz="2800" dirty="0" smtClean="0">
                <a:latin typeface="Shivaji02" pitchFamily="2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Shivaji02" pitchFamily="2" charset="0"/>
              </a:rPr>
              <a:t> </a:t>
            </a:r>
            <a:r>
              <a:rPr lang="en-US" dirty="0" smtClean="0">
                <a:latin typeface="Shivaji02" pitchFamily="2" charset="0"/>
              </a:rPr>
              <a:t> 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ga`ah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\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ya%va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Aga`ah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\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ya%va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xaIrdQaI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nyaaya</a:t>
            </a:r>
            <a:r>
              <a:rPr lang="en-US" dirty="0" smtClean="0">
                <a:latin typeface="Shivaji02" pitchFamily="2" charset="0"/>
              </a:rPr>
              <a:t> : </a:t>
            </a:r>
            <a:r>
              <a:rPr lang="en-US" sz="2800" dirty="0" err="1" smtClean="0">
                <a:latin typeface="Shivaji02" pitchFamily="2" charset="0"/>
              </a:rPr>
              <a:t>iSavadasa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cak`d%t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Shivaji02" pitchFamily="2" charset="0"/>
              </a:rPr>
              <a:t>Aga`a</a:t>
            </a:r>
            <a:r>
              <a:rPr lang="en-US" sz="2800" dirty="0" smtClean="0">
                <a:latin typeface="Shivaji02" pitchFamily="2" charset="0"/>
              </a:rPr>
              <a:t>(</a:t>
            </a:r>
            <a:r>
              <a:rPr lang="en-US" sz="2800" dirty="0" err="1" smtClean="0">
                <a:latin typeface="Shivaji02" pitchFamily="2" charset="0"/>
              </a:rPr>
              <a:t>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err="1" smtClean="0">
                <a:latin typeface="Shivaji02" pitchFamily="2" charset="0"/>
              </a:rPr>
              <a:t>SarIr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Sauk`maya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haoNao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duQa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rsadRYTI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maodvaRQdI</a:t>
            </a:r>
            <a:r>
              <a:rPr lang="en-US" sz="2800" dirty="0" smtClean="0"/>
              <a:t>)  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kodarkulyaa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nyaaya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sava-ga`Mqakar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Shivaji02" pitchFamily="2" charset="0"/>
              </a:rPr>
              <a:t>ga`a</a:t>
            </a:r>
            <a:r>
              <a:rPr lang="en-US" sz="2800" dirty="0" smtClean="0">
                <a:latin typeface="Shivaji02" pitchFamily="2" charset="0"/>
              </a:rPr>
              <a:t>(</a:t>
            </a:r>
            <a:r>
              <a:rPr lang="en-US" sz="2800" dirty="0" err="1" smtClean="0">
                <a:latin typeface="Shivaji02" pitchFamily="2" charset="0"/>
              </a:rPr>
              <a:t>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Aaharrsa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vyaanavaayau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sa`aotsa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Qaa%vaagnaI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sqaulaBaaga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ANaUBaaga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malaBaaga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inamaI-tI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sava</a:t>
            </a:r>
            <a:r>
              <a:rPr lang="en-US" sz="2800" dirty="0" smtClean="0">
                <a:latin typeface="Shivaji02" pitchFamily="2" charset="0"/>
              </a:rPr>
              <a:t>- </a:t>
            </a:r>
            <a:r>
              <a:rPr lang="en-US" sz="2800" dirty="0" err="1" smtClean="0">
                <a:latin typeface="Shivaji02" pitchFamily="2" charset="0"/>
              </a:rPr>
              <a:t>Qaa%vaagnaIcaI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ik`yaa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hivaji02" pitchFamily="2" charset="0"/>
              </a:rPr>
              <a:t> 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Klaokpaot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nyaaya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DlhNa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Shivaji02" pitchFamily="2" charset="0"/>
              </a:rPr>
              <a:t>Aga`a</a:t>
            </a:r>
            <a:r>
              <a:rPr lang="en-US" sz="2800" dirty="0" smtClean="0">
                <a:latin typeface="Shivaji02" pitchFamily="2" charset="0"/>
              </a:rPr>
              <a:t>(</a:t>
            </a:r>
            <a:r>
              <a:rPr lang="en-US" sz="2800" dirty="0" err="1" smtClean="0">
                <a:latin typeface="Shivaji02" pitchFamily="2" charset="0"/>
              </a:rPr>
              <a:t>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cak`d</a:t>
            </a:r>
            <a:r>
              <a:rPr lang="en-US" sz="2800" dirty="0" smtClean="0">
                <a:latin typeface="Shivaji02" pitchFamily="2" charset="0"/>
              </a:rPr>
              <a:t>&lt;a 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Shivaji02" pitchFamily="2" charset="0"/>
              </a:rPr>
              <a:t>ga`a</a:t>
            </a:r>
            <a:r>
              <a:rPr lang="en-US" sz="2800" dirty="0" smtClean="0">
                <a:latin typeface="Shivaji02" pitchFamily="2" charset="0"/>
              </a:rPr>
              <a:t>(</a:t>
            </a:r>
            <a:r>
              <a:rPr lang="en-US" sz="2800" dirty="0" err="1" smtClean="0">
                <a:latin typeface="Shivaji02" pitchFamily="2" charset="0"/>
              </a:rPr>
              <a:t>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rsapaoYaNakalaat</a:t>
            </a:r>
            <a:r>
              <a:rPr lang="en-US" sz="2800" dirty="0" smtClean="0">
                <a:latin typeface="Shivaji02" pitchFamily="2" charset="0"/>
              </a:rPr>
              <a:t>\ ]%</a:t>
            </a:r>
            <a:r>
              <a:rPr lang="en-US" sz="2800" dirty="0" err="1" smtClean="0">
                <a:latin typeface="Shivaji02" pitchFamily="2" charset="0"/>
              </a:rPr>
              <a:t>trkalaM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rk</a:t>
            </a:r>
            <a:r>
              <a:rPr lang="en-US" sz="2800" dirty="0" smtClean="0">
                <a:latin typeface="Shivaji02" pitchFamily="2" charset="0"/>
              </a:rPr>
              <a:t>\</a:t>
            </a:r>
            <a:r>
              <a:rPr lang="en-US" sz="2800" dirty="0" err="1" smtClean="0">
                <a:latin typeface="Shivaji02" pitchFamily="2" charset="0"/>
              </a:rPr>
              <a:t>tpaoYaNaM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kaLanausaar</a:t>
            </a:r>
            <a:r>
              <a:rPr lang="en-US" sz="2800" dirty="0" smtClean="0">
                <a:latin typeface="Shivaji02" pitchFamily="2" charset="0"/>
              </a:rPr>
              <a:t> ]%</a:t>
            </a:r>
            <a:r>
              <a:rPr lang="en-US" sz="2800" dirty="0" err="1" smtClean="0">
                <a:latin typeface="Shivaji02" pitchFamily="2" charset="0"/>
              </a:rPr>
              <a:t>p%tI</a:t>
            </a:r>
            <a:r>
              <a:rPr lang="en-US" sz="2800" dirty="0" smtClean="0"/>
              <a:t>) </a:t>
            </a:r>
            <a:endParaRPr lang="en-US" sz="2800" dirty="0" smtClean="0">
              <a:latin typeface="Shivaji02" pitchFamily="2" charset="0"/>
            </a:endParaRPr>
          </a:p>
          <a:p>
            <a:pPr>
              <a:buNone/>
            </a:pPr>
            <a:endParaRPr lang="en-IN" dirty="0">
              <a:latin typeface="Shivaji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087600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6858000"/>
          </a:xfrm>
        </p:spPr>
        <p:txBody>
          <a:bodyPr/>
          <a:lstStyle/>
          <a:p>
            <a:pPr algn="ctr"/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dirty="0" smtClean="0">
                <a:latin typeface="Shivaji02" pitchFamily="2" charset="0"/>
              </a:rPr>
              <a:t/>
            </a:r>
            <a:br>
              <a:rPr lang="en-US" dirty="0" smtClean="0">
                <a:latin typeface="Shivaji02" pitchFamily="2" charset="0"/>
              </a:rPr>
            </a:br>
            <a:r>
              <a:rPr lang="en-US" sz="7200" dirty="0" err="1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majjaa</a:t>
            </a:r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7200" dirty="0" err="1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Qaatu</a:t>
            </a:r>
            <a:endParaRPr lang="en-US" sz="7200" dirty="0">
              <a:solidFill>
                <a:schemeClr val="accent4">
                  <a:lumMod val="75000"/>
                </a:schemeClr>
              </a:solidFill>
              <a:latin typeface="Shivaji02" pitchFamily="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pyaa-ya</a:t>
            </a:r>
            <a:r>
              <a:rPr lang="en-US" sz="3200" dirty="0" smtClean="0">
                <a:latin typeface="Shivaji02" pitchFamily="2" charset="0"/>
              </a:rPr>
              <a:t>  : </a:t>
            </a:r>
            <a:r>
              <a:rPr lang="en-US" dirty="0" err="1" smtClean="0">
                <a:latin typeface="Shivaji02" pitchFamily="2" charset="0"/>
              </a:rPr>
              <a:t>Aisqasnaoh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AisqasaMBava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Sauk`kr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kaOiSak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ivaSvaaima~a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ivamajjana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saar</a:t>
            </a:r>
            <a:endParaRPr lang="en-US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sqaana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pPr>
              <a:buNone/>
            </a:pPr>
            <a:r>
              <a:rPr lang="en-US" dirty="0" err="1" smtClean="0">
                <a:latin typeface="Shivaji02" pitchFamily="2" charset="0"/>
              </a:rPr>
              <a:t>majjaavahnaaM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sa`aotsaaM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Aisqaina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maUlaM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saMGayaSca</a:t>
            </a:r>
            <a:r>
              <a:rPr lang="en-US" dirty="0" smtClean="0"/>
              <a:t>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ca.iva. 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</a:p>
          <a:p>
            <a:pPr>
              <a:buNone/>
            </a:pPr>
            <a:r>
              <a:rPr lang="en-US" sz="2600" dirty="0" err="1" smtClean="0">
                <a:latin typeface="Shivaji02" pitchFamily="2" charset="0"/>
              </a:rPr>
              <a:t>mah%sau</a:t>
            </a:r>
            <a:r>
              <a:rPr lang="en-US" sz="2600" dirty="0" smtClean="0">
                <a:latin typeface="Shivaji02" pitchFamily="2" charset="0"/>
              </a:rPr>
              <a:t> ca </a:t>
            </a:r>
            <a:r>
              <a:rPr lang="en-US" sz="2600" dirty="0" smtClean="0"/>
              <a:t>(</a:t>
            </a:r>
            <a:r>
              <a:rPr lang="en-US" sz="2600" dirty="0" err="1" smtClean="0">
                <a:latin typeface="Shivaji02" pitchFamily="2" charset="0"/>
              </a:rPr>
              <a:t>AisqaYau</a:t>
            </a:r>
            <a:r>
              <a:rPr lang="en-US" sz="2600" dirty="0" smtClean="0"/>
              <a:t>) </a:t>
            </a:r>
            <a:r>
              <a:rPr lang="en-US" sz="2600" dirty="0" err="1" smtClean="0">
                <a:latin typeface="Shivaji02" pitchFamily="2" charset="0"/>
              </a:rPr>
              <a:t>majjaa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Bavait</a:t>
            </a:r>
            <a:r>
              <a:rPr lang="en-US" sz="2600" dirty="0" smtClean="0"/>
              <a:t>! </a:t>
            </a:r>
            <a:r>
              <a:rPr lang="en-US" sz="2600" dirty="0" err="1" smtClean="0">
                <a:latin typeface="Shivaji02" pitchFamily="2" charset="0"/>
              </a:rPr>
              <a:t>sqaUlaaisqaYau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ivaSaoYaoNa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majjaa</a:t>
            </a:r>
            <a:r>
              <a:rPr lang="en-US" sz="2600" dirty="0" smtClean="0">
                <a:latin typeface="Shivaji02" pitchFamily="2" charset="0"/>
              </a:rPr>
              <a:t> %</a:t>
            </a:r>
            <a:r>
              <a:rPr lang="en-US" sz="2600" dirty="0" err="1" smtClean="0">
                <a:latin typeface="Shivaji02" pitchFamily="2" charset="0"/>
              </a:rPr>
              <a:t>vaByaMtraiEat</a:t>
            </a:r>
            <a:r>
              <a:rPr lang="en-US" sz="2600" dirty="0" smtClean="0">
                <a:latin typeface="Shivaji02" pitchFamily="2" charset="0"/>
              </a:rPr>
              <a:t>:</a:t>
            </a:r>
            <a:r>
              <a:rPr lang="en-US" sz="2600" dirty="0" smtClean="0"/>
              <a:t>!!   </a:t>
            </a:r>
            <a:r>
              <a:rPr lang="en-US" sz="2600" dirty="0" smtClean="0">
                <a:solidFill>
                  <a:srgbClr val="FFFF00"/>
                </a:solidFill>
                <a:latin typeface="Shivaji02" pitchFamily="2" charset="0"/>
              </a:rPr>
              <a:t>sau.Saa.4</a:t>
            </a:r>
            <a:r>
              <a:rPr lang="en-US" sz="2600" dirty="0" smtClean="0">
                <a:solidFill>
                  <a:srgbClr val="FFFF00"/>
                </a:solidFill>
              </a:rPr>
              <a:t>/</a:t>
            </a:r>
            <a:r>
              <a:rPr lang="en-US" sz="2600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</a:p>
          <a:p>
            <a:pPr>
              <a:buNone/>
            </a:pPr>
            <a:r>
              <a:rPr lang="en-US" sz="2600" dirty="0" err="1" smtClean="0">
                <a:latin typeface="Shivaji02" pitchFamily="2" charset="0"/>
              </a:rPr>
              <a:t>tdova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smtClean="0"/>
              <a:t>(</a:t>
            </a:r>
            <a:r>
              <a:rPr lang="en-US" sz="2600" dirty="0" err="1" smtClean="0">
                <a:latin typeface="Shivaji02" pitchFamily="2" charset="0"/>
              </a:rPr>
              <a:t>maod</a:t>
            </a:r>
            <a:r>
              <a:rPr lang="en-US" sz="2600" dirty="0" smtClean="0">
                <a:latin typeface="Shivaji02" pitchFamily="2" charset="0"/>
              </a:rPr>
              <a:t>:</a:t>
            </a:r>
            <a:r>
              <a:rPr lang="en-US" sz="2600" dirty="0" smtClean="0"/>
              <a:t>)</a:t>
            </a:r>
            <a:r>
              <a:rPr lang="en-US" sz="2600" dirty="0" smtClean="0">
                <a:latin typeface="Shivaji02" pitchFamily="2" charset="0"/>
              </a:rPr>
              <a:t> ca </a:t>
            </a:r>
            <a:r>
              <a:rPr lang="en-US" sz="2600" dirty="0" err="1" smtClean="0">
                <a:latin typeface="Shivaji02" pitchFamily="2" charset="0"/>
              </a:rPr>
              <a:t>iSarisa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kpalap`itcCnnaM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maistkaK</a:t>
            </a:r>
            <a:r>
              <a:rPr lang="en-US" sz="2600" dirty="0" smtClean="0">
                <a:latin typeface="Shivaji02" pitchFamily="2" charset="0"/>
              </a:rPr>
              <a:t>\</a:t>
            </a:r>
            <a:r>
              <a:rPr lang="en-US" sz="2600" dirty="0" err="1" smtClean="0">
                <a:latin typeface="Shivaji02" pitchFamily="2" charset="0"/>
              </a:rPr>
              <a:t>yaM</a:t>
            </a:r>
            <a:r>
              <a:rPr lang="en-US" sz="2600" dirty="0" smtClean="0">
                <a:latin typeface="Shivaji02" pitchFamily="2" charset="0"/>
              </a:rPr>
              <a:t> </a:t>
            </a:r>
            <a:r>
              <a:rPr lang="en-US" sz="2600" dirty="0" err="1" smtClean="0">
                <a:latin typeface="Shivaji02" pitchFamily="2" charset="0"/>
              </a:rPr>
              <a:t>mastulauMgaaK</a:t>
            </a:r>
            <a:r>
              <a:rPr lang="en-US" sz="2600" dirty="0" smtClean="0">
                <a:latin typeface="Shivaji02" pitchFamily="2" charset="0"/>
              </a:rPr>
              <a:t>\</a:t>
            </a:r>
            <a:r>
              <a:rPr lang="en-US" sz="2600" dirty="0" err="1" smtClean="0">
                <a:latin typeface="Shivaji02" pitchFamily="2" charset="0"/>
              </a:rPr>
              <a:t>yaM</a:t>
            </a:r>
            <a:r>
              <a:rPr lang="en-US" sz="2600" dirty="0" smtClean="0">
                <a:latin typeface="Shivaji02" pitchFamily="2" charset="0"/>
              </a:rPr>
              <a:t> ca </a:t>
            </a:r>
            <a:r>
              <a:rPr lang="en-US" sz="2600" dirty="0" err="1" smtClean="0">
                <a:latin typeface="Shivaji02" pitchFamily="2" charset="0"/>
              </a:rPr>
              <a:t>sqaUlaaisqaYau</a:t>
            </a:r>
            <a:r>
              <a:rPr lang="en-US" sz="2600" dirty="0" smtClean="0">
                <a:latin typeface="Shivaji02" pitchFamily="2" charset="0"/>
              </a:rPr>
              <a:t> ca </a:t>
            </a:r>
            <a:r>
              <a:rPr lang="en-US" sz="2600" dirty="0" err="1" smtClean="0">
                <a:latin typeface="Shivaji02" pitchFamily="2" charset="0"/>
              </a:rPr>
              <a:t>majjaa</a:t>
            </a:r>
            <a:r>
              <a:rPr lang="en-US" sz="2600" dirty="0" smtClean="0"/>
              <a:t> !</a:t>
            </a:r>
            <a:r>
              <a:rPr lang="en-US" sz="26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  <a:latin typeface="Shivaji02" pitchFamily="2" charset="0"/>
              </a:rPr>
              <a:t>                                                                </a:t>
            </a:r>
            <a:r>
              <a:rPr lang="en-US" sz="2600" dirty="0" err="1" smtClean="0">
                <a:solidFill>
                  <a:srgbClr val="FFFF00"/>
                </a:solidFill>
                <a:latin typeface="Shivaji02" pitchFamily="2" charset="0"/>
              </a:rPr>
              <a:t>A.saM.Saa</a:t>
            </a:r>
            <a:r>
              <a:rPr lang="en-US" sz="2600" dirty="0" smtClean="0">
                <a:solidFill>
                  <a:srgbClr val="FFFF00"/>
                </a:solidFill>
                <a:latin typeface="Shivaji02" pitchFamily="2" charset="0"/>
              </a:rPr>
              <a:t>. 5.49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]%p&lt;</a:t>
            </a: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aI</a:t>
            </a:r>
            <a:r>
              <a:rPr lang="en-US" sz="3200" dirty="0" smtClean="0">
                <a:latin typeface="Shivaji02" pitchFamily="2" charset="0"/>
              </a:rPr>
              <a:t> : </a:t>
            </a:r>
            <a:r>
              <a:rPr lang="en-US" sz="3200" dirty="0" err="1" smtClean="0">
                <a:latin typeface="Shivaji02" pitchFamily="2" charset="0"/>
              </a:rPr>
              <a:t>paoYak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majjaa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+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majjaaigna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=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malaBaaga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+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sqaayaI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(</a:t>
            </a:r>
            <a:r>
              <a:rPr lang="en-US" sz="3200" dirty="0" err="1" smtClean="0">
                <a:latin typeface="Shivaji02" pitchFamily="2" charset="0"/>
              </a:rPr>
              <a:t>paoYya</a:t>
            </a:r>
            <a:r>
              <a:rPr lang="en-US" sz="3200" dirty="0" smtClean="0"/>
              <a:t>) +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AsqaayaI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(</a:t>
            </a:r>
            <a:r>
              <a:rPr lang="en-US" sz="3200" dirty="0" err="1" smtClean="0">
                <a:latin typeface="Shivaji02" pitchFamily="2" charset="0"/>
              </a:rPr>
              <a:t>paoYak</a:t>
            </a:r>
            <a:r>
              <a:rPr lang="en-US" sz="3200" dirty="0" smtClean="0">
                <a:latin typeface="Shivaji02" pitchFamily="2" charset="0"/>
              </a:rPr>
              <a:t> Sauk`</a:t>
            </a:r>
            <a:r>
              <a:rPr lang="en-US" sz="3200" dirty="0" smtClean="0"/>
              <a:t>)</a:t>
            </a:r>
            <a:r>
              <a:rPr lang="en-US" sz="3200" dirty="0" smtClean="0">
                <a:latin typeface="Shivaji02" pitchFamily="2" charset="0"/>
              </a:rPr>
              <a:t> </a:t>
            </a:r>
            <a:endParaRPr lang="en-US" sz="3200" dirty="0" smtClean="0"/>
          </a:p>
          <a:p>
            <a:pPr marL="68580" indent="0"/>
            <a:r>
              <a:rPr lang="en-US" sz="3200" dirty="0" smtClean="0"/>
              <a:t>  </a:t>
            </a:r>
            <a:r>
              <a:rPr lang="en-US" sz="3200" dirty="0" err="1" smtClean="0">
                <a:latin typeface="Shivaji02" pitchFamily="2" charset="0"/>
              </a:rPr>
              <a:t>maodsastaaina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pUya-nat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snaohao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majjaa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tt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smaRt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smtClean="0"/>
              <a:t>!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ca.ica. 15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32</a:t>
            </a:r>
            <a:endParaRPr lang="en-US" sz="3200" dirty="0" smtClean="0"/>
          </a:p>
          <a:p>
            <a:pPr marL="68580" indent="0">
              <a:buNone/>
            </a:pPr>
            <a:r>
              <a:rPr lang="en-US" sz="3200" dirty="0" smtClean="0">
                <a:latin typeface="Shivaji02" pitchFamily="2" charset="0"/>
              </a:rPr>
              <a:t>  </a:t>
            </a:r>
            <a:r>
              <a:rPr lang="en-US" sz="3200" dirty="0" err="1" smtClean="0">
                <a:latin typeface="Shivaji02" pitchFamily="2" charset="0"/>
              </a:rPr>
              <a:t>sqaUlaaisqaYau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ivaSaoYaoNa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majjaa</a:t>
            </a:r>
            <a:r>
              <a:rPr lang="en-US" sz="3200" dirty="0" smtClean="0">
                <a:latin typeface="Shivaji02" pitchFamily="2" charset="0"/>
              </a:rPr>
              <a:t> %</a:t>
            </a:r>
            <a:r>
              <a:rPr lang="en-US" sz="3200" dirty="0" err="1" smtClean="0">
                <a:latin typeface="Shivaji02" pitchFamily="2" charset="0"/>
              </a:rPr>
              <a:t>vaByaMtraiEat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smtClean="0"/>
              <a:t>!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 </a:t>
            </a:r>
            <a:r>
              <a:rPr lang="en-US" sz="3200" dirty="0" err="1" smtClean="0">
                <a:latin typeface="Shivaji02" pitchFamily="2" charset="0"/>
              </a:rPr>
              <a:t>AqatroYau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sava-oYau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sar@tM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maod</a:t>
            </a:r>
            <a:r>
              <a:rPr lang="en-US" sz="3200" dirty="0" smtClean="0">
                <a:latin typeface="Shivaji02" pitchFamily="2" charset="0"/>
              </a:rPr>
              <a:t> ]</a:t>
            </a:r>
            <a:r>
              <a:rPr lang="en-US" sz="3200" dirty="0" err="1" smtClean="0">
                <a:latin typeface="Shivaji02" pitchFamily="2" charset="0"/>
              </a:rPr>
              <a:t>cyato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!!  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sau.Saa.4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  <a:r>
              <a:rPr lang="en-US" sz="3200" dirty="0" smtClean="0">
                <a:solidFill>
                  <a:srgbClr val="FFFF00"/>
                </a:solidFill>
              </a:rPr>
              <a:t>-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p`maaNa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3200" dirty="0" smtClean="0">
                <a:latin typeface="Shivaji02" pitchFamily="2" charset="0"/>
              </a:rPr>
              <a:t>1 </a:t>
            </a:r>
            <a:r>
              <a:rPr lang="en-US" sz="3200" dirty="0" err="1" smtClean="0">
                <a:latin typeface="Shivaji02" pitchFamily="2" charset="0"/>
              </a:rPr>
              <a:t>AMjalaI</a:t>
            </a:r>
            <a:r>
              <a:rPr lang="en-US" sz="3200" dirty="0" smtClean="0"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p`kar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800" dirty="0" err="1" smtClean="0">
                <a:latin typeface="Shivaji02" pitchFamily="2" charset="0"/>
              </a:rPr>
              <a:t>paoYya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sqaayaI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paoYak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AsqaayaI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hivaji02" pitchFamily="2" charset="0"/>
              </a:rPr>
              <a:t>AaQauinak</a:t>
            </a:r>
            <a:r>
              <a:rPr lang="en-US" sz="2800" dirty="0" smtClean="0"/>
              <a:t>- Red &amp; Yellow bone Marrow </a:t>
            </a:r>
            <a:endParaRPr lang="en-US" sz="2800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sva$p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</a:p>
          <a:p>
            <a:pPr marL="68580" indent="0">
              <a:buNone/>
            </a:pP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A%yaMt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isnagQa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va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ipicCla</a:t>
            </a:r>
            <a:r>
              <a:rPr lang="en-US" sz="3200" dirty="0" smtClean="0">
                <a:latin typeface="Shivaji02" pitchFamily="2" charset="0"/>
              </a:rPr>
              <a:t>. </a:t>
            </a:r>
            <a:r>
              <a:rPr lang="en-US" sz="3200" dirty="0" err="1" smtClean="0">
                <a:latin typeface="Shivaji02" pitchFamily="2" charset="0"/>
              </a:rPr>
              <a:t>isnagQatomauLo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vaatkayaa</a:t>
            </a:r>
            <a:r>
              <a:rPr lang="en-US" sz="3200" dirty="0" smtClean="0">
                <a:latin typeface="Shivaji02" pitchFamily="2" charset="0"/>
              </a:rPr>
              <a:t>-cao </a:t>
            </a:r>
            <a:r>
              <a:rPr lang="en-US" sz="3200" dirty="0" err="1" smtClean="0">
                <a:latin typeface="Shivaji02" pitchFamily="2" charset="0"/>
              </a:rPr>
              <a:t>saMtulana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zovatao</a:t>
            </a:r>
            <a:r>
              <a:rPr lang="en-US" sz="3200" dirty="0" smtClean="0">
                <a:latin typeface="Shivaji02" pitchFamily="2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/>
          <a:lstStyle/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kma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- : </a:t>
            </a:r>
          </a:p>
          <a:p>
            <a:r>
              <a:rPr lang="en-US" sz="2800" dirty="0" err="1" smtClean="0">
                <a:latin typeface="Shivaji02" pitchFamily="2" charset="0"/>
              </a:rPr>
              <a:t>majjaasnaohM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balaM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Sauk`puiYTM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pUrNamasqnaaM</a:t>
            </a:r>
            <a:r>
              <a:rPr lang="en-US" sz="2800" dirty="0" smtClean="0">
                <a:latin typeface="Shivaji02" pitchFamily="2" charset="0"/>
              </a:rPr>
              <a:t> ca </a:t>
            </a:r>
            <a:r>
              <a:rPr lang="en-US" sz="2800" dirty="0" err="1" smtClean="0">
                <a:latin typeface="Shivaji02" pitchFamily="2" charset="0"/>
              </a:rPr>
              <a:t>kraoit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5</a:t>
            </a:r>
          </a:p>
          <a:p>
            <a:r>
              <a:rPr lang="en-US" sz="2800" dirty="0" err="1" smtClean="0">
                <a:latin typeface="Shivaji02" pitchFamily="2" charset="0"/>
              </a:rPr>
              <a:t>pUrNaM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majja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EaoYzM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kma</a:t>
            </a:r>
            <a:r>
              <a:rPr lang="en-US" sz="2800" dirty="0" smtClean="0">
                <a:latin typeface="Shivaji02" pitchFamily="2" charset="0"/>
              </a:rPr>
              <a:t>-</a:t>
            </a:r>
            <a:r>
              <a:rPr lang="en-US" sz="2800" dirty="0" smtClean="0"/>
              <a:t>!)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4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–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koSa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Saa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mala </a:t>
            </a:r>
            <a:r>
              <a:rPr lang="en-US" sz="2800" dirty="0" smtClean="0"/>
              <a:t>-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AixaivaT</a:t>
            </a:r>
            <a:r>
              <a:rPr lang="en-US" sz="2800" dirty="0" smtClean="0">
                <a:latin typeface="Shivaji02" pitchFamily="2" charset="0"/>
              </a:rPr>
              <a:t>\</a:t>
            </a:r>
            <a:r>
              <a:rPr lang="en-US" sz="2800" dirty="0" err="1" smtClean="0">
                <a:latin typeface="Shivaji02" pitchFamily="2" charset="0"/>
              </a:rPr>
              <a:t>snaoh</a:t>
            </a:r>
            <a:r>
              <a:rPr lang="en-US" sz="2800" dirty="0" smtClean="0">
                <a:latin typeface="Shivaji02" pitchFamily="2" charset="0"/>
              </a:rPr>
              <a:t> %</a:t>
            </a:r>
            <a:r>
              <a:rPr lang="en-US" sz="2800" dirty="0" err="1" smtClean="0">
                <a:latin typeface="Shivaji02" pitchFamily="2" charset="0"/>
              </a:rPr>
              <a:t>vak</a:t>
            </a:r>
            <a:r>
              <a:rPr lang="en-US" sz="2800" dirty="0" smtClean="0">
                <a:latin typeface="Shivaji02" pitchFamily="2" charset="0"/>
              </a:rPr>
              <a:t>\</a:t>
            </a:r>
            <a:r>
              <a:rPr lang="en-US" sz="2800" dirty="0" err="1" smtClean="0">
                <a:latin typeface="Shivaji02" pitchFamily="2" charset="0"/>
              </a:rPr>
              <a:t>snaoh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]%p&lt;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aIkala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–</a:t>
            </a:r>
            <a:r>
              <a:rPr lang="en-US" sz="2800" dirty="0" smtClean="0">
                <a:latin typeface="Shivaji02" pitchFamily="2" charset="0"/>
              </a:rPr>
              <a:t> 25 </a:t>
            </a:r>
            <a:r>
              <a:rPr lang="en-US" sz="2800" dirty="0" err="1" smtClean="0">
                <a:latin typeface="Shivaji02" pitchFamily="2" charset="0"/>
              </a:rPr>
              <a:t>idvasa</a:t>
            </a:r>
            <a:endParaRPr lang="en-US" sz="2800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majjaavaRiQd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laxaNa</a:t>
            </a:r>
            <a:r>
              <a:rPr lang="en-US" sz="2800" dirty="0" smtClean="0">
                <a:latin typeface="Shivaji02" pitchFamily="2" charset="0"/>
              </a:rPr>
              <a:t>o :</a:t>
            </a:r>
          </a:p>
          <a:p>
            <a:pPr marL="68580" indent="0"/>
            <a:r>
              <a:rPr lang="en-US" sz="2400" dirty="0" smtClean="0">
                <a:latin typeface="Shivaji02" pitchFamily="2" charset="0"/>
              </a:rPr>
              <a:t> </a:t>
            </a:r>
            <a:r>
              <a:rPr lang="en-US" sz="2400" dirty="0" err="1" smtClean="0">
                <a:latin typeface="Shivaji02" pitchFamily="2" charset="0"/>
              </a:rPr>
              <a:t>majjaa</a:t>
            </a:r>
            <a:r>
              <a:rPr lang="en-US" sz="2400" dirty="0" smtClean="0">
                <a:latin typeface="Shivaji02" pitchFamily="2" charset="0"/>
              </a:rPr>
              <a:t> </a:t>
            </a:r>
            <a:r>
              <a:rPr lang="en-US" sz="2400" dirty="0" err="1" smtClean="0">
                <a:latin typeface="Shivaji02" pitchFamily="2" charset="0"/>
              </a:rPr>
              <a:t>savaa-Mganao~agaaOrvama</a:t>
            </a:r>
            <a:r>
              <a:rPr lang="en-US" sz="2400" dirty="0" smtClean="0">
                <a:latin typeface="Shivaji02" pitchFamily="2" charset="0"/>
              </a:rPr>
              <a:t>\ </a:t>
            </a:r>
            <a:r>
              <a:rPr lang="en-US" sz="2400" dirty="0" err="1" smtClean="0">
                <a:latin typeface="Shivaji02" pitchFamily="2" charset="0"/>
              </a:rPr>
              <a:t>pva-sau</a:t>
            </a:r>
            <a:r>
              <a:rPr lang="en-US" sz="2400" dirty="0" smtClean="0">
                <a:latin typeface="Shivaji02" pitchFamily="2" charset="0"/>
              </a:rPr>
              <a:t> </a:t>
            </a:r>
            <a:r>
              <a:rPr lang="en-US" sz="2400" dirty="0" err="1" smtClean="0">
                <a:latin typeface="Shivaji02" pitchFamily="2" charset="0"/>
              </a:rPr>
              <a:t>sqaUlamaUlaaina</a:t>
            </a:r>
            <a:r>
              <a:rPr lang="en-US" sz="2400" dirty="0" smtClean="0">
                <a:latin typeface="Shivaji02" pitchFamily="2" charset="0"/>
              </a:rPr>
              <a:t> </a:t>
            </a:r>
            <a:r>
              <a:rPr lang="en-US" sz="2400" dirty="0" err="1" smtClean="0">
                <a:latin typeface="Shivaji02" pitchFamily="2" charset="0"/>
              </a:rPr>
              <a:t>kuyaa</a:t>
            </a:r>
            <a:r>
              <a:rPr lang="en-US" sz="2400" dirty="0" smtClean="0">
                <a:latin typeface="Shivaji02" pitchFamily="2" charset="0"/>
              </a:rPr>
              <a:t>-t </a:t>
            </a:r>
            <a:r>
              <a:rPr lang="en-US" sz="2400" dirty="0" err="1" smtClean="0">
                <a:latin typeface="Shivaji02" pitchFamily="2" charset="0"/>
              </a:rPr>
              <a:t>kRcC</a:t>
            </a:r>
            <a:r>
              <a:rPr lang="en-US" sz="2400" dirty="0" smtClean="0">
                <a:latin typeface="Shivaji02" pitchFamily="2" charset="0"/>
              </a:rPr>
              <a:t>/</a:t>
            </a:r>
            <a:r>
              <a:rPr lang="en-US" sz="2400" dirty="0" err="1" smtClean="0">
                <a:latin typeface="Shivaji02" pitchFamily="2" charset="0"/>
              </a:rPr>
              <a:t>aNya$MiYa</a:t>
            </a:r>
            <a:r>
              <a:rPr lang="en-US" sz="2400" dirty="0" smtClean="0">
                <a:latin typeface="Shivaji02" pitchFamily="2" charset="0"/>
              </a:rPr>
              <a:t> </a:t>
            </a:r>
            <a:r>
              <a:rPr lang="en-US" sz="2400" dirty="0" err="1" smtClean="0">
                <a:latin typeface="Shivaji02" pitchFamily="2" charset="0"/>
              </a:rPr>
              <a:t>ca</a:t>
            </a:r>
            <a:r>
              <a:rPr lang="en-US" sz="2400" dirty="0" smtClean="0">
                <a:latin typeface="Shivaji02" pitchFamily="2" charset="0"/>
              </a:rPr>
              <a:t>  </a:t>
            </a:r>
            <a:r>
              <a:rPr lang="en-US" sz="2400" dirty="0" smtClean="0"/>
              <a:t>!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Shivaji02" pitchFamily="2" charset="0"/>
              </a:rPr>
              <a:t>28</a:t>
            </a:r>
          </a:p>
          <a:p>
            <a:pPr marL="68580" indent="0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majjaaxaya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laxaNao :</a:t>
            </a: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AsqnaaM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majjaaina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saaOiYaya</a:t>
            </a:r>
            <a:r>
              <a:rPr lang="en-US" sz="2800" dirty="0" smtClean="0">
                <a:latin typeface="Shivaji02" pitchFamily="2" charset="0"/>
              </a:rPr>
              <a:t>- </a:t>
            </a:r>
            <a:r>
              <a:rPr lang="en-US" sz="2800" dirty="0" err="1" smtClean="0">
                <a:latin typeface="Shivaji02" pitchFamily="2" charset="0"/>
              </a:rPr>
              <a:t>Ba`maistimardSa-nama</a:t>
            </a:r>
            <a:r>
              <a:rPr lang="en-US" sz="2800" dirty="0">
                <a:latin typeface="Shivaji02" pitchFamily="2" charset="0"/>
              </a:rPr>
              <a:t>\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19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SaIya-nt</a:t>
            </a:r>
            <a:r>
              <a:rPr lang="en-US" sz="2800" dirty="0" smtClean="0">
                <a:latin typeface="Shivaji02" pitchFamily="2" charset="0"/>
              </a:rPr>
              <a:t> [</a:t>
            </a:r>
            <a:r>
              <a:rPr lang="en-US" sz="2800" dirty="0" err="1" smtClean="0">
                <a:latin typeface="Shivaji02" pitchFamily="2" charset="0"/>
              </a:rPr>
              <a:t>vaca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Aisqaina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duba-laaina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laGaUina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sz="2800" dirty="0" smtClean="0">
                <a:latin typeface="Shivaji02" pitchFamily="2" charset="0"/>
              </a:rPr>
              <a:t>  </a:t>
            </a:r>
            <a:r>
              <a:rPr lang="en-US" sz="2800" dirty="0" err="1" smtClean="0">
                <a:latin typeface="Shivaji02" pitchFamily="2" charset="0"/>
              </a:rPr>
              <a:t>p`ttM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vaatraogaaiNa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xaINao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majjanaI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doihnaama</a:t>
            </a:r>
            <a:r>
              <a:rPr lang="en-US" sz="2800" dirty="0" smtClean="0">
                <a:latin typeface="Shivaji02" pitchFamily="2" charset="0"/>
              </a:rPr>
              <a:t>\  </a:t>
            </a:r>
            <a:r>
              <a:rPr lang="en-US" sz="2800" dirty="0" smtClean="0"/>
              <a:t>!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17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68</a:t>
            </a:r>
          </a:p>
          <a:p>
            <a:pPr marL="68580" indent="0"/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majjaaxayao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AlpSauk`ta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pva-Baodao|isqainastaodao|isqaSaUnyata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! </a:t>
            </a:r>
            <a:r>
              <a:rPr lang="en-US" sz="2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hivaji02" pitchFamily="2" charset="0"/>
              </a:rPr>
              <a:t>majjaasaar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Shivaji02" pitchFamily="2" charset="0"/>
              </a:rPr>
              <a:t>tnvaMgaa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balavaMt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isnagQavaNa-svara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sqaUladIGa-vaR</a:t>
            </a:r>
            <a:r>
              <a:rPr lang="en-US" sz="2800" dirty="0" smtClean="0">
                <a:latin typeface="Shivaji02" pitchFamily="2" charset="0"/>
              </a:rPr>
              <a:t>&lt;</a:t>
            </a:r>
            <a:r>
              <a:rPr lang="en-US" sz="2800" dirty="0" err="1" smtClean="0">
                <a:latin typeface="Shivaji02" pitchFamily="2" charset="0"/>
              </a:rPr>
              <a:t>asaMQayaSca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majjaasaara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smtClean="0"/>
              <a:t>! </a:t>
            </a:r>
            <a:r>
              <a:rPr lang="en-US" sz="2800" dirty="0" smtClean="0">
                <a:latin typeface="Shivaji02" pitchFamily="2" charset="0"/>
              </a:rPr>
              <a:t>to </a:t>
            </a:r>
            <a:r>
              <a:rPr lang="en-US" sz="2800" dirty="0" err="1" smtClean="0">
                <a:latin typeface="Shivaji02" pitchFamily="2" charset="0"/>
              </a:rPr>
              <a:t>dIGaa-yauYa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balavaMt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err="1" smtClean="0">
                <a:latin typeface="Shivaji02" pitchFamily="2" charset="0"/>
              </a:rPr>
              <a:t>Eautiva</a:t>
            </a:r>
            <a:r>
              <a:rPr lang="en-US" sz="2800" dirty="0" smtClean="0">
                <a:latin typeface="Shivaji02" pitchFamily="2" charset="0"/>
              </a:rPr>
              <a:t>&lt;</a:t>
            </a:r>
            <a:r>
              <a:rPr lang="en-US" sz="2800" dirty="0" err="1" smtClean="0">
                <a:latin typeface="Shivaji02" pitchFamily="2" charset="0"/>
              </a:rPr>
              <a:t>aiva&amp;anaap%yasanmaanaBaajaSca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BavaMit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/>
              <a:t>! !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ca.iva.8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110</a:t>
            </a:r>
            <a:endParaRPr lang="en-US" sz="28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2800" dirty="0" err="1" smtClean="0">
                <a:latin typeface="Shivaji02" pitchFamily="2" charset="0"/>
              </a:rPr>
              <a:t>AkRSamau</a:t>
            </a:r>
            <a:r>
              <a:rPr lang="en-US" sz="2800" dirty="0" smtClean="0">
                <a:latin typeface="Shivaji02" pitchFamily="2" charset="0"/>
              </a:rPr>
              <a:t>&lt;</a:t>
            </a:r>
            <a:r>
              <a:rPr lang="en-US" sz="2800" dirty="0" err="1" smtClean="0">
                <a:latin typeface="Shivaji02" pitchFamily="2" charset="0"/>
              </a:rPr>
              <a:t>amabalaM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isnagQagaMBaIrsvarM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saaOBaagyaaoppnna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mahanao~a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Shivaji02" pitchFamily="2" charset="0"/>
              </a:rPr>
              <a:t>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majjaa</a:t>
            </a:r>
            <a:r>
              <a:rPr lang="en-US" sz="2800" dirty="0" smtClean="0">
                <a:latin typeface="Shivaji02" pitchFamily="2" charset="0"/>
              </a:rPr>
              <a:t>: </a:t>
            </a:r>
            <a:r>
              <a:rPr lang="en-US" sz="2800" dirty="0" smtClean="0"/>
              <a:t>! 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sau.saU.35</a:t>
            </a:r>
            <a:r>
              <a:rPr lang="en-US" sz="2800" dirty="0" smtClean="0">
                <a:solidFill>
                  <a:srgbClr val="FFFF00"/>
                </a:solidFill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endParaRPr lang="en-US" sz="2800" dirty="0">
              <a:latin typeface="Shivaji02" pitchFamily="2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21762743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6705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/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/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/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/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/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</a:br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Sauk` </a:t>
            </a:r>
            <a:r>
              <a:rPr lang="en-US" sz="7200" dirty="0" err="1" smtClean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Qaatu</a:t>
            </a: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xmlns="" val="2595929830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868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pyaa-ya</a:t>
            </a:r>
            <a:r>
              <a:rPr lang="en-US" sz="3200" dirty="0">
                <a:latin typeface="Shivaji02" pitchFamily="2" charset="0"/>
              </a:rPr>
              <a:t>  : </a:t>
            </a:r>
            <a:r>
              <a:rPr lang="en-US" dirty="0" err="1" smtClean="0">
                <a:latin typeface="Shivaji02" pitchFamily="2" charset="0"/>
              </a:rPr>
              <a:t>toja</a:t>
            </a:r>
            <a:r>
              <a:rPr lang="en-US" dirty="0" smtClean="0">
                <a:latin typeface="Shivaji02" pitchFamily="2" charset="0"/>
              </a:rPr>
              <a:t> rot </a:t>
            </a:r>
            <a:r>
              <a:rPr lang="en-US" dirty="0" err="1" smtClean="0">
                <a:latin typeface="Shivaji02" pitchFamily="2" charset="0"/>
              </a:rPr>
              <a:t>baIja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vaIya</a:t>
            </a:r>
            <a:r>
              <a:rPr lang="en-US" dirty="0" smtClean="0">
                <a:latin typeface="Shivaji02" pitchFamily="2" charset="0"/>
              </a:rPr>
              <a:t>- [</a:t>
            </a:r>
            <a:r>
              <a:rPr lang="en-US" dirty="0" err="1" smtClean="0">
                <a:latin typeface="Shivaji02" pitchFamily="2" charset="0"/>
              </a:rPr>
              <a:t>Mid`ya</a:t>
            </a:r>
            <a:r>
              <a:rPr lang="en-US" dirty="0" smtClean="0">
                <a:latin typeface="Shivaji02" pitchFamily="2" charset="0"/>
              </a:rPr>
              <a:t> </a:t>
            </a:r>
            <a:endParaRPr lang="en-US" dirty="0">
              <a:latin typeface="Shivaji02" pitchFamily="2" charset="0"/>
            </a:endParaRPr>
          </a:p>
          <a:p>
            <a:pPr>
              <a:buNone/>
            </a:pP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sqaana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pPr>
              <a:buNone/>
            </a:pPr>
            <a:r>
              <a:rPr lang="en-US" dirty="0" err="1" smtClean="0">
                <a:latin typeface="Shivaji02" pitchFamily="2" charset="0"/>
              </a:rPr>
              <a:t>Sauk`vahanaaM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>
                <a:latin typeface="Shivaji02" pitchFamily="2" charset="0"/>
              </a:rPr>
              <a:t>sa`aotsaaM</a:t>
            </a:r>
            <a:r>
              <a:rPr lang="en-US" dirty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vaRYaNaaO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maUlaM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SaofSca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ca.iva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endParaRPr lang="en-US" dirty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100" dirty="0" err="1" smtClean="0">
                <a:latin typeface="Shivaji02" pitchFamily="2" charset="0"/>
              </a:rPr>
              <a:t>Sauk`vaho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Wo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tyaaomaU-laM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stnaaO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vaRYaNaaO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ca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smtClean="0"/>
              <a:t>!!   </a:t>
            </a:r>
            <a:r>
              <a:rPr lang="en-US" sz="3100" dirty="0" smtClean="0">
                <a:solidFill>
                  <a:srgbClr val="FFFF00"/>
                </a:solidFill>
                <a:latin typeface="Shivaji02" pitchFamily="2" charset="0"/>
              </a:rPr>
              <a:t>sau.Saa.9</a:t>
            </a:r>
            <a:r>
              <a:rPr lang="en-US" sz="3100" dirty="0" smtClean="0">
                <a:solidFill>
                  <a:srgbClr val="FFFF00"/>
                </a:solidFill>
              </a:rPr>
              <a:t>/</a:t>
            </a:r>
            <a:r>
              <a:rPr lang="en-US" sz="3100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  <a:endParaRPr lang="en-US" sz="3100" dirty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3100" dirty="0" err="1" smtClean="0">
                <a:latin typeface="Shivaji02" pitchFamily="2" charset="0"/>
              </a:rPr>
              <a:t>saPtmaI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Sauk`Qara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naama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yaa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sava</a:t>
            </a:r>
            <a:r>
              <a:rPr lang="en-US" sz="3100" dirty="0" smtClean="0">
                <a:latin typeface="Shivaji02" pitchFamily="2" charset="0"/>
              </a:rPr>
              <a:t>- </a:t>
            </a:r>
            <a:r>
              <a:rPr lang="en-US" sz="3100" dirty="0" err="1" smtClean="0">
                <a:latin typeface="Shivaji02" pitchFamily="2" charset="0"/>
              </a:rPr>
              <a:t>p`aiNanaama</a:t>
            </a:r>
            <a:r>
              <a:rPr lang="en-US" sz="3100" dirty="0" smtClean="0">
                <a:latin typeface="Shivaji02" pitchFamily="2" charset="0"/>
              </a:rPr>
              <a:t>\ </a:t>
            </a:r>
            <a:r>
              <a:rPr lang="en-US" sz="3100" dirty="0" err="1" smtClean="0">
                <a:latin typeface="Shivaji02" pitchFamily="2" charset="0"/>
              </a:rPr>
              <a:t>sava-SarIrvyaaipnaI</a:t>
            </a:r>
            <a:r>
              <a:rPr lang="en-US" sz="3100" dirty="0" smtClean="0"/>
              <a:t> </a:t>
            </a:r>
            <a:r>
              <a:rPr lang="en-US" sz="3100" dirty="0"/>
              <a:t>!</a:t>
            </a:r>
            <a:r>
              <a:rPr lang="en-US" sz="3100" dirty="0">
                <a:latin typeface="Shivaji02" pitchFamily="2" charset="0"/>
              </a:rPr>
              <a:t> </a:t>
            </a:r>
            <a:endParaRPr lang="en-US" sz="3100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sz="3100" dirty="0" err="1" smtClean="0">
                <a:latin typeface="Shivaji02" pitchFamily="2" charset="0"/>
              </a:rPr>
              <a:t>yaqaa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pyaaisa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saip-stu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gaUZScaoxaaO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rsaao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yaqaa</a:t>
            </a:r>
            <a:r>
              <a:rPr lang="en-US" sz="3100" dirty="0" smtClean="0"/>
              <a:t> !</a:t>
            </a:r>
          </a:p>
          <a:p>
            <a:pPr>
              <a:buNone/>
            </a:pPr>
            <a:r>
              <a:rPr lang="en-US" sz="3100" dirty="0" err="1" smtClean="0">
                <a:latin typeface="Shivaji02" pitchFamily="2" charset="0"/>
              </a:rPr>
              <a:t>SarIroYau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tqaa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Sauk`M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naRNaaM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ivaVad</a:t>
            </a:r>
            <a:r>
              <a:rPr lang="en-US" sz="3100" dirty="0" smtClean="0">
                <a:latin typeface="Shivaji02" pitchFamily="2" charset="0"/>
              </a:rPr>
              <a:t>\ </a:t>
            </a:r>
            <a:r>
              <a:rPr lang="en-US" sz="3100" dirty="0" err="1" smtClean="0">
                <a:latin typeface="Shivaji02" pitchFamily="2" charset="0"/>
              </a:rPr>
              <a:t>iBaYagvar</a:t>
            </a:r>
            <a:r>
              <a:rPr lang="en-US" sz="3100" dirty="0" smtClean="0">
                <a:latin typeface="Shivaji02" pitchFamily="2" charset="0"/>
              </a:rPr>
              <a:t>:</a:t>
            </a:r>
            <a:r>
              <a:rPr lang="en-US" sz="3100" dirty="0" smtClean="0"/>
              <a:t> !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sau.Saa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40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20</a:t>
            </a:r>
            <a:r>
              <a:rPr lang="en-US" sz="3200" dirty="0" smtClean="0">
                <a:solidFill>
                  <a:srgbClr val="FFFF00"/>
                </a:solidFill>
              </a:rPr>
              <a:t>-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21</a:t>
            </a: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]%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p&lt;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aI</a:t>
            </a:r>
            <a:r>
              <a:rPr lang="en-US" sz="3200" dirty="0">
                <a:latin typeface="Shivaji02" pitchFamily="2" charset="0"/>
              </a:rPr>
              <a:t> : </a:t>
            </a:r>
            <a:r>
              <a:rPr lang="en-US" sz="2800" dirty="0" err="1">
                <a:latin typeface="Shivaji02" pitchFamily="2" charset="0"/>
              </a:rPr>
              <a:t>paoYak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smtClean="0">
                <a:latin typeface="Shivaji02" pitchFamily="2" charset="0"/>
              </a:rPr>
              <a:t>Sauk` </a:t>
            </a:r>
            <a:r>
              <a:rPr lang="en-US" sz="2800" dirty="0"/>
              <a:t>+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Sauk`aigna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/>
              <a:t>=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malaBaaga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Aaoja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sauEautmato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/>
              <a:t>+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sqaayaI</a:t>
            </a:r>
            <a:r>
              <a:rPr lang="en-US" sz="2800" dirty="0" smtClean="0"/>
              <a:t>(</a:t>
            </a:r>
            <a:r>
              <a:rPr lang="en-US" sz="2800" dirty="0" err="1" smtClean="0">
                <a:latin typeface="Shivaji02" pitchFamily="2" charset="0"/>
              </a:rPr>
              <a:t>paoYya</a:t>
            </a:r>
            <a:r>
              <a:rPr lang="en-US" sz="2800" dirty="0" smtClean="0"/>
              <a:t>)+</a:t>
            </a:r>
            <a:r>
              <a:rPr lang="en-US" sz="2800" dirty="0" err="1" smtClean="0">
                <a:latin typeface="Shivaji02" pitchFamily="2" charset="0"/>
              </a:rPr>
              <a:t>Aaoja</a:t>
            </a:r>
            <a:r>
              <a:rPr lang="en-US" sz="3200" dirty="0" smtClean="0">
                <a:latin typeface="Shivaji02" pitchFamily="2" charset="0"/>
              </a:rPr>
              <a:t> </a:t>
            </a:r>
            <a:endParaRPr lang="en-US" sz="3200" dirty="0"/>
          </a:p>
          <a:p>
            <a:pPr marL="68580" indent="0"/>
            <a:r>
              <a:rPr lang="en-US" sz="3200" dirty="0"/>
              <a:t>  </a:t>
            </a:r>
            <a:r>
              <a:rPr lang="en-US" sz="3200" dirty="0" err="1" smtClean="0">
                <a:latin typeface="Shivaji02" pitchFamily="2" charset="0"/>
              </a:rPr>
              <a:t>tsmaanaj&amp;stu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ya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snaoh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Sauk`M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saMjaayato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tt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/>
              <a:t>!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31</a:t>
            </a:r>
            <a:endParaRPr lang="en-US" sz="3200" dirty="0"/>
          </a:p>
          <a:p>
            <a:r>
              <a:rPr lang="en-US" sz="3200" dirty="0" err="1" smtClean="0">
                <a:latin typeface="Shivaji02" pitchFamily="2" charset="0"/>
              </a:rPr>
              <a:t>vaayvaakaSaaidiBaBaa-vaO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SaaOiYaya</a:t>
            </a:r>
            <a:r>
              <a:rPr lang="en-US" sz="3200" dirty="0" smtClean="0">
                <a:latin typeface="Shivaji02" pitchFamily="2" charset="0"/>
              </a:rPr>
              <a:t>-M </a:t>
            </a:r>
            <a:r>
              <a:rPr lang="en-US" sz="3200" dirty="0" err="1" smtClean="0">
                <a:latin typeface="Shivaji02" pitchFamily="2" charset="0"/>
              </a:rPr>
              <a:t>jaayato|isqaYau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r>
              <a:rPr lang="en-US" sz="3200" dirty="0" err="1" smtClean="0">
                <a:latin typeface="Shivaji02" pitchFamily="2" charset="0"/>
              </a:rPr>
              <a:t>tona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sa`vait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tcCuk`M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navaa%kumBaaidvaaodkma</a:t>
            </a:r>
            <a:r>
              <a:rPr lang="en-US" sz="3200" dirty="0" smtClean="0">
                <a:latin typeface="Shivaji02" pitchFamily="2" charset="0"/>
              </a:rPr>
              <a:t>\ </a:t>
            </a:r>
            <a:r>
              <a:rPr lang="en-US" sz="3200" dirty="0"/>
              <a:t>!! 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32</a:t>
            </a:r>
            <a:endParaRPr lang="en-US" sz="3200" dirty="0"/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Shivaji02" pitchFamily="2" charset="0"/>
              </a:rPr>
              <a:t>p`maaNa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AQaa-MjalaI</a:t>
            </a:r>
            <a:r>
              <a:rPr lang="en-US" sz="3200" dirty="0" smtClean="0">
                <a:latin typeface="Shivaji02" pitchFamily="2" charset="0"/>
              </a:rPr>
              <a:t> </a:t>
            </a:r>
            <a:endParaRPr lang="en-US" sz="32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p`kar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2800" dirty="0" err="1">
                <a:latin typeface="Shivaji02" pitchFamily="2" charset="0"/>
              </a:rPr>
              <a:t>paoYya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(</a:t>
            </a:r>
            <a:r>
              <a:rPr lang="en-US" sz="2800" dirty="0" err="1">
                <a:latin typeface="Shivaji02" pitchFamily="2" charset="0"/>
              </a:rPr>
              <a:t>sqaayaI</a:t>
            </a:r>
            <a:r>
              <a:rPr lang="en-US" sz="2800" dirty="0"/>
              <a:t>) </a:t>
            </a:r>
            <a:r>
              <a:rPr lang="en-US" sz="2800" dirty="0" err="1">
                <a:latin typeface="Shivaji02" pitchFamily="2" charset="0"/>
              </a:rPr>
              <a:t>va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 err="1">
                <a:latin typeface="Shivaji02" pitchFamily="2" charset="0"/>
              </a:rPr>
              <a:t>paoYak</a:t>
            </a:r>
            <a:r>
              <a:rPr lang="en-US" sz="2800" dirty="0">
                <a:latin typeface="Shivaji02" pitchFamily="2" charset="0"/>
              </a:rPr>
              <a:t> </a:t>
            </a:r>
            <a:r>
              <a:rPr lang="en-US" sz="2800" dirty="0"/>
              <a:t>(</a:t>
            </a:r>
            <a:r>
              <a:rPr lang="en-US" sz="2800" dirty="0" err="1" smtClean="0">
                <a:latin typeface="Shivaji02" pitchFamily="2" charset="0"/>
              </a:rPr>
              <a:t>AsqaayaI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Shivaji02" pitchFamily="2" charset="0"/>
              </a:rPr>
              <a:t>Aaoja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hivaji02" pitchFamily="2" charset="0"/>
              </a:rPr>
              <a:t>AaQauinak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smtClean="0"/>
              <a:t>- </a:t>
            </a:r>
            <a:r>
              <a:rPr lang="en-US" sz="2800" dirty="0"/>
              <a:t>S</a:t>
            </a:r>
            <a:r>
              <a:rPr lang="en-US" sz="2800" dirty="0" smtClean="0"/>
              <a:t>emen</a:t>
            </a:r>
            <a:endParaRPr lang="en-US" sz="28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smtClean="0">
                <a:latin typeface="Shivaji02" pitchFamily="2" charset="0"/>
              </a:rPr>
              <a:t>:</a:t>
            </a:r>
            <a:r>
              <a:rPr lang="en-US" sz="3200" dirty="0" err="1" smtClean="0">
                <a:latin typeface="Shivaji02" pitchFamily="2" charset="0"/>
              </a:rPr>
              <a:t>Aaoja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smtClean="0"/>
              <a:t>(</a:t>
            </a:r>
            <a:r>
              <a:rPr lang="en-US" sz="3200" dirty="0" err="1" smtClean="0">
                <a:latin typeface="Shivaji02" pitchFamily="2" charset="0"/>
              </a:rPr>
              <a:t>Saa</a:t>
            </a:r>
            <a:r>
              <a:rPr lang="en-US" sz="3200" dirty="0" smtClean="0">
                <a:latin typeface="Shivaji02" pitchFamily="2" charset="0"/>
              </a:rPr>
              <a:t>.</a:t>
            </a:r>
            <a:r>
              <a:rPr lang="en-US" sz="3200" dirty="0" smtClean="0"/>
              <a:t>,</a:t>
            </a:r>
            <a:r>
              <a:rPr lang="en-US" sz="3200" dirty="0" err="1" smtClean="0">
                <a:latin typeface="Shivaji02" pitchFamily="2" charset="0"/>
              </a:rPr>
              <a:t>ka</a:t>
            </a:r>
            <a:r>
              <a:rPr lang="en-US" sz="3200" dirty="0">
                <a:latin typeface="Shivaji02" pitchFamily="2" charset="0"/>
              </a:rPr>
              <a:t>.</a:t>
            </a:r>
            <a:r>
              <a:rPr lang="en-US" sz="3200" dirty="0" smtClean="0"/>
              <a:t>)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mala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:</a:t>
            </a:r>
            <a:r>
              <a:rPr lang="en-US" sz="3200" dirty="0" err="1" smtClean="0">
                <a:latin typeface="Shivaji02" pitchFamily="2" charset="0"/>
              </a:rPr>
              <a:t>Aaoja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(</a:t>
            </a:r>
            <a:r>
              <a:rPr lang="en-US" sz="3200" dirty="0" err="1">
                <a:latin typeface="Shivaji02" pitchFamily="2" charset="0"/>
              </a:rPr>
              <a:t>sauEaut</a:t>
            </a:r>
            <a:r>
              <a:rPr lang="en-US" sz="3200" dirty="0" smtClean="0"/>
              <a:t>)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]%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p&lt;</a:t>
            </a: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aIkala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smtClean="0"/>
              <a:t>:</a:t>
            </a:r>
            <a:r>
              <a:rPr lang="en-US" sz="3200" dirty="0" smtClean="0">
                <a:latin typeface="Shivaji02" pitchFamily="2" charset="0"/>
              </a:rPr>
              <a:t> 1 </a:t>
            </a:r>
            <a:r>
              <a:rPr lang="en-US" sz="3200" dirty="0" err="1" smtClean="0">
                <a:latin typeface="Shivaji02" pitchFamily="2" charset="0"/>
              </a:rPr>
              <a:t>maihnaa</a:t>
            </a:r>
            <a:endParaRPr lang="en-US" sz="3200" dirty="0">
              <a:latin typeface="Shivaji02" pitchFamily="2" charset="0"/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22014448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686800" cy="68580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3200" dirty="0" err="1">
                <a:solidFill>
                  <a:srgbClr val="FFFF00"/>
                </a:solidFill>
                <a:latin typeface="Shivaji02" pitchFamily="2" charset="0"/>
              </a:rPr>
              <a:t>sva$p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 : </a:t>
            </a:r>
            <a:endParaRPr lang="en-US" sz="3200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800" dirty="0" err="1" smtClean="0">
                <a:latin typeface="Shivaji02" pitchFamily="2" charset="0"/>
              </a:rPr>
              <a:t>isnagQa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GanaM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ipicClaM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ca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maQaurM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ca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caaivadaih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ca</a:t>
            </a:r>
            <a:r>
              <a:rPr lang="en-US" sz="3800" dirty="0"/>
              <a:t> !</a:t>
            </a:r>
            <a:endParaRPr lang="en-US" sz="3800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800" dirty="0" smtClean="0">
                <a:latin typeface="Shivaji02" pitchFamily="2" charset="0"/>
              </a:rPr>
              <a:t>   rot: </a:t>
            </a:r>
            <a:r>
              <a:rPr lang="en-US" sz="3800" dirty="0" err="1" smtClean="0">
                <a:latin typeface="Shivaji02" pitchFamily="2" charset="0"/>
              </a:rPr>
              <a:t>SauQdM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ivajaanaIyaacC</a:t>
            </a:r>
            <a:r>
              <a:rPr lang="en-US" sz="3800" dirty="0" smtClean="0">
                <a:latin typeface="Shivaji02" pitchFamily="2" charset="0"/>
              </a:rPr>
              <a:t>\</a:t>
            </a:r>
            <a:r>
              <a:rPr lang="en-US" sz="3800" dirty="0" err="1" smtClean="0">
                <a:latin typeface="Shivaji02" pitchFamily="2" charset="0"/>
              </a:rPr>
              <a:t>vaotM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sfiTksainnaBama</a:t>
            </a:r>
            <a:r>
              <a:rPr lang="en-US" sz="3800" dirty="0" smtClean="0">
                <a:latin typeface="Shivaji02" pitchFamily="2" charset="0"/>
              </a:rPr>
              <a:t>\ </a:t>
            </a:r>
            <a:r>
              <a:rPr lang="en-US" sz="3800" dirty="0"/>
              <a:t>!</a:t>
            </a:r>
            <a:r>
              <a:rPr lang="en-US" sz="3800" dirty="0" smtClean="0"/>
              <a:t>!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. 30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144</a:t>
            </a:r>
            <a:endParaRPr lang="en-US" sz="38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800" dirty="0" err="1" smtClean="0">
                <a:latin typeface="Shivaji02" pitchFamily="2" charset="0"/>
              </a:rPr>
              <a:t>bahulaM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maQaurM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isnagQamaivasa`M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gau</a:t>
            </a:r>
            <a:r>
              <a:rPr lang="en-US" sz="3800" dirty="0" smtClean="0">
                <a:latin typeface="Shivaji02" pitchFamily="2" charset="0"/>
              </a:rPr>
              <a:t>$ </a:t>
            </a:r>
            <a:r>
              <a:rPr lang="en-US" sz="3800" dirty="0" err="1" smtClean="0">
                <a:latin typeface="Shivaji02" pitchFamily="2" charset="0"/>
              </a:rPr>
              <a:t>ipicClama</a:t>
            </a:r>
            <a:r>
              <a:rPr lang="en-US" sz="3800" dirty="0" smtClean="0">
                <a:latin typeface="Shivaji02" pitchFamily="2" charset="0"/>
              </a:rPr>
              <a:t>\</a:t>
            </a:r>
            <a:r>
              <a:rPr lang="en-US" sz="3800" dirty="0"/>
              <a:t> !</a:t>
            </a:r>
            <a:endParaRPr lang="en-US" sz="38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800" dirty="0" smtClean="0">
                <a:latin typeface="Shivaji02" pitchFamily="2" charset="0"/>
              </a:rPr>
              <a:t>   </a:t>
            </a:r>
            <a:r>
              <a:rPr lang="en-US" sz="3800" dirty="0" err="1" smtClean="0">
                <a:latin typeface="Shivaji02" pitchFamily="2" charset="0"/>
              </a:rPr>
              <a:t>Sau@laM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bahu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ca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yacCuk`M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flava</a:t>
            </a:r>
            <a:r>
              <a:rPr lang="en-US" sz="3800" dirty="0" smtClean="0">
                <a:latin typeface="Shivaji02" pitchFamily="2" charset="0"/>
              </a:rPr>
              <a:t>&lt;</a:t>
            </a:r>
            <a:r>
              <a:rPr lang="en-US" sz="3800" dirty="0" err="1" smtClean="0">
                <a:latin typeface="Shivaji02" pitchFamily="2" charset="0"/>
              </a:rPr>
              <a:t>adsaMSayama</a:t>
            </a:r>
            <a:r>
              <a:rPr lang="en-US" sz="3800" dirty="0" smtClean="0">
                <a:latin typeface="Shivaji02" pitchFamily="2" charset="0"/>
              </a:rPr>
              <a:t>\ </a:t>
            </a:r>
            <a:r>
              <a:rPr lang="en-US" sz="3800" dirty="0"/>
              <a:t>!</a:t>
            </a:r>
            <a:r>
              <a:rPr lang="en-US" sz="3800" dirty="0" smtClean="0"/>
              <a:t>!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2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49</a:t>
            </a:r>
            <a:endParaRPr lang="en-US" sz="38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800" dirty="0" err="1" smtClean="0">
                <a:latin typeface="Shivaji02" pitchFamily="2" charset="0"/>
              </a:rPr>
              <a:t>sfiTkaBaM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d`vaM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isnagQaM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maQaurM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maQaugainQa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ca</a:t>
            </a:r>
            <a:r>
              <a:rPr lang="en-US" sz="3800" dirty="0"/>
              <a:t> !</a:t>
            </a:r>
            <a:endParaRPr lang="en-US" sz="38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800" dirty="0" smtClean="0">
                <a:latin typeface="Shivaji02" pitchFamily="2" charset="0"/>
              </a:rPr>
              <a:t>   </a:t>
            </a:r>
            <a:r>
              <a:rPr lang="en-US" sz="3800" dirty="0" err="1" smtClean="0">
                <a:latin typeface="Shivaji02" pitchFamily="2" charset="0"/>
              </a:rPr>
              <a:t>Sauk`imacCint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koica</a:t>
            </a:r>
            <a:r>
              <a:rPr lang="en-US" sz="3800" dirty="0" smtClean="0">
                <a:latin typeface="Shivaji02" pitchFamily="2" charset="0"/>
              </a:rPr>
              <a:t>&lt;au </a:t>
            </a:r>
            <a:r>
              <a:rPr lang="en-US" sz="3800" dirty="0" err="1" smtClean="0">
                <a:latin typeface="Shivaji02" pitchFamily="2" charset="0"/>
              </a:rPr>
              <a:t>tOlaxaaOd`inaBaM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tqaa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/>
              <a:t>!</a:t>
            </a:r>
            <a:r>
              <a:rPr lang="en-US" sz="3800" dirty="0" smtClean="0"/>
              <a:t>!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sau.Saa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. 2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11</a:t>
            </a:r>
            <a:endParaRPr lang="en-US" sz="38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800" dirty="0" err="1" smtClean="0">
                <a:latin typeface="Shivaji02" pitchFamily="2" charset="0"/>
              </a:rPr>
              <a:t>Sauk`M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Sau@laM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gau</a:t>
            </a:r>
            <a:r>
              <a:rPr lang="en-US" sz="3800" dirty="0" smtClean="0">
                <a:latin typeface="Shivaji02" pitchFamily="2" charset="0"/>
              </a:rPr>
              <a:t>$ </a:t>
            </a:r>
            <a:r>
              <a:rPr lang="en-US" sz="3800" dirty="0" err="1" smtClean="0">
                <a:latin typeface="Shivaji02" pitchFamily="2" charset="0"/>
              </a:rPr>
              <a:t>isnagQaM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maQaurM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bahlaM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bahu</a:t>
            </a:r>
            <a:r>
              <a:rPr lang="en-US" sz="3800" dirty="0"/>
              <a:t> !</a:t>
            </a:r>
            <a:endParaRPr lang="en-US" sz="3800" dirty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800" dirty="0" smtClean="0">
                <a:latin typeface="Shivaji02" pitchFamily="2" charset="0"/>
              </a:rPr>
              <a:t>   </a:t>
            </a:r>
            <a:r>
              <a:rPr lang="en-US" sz="3800" dirty="0" err="1" smtClean="0">
                <a:latin typeface="Shivaji02" pitchFamily="2" charset="0"/>
              </a:rPr>
              <a:t>GaRtmaaixaktOlaaBaM</a:t>
            </a:r>
            <a:r>
              <a:rPr lang="en-US" sz="3800" dirty="0" smtClean="0">
                <a:latin typeface="Shivaji02" pitchFamily="2" charset="0"/>
              </a:rPr>
              <a:t> sad\</a:t>
            </a:r>
            <a:r>
              <a:rPr lang="en-US" sz="3800" dirty="0" err="1" smtClean="0">
                <a:latin typeface="Shivaji02" pitchFamily="2" charset="0"/>
              </a:rPr>
              <a:t>gaBaa-ya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smtClean="0"/>
              <a:t>!</a:t>
            </a:r>
            <a:r>
              <a:rPr lang="en-US" sz="3800" dirty="0"/>
              <a:t> !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A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.(.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Saa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. 1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17</a:t>
            </a:r>
            <a:endParaRPr lang="en-US" sz="38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kma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- 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: </a:t>
            </a:r>
          </a:p>
          <a:p>
            <a:r>
              <a:rPr lang="en-US" sz="3800" dirty="0" err="1" smtClean="0">
                <a:latin typeface="Shivaji02" pitchFamily="2" charset="0"/>
              </a:rPr>
              <a:t>Sauk`M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QaOya</a:t>
            </a:r>
            <a:r>
              <a:rPr lang="en-US" sz="3800" dirty="0" smtClean="0">
                <a:latin typeface="Shivaji02" pitchFamily="2" charset="0"/>
              </a:rPr>
              <a:t>- </a:t>
            </a:r>
            <a:r>
              <a:rPr lang="en-US" sz="3800" dirty="0" err="1" smtClean="0">
                <a:latin typeface="Shivaji02" pitchFamily="2" charset="0"/>
              </a:rPr>
              <a:t>cyavanaM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p`IitM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dohbalaM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hYa</a:t>
            </a:r>
            <a:r>
              <a:rPr lang="en-US" sz="3800" dirty="0" smtClean="0">
                <a:latin typeface="Shivaji02" pitchFamily="2" charset="0"/>
              </a:rPr>
              <a:t>- </a:t>
            </a:r>
            <a:r>
              <a:rPr lang="en-US" sz="3800" dirty="0" err="1" smtClean="0">
                <a:latin typeface="Shivaji02" pitchFamily="2" charset="0"/>
              </a:rPr>
              <a:t>baIjaaqa</a:t>
            </a:r>
            <a:r>
              <a:rPr lang="en-US" sz="3800" dirty="0" smtClean="0">
                <a:latin typeface="Shivaji02" pitchFamily="2" charset="0"/>
              </a:rPr>
              <a:t>- </a:t>
            </a:r>
            <a:r>
              <a:rPr lang="en-US" sz="3800" dirty="0" err="1" smtClean="0">
                <a:latin typeface="Shivaji02" pitchFamily="2" charset="0"/>
              </a:rPr>
              <a:t>ca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smtClean="0"/>
              <a:t>(</a:t>
            </a:r>
            <a:r>
              <a:rPr lang="en-US" sz="3800" dirty="0" err="1" smtClean="0">
                <a:latin typeface="Shivaji02" pitchFamily="2" charset="0"/>
              </a:rPr>
              <a:t>kraoit</a:t>
            </a:r>
            <a:r>
              <a:rPr lang="en-US" sz="3800" dirty="0" smtClean="0"/>
              <a:t>)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/>
              <a:t>!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6</a:t>
            </a:r>
            <a:endParaRPr lang="en-US" sz="38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800" dirty="0" err="1" smtClean="0">
                <a:latin typeface="Shivaji02" pitchFamily="2" charset="0"/>
              </a:rPr>
              <a:t>gaBaao</a:t>
            </a:r>
            <a:r>
              <a:rPr lang="en-US" sz="3800" dirty="0" smtClean="0">
                <a:latin typeface="Shivaji02" pitchFamily="2" charset="0"/>
              </a:rPr>
              <a:t>-%pad: </a:t>
            </a:r>
            <a:r>
              <a:rPr lang="en-US" sz="3800" dirty="0" smtClean="0"/>
              <a:t>(</a:t>
            </a:r>
            <a:r>
              <a:rPr lang="en-US" sz="3800" dirty="0" err="1" smtClean="0">
                <a:latin typeface="Shivaji02" pitchFamily="2" charset="0"/>
              </a:rPr>
              <a:t>Sauk`sya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>
                <a:latin typeface="Shivaji02" pitchFamily="2" charset="0"/>
              </a:rPr>
              <a:t>EaoYzM</a:t>
            </a:r>
            <a:r>
              <a:rPr lang="en-US" sz="3800" dirty="0">
                <a:latin typeface="Shivaji02" pitchFamily="2" charset="0"/>
              </a:rPr>
              <a:t> </a:t>
            </a:r>
            <a:r>
              <a:rPr lang="en-US" sz="3800" dirty="0" err="1">
                <a:latin typeface="Shivaji02" pitchFamily="2" charset="0"/>
              </a:rPr>
              <a:t>kma</a:t>
            </a:r>
            <a:r>
              <a:rPr lang="en-US" sz="3800" dirty="0">
                <a:latin typeface="Shivaji02" pitchFamily="2" charset="0"/>
              </a:rPr>
              <a:t>-</a:t>
            </a:r>
            <a:r>
              <a:rPr lang="en-US" sz="3800" dirty="0"/>
              <a:t>!) 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sz="3800" dirty="0" err="1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11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4</a:t>
            </a:r>
          </a:p>
          <a:p>
            <a:r>
              <a:rPr lang="en-US" sz="3800" dirty="0" err="1" smtClean="0">
                <a:latin typeface="Shivaji02" pitchFamily="2" charset="0"/>
              </a:rPr>
              <a:t>Sauk`ad</a:t>
            </a:r>
            <a:r>
              <a:rPr lang="en-US" sz="3800" dirty="0" smtClean="0">
                <a:latin typeface="Shivaji02" pitchFamily="2" charset="0"/>
              </a:rPr>
              <a:t>\</a:t>
            </a:r>
            <a:r>
              <a:rPr lang="en-US" sz="3800" dirty="0" err="1" smtClean="0">
                <a:latin typeface="Shivaji02" pitchFamily="2" charset="0"/>
              </a:rPr>
              <a:t>gaBa</a:t>
            </a:r>
            <a:r>
              <a:rPr lang="en-US" sz="3800" dirty="0" smtClean="0">
                <a:latin typeface="Shivaji02" pitchFamily="2" charset="0"/>
              </a:rPr>
              <a:t>-: </a:t>
            </a:r>
            <a:r>
              <a:rPr lang="en-US" sz="3800" dirty="0" err="1" smtClean="0">
                <a:latin typeface="Shivaji02" pitchFamily="2" charset="0"/>
              </a:rPr>
              <a:t>p`jaayato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/>
              <a:t>!!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err="1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sz="3800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endParaRPr lang="en-US" sz="38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endParaRPr lang="en-US" sz="3800" dirty="0">
              <a:solidFill>
                <a:srgbClr val="FFFF00"/>
              </a:solidFill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endParaRPr lang="en-US" dirty="0"/>
          </a:p>
          <a:p>
            <a:pPr marL="6858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04069014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Sauk`acaI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AiBavya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&gt;I</a:t>
            </a:r>
            <a:r>
              <a:rPr lang="en-US" dirty="0" smtClean="0">
                <a:latin typeface="Shivaji02" pitchFamily="2" charset="0"/>
              </a:rPr>
              <a:t> :</a:t>
            </a:r>
          </a:p>
          <a:p>
            <a:pPr marL="68580" indent="0"/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rsa</a:t>
            </a:r>
            <a:r>
              <a:rPr lang="en-US" dirty="0" smtClean="0">
                <a:latin typeface="Shivaji02" pitchFamily="2" charset="0"/>
              </a:rPr>
              <a:t> [</a:t>
            </a:r>
            <a:r>
              <a:rPr lang="en-US" dirty="0" err="1" smtClean="0">
                <a:latin typeface="Shivaji02" pitchFamily="2" charset="0"/>
              </a:rPr>
              <a:t>xaaO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yaqaa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diQna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saip-stOlaM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itlao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yaqaa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</a:t>
            </a:r>
            <a:r>
              <a:rPr lang="en-US" dirty="0" smtClean="0"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sava</a:t>
            </a:r>
            <a:r>
              <a:rPr lang="en-US" dirty="0" smtClean="0">
                <a:latin typeface="Shivaji02" pitchFamily="2" charset="0"/>
              </a:rPr>
              <a:t>-~</a:t>
            </a:r>
            <a:r>
              <a:rPr lang="en-US" dirty="0" err="1" smtClean="0">
                <a:latin typeface="Shivaji02" pitchFamily="2" charset="0"/>
              </a:rPr>
              <a:t>aanaugatM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doho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Sauk`M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saMspSa-nao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tqaa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 !</a:t>
            </a:r>
            <a:endParaRPr lang="en-US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tt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err="1" smtClean="0">
                <a:latin typeface="Shivaji02" pitchFamily="2" charset="0"/>
              </a:rPr>
              <a:t>s~aIpu$YasaMyaaogao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caoYTasaMklppIDnaat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smtClean="0"/>
              <a:t>!</a:t>
            </a:r>
            <a:endParaRPr lang="en-US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dirty="0" smtClean="0">
                <a:latin typeface="Shivaji02" pitchFamily="2" charset="0"/>
              </a:rPr>
              <a:t>  </a:t>
            </a:r>
            <a:r>
              <a:rPr lang="en-US" dirty="0" err="1" smtClean="0">
                <a:latin typeface="Shivaji02" pitchFamily="2" charset="0"/>
              </a:rPr>
              <a:t>Sauk`M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p`cyavato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sqaanaajjalamaad`a</a:t>
            </a:r>
            <a:r>
              <a:rPr lang="en-US" dirty="0" smtClean="0">
                <a:latin typeface="Shivaji02" pitchFamily="2" charset="0"/>
              </a:rPr>
              <a:t>-%</a:t>
            </a:r>
            <a:r>
              <a:rPr lang="en-US" dirty="0" err="1" smtClean="0">
                <a:latin typeface="Shivaji02" pitchFamily="2" charset="0"/>
              </a:rPr>
              <a:t>pTaidva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smtClean="0"/>
              <a:t>! !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ca.ica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2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4 46 ,47</a:t>
            </a:r>
          </a:p>
          <a:p>
            <a:pPr marL="6858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Sauk`xaya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laxaNao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pPr marL="68580" indent="0"/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Sauk`o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icarat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p`isacyato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Sauk`M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SaaoiNatmaova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/>
              <a:t>!</a:t>
            </a:r>
            <a:endParaRPr lang="en-US" dirty="0" smtClean="0">
              <a:latin typeface="Shivaji02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Shivaji02" pitchFamily="2" charset="0"/>
              </a:rPr>
              <a:t> 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taodao</a:t>
            </a:r>
            <a:r>
              <a:rPr lang="en-US" dirty="0" smtClean="0">
                <a:latin typeface="Shivaji02" pitchFamily="2" charset="0"/>
              </a:rPr>
              <a:t>|%</a:t>
            </a:r>
            <a:r>
              <a:rPr lang="en-US" dirty="0" err="1" smtClean="0">
                <a:latin typeface="Shivaji02" pitchFamily="2" charset="0"/>
              </a:rPr>
              <a:t>yaqa</a:t>
            </a:r>
            <a:r>
              <a:rPr lang="en-US" dirty="0" smtClean="0">
                <a:latin typeface="Shivaji02" pitchFamily="2" charset="0"/>
              </a:rPr>
              <a:t>-M </a:t>
            </a:r>
            <a:r>
              <a:rPr lang="en-US" dirty="0" err="1" smtClean="0">
                <a:latin typeface="Shivaji02" pitchFamily="2" charset="0"/>
              </a:rPr>
              <a:t>vaRYaNayaaomao</a:t>
            </a:r>
            <a:r>
              <a:rPr lang="en-US" dirty="0" smtClean="0">
                <a:latin typeface="Shivaji02" pitchFamily="2" charset="0"/>
              </a:rPr>
              <a:t>-Z/M </a:t>
            </a:r>
            <a:r>
              <a:rPr lang="en-US" dirty="0" err="1" smtClean="0">
                <a:latin typeface="Shivaji02" pitchFamily="2" charset="0"/>
              </a:rPr>
              <a:t>QaUmaayatIva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ca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/>
              <a:t>! !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11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20</a:t>
            </a:r>
            <a:endParaRPr lang="en-US" dirty="0" smtClean="0">
              <a:solidFill>
                <a:srgbClr val="FFFF00"/>
              </a:solidFill>
            </a:endParaRPr>
          </a:p>
          <a:p>
            <a:pPr marL="68580" indent="0"/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daOba-lyaM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mauKSaaoYaSca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paMDu%vaM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sadnaM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Eama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smtClean="0"/>
              <a:t>!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 marL="68580" indent="0">
              <a:buNone/>
            </a:pPr>
            <a:r>
              <a:rPr lang="en-US" dirty="0" smtClean="0">
                <a:latin typeface="Shivaji02" pitchFamily="2" charset="0"/>
              </a:rPr>
              <a:t>  @</a:t>
            </a:r>
            <a:r>
              <a:rPr lang="en-US" dirty="0" err="1" smtClean="0">
                <a:latin typeface="Shivaji02" pitchFamily="2" charset="0"/>
              </a:rPr>
              <a:t>laObyaM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Sauk`aivasaga-Sca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xaINaSauk`sya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laxaNama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smtClean="0"/>
              <a:t>!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17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69</a:t>
            </a:r>
          </a:p>
          <a:p>
            <a:r>
              <a:rPr lang="en-US" dirty="0" err="1" smtClean="0">
                <a:latin typeface="Shivaji02" pitchFamily="2" charset="0"/>
              </a:rPr>
              <a:t>Sauk`xayao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maoZ</a:t>
            </a:r>
            <a:r>
              <a:rPr lang="en-US" dirty="0" smtClean="0">
                <a:latin typeface="Shivaji02" pitchFamily="2" charset="0"/>
              </a:rPr>
              <a:t>/</a:t>
            </a:r>
            <a:r>
              <a:rPr lang="en-US" dirty="0" err="1" smtClean="0">
                <a:latin typeface="Shivaji02" pitchFamily="2" charset="0"/>
              </a:rPr>
              <a:t>vaRYaNavaodnaa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ASai</a:t>
            </a:r>
            <a:r>
              <a:rPr lang="en-US" dirty="0" smtClean="0">
                <a:latin typeface="Shivaji02" pitchFamily="2" charset="0"/>
              </a:rPr>
              <a:t>&gt;</a:t>
            </a:r>
            <a:r>
              <a:rPr lang="en-US" dirty="0" err="1" smtClean="0">
                <a:latin typeface="Shivaji02" pitchFamily="2" charset="0"/>
              </a:rPr>
              <a:t>maOqaunao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icaraWap`saok</a:t>
            </a:r>
            <a:r>
              <a:rPr lang="en-US" dirty="0" smtClean="0">
                <a:latin typeface="Shivaji02" pitchFamily="2" charset="0"/>
              </a:rPr>
              <a:t>: </a:t>
            </a:r>
            <a:r>
              <a:rPr lang="en-US" dirty="0" err="1" smtClean="0">
                <a:latin typeface="Shivaji02" pitchFamily="2" charset="0"/>
              </a:rPr>
              <a:t>p`saoko</a:t>
            </a:r>
            <a:r>
              <a:rPr lang="en-US" dirty="0" smtClean="0">
                <a:latin typeface="Shivaji02" pitchFamily="2" charset="0"/>
              </a:rPr>
              <a:t>          </a:t>
            </a:r>
            <a:r>
              <a:rPr lang="en-US" dirty="0" err="1" smtClean="0">
                <a:latin typeface="Shivaji02" pitchFamily="2" charset="0"/>
              </a:rPr>
              <a:t>caalpr</a:t>
            </a:r>
            <a:r>
              <a:rPr lang="en-US" dirty="0" smtClean="0">
                <a:latin typeface="Shivaji02" pitchFamily="2" charset="0"/>
              </a:rPr>
              <a:t>&gt;</a:t>
            </a:r>
            <a:r>
              <a:rPr lang="en-US" dirty="0" err="1" smtClean="0">
                <a:latin typeface="Shivaji02" pitchFamily="2" charset="0"/>
              </a:rPr>
              <a:t>Sauk`dSa-nama</a:t>
            </a:r>
            <a:r>
              <a:rPr lang="en-US" dirty="0" smtClean="0">
                <a:latin typeface="Shivaji02" pitchFamily="2" charset="0"/>
              </a:rPr>
              <a:t>\ </a:t>
            </a:r>
            <a:r>
              <a:rPr lang="en-US" dirty="0" smtClean="0"/>
              <a:t>!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. 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pPr marL="6858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Sauk`vaRQdI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laxaNao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:</a:t>
            </a:r>
          </a:p>
          <a:p>
            <a:r>
              <a:rPr lang="en-US" dirty="0" err="1" smtClean="0">
                <a:latin typeface="Shivaji02" pitchFamily="2" charset="0"/>
              </a:rPr>
              <a:t>Sauk`M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Sauk`aSmarImaitp`aduBaa-vaM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ca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/>
              <a:t>! </a:t>
            </a:r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15</a:t>
            </a:r>
          </a:p>
          <a:p>
            <a:r>
              <a:rPr lang="en-US" dirty="0" err="1" smtClean="0">
                <a:latin typeface="Shivaji02" pitchFamily="2" charset="0"/>
              </a:rPr>
              <a:t>Aits~aIkamataM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vaRQdM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SaukaSmarImaip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/>
              <a:t>! 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A.(.</a:t>
            </a:r>
            <a:r>
              <a:rPr lang="en-US" dirty="0" err="1">
                <a:solidFill>
                  <a:srgbClr val="FFFF00"/>
                </a:solidFill>
                <a:latin typeface="Shivaji02" pitchFamily="2" charset="0"/>
              </a:rPr>
              <a:t>saU</a:t>
            </a:r>
            <a:r>
              <a:rPr lang="en-US" dirty="0">
                <a:solidFill>
                  <a:srgbClr val="FFFF00"/>
                </a:solidFill>
                <a:latin typeface="Shivaji02" pitchFamily="2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11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</a:p>
          <a:p>
            <a:pPr marL="68580" indent="0">
              <a:buNone/>
            </a:pPr>
            <a:endParaRPr lang="en-US" sz="3600" dirty="0" smtClean="0">
              <a:solidFill>
                <a:srgbClr val="FFFF00"/>
              </a:solidFill>
              <a:latin typeface="Shivaji02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17521296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hivaji02" pitchFamily="2" charset="0"/>
              </a:rPr>
              <a:t>Sauk`saar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Shivaji02" pitchFamily="2" charset="0"/>
              </a:rPr>
              <a:t>saaOmyaa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saaOmyap`oixaNaSca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xaIrpUNa-laaocanaa</a:t>
            </a:r>
            <a:r>
              <a:rPr lang="en-US" sz="3200" dirty="0" smtClean="0">
                <a:latin typeface="Shivaji02" pitchFamily="2" charset="0"/>
              </a:rPr>
              <a:t> [</a:t>
            </a:r>
            <a:r>
              <a:rPr lang="en-US" sz="3200" dirty="0" err="1" smtClean="0">
                <a:latin typeface="Shivaji02" pitchFamily="2" charset="0"/>
              </a:rPr>
              <a:t>va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p`hYa-bahulaa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isnagQavaR</a:t>
            </a:r>
            <a:r>
              <a:rPr lang="en-US" sz="3200" dirty="0" smtClean="0">
                <a:latin typeface="Shivaji02" pitchFamily="2" charset="0"/>
              </a:rPr>
              <a:t>&lt;</a:t>
            </a:r>
            <a:r>
              <a:rPr lang="en-US" sz="3200" dirty="0" err="1" smtClean="0">
                <a:latin typeface="Shivaji02" pitchFamily="2" charset="0"/>
              </a:rPr>
              <a:t>asaarsamasaMhtiSaKrdSanaa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p`snnaisnagQavaNa-svara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Ba`aijaYNavaao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mahaisfkSca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Sauk`saara</a:t>
            </a:r>
            <a:r>
              <a:rPr lang="en-US" sz="3200" dirty="0">
                <a:latin typeface="Shivaji02" pitchFamily="2" charset="0"/>
              </a:rPr>
              <a:t>: </a:t>
            </a:r>
            <a:r>
              <a:rPr lang="en-US" sz="3200" dirty="0"/>
              <a:t>! </a:t>
            </a:r>
            <a:r>
              <a:rPr lang="en-US" sz="3200" dirty="0">
                <a:latin typeface="Shivaji02" pitchFamily="2" charset="0"/>
              </a:rPr>
              <a:t>to </a:t>
            </a:r>
            <a:r>
              <a:rPr lang="en-US" sz="3200" dirty="0" err="1" smtClean="0">
                <a:latin typeface="Shivaji02" pitchFamily="2" charset="0"/>
              </a:rPr>
              <a:t>s~aIip`yaa</a:t>
            </a:r>
            <a:r>
              <a:rPr lang="en-US" sz="3200" dirty="0" smtClean="0">
                <a:latin typeface="Shivaji02" pitchFamily="2" charset="0"/>
              </a:rPr>
              <a:t>: ]</a:t>
            </a:r>
            <a:r>
              <a:rPr lang="en-US" sz="3200" dirty="0" err="1" smtClean="0">
                <a:latin typeface="Shivaji02" pitchFamily="2" charset="0"/>
              </a:rPr>
              <a:t>pBaaogaa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balavant</a:t>
            </a:r>
            <a:r>
              <a:rPr lang="en-US" sz="3200" dirty="0" smtClean="0">
                <a:latin typeface="Shivaji02" pitchFamily="2" charset="0"/>
              </a:rPr>
              <a:t>: </a:t>
            </a:r>
            <a:r>
              <a:rPr lang="en-US" sz="3200" dirty="0" err="1" smtClean="0">
                <a:latin typeface="Shivaji02" pitchFamily="2" charset="0"/>
              </a:rPr>
              <a:t>sauKOSvayaa-raogaiva</a:t>
            </a:r>
            <a:r>
              <a:rPr lang="en-US" sz="3200" dirty="0" smtClean="0">
                <a:latin typeface="Shivaji02" pitchFamily="2" charset="0"/>
              </a:rPr>
              <a:t>&lt;</a:t>
            </a:r>
            <a:r>
              <a:rPr lang="en-US" sz="3200" dirty="0" err="1" smtClean="0">
                <a:latin typeface="Shivaji02" pitchFamily="2" charset="0"/>
              </a:rPr>
              <a:t>asammaanaap%yaBaajaSca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Bavaint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/>
              <a:t>! ! 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ca.iva.8</a:t>
            </a:r>
            <a:r>
              <a:rPr lang="en-US" sz="3200" dirty="0" smtClean="0">
                <a:solidFill>
                  <a:srgbClr val="FFFF00"/>
                </a:solidFill>
              </a:rPr>
              <a:t>/</a:t>
            </a:r>
            <a:r>
              <a:rPr lang="en-US" sz="3200" dirty="0" smtClean="0">
                <a:solidFill>
                  <a:srgbClr val="FFFF00"/>
                </a:solidFill>
                <a:latin typeface="Shivaji02" pitchFamily="2" charset="0"/>
              </a:rPr>
              <a:t>109</a:t>
            </a:r>
            <a:endParaRPr lang="en-US" sz="3200" dirty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200" dirty="0" err="1">
                <a:latin typeface="Shivaji02" pitchFamily="2" charset="0"/>
              </a:rPr>
              <a:t>isnagQa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>
                <a:latin typeface="Shivaji02" pitchFamily="2" charset="0"/>
              </a:rPr>
              <a:t>saMhtSvaotaisqadntnaKM</a:t>
            </a:r>
            <a:r>
              <a:rPr lang="en-US" sz="3200" dirty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bahulakamap`jaM</a:t>
            </a:r>
            <a:r>
              <a:rPr lang="en-US" sz="3200" dirty="0" smtClean="0">
                <a:latin typeface="Shivaji02" pitchFamily="2" charset="0"/>
              </a:rPr>
              <a:t> </a:t>
            </a:r>
            <a:r>
              <a:rPr lang="en-US" sz="3200" dirty="0" err="1" smtClean="0">
                <a:latin typeface="Shivaji02" pitchFamily="2" charset="0"/>
              </a:rPr>
              <a:t>Sauk`oNa</a:t>
            </a:r>
            <a:r>
              <a:rPr lang="en-US" sz="3200" dirty="0" smtClean="0"/>
              <a:t> </a:t>
            </a:r>
            <a:r>
              <a:rPr lang="en-US" sz="3200" dirty="0"/>
              <a:t>! 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sau.saU.35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Shivaji02" pitchFamily="2" charset="0"/>
              </a:rPr>
              <a:t>17</a:t>
            </a:r>
            <a:endParaRPr lang="en-US" sz="3200" dirty="0">
              <a:latin typeface="Shivaji02" pitchFamily="2" charset="0"/>
            </a:endParaRP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03146447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ina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$@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tI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5100" dirty="0" smtClean="0">
                <a:latin typeface="Shivaji02" pitchFamily="2" charset="0"/>
              </a:rPr>
              <a:t>: </a:t>
            </a:r>
          </a:p>
          <a:p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900" dirty="0" smtClean="0">
                <a:latin typeface="Shivaji02" pitchFamily="2" charset="0"/>
              </a:rPr>
              <a:t>Du </a:t>
            </a:r>
            <a:r>
              <a:rPr lang="en-US" sz="5900" dirty="0" err="1" smtClean="0">
                <a:latin typeface="Shivaji02" pitchFamily="2" charset="0"/>
              </a:rPr>
              <a:t>yaa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saMskRt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Sabdapasauna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banalaolaa</a:t>
            </a:r>
            <a:r>
              <a:rPr lang="en-US" sz="5900" dirty="0" smtClean="0">
                <a:latin typeface="Shivaji02" pitchFamily="2" charset="0"/>
              </a:rPr>
              <a:t>.</a:t>
            </a:r>
          </a:p>
          <a:p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dQait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Qa</a:t>
            </a:r>
            <a:r>
              <a:rPr lang="en-US" sz="5900" dirty="0" smtClean="0">
                <a:latin typeface="Shivaji02" pitchFamily="2" charset="0"/>
              </a:rPr>
              <a:t>&lt;</a:t>
            </a:r>
            <a:r>
              <a:rPr lang="en-US" sz="5900" dirty="0" err="1" smtClean="0">
                <a:latin typeface="Shivaji02" pitchFamily="2" charset="0"/>
              </a:rPr>
              <a:t>ao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vaa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SarIrM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mana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p`aNaana</a:t>
            </a:r>
            <a:r>
              <a:rPr lang="en-US" sz="5900" dirty="0" smtClean="0">
                <a:latin typeface="Shivaji02" pitchFamily="2" charset="0"/>
              </a:rPr>
              <a:t>\ [it </a:t>
            </a:r>
            <a:r>
              <a:rPr lang="en-US" sz="5900" dirty="0" err="1" smtClean="0">
                <a:latin typeface="Shivaji02" pitchFamily="2" charset="0"/>
              </a:rPr>
              <a:t>Qaatu</a:t>
            </a:r>
            <a:r>
              <a:rPr lang="en-US" sz="5900" dirty="0" smtClean="0">
                <a:latin typeface="Shivaji02" pitchFamily="2" charset="0"/>
              </a:rPr>
              <a:t>: </a:t>
            </a:r>
            <a:r>
              <a:rPr lang="en-US" sz="5900" dirty="0" smtClean="0"/>
              <a:t>!</a:t>
            </a:r>
          </a:p>
          <a:p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dQait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Qa</a:t>
            </a:r>
            <a:r>
              <a:rPr lang="en-US" sz="5900" dirty="0" smtClean="0">
                <a:latin typeface="Shivaji02" pitchFamily="2" charset="0"/>
              </a:rPr>
              <a:t>&lt;</a:t>
            </a:r>
            <a:r>
              <a:rPr lang="en-US" sz="5900" dirty="0" err="1" smtClean="0">
                <a:latin typeface="Shivaji02" pitchFamily="2" charset="0"/>
              </a:rPr>
              <a:t>ao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vaa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rsar@tmaaMsamaodaoisqamajjaaSauk`Qaatuna</a:t>
            </a:r>
            <a:r>
              <a:rPr lang="en-US" sz="5900" dirty="0" smtClean="0">
                <a:latin typeface="Shivaji02" pitchFamily="2" charset="0"/>
              </a:rPr>
              <a:t>\ [it </a:t>
            </a:r>
            <a:r>
              <a:rPr lang="en-US" sz="5900" dirty="0" err="1" smtClean="0">
                <a:latin typeface="Shivaji02" pitchFamily="2" charset="0"/>
              </a:rPr>
              <a:t>Qaatu</a:t>
            </a:r>
            <a:r>
              <a:rPr lang="en-US" sz="5900" dirty="0" smtClean="0">
                <a:latin typeface="Shivaji02" pitchFamily="2" charset="0"/>
              </a:rPr>
              <a:t>: </a:t>
            </a:r>
            <a:r>
              <a:rPr lang="en-US" sz="5900" dirty="0" smtClean="0"/>
              <a:t>!</a:t>
            </a:r>
            <a:r>
              <a:rPr lang="en-US" sz="59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5900" dirty="0" smtClean="0">
                <a:latin typeface="Shivaji02" pitchFamily="2" charset="0"/>
              </a:rPr>
              <a:t>    </a:t>
            </a:r>
            <a:r>
              <a:rPr lang="en-US" sz="5900" dirty="0" err="1" smtClean="0">
                <a:latin typeface="Shivaji02" pitchFamily="2" charset="0"/>
              </a:rPr>
              <a:t>SarIrQaarNaat</a:t>
            </a:r>
            <a:r>
              <a:rPr lang="en-US" sz="5900" dirty="0" smtClean="0">
                <a:latin typeface="Shivaji02" pitchFamily="2" charset="0"/>
              </a:rPr>
              <a:t>\ </a:t>
            </a:r>
            <a:r>
              <a:rPr lang="en-US" sz="5900" dirty="0" err="1" smtClean="0">
                <a:latin typeface="Shivaji02" pitchFamily="2" charset="0"/>
              </a:rPr>
              <a:t>Qaatva</a:t>
            </a:r>
            <a:r>
              <a:rPr lang="en-US" sz="5900" dirty="0" smtClean="0">
                <a:latin typeface="Shivaji02" pitchFamily="2" charset="0"/>
              </a:rPr>
              <a:t>: </a:t>
            </a:r>
            <a:r>
              <a:rPr lang="en-US" sz="5900" dirty="0" smtClean="0"/>
              <a:t>! !                                                                                            </a:t>
            </a:r>
            <a:r>
              <a:rPr lang="en-US" sz="5900" dirty="0" smtClean="0">
                <a:solidFill>
                  <a:srgbClr val="00B0F0"/>
                </a:solidFill>
              </a:rPr>
              <a:t>(Basic constitutional &amp; structural   factor of body)</a:t>
            </a:r>
          </a:p>
          <a:p>
            <a:pPr>
              <a:buNone/>
            </a:pPr>
            <a:r>
              <a:rPr lang="en-US" sz="59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5900" dirty="0" err="1" smtClean="0">
                <a:solidFill>
                  <a:srgbClr val="FFFF00"/>
                </a:solidFill>
                <a:latin typeface="Shivaji02" pitchFamily="2" charset="0"/>
              </a:rPr>
              <a:t>vaOiSaYTyao</a:t>
            </a:r>
            <a:r>
              <a:rPr lang="en-US" sz="59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5900" dirty="0" smtClean="0">
                <a:latin typeface="Shivaji02" pitchFamily="2" charset="0"/>
              </a:rPr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5900" dirty="0" err="1" smtClean="0">
                <a:latin typeface="Shivaji02" pitchFamily="2" charset="0"/>
              </a:rPr>
              <a:t>saMsqaana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ktR%vama</a:t>
            </a:r>
            <a:r>
              <a:rPr lang="en-US" sz="5900" dirty="0" smtClean="0">
                <a:latin typeface="Shivaji02" pitchFamily="2" charset="0"/>
              </a:rPr>
              <a:t>\ </a:t>
            </a:r>
            <a:r>
              <a:rPr lang="en-US" sz="5900" dirty="0" smtClean="0"/>
              <a:t>! - </a:t>
            </a:r>
            <a:r>
              <a:rPr lang="en-US" sz="5900" dirty="0" err="1" smtClean="0">
                <a:latin typeface="Shivaji02" pitchFamily="2" charset="0"/>
              </a:rPr>
              <a:t>SarIrasa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Aakar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doNao</a:t>
            </a:r>
            <a:r>
              <a:rPr lang="en-US" sz="5900" dirty="0" smtClean="0">
                <a:latin typeface="Shivaji02" pitchFamily="2" charset="0"/>
              </a:rPr>
              <a:t>.</a:t>
            </a:r>
            <a:endParaRPr lang="en-US" sz="59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5900" dirty="0" err="1" smtClean="0">
                <a:latin typeface="Shivaji02" pitchFamily="2" charset="0"/>
              </a:rPr>
              <a:t>i~aQaatu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paoYya%vama</a:t>
            </a:r>
            <a:r>
              <a:rPr lang="en-US" sz="5900" dirty="0" smtClean="0">
                <a:latin typeface="Shivaji02" pitchFamily="2" charset="0"/>
              </a:rPr>
              <a:t>\ </a:t>
            </a:r>
            <a:r>
              <a:rPr lang="en-US" sz="5900" dirty="0" smtClean="0"/>
              <a:t>! – </a:t>
            </a:r>
            <a:r>
              <a:rPr lang="en-US" sz="5900" dirty="0" err="1" smtClean="0">
                <a:latin typeface="Shivaji02" pitchFamily="2" charset="0"/>
              </a:rPr>
              <a:t>vaatip</a:t>
            </a:r>
            <a:r>
              <a:rPr lang="en-US" sz="5900" dirty="0" smtClean="0">
                <a:latin typeface="Shivaji02" pitchFamily="2" charset="0"/>
              </a:rPr>
              <a:t>&lt;</a:t>
            </a:r>
            <a:r>
              <a:rPr lang="en-US" sz="5900" dirty="0" err="1" smtClean="0">
                <a:latin typeface="Shivaji02" pitchFamily="2" charset="0"/>
              </a:rPr>
              <a:t>akfaMcao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paoYaNa</a:t>
            </a:r>
            <a:r>
              <a:rPr lang="en-US" sz="5900" dirty="0" smtClean="0">
                <a:latin typeface="Shivaji02" pitchFamily="2" charset="0"/>
              </a:rPr>
              <a:t>.</a:t>
            </a:r>
            <a:endParaRPr lang="en-US" sz="59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5900" dirty="0" err="1" smtClean="0">
                <a:latin typeface="Shivaji02" pitchFamily="2" charset="0"/>
              </a:rPr>
              <a:t>balaQaatu%vama</a:t>
            </a:r>
            <a:r>
              <a:rPr lang="en-US" sz="5900" dirty="0" smtClean="0">
                <a:latin typeface="Shivaji02" pitchFamily="2" charset="0"/>
              </a:rPr>
              <a:t>\ </a:t>
            </a:r>
            <a:r>
              <a:rPr lang="en-US" sz="5900" dirty="0" smtClean="0"/>
              <a:t>! - </a:t>
            </a:r>
            <a:r>
              <a:rPr lang="en-US" sz="5900" dirty="0" err="1" smtClean="0">
                <a:latin typeface="Shivaji02" pitchFamily="2" charset="0"/>
              </a:rPr>
              <a:t>SarIrasa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bala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doNao</a:t>
            </a:r>
            <a:endParaRPr lang="en-US" sz="59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5900" dirty="0" err="1" smtClean="0">
                <a:latin typeface="Shivaji02" pitchFamily="2" charset="0"/>
              </a:rPr>
              <a:t>satt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pirNaamaSaIla%vama</a:t>
            </a:r>
            <a:r>
              <a:rPr lang="en-US" sz="5900" dirty="0" smtClean="0">
                <a:latin typeface="Shivaji02" pitchFamily="2" charset="0"/>
              </a:rPr>
              <a:t>\ </a:t>
            </a:r>
            <a:r>
              <a:rPr lang="en-US" sz="5900" dirty="0" smtClean="0"/>
              <a:t>! – </a:t>
            </a:r>
            <a:r>
              <a:rPr lang="en-US" sz="5900" dirty="0" err="1" smtClean="0">
                <a:latin typeface="Shivaji02" pitchFamily="2" charset="0"/>
              </a:rPr>
              <a:t>Avyaaht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badla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GaDNao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sau</a:t>
            </a:r>
            <a:r>
              <a:rPr lang="en-US" sz="5900" dirty="0" smtClean="0">
                <a:latin typeface="Shivaji02" pitchFamily="2" charset="0"/>
              </a:rPr>
              <a:t>$ </a:t>
            </a:r>
            <a:r>
              <a:rPr lang="en-US" sz="5900" dirty="0" err="1" smtClean="0">
                <a:latin typeface="Shivaji02" pitchFamily="2" charset="0"/>
              </a:rPr>
              <a:t>Asato</a:t>
            </a:r>
            <a:r>
              <a:rPr lang="en-US" sz="5900" dirty="0" smtClean="0">
                <a:latin typeface="Shivaji02" pitchFamily="2" charset="0"/>
              </a:rPr>
              <a:t>.</a:t>
            </a:r>
            <a:endParaRPr lang="en-US" sz="59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5900" dirty="0" err="1" smtClean="0">
                <a:latin typeface="Shivaji02" pitchFamily="2" charset="0"/>
              </a:rPr>
              <a:t>kalavat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Anavaisqatao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Qaatupak</a:t>
            </a:r>
            <a:r>
              <a:rPr lang="en-US" sz="5900" dirty="0" smtClean="0">
                <a:latin typeface="Shivaji02" pitchFamily="2" charset="0"/>
              </a:rPr>
              <a:t>: </a:t>
            </a:r>
            <a:r>
              <a:rPr lang="en-US" sz="5900" dirty="0" smtClean="0"/>
              <a:t>! – </a:t>
            </a:r>
            <a:r>
              <a:rPr lang="en-US" sz="5900" dirty="0" err="1" smtClean="0">
                <a:latin typeface="Shivaji02" pitchFamily="2" charset="0"/>
              </a:rPr>
              <a:t>kalaap`maaNao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JaIja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haot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Asato</a:t>
            </a:r>
            <a:r>
              <a:rPr lang="en-US" sz="5900" dirty="0" smtClean="0">
                <a:latin typeface="Shivaji02" pitchFamily="2" charset="0"/>
              </a:rPr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5900" dirty="0" err="1" smtClean="0">
                <a:latin typeface="Shivaji02" pitchFamily="2" charset="0"/>
              </a:rPr>
              <a:t>svasa`aotsaanaucar%vama</a:t>
            </a:r>
            <a:r>
              <a:rPr lang="en-US" sz="5900" dirty="0" smtClean="0">
                <a:latin typeface="Shivaji02" pitchFamily="2" charset="0"/>
              </a:rPr>
              <a:t>\ </a:t>
            </a:r>
            <a:r>
              <a:rPr lang="en-US" sz="5900" dirty="0" smtClean="0"/>
              <a:t>! – </a:t>
            </a:r>
            <a:r>
              <a:rPr lang="en-US" sz="5900" dirty="0" err="1" smtClean="0">
                <a:latin typeface="Shivaji02" pitchFamily="2" charset="0"/>
              </a:rPr>
              <a:t>svasa`aotsaamaQyao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saMcarNa</a:t>
            </a:r>
            <a:r>
              <a:rPr lang="en-US" sz="5900" dirty="0" smtClean="0">
                <a:latin typeface="Shivaji02" pitchFamily="2" charset="0"/>
              </a:rPr>
              <a:t> </a:t>
            </a:r>
            <a:r>
              <a:rPr lang="en-US" sz="5900" dirty="0" err="1" smtClean="0">
                <a:latin typeface="Shivaji02" pitchFamily="2" charset="0"/>
              </a:rPr>
              <a:t>krtat</a:t>
            </a:r>
            <a:r>
              <a:rPr lang="en-US" sz="5900" dirty="0" smtClean="0">
                <a:latin typeface="Shivaji02" pitchFamily="2" charset="0"/>
              </a:rPr>
              <a:t>.</a:t>
            </a:r>
            <a:endParaRPr lang="en-US" sz="5900" dirty="0" smtClean="0"/>
          </a:p>
          <a:p>
            <a:pPr marL="582930" indent="-514350">
              <a:buNone/>
            </a:pPr>
            <a:endParaRPr lang="en-US" sz="5900" dirty="0" smtClean="0">
              <a:latin typeface="Shivaji02" pitchFamily="2" charset="0"/>
            </a:endParaRPr>
          </a:p>
          <a:p>
            <a:pPr marL="0" indent="0">
              <a:buNone/>
            </a:pPr>
            <a:r>
              <a:rPr lang="en-US" sz="5900" dirty="0" smtClean="0">
                <a:latin typeface="Shivaji02" pitchFamily="2" charset="0"/>
              </a:rPr>
              <a:t>         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</a:p>
          <a:p>
            <a:pPr>
              <a:buNone/>
            </a:pPr>
            <a:endParaRPr lang="en-IN" dirty="0" smtClean="0">
              <a:latin typeface="Shivaji02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Shivaji02" pitchFamily="2" charset="0"/>
              </a:rPr>
              <a:t>Qaatu%p%tI</a:t>
            </a:r>
            <a:r>
              <a:rPr lang="en-US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763000" cy="6248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100" dirty="0" err="1" smtClean="0">
                <a:solidFill>
                  <a:srgbClr val="FFFF00"/>
                </a:solidFill>
                <a:latin typeface="Shivaji02" pitchFamily="2" charset="0"/>
              </a:rPr>
              <a:t>k`ma</a:t>
            </a:r>
            <a:endParaRPr lang="en-US" sz="3100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3100" dirty="0" err="1" smtClean="0">
                <a:latin typeface="Shivaji02" pitchFamily="2" charset="0"/>
              </a:rPr>
              <a:t>rsaad`@tM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ttao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maaMsaM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maaMsaaMnmaodsttao|isqaca</a:t>
            </a:r>
            <a:r>
              <a:rPr lang="en-US" sz="31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3100" dirty="0" smtClean="0">
                <a:latin typeface="Shivaji02" pitchFamily="2" charset="0"/>
              </a:rPr>
              <a:t>   </a:t>
            </a:r>
            <a:r>
              <a:rPr lang="en-US" sz="3100" dirty="0" err="1" smtClean="0">
                <a:latin typeface="Shivaji02" pitchFamily="2" charset="0"/>
              </a:rPr>
              <a:t>Asqnaao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majjaa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tt</a:t>
            </a:r>
            <a:r>
              <a:rPr lang="en-US" sz="3100" dirty="0" smtClean="0">
                <a:latin typeface="Shivaji02" pitchFamily="2" charset="0"/>
              </a:rPr>
              <a:t>: </a:t>
            </a:r>
            <a:r>
              <a:rPr lang="en-US" sz="3100" dirty="0" err="1" smtClean="0">
                <a:latin typeface="Shivaji02" pitchFamily="2" charset="0"/>
              </a:rPr>
              <a:t>Sauk`M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Sauk`ad</a:t>
            </a:r>
            <a:r>
              <a:rPr lang="en-US" sz="3100" dirty="0" smtClean="0">
                <a:latin typeface="Shivaji02" pitchFamily="2" charset="0"/>
              </a:rPr>
              <a:t>\</a:t>
            </a:r>
            <a:r>
              <a:rPr lang="en-US" sz="3100" dirty="0" err="1" smtClean="0">
                <a:latin typeface="Shivaji02" pitchFamily="2" charset="0"/>
              </a:rPr>
              <a:t>gaBa</a:t>
            </a:r>
            <a:r>
              <a:rPr lang="en-US" sz="3100" dirty="0" smtClean="0">
                <a:latin typeface="Shivaji02" pitchFamily="2" charset="0"/>
              </a:rPr>
              <a:t>-: </a:t>
            </a:r>
            <a:r>
              <a:rPr lang="en-US" sz="3100" dirty="0" err="1" smtClean="0">
                <a:latin typeface="Shivaji02" pitchFamily="2" charset="0"/>
              </a:rPr>
              <a:t>p`jaayato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200" dirty="0" smtClean="0"/>
              <a:t>! !</a:t>
            </a:r>
            <a:r>
              <a:rPr lang="en-US" sz="3100" dirty="0" smtClean="0">
                <a:latin typeface="Shivaji02" pitchFamily="2" charset="0"/>
              </a:rPr>
              <a:t>      ca.ica.15.16</a:t>
            </a:r>
          </a:p>
          <a:p>
            <a:r>
              <a:rPr lang="en-US" sz="3100" dirty="0" err="1" smtClean="0">
                <a:latin typeface="Shivaji02" pitchFamily="2" charset="0"/>
              </a:rPr>
              <a:t>rsaad`@tM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ttao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maaMsaM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maaMsaaMnmaod</a:t>
            </a:r>
            <a:r>
              <a:rPr lang="en-US" sz="3100" dirty="0" smtClean="0">
                <a:latin typeface="Shivaji02" pitchFamily="2" charset="0"/>
              </a:rPr>
              <a:t>: </a:t>
            </a:r>
            <a:r>
              <a:rPr lang="en-US" sz="3100" dirty="0" err="1" smtClean="0">
                <a:latin typeface="Shivaji02" pitchFamily="2" charset="0"/>
              </a:rPr>
              <a:t>p`jaayato</a:t>
            </a:r>
            <a:r>
              <a:rPr lang="en-US" sz="3100" dirty="0" smtClean="0"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3100" dirty="0" smtClean="0">
                <a:latin typeface="Shivaji02" pitchFamily="2" charset="0"/>
              </a:rPr>
              <a:t>   </a:t>
            </a:r>
            <a:r>
              <a:rPr lang="en-US" sz="3100" dirty="0" err="1" smtClean="0">
                <a:latin typeface="Shivaji02" pitchFamily="2" charset="0"/>
              </a:rPr>
              <a:t>maodsaao|isqa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ttao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majjaa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maj</a:t>
            </a:r>
            <a:r>
              <a:rPr lang="en-US" sz="3100" dirty="0" smtClean="0">
                <a:latin typeface="Shivaji02" pitchFamily="2" charset="0"/>
              </a:rPr>
              <a:t>&amp;: </a:t>
            </a:r>
            <a:r>
              <a:rPr lang="en-US" sz="3100" dirty="0" err="1" smtClean="0">
                <a:latin typeface="Shivaji02" pitchFamily="2" charset="0"/>
              </a:rPr>
              <a:t>Sauk`M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tu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jaayato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200" dirty="0" smtClean="0"/>
              <a:t>! !</a:t>
            </a:r>
            <a:r>
              <a:rPr lang="en-US" sz="3100" dirty="0" smtClean="0">
                <a:latin typeface="Shivaji02" pitchFamily="2" charset="0"/>
              </a:rPr>
              <a:t>      </a:t>
            </a:r>
            <a:r>
              <a:rPr lang="en-US" sz="3100" dirty="0" err="1" smtClean="0">
                <a:latin typeface="Shivaji02" pitchFamily="2" charset="0"/>
              </a:rPr>
              <a:t>sau.saU</a:t>
            </a:r>
            <a:r>
              <a:rPr lang="en-US" sz="3100" dirty="0" smtClean="0">
                <a:latin typeface="Shivaji02" pitchFamily="2" charset="0"/>
              </a:rPr>
              <a:t>. 14.10</a:t>
            </a:r>
          </a:p>
          <a:p>
            <a:r>
              <a:rPr lang="en-US" sz="3100" dirty="0" err="1" smtClean="0">
                <a:latin typeface="Shivaji02" pitchFamily="2" charset="0"/>
              </a:rPr>
              <a:t>QaatunaaM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SaaoiNataVanaaM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gau$M</a:t>
            </a:r>
            <a:r>
              <a:rPr lang="en-US" sz="3100" dirty="0" smtClean="0">
                <a:latin typeface="Shivaji02" pitchFamily="2" charset="0"/>
              </a:rPr>
              <a:t> </a:t>
            </a:r>
            <a:r>
              <a:rPr lang="en-US" sz="3100" dirty="0" err="1" smtClean="0">
                <a:latin typeface="Shivaji02" pitchFamily="2" charset="0"/>
              </a:rPr>
              <a:t>ivaVaVqaao</a:t>
            </a:r>
            <a:r>
              <a:rPr lang="en-US" sz="3100" dirty="0" smtClean="0">
                <a:latin typeface="Shivaji02" pitchFamily="2" charset="0"/>
              </a:rPr>
              <a:t>&lt;</a:t>
            </a:r>
            <a:r>
              <a:rPr lang="en-US" sz="3100" dirty="0" err="1" smtClean="0">
                <a:latin typeface="Shivaji02" pitchFamily="2" charset="0"/>
              </a:rPr>
              <a:t>arma</a:t>
            </a:r>
            <a:r>
              <a:rPr lang="en-US" sz="3100" dirty="0" smtClean="0">
                <a:latin typeface="Shivaji02" pitchFamily="2" charset="0"/>
              </a:rPr>
              <a:t>\ </a:t>
            </a:r>
            <a:r>
              <a:rPr lang="en-US" sz="3200" dirty="0" smtClean="0"/>
              <a:t>!</a:t>
            </a:r>
            <a:r>
              <a:rPr lang="en-US" sz="3100" dirty="0" smtClean="0">
                <a:latin typeface="Shivaji02" pitchFamily="2" charset="0"/>
              </a:rPr>
              <a:t>     .      </a:t>
            </a:r>
            <a:r>
              <a:rPr lang="en-US" sz="3100" dirty="0" err="1" smtClean="0">
                <a:latin typeface="Shivaji02" pitchFamily="2" charset="0"/>
              </a:rPr>
              <a:t>ca.saU</a:t>
            </a:r>
            <a:r>
              <a:rPr lang="en-US" sz="3100" dirty="0" smtClean="0">
                <a:latin typeface="Shivaji02" pitchFamily="2" charset="0"/>
              </a:rPr>
              <a:t>. 27.334</a:t>
            </a:r>
          </a:p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Shivaji02" pitchFamily="2" charset="0"/>
              </a:rPr>
              <a:t>kala</a:t>
            </a:r>
            <a:endParaRPr lang="en-US" b="1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2800" dirty="0" err="1" smtClean="0">
                <a:latin typeface="Shivaji02" pitchFamily="2" charset="0"/>
              </a:rPr>
              <a:t>sauEaut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mato</a:t>
            </a:r>
            <a:r>
              <a:rPr lang="en-US" sz="2800" dirty="0" smtClean="0">
                <a:latin typeface="Shivaji02" pitchFamily="2" charset="0"/>
              </a:rPr>
              <a:t> 3015 </a:t>
            </a:r>
            <a:r>
              <a:rPr lang="en-US" sz="2800" dirty="0" err="1" smtClean="0">
                <a:latin typeface="Shivaji02" pitchFamily="2" charset="0"/>
              </a:rPr>
              <a:t>klaaMpaya</a:t>
            </a:r>
            <a:r>
              <a:rPr lang="en-US" sz="2800" dirty="0" smtClean="0">
                <a:latin typeface="Shivaji02" pitchFamily="2" charset="0"/>
              </a:rPr>
              <a:t>-Mt </a:t>
            </a:r>
            <a:r>
              <a:rPr lang="en-US" sz="2800" dirty="0" err="1" smtClean="0">
                <a:latin typeface="Shivaji02" pitchFamily="2" charset="0"/>
              </a:rPr>
              <a:t>ekoka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QaatauMmaQyao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rahtao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1 </a:t>
            </a:r>
            <a:r>
              <a:rPr lang="en-US" sz="2800" dirty="0" err="1" smtClean="0">
                <a:latin typeface="Shivaji02" pitchFamily="2" charset="0"/>
              </a:rPr>
              <a:t>maihnyaamaQyao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pu$Yaacao</a:t>
            </a:r>
            <a:r>
              <a:rPr lang="en-US" sz="2800" dirty="0" smtClean="0">
                <a:latin typeface="Shivaji02" pitchFamily="2" charset="0"/>
              </a:rPr>
              <a:t> Sauk`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is~ayaaMcao</a:t>
            </a:r>
            <a:r>
              <a:rPr lang="en-US" sz="2800" dirty="0" smtClean="0">
                <a:latin typeface="Shivaji02" pitchFamily="2" charset="0"/>
              </a:rPr>
              <a:t> Aat-va </a:t>
            </a:r>
            <a:r>
              <a:rPr lang="en-US" sz="2800" dirty="0" err="1" smtClean="0">
                <a:latin typeface="Shivaji02" pitchFamily="2" charset="0"/>
              </a:rPr>
              <a:t>tyaar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haoto</a:t>
            </a:r>
            <a:r>
              <a:rPr lang="en-US" sz="2800" dirty="0" smtClean="0">
                <a:latin typeface="Shivaji02" pitchFamily="2" charset="0"/>
              </a:rPr>
              <a:t>.</a:t>
            </a:r>
          </a:p>
          <a:p>
            <a:r>
              <a:rPr lang="en-US" sz="2800" dirty="0" err="1" smtClean="0">
                <a:latin typeface="Shivaji02" pitchFamily="2" charset="0"/>
              </a:rPr>
              <a:t>sauEaut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iTkakar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DlhNaanausaar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rsa</a:t>
            </a:r>
            <a:r>
              <a:rPr lang="en-US" sz="2800" dirty="0" smtClean="0">
                <a:latin typeface="Shivaji02" pitchFamily="2" charset="0"/>
              </a:rPr>
              <a:t> 1 </a:t>
            </a:r>
            <a:r>
              <a:rPr lang="en-US" sz="2800" dirty="0" err="1" smtClean="0">
                <a:latin typeface="Shivaji02" pitchFamily="2" charset="0"/>
              </a:rPr>
              <a:t>idvasaat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%</a:t>
            </a:r>
            <a:r>
              <a:rPr lang="en-US" sz="2800" dirty="0" err="1" smtClean="0">
                <a:latin typeface="Shivaji02" pitchFamily="2" charset="0"/>
              </a:rPr>
              <a:t>yaapuZIla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r@tadI</a:t>
            </a:r>
            <a:r>
              <a:rPr lang="en-US" sz="2800" dirty="0" smtClean="0">
                <a:latin typeface="Shivaji02" pitchFamily="2" charset="0"/>
              </a:rPr>
              <a:t> 6 </a:t>
            </a:r>
            <a:r>
              <a:rPr lang="en-US" sz="2800" dirty="0" err="1" smtClean="0">
                <a:latin typeface="Shivaji02" pitchFamily="2" charset="0"/>
              </a:rPr>
              <a:t>Qaatu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dr</a:t>
            </a:r>
            <a:r>
              <a:rPr lang="en-US" sz="2800" dirty="0" smtClean="0">
                <a:latin typeface="Shivaji02" pitchFamily="2" charset="0"/>
              </a:rPr>
              <a:t> 5 </a:t>
            </a:r>
            <a:r>
              <a:rPr lang="en-US" sz="2800" dirty="0" err="1" smtClean="0">
                <a:latin typeface="Shivaji02" pitchFamily="2" charset="0"/>
              </a:rPr>
              <a:t>idvasaaMnaI</a:t>
            </a:r>
            <a:r>
              <a:rPr lang="en-US" sz="2800" dirty="0" smtClean="0">
                <a:latin typeface="Shivaji02" pitchFamily="2" charset="0"/>
              </a:rPr>
              <a:t> .</a:t>
            </a:r>
          </a:p>
          <a:p>
            <a:pPr>
              <a:buNone/>
            </a:pPr>
            <a:r>
              <a:rPr lang="en-US" sz="2800" dirty="0" smtClean="0">
                <a:latin typeface="Shivaji02" pitchFamily="2" charset="0"/>
              </a:rPr>
              <a:t>  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Shivaji02" pitchFamily="2" charset="0"/>
              </a:rPr>
              <a:t>1 </a:t>
            </a:r>
            <a:r>
              <a:rPr lang="en-US" sz="2800" dirty="0" err="1" smtClean="0">
                <a:latin typeface="Shivaji02" pitchFamily="2" charset="0"/>
              </a:rPr>
              <a:t>rsa</a:t>
            </a:r>
            <a:r>
              <a:rPr lang="en-US" sz="2800" dirty="0" smtClean="0">
                <a:latin typeface="Shivaji02" pitchFamily="2" charset="0"/>
              </a:rPr>
              <a:t> 5 </a:t>
            </a:r>
            <a:r>
              <a:rPr lang="en-US" sz="2800" dirty="0" err="1" smtClean="0">
                <a:latin typeface="Shivaji02" pitchFamily="2" charset="0"/>
              </a:rPr>
              <a:t>r@t</a:t>
            </a:r>
            <a:r>
              <a:rPr lang="en-US" sz="2800" dirty="0" smtClean="0">
                <a:latin typeface="Shivaji02" pitchFamily="2" charset="0"/>
              </a:rPr>
              <a:t> 10 </a:t>
            </a:r>
            <a:r>
              <a:rPr lang="en-US" sz="2800" dirty="0" err="1" smtClean="0">
                <a:latin typeface="Shivaji02" pitchFamily="2" charset="0"/>
              </a:rPr>
              <a:t>maaMsa</a:t>
            </a:r>
            <a:r>
              <a:rPr lang="en-US" sz="2800" dirty="0" smtClean="0">
                <a:latin typeface="Shivaji02" pitchFamily="2" charset="0"/>
              </a:rPr>
              <a:t> 15 </a:t>
            </a:r>
            <a:r>
              <a:rPr lang="en-US" sz="2800" dirty="0" err="1" smtClean="0">
                <a:latin typeface="Shivaji02" pitchFamily="2" charset="0"/>
              </a:rPr>
              <a:t>maod</a:t>
            </a:r>
            <a:r>
              <a:rPr lang="en-US" sz="2800" dirty="0" smtClean="0">
                <a:latin typeface="Shivaji02" pitchFamily="2" charset="0"/>
              </a:rPr>
              <a:t> 20 </a:t>
            </a:r>
            <a:r>
              <a:rPr lang="en-US" sz="2800" dirty="0" err="1" smtClean="0">
                <a:latin typeface="Shivaji02" pitchFamily="2" charset="0"/>
              </a:rPr>
              <a:t>Aisqa</a:t>
            </a:r>
            <a:r>
              <a:rPr lang="en-US" sz="2800" dirty="0" smtClean="0">
                <a:latin typeface="Shivaji02" pitchFamily="2" charset="0"/>
              </a:rPr>
              <a:t> 25 </a:t>
            </a:r>
            <a:r>
              <a:rPr lang="en-US" sz="2800" dirty="0" err="1" smtClean="0">
                <a:latin typeface="Shivaji02" pitchFamily="2" charset="0"/>
              </a:rPr>
              <a:t>majjaa</a:t>
            </a:r>
            <a:r>
              <a:rPr lang="en-US" sz="2800" dirty="0" smtClean="0">
                <a:latin typeface="Shivaji02" pitchFamily="2" charset="0"/>
              </a:rPr>
              <a:t> 30 Sauk`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/>
              <a:t>     ( </a:t>
            </a:r>
            <a:r>
              <a:rPr lang="en-US" sz="2800" dirty="0" err="1" smtClean="0">
                <a:latin typeface="Shivaji02" pitchFamily="2" charset="0"/>
              </a:rPr>
              <a:t>p`%yaxaat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rsainaima-tI</a:t>
            </a:r>
            <a:r>
              <a:rPr lang="en-US" sz="2800" dirty="0" smtClean="0">
                <a:latin typeface="Shivaji02" pitchFamily="2" charset="0"/>
              </a:rPr>
              <a:t> 1 </a:t>
            </a:r>
            <a:r>
              <a:rPr lang="en-US" sz="2800" dirty="0" err="1" smtClean="0">
                <a:latin typeface="Shivaji02" pitchFamily="2" charset="0"/>
              </a:rPr>
              <a:t>idvasaat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r@tvaQa</a:t>
            </a:r>
            <a:r>
              <a:rPr lang="en-US" sz="2800" dirty="0" smtClean="0">
                <a:latin typeface="Shivaji02" pitchFamily="2" charset="0"/>
              </a:rPr>
              <a:t>-k </a:t>
            </a:r>
            <a:r>
              <a:rPr lang="en-US" sz="2800" dirty="0" err="1" smtClean="0">
                <a:latin typeface="Shivaji02" pitchFamily="2" charset="0"/>
              </a:rPr>
              <a:t>icaik%saa</a:t>
            </a:r>
            <a:r>
              <a:rPr lang="en-US" sz="2800" dirty="0" smtClean="0">
                <a:latin typeface="Shivaji02" pitchFamily="2" charset="0"/>
              </a:rPr>
              <a:t> 1 to 2 </a:t>
            </a:r>
            <a:r>
              <a:rPr lang="en-US" sz="2800" dirty="0" err="1" smtClean="0">
                <a:latin typeface="Shivaji02" pitchFamily="2" charset="0"/>
              </a:rPr>
              <a:t>AazvaDo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AisqaBaMgaat</a:t>
            </a:r>
            <a:r>
              <a:rPr lang="en-US" sz="2800" dirty="0" smtClean="0">
                <a:latin typeface="Shivaji02" pitchFamily="2" charset="0"/>
              </a:rPr>
              <a:t> 21 </a:t>
            </a:r>
            <a:r>
              <a:rPr lang="en-US" sz="2800" dirty="0" err="1" smtClean="0">
                <a:latin typeface="Shivaji02" pitchFamily="2" charset="0"/>
              </a:rPr>
              <a:t>idvasa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ikMvaa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jaast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idvasa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icaik%saa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kravaI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laagato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tsaoca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Sauk`vaQa</a:t>
            </a:r>
            <a:r>
              <a:rPr lang="en-US" sz="2800" dirty="0" smtClean="0">
                <a:latin typeface="Shivaji02" pitchFamily="2" charset="0"/>
              </a:rPr>
              <a:t>-k </a:t>
            </a:r>
            <a:r>
              <a:rPr lang="en-US" sz="2800" dirty="0" err="1" smtClean="0">
                <a:latin typeface="Shivaji02" pitchFamily="2" charset="0"/>
              </a:rPr>
              <a:t>AaOYaQaIMcaa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pirNaama</a:t>
            </a:r>
            <a:r>
              <a:rPr lang="en-US" sz="2800" dirty="0" smtClean="0">
                <a:latin typeface="Shivaji02" pitchFamily="2" charset="0"/>
              </a:rPr>
              <a:t> 1 </a:t>
            </a:r>
            <a:r>
              <a:rPr lang="en-US" sz="2800" dirty="0" err="1" smtClean="0">
                <a:latin typeface="Shivaji02" pitchFamily="2" charset="0"/>
              </a:rPr>
              <a:t>maihnyaanaMtr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idsatao</a:t>
            </a:r>
            <a:r>
              <a:rPr lang="en-US" sz="2800" dirty="0" smtClean="0">
                <a:latin typeface="Shivaji02" pitchFamily="2" charset="0"/>
              </a:rPr>
              <a:t>.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>
                <a:latin typeface="Shivaji02" pitchFamily="2" charset="0"/>
              </a:rPr>
              <a:t>carkmatanausaar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cak`d</a:t>
            </a:r>
            <a:r>
              <a:rPr lang="en-US" sz="2800" dirty="0" smtClean="0">
                <a:latin typeface="Shivaji02" pitchFamily="2" charset="0"/>
              </a:rPr>
              <a:t>&lt;a </a:t>
            </a:r>
            <a:r>
              <a:rPr lang="en-US" sz="2800" dirty="0" err="1" smtClean="0">
                <a:latin typeface="Shivaji02" pitchFamily="2" charset="0"/>
              </a:rPr>
              <a:t>matanausaar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Aaharrsaapasauna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pihlyaa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idvaSaI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7 </a:t>
            </a:r>
            <a:r>
              <a:rPr lang="en-US" sz="2800" dirty="0" err="1" smtClean="0">
                <a:latin typeface="Shivaji02" pitchFamily="2" charset="0"/>
              </a:rPr>
              <a:t>vyaa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idvaSaI</a:t>
            </a:r>
            <a:r>
              <a:rPr lang="en-US" sz="2800" dirty="0" smtClean="0">
                <a:latin typeface="Shivaji02" pitchFamily="2" charset="0"/>
              </a:rPr>
              <a:t> Sauk` </a:t>
            </a:r>
            <a:r>
              <a:rPr lang="en-US" sz="2800" dirty="0" err="1" smtClean="0">
                <a:latin typeface="Shivaji02" pitchFamily="2" charset="0"/>
              </a:rPr>
              <a:t>tsaoca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BaaojyaQaatuMcao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pirvat-na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rhaTgaaDyaap`maaNao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satt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haot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Asato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mhNaUna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Qaatu%p</a:t>
            </a:r>
            <a:r>
              <a:rPr lang="en-US" sz="2800" dirty="0" smtClean="0">
                <a:latin typeface="Shivaji02" pitchFamily="2" charset="0"/>
              </a:rPr>
              <a:t>&lt;</a:t>
            </a:r>
            <a:r>
              <a:rPr lang="en-US" sz="2800" dirty="0" err="1" smtClean="0">
                <a:latin typeface="Shivaji02" pitchFamily="2" charset="0"/>
              </a:rPr>
              <a:t>aIcaa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kaL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inaicCt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saaMgata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yaot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naahI</a:t>
            </a:r>
            <a:r>
              <a:rPr lang="en-US" sz="2800" dirty="0" smtClean="0">
                <a:latin typeface="Shivaji02" pitchFamily="2" charset="0"/>
              </a:rPr>
              <a:t>.    </a:t>
            </a:r>
          </a:p>
          <a:p>
            <a:r>
              <a:rPr lang="en-US" sz="2800" dirty="0" err="1" smtClean="0">
                <a:latin typeface="Shivaji02" pitchFamily="2" charset="0"/>
              </a:rPr>
              <a:t>paraSar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matanausaar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AaharsaovanaanaMtr</a:t>
            </a:r>
            <a:r>
              <a:rPr lang="en-US" sz="2800" dirty="0" smtClean="0">
                <a:latin typeface="Shivaji02" pitchFamily="2" charset="0"/>
              </a:rPr>
              <a:t> 2ro </a:t>
            </a:r>
            <a:r>
              <a:rPr lang="en-US" sz="2800" dirty="0" err="1" smtClean="0">
                <a:latin typeface="Shivaji02" pitchFamily="2" charset="0"/>
              </a:rPr>
              <a:t>idvaSaI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rsa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Qaatu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banatao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va</a:t>
            </a:r>
            <a:r>
              <a:rPr lang="en-US" sz="2800" dirty="0" smtClean="0">
                <a:latin typeface="Shivaji02" pitchFamily="2" charset="0"/>
              </a:rPr>
              <a:t> 8 </a:t>
            </a:r>
            <a:r>
              <a:rPr lang="en-US" sz="2800" dirty="0" err="1" smtClean="0">
                <a:latin typeface="Shivaji02" pitchFamily="2" charset="0"/>
              </a:rPr>
              <a:t>vao</a:t>
            </a:r>
            <a:r>
              <a:rPr lang="en-US" sz="2800" dirty="0" smtClean="0">
                <a:latin typeface="Shivaji02" pitchFamily="2" charset="0"/>
              </a:rPr>
              <a:t> </a:t>
            </a:r>
            <a:r>
              <a:rPr lang="en-US" sz="2800" dirty="0" err="1" smtClean="0">
                <a:latin typeface="Shivaji02" pitchFamily="2" charset="0"/>
              </a:rPr>
              <a:t>idvaSaI</a:t>
            </a:r>
            <a:r>
              <a:rPr lang="en-US" sz="2800" dirty="0" smtClean="0">
                <a:latin typeface="Shivaji02" pitchFamily="2" charset="0"/>
              </a:rPr>
              <a:t> Sauk`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1550405"/>
              </p:ext>
            </p:extLst>
          </p:nvPr>
        </p:nvGraphicFramePr>
        <p:xfrm>
          <a:off x="0" y="2"/>
          <a:ext cx="9144000" cy="6631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905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hivaji02" pitchFamily="2" charset="0"/>
                        </a:rPr>
                        <a:t>paoYak</a:t>
                      </a:r>
                      <a:r>
                        <a:rPr lang="en-US" sz="28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hivaji02" pitchFamily="2" charset="0"/>
                        </a:rPr>
                        <a:t>d`vyao</a:t>
                      </a:r>
                      <a:endParaRPr lang="en-US" sz="28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hivaji02" pitchFamily="2" charset="0"/>
                        </a:rPr>
                        <a:t>inamaa</a:t>
                      </a:r>
                      <a:r>
                        <a:rPr lang="en-US" sz="2800" dirty="0" smtClean="0">
                          <a:latin typeface="Shivaji02" pitchFamily="2" charset="0"/>
                        </a:rPr>
                        <a:t>-Na </a:t>
                      </a:r>
                      <a:r>
                        <a:rPr lang="en-US" sz="2800" dirty="0" err="1" smtClean="0">
                          <a:latin typeface="Shivaji02" pitchFamily="2" charset="0"/>
                        </a:rPr>
                        <a:t>haoNaara</a:t>
                      </a:r>
                      <a:r>
                        <a:rPr lang="en-US" sz="28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hivaji02" pitchFamily="2" charset="0"/>
                        </a:rPr>
                        <a:t>Qaatu</a:t>
                      </a:r>
                      <a:endParaRPr lang="en-US" sz="28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hivaji02" pitchFamily="2" charset="0"/>
                        </a:rPr>
                        <a:t>sqaana</a:t>
                      </a:r>
                      <a:endParaRPr lang="en-US" sz="28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hivaji02" pitchFamily="2" charset="0"/>
                        </a:rPr>
                        <a:t>Aigna</a:t>
                      </a:r>
                      <a:endParaRPr lang="en-US" sz="28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hivaji02" pitchFamily="2" charset="0"/>
                        </a:rPr>
                        <a:t>]</a:t>
                      </a:r>
                      <a:r>
                        <a:rPr lang="en-US" sz="2800" dirty="0" err="1" smtClean="0">
                          <a:latin typeface="Shivaji02" pitchFamily="2" charset="0"/>
                        </a:rPr>
                        <a:t>pQaatu</a:t>
                      </a:r>
                      <a:endParaRPr lang="en-US" sz="28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hivaji02" pitchFamily="2" charset="0"/>
                        </a:rPr>
                        <a:t>mala</a:t>
                      </a:r>
                      <a:endParaRPr lang="en-US" sz="28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hivaji02" pitchFamily="2" charset="0"/>
                        </a:rPr>
                        <a:t>1.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Aahar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Aaharrsa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mahasa`aotsa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jazraigna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---------------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purIYa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vaayau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maU~a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hivaji02" pitchFamily="2" charset="0"/>
                        </a:rPr>
                        <a:t>2.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Aaharrsa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  <a:p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rsaQaatu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rsavah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sa`aotsa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rsaaigna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hivaji02" pitchFamily="2" charset="0"/>
                        </a:rPr>
                        <a:t>stnya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va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rja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kf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va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laisaka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hivaji02" pitchFamily="2" charset="0"/>
                        </a:rPr>
                        <a:t>3.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paoYak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r@t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  <a:p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r@t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hivaji02" pitchFamily="2" charset="0"/>
                        </a:rPr>
                        <a:t>r@tvah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sa`aotsa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  <a:p>
                      <a:pPr algn="ctr"/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r@taigna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rMjakaigna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kMDra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va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isara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ip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&lt;a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hivaji02" pitchFamily="2" charset="0"/>
                        </a:rPr>
                        <a:t>4.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paoYak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maaMsa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hivaji02" pitchFamily="2" charset="0"/>
                        </a:rPr>
                        <a:t>maaMsa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  <a:p>
                      <a:pPr algn="ctr"/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hivaji02" pitchFamily="2" charset="0"/>
                        </a:rPr>
                        <a:t>maaMsavah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sa`aotsa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  <a:p>
                      <a:pPr algn="ctr"/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maaMsaaigna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vasaa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va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%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vacaa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Kmala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va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p`janana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mala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hivaji02" pitchFamily="2" charset="0"/>
                        </a:rPr>
                        <a:t>5.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paoYak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maod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maod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hivaji02" pitchFamily="2" charset="0"/>
                        </a:rPr>
                        <a:t>maodvah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sa`aotsa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maodaigna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snaayau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saMiQabaMQa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hivaji02" pitchFamily="2" charset="0"/>
                        </a:rPr>
                        <a:t>svaod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hivaji02" pitchFamily="2" charset="0"/>
                        </a:rPr>
                        <a:t>6.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paoYak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Aisqa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Aisqa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hivaji02" pitchFamily="2" charset="0"/>
                        </a:rPr>
                        <a:t>Aisqavah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sa`aotsa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Asqaaigna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---------------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koSa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laaoma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naK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SmaEau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hivaji02" pitchFamily="2" charset="0"/>
                        </a:rPr>
                        <a:t>7.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paoYak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majjaa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majjaa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hivaji02" pitchFamily="2" charset="0"/>
                        </a:rPr>
                        <a:t>majjaavah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sa`aotsa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majjaaigna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---------------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Shivaji02" pitchFamily="2" charset="0"/>
                        </a:rPr>
                        <a:t>Aixasnaoh</a:t>
                      </a:r>
                      <a:r>
                        <a:rPr lang="en-US" sz="18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hivaji02" pitchFamily="2" charset="0"/>
                        </a:rPr>
                        <a:t>ivaT</a:t>
                      </a:r>
                      <a:r>
                        <a:rPr lang="en-US" sz="1800" dirty="0" smtClean="0">
                          <a:latin typeface="Shivaji02" pitchFamily="2" charset="0"/>
                        </a:rPr>
                        <a:t>\</a:t>
                      </a:r>
                      <a:r>
                        <a:rPr lang="en-US" sz="1800" dirty="0" err="1" smtClean="0">
                          <a:latin typeface="Shivaji02" pitchFamily="2" charset="0"/>
                        </a:rPr>
                        <a:t>snaoh</a:t>
                      </a:r>
                      <a:r>
                        <a:rPr lang="en-US" sz="1800" dirty="0" smtClean="0">
                          <a:latin typeface="Shivaji02" pitchFamily="2" charset="0"/>
                        </a:rPr>
                        <a:t> %</a:t>
                      </a:r>
                      <a:r>
                        <a:rPr lang="en-US" sz="1800" dirty="0" err="1" smtClean="0">
                          <a:latin typeface="Shivaji02" pitchFamily="2" charset="0"/>
                        </a:rPr>
                        <a:t>vak</a:t>
                      </a:r>
                      <a:r>
                        <a:rPr lang="en-US" sz="1800" dirty="0" smtClean="0">
                          <a:latin typeface="Shivaji02" pitchFamily="2" charset="0"/>
                        </a:rPr>
                        <a:t>\</a:t>
                      </a:r>
                      <a:r>
                        <a:rPr lang="en-US" sz="1800" dirty="0" err="1" smtClean="0">
                          <a:latin typeface="Shivaji02" pitchFamily="2" charset="0"/>
                        </a:rPr>
                        <a:t>snaoh</a:t>
                      </a:r>
                      <a:endParaRPr lang="en-US" sz="18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hivaji02" pitchFamily="2" charset="0"/>
                        </a:rPr>
                        <a:t>8.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paoYak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Sauk`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hivaji02" pitchFamily="2" charset="0"/>
                        </a:rPr>
                        <a:t>Sauk`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hivaji02" pitchFamily="2" charset="0"/>
                        </a:rPr>
                        <a:t>Sauk`vah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sa`aotsa</a:t>
                      </a:r>
                      <a:endParaRPr lang="en-US" sz="2000" dirty="0" smtClean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Sauk`aigna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hivaji02" pitchFamily="2" charset="0"/>
                        </a:rPr>
                        <a:t>Aaoja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</a:rPr>
                        <a:t>( 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Saar=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Qar</a:t>
                      </a:r>
                      <a:r>
                        <a:rPr lang="en-US" sz="2000" baseline="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hivaji02" pitchFamily="2" charset="0"/>
                        </a:rPr>
                        <a:t>kaSyap</a:t>
                      </a:r>
                      <a:r>
                        <a:rPr lang="en-US" sz="2000" baseline="0" dirty="0" smtClean="0">
                          <a:latin typeface="+mn-lt"/>
                        </a:rPr>
                        <a:t>   )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hivaji02" pitchFamily="2" charset="0"/>
                        </a:rPr>
                        <a:t>Aaoja</a:t>
                      </a:r>
                      <a:r>
                        <a:rPr lang="en-US" sz="2000" dirty="0" smtClean="0">
                          <a:latin typeface="Shivaji02" pitchFamily="2" charset="0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</a:rPr>
                        <a:t>(</a:t>
                      </a:r>
                      <a:r>
                        <a:rPr lang="en-US" sz="2000" dirty="0" err="1" smtClean="0">
                          <a:latin typeface="Shivaji02" pitchFamily="2" charset="0"/>
                        </a:rPr>
                        <a:t>sauEaut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  <a:endParaRPr lang="en-US" sz="2000" dirty="0">
                        <a:latin typeface="Shivaji02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>
                <a:latin typeface="Shivaji02" pitchFamily="2" charset="0"/>
              </a:rPr>
              <a:t>rsa</a:t>
            </a:r>
            <a:r>
              <a:rPr lang="en-US" dirty="0" smtClean="0">
                <a:latin typeface="Shivaji02" pitchFamily="2" charset="0"/>
              </a:rPr>
              <a:t> </a:t>
            </a:r>
            <a:r>
              <a:rPr lang="en-US" dirty="0" err="1" smtClean="0">
                <a:latin typeface="Shivaji02" pitchFamily="2" charset="0"/>
              </a:rPr>
              <a:t>Qaatu</a:t>
            </a:r>
            <a:endParaRPr lang="en-US" dirty="0">
              <a:latin typeface="Shivaji02" pitchFamily="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ina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$@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tI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</a:p>
          <a:p>
            <a:pPr>
              <a:buNone/>
            </a:pPr>
            <a:r>
              <a:rPr lang="en-US" sz="5100" dirty="0" smtClean="0">
                <a:latin typeface="Shivaji02" pitchFamily="2" charset="0"/>
              </a:rPr>
              <a:t>   </a:t>
            </a:r>
            <a:r>
              <a:rPr lang="en-US" sz="5100" dirty="0" err="1" smtClean="0">
                <a:latin typeface="Shivaji02" pitchFamily="2" charset="0"/>
              </a:rPr>
              <a:t>t~a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rsa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gataO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Qaaturhrh</a:t>
            </a:r>
            <a:r>
              <a:rPr lang="en-US" sz="5100" dirty="0" smtClean="0">
                <a:latin typeface="Shivaji02" pitchFamily="2" charset="0"/>
              </a:rPr>
              <a:t>: </a:t>
            </a:r>
            <a:r>
              <a:rPr lang="en-US" sz="5100" dirty="0" err="1" smtClean="0">
                <a:latin typeface="Shivaji02" pitchFamily="2" charset="0"/>
              </a:rPr>
              <a:t>gacCtI</a:t>
            </a:r>
            <a:r>
              <a:rPr lang="en-US" sz="5100" dirty="0" smtClean="0">
                <a:latin typeface="Shivaji02" pitchFamily="2" charset="0"/>
              </a:rPr>
              <a:t> %</a:t>
            </a:r>
            <a:r>
              <a:rPr lang="en-US" sz="5100" dirty="0" err="1" smtClean="0">
                <a:latin typeface="Shivaji02" pitchFamily="2" charset="0"/>
              </a:rPr>
              <a:t>yatao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rsa</a:t>
            </a:r>
            <a:r>
              <a:rPr lang="en-US" sz="5100" dirty="0" smtClean="0">
                <a:latin typeface="Shivaji02" pitchFamily="2" charset="0"/>
              </a:rPr>
              <a:t>: </a:t>
            </a:r>
            <a:r>
              <a:rPr lang="en-US" sz="5100" dirty="0" smtClean="0"/>
              <a:t>!</a:t>
            </a:r>
            <a:r>
              <a:rPr lang="en-US" sz="5100" dirty="0" smtClean="0">
                <a:latin typeface="Shivaji02" pitchFamily="2" charset="0"/>
              </a:rPr>
              <a:t>   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14</a:t>
            </a:r>
            <a:r>
              <a:rPr lang="en-US" sz="5100" dirty="0" smtClean="0">
                <a:solidFill>
                  <a:srgbClr val="FFFF00"/>
                </a:solidFill>
              </a:rPr>
              <a:t>/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13</a:t>
            </a:r>
          </a:p>
          <a:p>
            <a:endParaRPr lang="en-US" sz="5100" dirty="0" smtClean="0">
              <a:solidFill>
                <a:srgbClr val="FFFF00"/>
              </a:solidFill>
              <a:latin typeface="Shivaji02" pitchFamily="2" charset="0"/>
            </a:endParaRPr>
          </a:p>
          <a:p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pyaa-ya</a:t>
            </a:r>
            <a:r>
              <a:rPr lang="en-US" sz="5100" dirty="0" smtClean="0">
                <a:latin typeface="Shivaji02" pitchFamily="2" charset="0"/>
              </a:rPr>
              <a:t>  :  </a:t>
            </a:r>
            <a:r>
              <a:rPr lang="en-US" sz="5100" dirty="0" err="1" smtClean="0">
                <a:latin typeface="Shivaji02" pitchFamily="2" charset="0"/>
              </a:rPr>
              <a:t>saaOmya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Aaharp`saad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AsaRkkr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maUlaQaatu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YaD</a:t>
            </a:r>
            <a:r>
              <a:rPr lang="en-US" sz="5100" dirty="0" smtClean="0">
                <a:latin typeface="Shivaji02" pitchFamily="2" charset="0"/>
              </a:rPr>
              <a:t>/</a:t>
            </a:r>
            <a:r>
              <a:rPr lang="en-US" sz="5100" dirty="0" err="1" smtClean="0">
                <a:latin typeface="Shivaji02" pitchFamily="2" charset="0"/>
              </a:rPr>
              <a:t>rsaasava</a:t>
            </a:r>
            <a:r>
              <a:rPr lang="en-US" sz="5100" dirty="0" smtClean="0">
                <a:latin typeface="Shivaji02" pitchFamily="2" charset="0"/>
              </a:rPr>
              <a:t> </a:t>
            </a:r>
          </a:p>
          <a:p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sqaana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pPr>
              <a:buNone/>
            </a:pPr>
            <a:r>
              <a:rPr lang="en-US" sz="5100" dirty="0" smtClean="0">
                <a:latin typeface="Shivaji02" pitchFamily="2" charset="0"/>
              </a:rPr>
              <a:t>   </a:t>
            </a:r>
            <a:r>
              <a:rPr lang="en-US" sz="5100" dirty="0" err="1" smtClean="0">
                <a:latin typeface="Shivaji02" pitchFamily="2" charset="0"/>
              </a:rPr>
              <a:t>rsavahanaaM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sa`aotsaaM</a:t>
            </a:r>
            <a:r>
              <a:rPr lang="en-US" sz="5100" dirty="0" smtClean="0">
                <a:latin typeface="Shivaji02" pitchFamily="2" charset="0"/>
              </a:rPr>
              <a:t> (</a:t>
            </a:r>
            <a:r>
              <a:rPr lang="en-US" sz="5100" dirty="0" err="1" smtClean="0">
                <a:latin typeface="Shivaji02" pitchFamily="2" charset="0"/>
              </a:rPr>
              <a:t>dyaM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maUlaM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dSaSca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Qamanya</a:t>
            </a:r>
            <a:r>
              <a:rPr lang="en-US" sz="5100" dirty="0" smtClean="0">
                <a:latin typeface="Shivaji02" pitchFamily="2" charset="0"/>
              </a:rPr>
              <a:t>: </a:t>
            </a:r>
            <a:r>
              <a:rPr lang="en-US" sz="5100" dirty="0" smtClean="0"/>
              <a:t>!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ca.iva. 5</a:t>
            </a:r>
            <a:r>
              <a:rPr lang="en-US" sz="5100" dirty="0" smtClean="0">
                <a:solidFill>
                  <a:srgbClr val="FFFF00"/>
                </a:solidFill>
              </a:rPr>
              <a:t>/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</a:p>
          <a:p>
            <a:pPr>
              <a:buNone/>
            </a:pPr>
            <a:r>
              <a:rPr lang="en-US" sz="5100" dirty="0" smtClean="0">
                <a:latin typeface="Shivaji02" pitchFamily="2" charset="0"/>
              </a:rPr>
              <a:t>   </a:t>
            </a:r>
            <a:r>
              <a:rPr lang="en-US" sz="5100" dirty="0" err="1" smtClean="0">
                <a:latin typeface="Shivaji02" pitchFamily="2" charset="0"/>
              </a:rPr>
              <a:t>tsya</a:t>
            </a:r>
            <a:r>
              <a:rPr lang="en-US" sz="5100" dirty="0" smtClean="0">
                <a:latin typeface="Shivaji02" pitchFamily="2" charset="0"/>
              </a:rPr>
              <a:t> ca (</a:t>
            </a:r>
            <a:r>
              <a:rPr lang="en-US" sz="5100" dirty="0" err="1" smtClean="0">
                <a:latin typeface="Shivaji02" pitchFamily="2" charset="0"/>
              </a:rPr>
              <a:t>dyaM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sqaanama</a:t>
            </a:r>
            <a:r>
              <a:rPr lang="en-US" sz="5100" dirty="0" smtClean="0">
                <a:latin typeface="Shivaji02" pitchFamily="2" charset="0"/>
              </a:rPr>
              <a:t>\ </a:t>
            </a:r>
            <a:r>
              <a:rPr lang="en-US" sz="5100" dirty="0" smtClean="0"/>
              <a:t>!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. 14</a:t>
            </a:r>
            <a:r>
              <a:rPr lang="en-US" sz="5100" dirty="0" smtClean="0">
                <a:solidFill>
                  <a:srgbClr val="FFFF00"/>
                </a:solidFill>
              </a:rPr>
              <a:t>/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1</a:t>
            </a:r>
          </a:p>
          <a:p>
            <a:pPr>
              <a:buNone/>
            </a:pPr>
            <a:r>
              <a:rPr lang="en-US" sz="5100" dirty="0" smtClean="0">
                <a:latin typeface="Shivaji02" pitchFamily="2" charset="0"/>
              </a:rPr>
              <a:t>   </a:t>
            </a:r>
            <a:r>
              <a:rPr lang="en-US" sz="5100" dirty="0" err="1" smtClean="0">
                <a:latin typeface="Shivaji02" pitchFamily="2" charset="0"/>
              </a:rPr>
              <a:t>t%sqaanaM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tu</a:t>
            </a:r>
            <a:r>
              <a:rPr lang="en-US" sz="5100" dirty="0" smtClean="0">
                <a:latin typeface="Shivaji02" pitchFamily="2" charset="0"/>
              </a:rPr>
              <a:t>  </a:t>
            </a:r>
            <a:r>
              <a:rPr lang="en-US" sz="5100" dirty="0" err="1" smtClean="0">
                <a:latin typeface="Shivaji02" pitchFamily="2" charset="0"/>
              </a:rPr>
              <a:t>Qamanya</a:t>
            </a:r>
            <a:r>
              <a:rPr lang="en-US" sz="5100" dirty="0" smtClean="0">
                <a:latin typeface="Shivaji02" pitchFamily="2" charset="0"/>
              </a:rPr>
              <a:t>: </a:t>
            </a:r>
            <a:r>
              <a:rPr lang="en-US" sz="5100" dirty="0" smtClean="0"/>
              <a:t>!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ca.saU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. 28</a:t>
            </a:r>
            <a:r>
              <a:rPr lang="en-US" sz="5100" dirty="0" smtClean="0">
                <a:solidFill>
                  <a:srgbClr val="FFFF00"/>
                </a:solidFill>
              </a:rPr>
              <a:t>/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3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cak`d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&lt;a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TIka</a:t>
            </a:r>
            <a:endParaRPr lang="en-US" sz="51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5100" dirty="0" smtClean="0">
                <a:latin typeface="Shivaji02" pitchFamily="2" charset="0"/>
              </a:rPr>
              <a:t>   </a:t>
            </a:r>
            <a:r>
              <a:rPr lang="en-US" sz="5100" dirty="0" err="1" smtClean="0">
                <a:latin typeface="Shivaji02" pitchFamily="2" charset="0"/>
              </a:rPr>
              <a:t>tsya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rsasya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sava-dohanausaair%vao|ip</a:t>
            </a:r>
            <a:r>
              <a:rPr lang="en-US" sz="5100" dirty="0" smtClean="0">
                <a:latin typeface="Shivaji02" pitchFamily="2" charset="0"/>
              </a:rPr>
              <a:t> (</a:t>
            </a:r>
            <a:r>
              <a:rPr lang="en-US" sz="5100" dirty="0" err="1" smtClean="0">
                <a:latin typeface="Shivaji02" pitchFamily="2" charset="0"/>
              </a:rPr>
              <a:t>dyaM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sqaanama</a:t>
            </a:r>
            <a:r>
              <a:rPr lang="en-US" sz="5100" dirty="0" smtClean="0">
                <a:latin typeface="Shivaji02" pitchFamily="2" charset="0"/>
              </a:rPr>
              <a:t>\ </a:t>
            </a:r>
            <a:r>
              <a:rPr lang="en-US" sz="5100" dirty="0" smtClean="0"/>
              <a:t>!</a:t>
            </a:r>
          </a:p>
          <a:p>
            <a:pPr>
              <a:buNone/>
            </a:pPr>
            <a:r>
              <a:rPr lang="en-US" sz="5100" dirty="0" smtClean="0">
                <a:latin typeface="Shivaji02" pitchFamily="2" charset="0"/>
              </a:rPr>
              <a:t>   (</a:t>
            </a:r>
            <a:r>
              <a:rPr lang="en-US" sz="5100" dirty="0" err="1" smtClean="0">
                <a:latin typeface="Shivaji02" pitchFamily="2" charset="0"/>
              </a:rPr>
              <a:t>dyaSabdona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A~a</a:t>
            </a:r>
            <a:r>
              <a:rPr lang="en-US" sz="5100" dirty="0" smtClean="0">
                <a:latin typeface="Shivaji02" pitchFamily="2" charset="0"/>
              </a:rPr>
              <a:t> (</a:t>
            </a:r>
            <a:r>
              <a:rPr lang="en-US" sz="5100" dirty="0" err="1" smtClean="0">
                <a:latin typeface="Shivaji02" pitchFamily="2" charset="0"/>
              </a:rPr>
              <a:t>dyaaoplaixat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p`doSa</a:t>
            </a:r>
            <a:r>
              <a:rPr lang="en-US" sz="5100" dirty="0" smtClean="0">
                <a:latin typeface="Shivaji02" pitchFamily="2" charset="0"/>
              </a:rPr>
              <a:t>: ]</a:t>
            </a:r>
            <a:r>
              <a:rPr lang="en-US" sz="5100" dirty="0" err="1" smtClean="0">
                <a:latin typeface="Shivaji02" pitchFamily="2" charset="0"/>
              </a:rPr>
              <a:t>ccato</a:t>
            </a:r>
            <a:r>
              <a:rPr lang="en-US" sz="5100" dirty="0" smtClean="0"/>
              <a:t>! </a:t>
            </a:r>
            <a:r>
              <a:rPr lang="en-US" sz="5100" dirty="0" err="1" smtClean="0">
                <a:latin typeface="Shivaji02" pitchFamily="2" charset="0"/>
              </a:rPr>
              <a:t>na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tu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saaxaat</a:t>
            </a:r>
            <a:r>
              <a:rPr lang="en-US" sz="5100" dirty="0" smtClean="0">
                <a:latin typeface="Shivaji02" pitchFamily="2" charset="0"/>
              </a:rPr>
              <a:t> (</a:t>
            </a:r>
            <a:r>
              <a:rPr lang="en-US" sz="5100" dirty="0" err="1" smtClean="0">
                <a:latin typeface="Shivaji02" pitchFamily="2" charset="0"/>
              </a:rPr>
              <a:t>dya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smtClean="0"/>
              <a:t>!!    </a:t>
            </a:r>
          </a:p>
          <a:p>
            <a:pPr>
              <a:buNone/>
            </a:pPr>
            <a:r>
              <a:rPr lang="en-US" sz="5100" dirty="0" smtClean="0">
                <a:latin typeface="Shivaji02" pitchFamily="2" charset="0"/>
              </a:rPr>
              <a:t>                                   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. 14</a:t>
            </a:r>
            <a:r>
              <a:rPr lang="en-US" sz="5100" dirty="0" smtClean="0">
                <a:solidFill>
                  <a:srgbClr val="FFFF00"/>
                </a:solidFill>
              </a:rPr>
              <a:t>/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3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DlhNa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TIka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</a:p>
          <a:p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]%p&lt;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aI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:  </a:t>
            </a:r>
            <a:r>
              <a:rPr lang="en-US" sz="5100" dirty="0" smtClean="0">
                <a:latin typeface="Shivaji02" pitchFamily="2" charset="0"/>
              </a:rPr>
              <a:t>1 </a:t>
            </a:r>
            <a:r>
              <a:rPr lang="en-US" sz="5100" dirty="0" err="1" smtClean="0">
                <a:latin typeface="Shivaji02" pitchFamily="2" charset="0"/>
              </a:rPr>
              <a:t>idvasa</a:t>
            </a:r>
            <a:r>
              <a:rPr lang="en-US" sz="5100" dirty="0" smtClean="0">
                <a:latin typeface="Shivaji02" pitchFamily="2" charset="0"/>
              </a:rPr>
              <a:t> </a:t>
            </a:r>
          </a:p>
          <a:p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p`maaNa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 :  </a:t>
            </a:r>
            <a:r>
              <a:rPr lang="en-US" sz="5100" dirty="0" smtClean="0">
                <a:latin typeface="Shivaji02" pitchFamily="2" charset="0"/>
              </a:rPr>
              <a:t>9 </a:t>
            </a:r>
            <a:r>
              <a:rPr lang="en-US" sz="5100" dirty="0" err="1" smtClean="0">
                <a:latin typeface="Shivaji02" pitchFamily="2" charset="0"/>
              </a:rPr>
              <a:t>AMjalaI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carkmatanausaar</a:t>
            </a:r>
            <a:r>
              <a:rPr lang="en-US" sz="5100" dirty="0" smtClean="0">
                <a:latin typeface="Shivaji02" pitchFamily="2" charset="0"/>
              </a:rPr>
              <a:t>. </a:t>
            </a:r>
            <a:r>
              <a:rPr lang="en-US" sz="5100" dirty="0" err="1" smtClean="0">
                <a:latin typeface="Shivaji02" pitchFamily="2" charset="0"/>
              </a:rPr>
              <a:t>sauEaut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mato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AinaicCt</a:t>
            </a:r>
            <a:endParaRPr lang="en-US" sz="5100" dirty="0" smtClean="0">
              <a:latin typeface="Shivaji02" pitchFamily="2" charset="0"/>
            </a:endParaRPr>
          </a:p>
          <a:p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va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 mala : </a:t>
            </a:r>
            <a:r>
              <a:rPr lang="en-US" sz="5100" dirty="0" err="1" smtClean="0">
                <a:latin typeface="Shivaji02" pitchFamily="2" charset="0"/>
              </a:rPr>
              <a:t>rja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err="1" smtClean="0">
                <a:latin typeface="Shivaji02" pitchFamily="2" charset="0"/>
              </a:rPr>
              <a:t>va</a:t>
            </a:r>
            <a:r>
              <a:rPr lang="en-US" sz="5100" dirty="0" smtClean="0">
                <a:latin typeface="Shivaji02" pitchFamily="2" charset="0"/>
              </a:rPr>
              <a:t> stnya </a:t>
            </a:r>
            <a:r>
              <a:rPr lang="en-US" sz="5100" dirty="0" smtClean="0"/>
              <a:t>- 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]</a:t>
            </a:r>
            <a:r>
              <a:rPr lang="en-US" sz="5100" dirty="0" err="1" smtClean="0">
                <a:solidFill>
                  <a:srgbClr val="FFFF00"/>
                </a:solidFill>
                <a:latin typeface="Shivaji02" pitchFamily="2" charset="0"/>
              </a:rPr>
              <a:t>pQaatu</a:t>
            </a:r>
            <a:r>
              <a:rPr lang="en-US" sz="5100" dirty="0" smtClean="0">
                <a:latin typeface="Shivaji02" pitchFamily="2" charset="0"/>
              </a:rPr>
              <a:t>        </a:t>
            </a:r>
            <a:r>
              <a:rPr lang="en-US" sz="5100" dirty="0" err="1" smtClean="0">
                <a:latin typeface="Shivaji02" pitchFamily="2" charset="0"/>
              </a:rPr>
              <a:t>kf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smtClean="0"/>
              <a:t>-</a:t>
            </a:r>
            <a:r>
              <a:rPr lang="en-US" sz="5100" dirty="0" smtClean="0">
                <a:latin typeface="Shivaji02" pitchFamily="2" charset="0"/>
              </a:rPr>
              <a:t> </a:t>
            </a:r>
            <a:r>
              <a:rPr lang="en-US" sz="5100" dirty="0" smtClean="0">
                <a:solidFill>
                  <a:srgbClr val="FFFF00"/>
                </a:solidFill>
                <a:latin typeface="Shivaji02" pitchFamily="2" charset="0"/>
              </a:rPr>
              <a:t>mala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dirty="0" smtClean="0">
                <a:latin typeface="Shivaji02" pitchFamily="2" charset="0"/>
              </a:rPr>
              <a:t>   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763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Shivaji02" pitchFamily="2" charset="0"/>
              </a:rPr>
              <a:t>sva$p</a:t>
            </a:r>
            <a:r>
              <a:rPr lang="en-US" sz="44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4400" dirty="0" smtClean="0">
                <a:latin typeface="Shivaji02" pitchFamily="2" charset="0"/>
              </a:rPr>
              <a:t>:</a:t>
            </a:r>
            <a:r>
              <a:rPr lang="en-US" sz="4400" dirty="0" smtClean="0">
                <a:solidFill>
                  <a:srgbClr val="FFFF00"/>
                </a:solidFill>
                <a:latin typeface="Shivaji02" pitchFamily="2" charset="0"/>
              </a:rPr>
              <a:t>  </a:t>
            </a:r>
          </a:p>
          <a:p>
            <a:pPr>
              <a:buNone/>
            </a:pPr>
            <a:r>
              <a:rPr lang="en-US" sz="6000" dirty="0" smtClean="0">
                <a:latin typeface="Shivaji02" pitchFamily="2" charset="0"/>
              </a:rPr>
              <a:t>  </a:t>
            </a:r>
            <a:r>
              <a:rPr lang="en-US" sz="4100" dirty="0" err="1" smtClean="0">
                <a:latin typeface="Shivaji02" pitchFamily="2" charset="0"/>
              </a:rPr>
              <a:t>rsaao|ip</a:t>
            </a:r>
            <a:r>
              <a:rPr lang="en-US" sz="4100" dirty="0" smtClean="0">
                <a:latin typeface="Shivaji02" pitchFamily="2" charset="0"/>
              </a:rPr>
              <a:t> </a:t>
            </a:r>
            <a:r>
              <a:rPr lang="en-US" sz="4100" dirty="0" err="1" smtClean="0">
                <a:latin typeface="Shivaji02" pitchFamily="2" charset="0"/>
              </a:rPr>
              <a:t>SlaoYmavat</a:t>
            </a:r>
            <a:r>
              <a:rPr lang="en-US" sz="4100" dirty="0" smtClean="0">
                <a:latin typeface="Shivaji02" pitchFamily="2" charset="0"/>
              </a:rPr>
              <a:t>\ </a:t>
            </a:r>
            <a:r>
              <a:rPr lang="en-US" sz="4100" dirty="0" smtClean="0"/>
              <a:t>!</a:t>
            </a:r>
            <a:r>
              <a:rPr lang="en-US" sz="4100" dirty="0" smtClean="0">
                <a:latin typeface="Shivaji02" pitchFamily="2" charset="0"/>
              </a:rPr>
              <a:t>    </a:t>
            </a:r>
            <a:r>
              <a:rPr lang="en-US" sz="4100" dirty="0" smtClean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sz="4100" dirty="0" err="1" smtClean="0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sz="4100" dirty="0" smtClean="0">
                <a:solidFill>
                  <a:srgbClr val="FFFF00"/>
                </a:solidFill>
                <a:latin typeface="Shivaji02" pitchFamily="2" charset="0"/>
              </a:rPr>
              <a:t> 11</a:t>
            </a:r>
            <a:r>
              <a:rPr lang="en-US" sz="4100" dirty="0" smtClean="0">
                <a:solidFill>
                  <a:srgbClr val="FFFF00"/>
                </a:solidFill>
              </a:rPr>
              <a:t>/</a:t>
            </a:r>
            <a:r>
              <a:rPr lang="en-US" sz="4100" dirty="0" smtClean="0">
                <a:solidFill>
                  <a:srgbClr val="FFFF00"/>
                </a:solidFill>
                <a:latin typeface="Shivaji02" pitchFamily="2" charset="0"/>
              </a:rPr>
              <a:t>8</a:t>
            </a:r>
          </a:p>
          <a:p>
            <a:pPr>
              <a:buNone/>
            </a:pPr>
            <a:r>
              <a:rPr lang="en-US" sz="4100" dirty="0" smtClean="0">
                <a:latin typeface="Shivaji02" pitchFamily="2" charset="0"/>
              </a:rPr>
              <a:t>   </a:t>
            </a:r>
            <a:r>
              <a:rPr lang="en-US" sz="4100" dirty="0" err="1" smtClean="0">
                <a:latin typeface="Shivaji02" pitchFamily="2" charset="0"/>
              </a:rPr>
              <a:t>gau$SaItmaitisnagQamaitmaa~aM</a:t>
            </a:r>
            <a:r>
              <a:rPr lang="en-US" sz="4100" dirty="0" smtClean="0">
                <a:latin typeface="Shivaji02" pitchFamily="2" charset="0"/>
              </a:rPr>
              <a:t> </a:t>
            </a:r>
            <a:r>
              <a:rPr lang="en-US" sz="4100" dirty="0" err="1" smtClean="0">
                <a:latin typeface="Shivaji02" pitchFamily="2" charset="0"/>
              </a:rPr>
              <a:t>samaSnaat</a:t>
            </a:r>
            <a:r>
              <a:rPr lang="en-US" sz="4100" dirty="0" smtClean="0">
                <a:latin typeface="Shivaji02" pitchFamily="2" charset="0"/>
              </a:rPr>
              <a:t>\ </a:t>
            </a:r>
            <a:r>
              <a:rPr lang="en-US" sz="4100" dirty="0" smtClean="0"/>
              <a:t>!</a:t>
            </a:r>
            <a:endParaRPr lang="en-US" sz="4100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sz="4100" dirty="0" smtClean="0">
                <a:latin typeface="Shivaji02" pitchFamily="2" charset="0"/>
              </a:rPr>
              <a:t>   </a:t>
            </a:r>
            <a:r>
              <a:rPr lang="en-US" sz="4100" dirty="0" err="1" smtClean="0">
                <a:latin typeface="Shivaji02" pitchFamily="2" charset="0"/>
              </a:rPr>
              <a:t>rsavaaihina</a:t>
            </a:r>
            <a:r>
              <a:rPr lang="en-US" sz="4100" dirty="0" smtClean="0">
                <a:latin typeface="Shivaji02" pitchFamily="2" charset="0"/>
              </a:rPr>
              <a:t> </a:t>
            </a:r>
            <a:r>
              <a:rPr lang="en-US" sz="4100" dirty="0" err="1" smtClean="0">
                <a:latin typeface="Shivaji02" pitchFamily="2" charset="0"/>
              </a:rPr>
              <a:t>duYyaMit</a:t>
            </a:r>
            <a:r>
              <a:rPr lang="en-US" sz="4100" dirty="0" smtClean="0">
                <a:latin typeface="Shivaji02" pitchFamily="2" charset="0"/>
              </a:rPr>
              <a:t> </a:t>
            </a:r>
            <a:r>
              <a:rPr lang="en-US" sz="4100" dirty="0" err="1" smtClean="0">
                <a:latin typeface="Shivaji02" pitchFamily="2" charset="0"/>
              </a:rPr>
              <a:t>icaM%yaanaamaip</a:t>
            </a:r>
            <a:r>
              <a:rPr lang="en-US" sz="4100" dirty="0" smtClean="0">
                <a:latin typeface="Shivaji02" pitchFamily="2" charset="0"/>
              </a:rPr>
              <a:t> </a:t>
            </a:r>
            <a:r>
              <a:rPr lang="en-US" sz="4100" dirty="0" err="1" smtClean="0">
                <a:latin typeface="Shivaji02" pitchFamily="2" charset="0"/>
              </a:rPr>
              <a:t>icaMtnaat</a:t>
            </a:r>
            <a:r>
              <a:rPr lang="en-US" sz="4100" dirty="0" smtClean="0">
                <a:latin typeface="Shivaji02" pitchFamily="2" charset="0"/>
              </a:rPr>
              <a:t>\ </a:t>
            </a:r>
            <a:r>
              <a:rPr lang="en-US" sz="4100" dirty="0" smtClean="0"/>
              <a:t>!</a:t>
            </a:r>
            <a:r>
              <a:rPr lang="en-US" sz="4100" dirty="0" smtClean="0">
                <a:latin typeface="Shivaji02" pitchFamily="2" charset="0"/>
              </a:rPr>
              <a:t> </a:t>
            </a:r>
            <a:r>
              <a:rPr lang="en-US" sz="4100" dirty="0" smtClean="0"/>
              <a:t>!</a:t>
            </a:r>
            <a:r>
              <a:rPr lang="en-US" sz="4100" dirty="0" smtClean="0">
                <a:latin typeface="Shivaji02" pitchFamily="2" charset="0"/>
              </a:rPr>
              <a:t> </a:t>
            </a:r>
            <a:r>
              <a:rPr lang="en-US" sz="4100" dirty="0" smtClean="0">
                <a:solidFill>
                  <a:srgbClr val="FFFF00"/>
                </a:solidFill>
                <a:latin typeface="Shivaji02" pitchFamily="2" charset="0"/>
              </a:rPr>
              <a:t>ca.iva. 5</a:t>
            </a:r>
            <a:r>
              <a:rPr lang="en-US" sz="4100" dirty="0" smtClean="0">
                <a:solidFill>
                  <a:srgbClr val="FFFF00"/>
                </a:solidFill>
              </a:rPr>
              <a:t>/</a:t>
            </a:r>
            <a:r>
              <a:rPr lang="en-US" sz="4100" dirty="0" smtClean="0">
                <a:solidFill>
                  <a:srgbClr val="FFFF00"/>
                </a:solidFill>
                <a:latin typeface="Shivaji02" pitchFamily="2" charset="0"/>
              </a:rPr>
              <a:t>21</a:t>
            </a:r>
          </a:p>
          <a:p>
            <a:pPr>
              <a:buNone/>
            </a:pPr>
            <a:r>
              <a:rPr lang="en-US" sz="4100" dirty="0" smtClean="0">
                <a:solidFill>
                  <a:srgbClr val="FFFF00"/>
                </a:solidFill>
                <a:latin typeface="Shivaji02" pitchFamily="2" charset="0"/>
              </a:rPr>
              <a:t>   </a:t>
            </a:r>
            <a:r>
              <a:rPr lang="en-US" sz="3800" dirty="0" err="1" smtClean="0">
                <a:latin typeface="Shivaji02" pitchFamily="2" charset="0"/>
              </a:rPr>
              <a:t>isnagQa</a:t>
            </a:r>
            <a:r>
              <a:rPr lang="en-US" sz="3800" dirty="0" smtClean="0">
                <a:latin typeface="Shivaji02" pitchFamily="2" charset="0"/>
              </a:rPr>
              <a:t>: </a:t>
            </a:r>
            <a:r>
              <a:rPr lang="en-US" sz="3800" dirty="0" err="1" smtClean="0">
                <a:latin typeface="Shivaji02" pitchFamily="2" charset="0"/>
              </a:rPr>
              <a:t>SaItao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gau$ma-nd</a:t>
            </a:r>
            <a:r>
              <a:rPr lang="en-US" sz="3800" dirty="0" smtClean="0">
                <a:latin typeface="Shivaji02" pitchFamily="2" charset="0"/>
              </a:rPr>
              <a:t>: </a:t>
            </a:r>
            <a:r>
              <a:rPr lang="en-US" sz="3800" dirty="0" err="1" smtClean="0">
                <a:latin typeface="Shivaji02" pitchFamily="2" charset="0"/>
              </a:rPr>
              <a:t>SlaxNaao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maR%sna</a:t>
            </a:r>
            <a:r>
              <a:rPr lang="en-US" sz="3800" dirty="0" smtClean="0">
                <a:latin typeface="Shivaji02" pitchFamily="2" charset="0"/>
              </a:rPr>
              <a:t>: </a:t>
            </a:r>
            <a:r>
              <a:rPr lang="en-US" sz="3800" dirty="0" err="1" smtClean="0">
                <a:latin typeface="Shivaji02" pitchFamily="2" charset="0"/>
              </a:rPr>
              <a:t>isqar</a:t>
            </a:r>
            <a:r>
              <a:rPr lang="en-US" sz="3800" dirty="0" smtClean="0">
                <a:latin typeface="Shivaji02" pitchFamily="2" charset="0"/>
              </a:rPr>
              <a:t>: </a:t>
            </a:r>
            <a:r>
              <a:rPr lang="en-US" sz="3800" dirty="0" err="1" smtClean="0">
                <a:latin typeface="Shivaji02" pitchFamily="2" charset="0"/>
              </a:rPr>
              <a:t>kf</a:t>
            </a:r>
            <a:r>
              <a:rPr lang="en-US" sz="3800" dirty="0" smtClean="0">
                <a:latin typeface="Shivaji02" pitchFamily="2" charset="0"/>
              </a:rPr>
              <a:t>: </a:t>
            </a:r>
            <a:r>
              <a:rPr lang="en-US" sz="3800" dirty="0" smtClean="0"/>
              <a:t>!</a:t>
            </a:r>
            <a:r>
              <a:rPr lang="en-US" sz="3800" dirty="0" smtClean="0">
                <a:latin typeface="Shivaji02" pitchFamily="2" charset="0"/>
              </a:rPr>
              <a:t>     </a:t>
            </a:r>
          </a:p>
          <a:p>
            <a:pPr>
              <a:buNone/>
            </a:pPr>
            <a:r>
              <a:rPr lang="en-US" sz="3800" dirty="0" smtClean="0">
                <a:latin typeface="Shivaji02" pitchFamily="2" charset="0"/>
              </a:rPr>
              <a:t>                                           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1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12</a:t>
            </a:r>
          </a:p>
          <a:p>
            <a:pPr>
              <a:buNone/>
            </a:pP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p`kar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: 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paoYya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(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sqaayaI</a:t>
            </a:r>
            <a:r>
              <a:rPr lang="en-US" sz="3800" dirty="0" smtClean="0">
                <a:solidFill>
                  <a:srgbClr val="FFFF00"/>
                </a:solidFill>
              </a:rPr>
              <a:t>) 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va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paoYak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800" dirty="0" smtClean="0">
                <a:solidFill>
                  <a:srgbClr val="FFFF00"/>
                </a:solidFill>
              </a:rPr>
              <a:t>(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AsqaayaI</a:t>
            </a:r>
            <a:r>
              <a:rPr lang="en-US" sz="3800" dirty="0" smtClean="0">
                <a:solidFill>
                  <a:srgbClr val="FFFF00"/>
                </a:solidFill>
              </a:rPr>
              <a:t>)</a:t>
            </a:r>
            <a:endParaRPr lang="en-US" sz="3800" dirty="0" smtClean="0">
              <a:latin typeface="Shivaji02" pitchFamily="2" charset="0"/>
            </a:endParaRPr>
          </a:p>
          <a:p>
            <a:endParaRPr lang="en-US" sz="4400" dirty="0" smtClean="0">
              <a:solidFill>
                <a:srgbClr val="FFFF00"/>
              </a:solidFill>
              <a:latin typeface="Shivaji02" pitchFamily="2" charset="0"/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FFFF00"/>
                </a:solidFill>
                <a:latin typeface="Shivaji02" pitchFamily="2" charset="0"/>
              </a:rPr>
              <a:t>kma</a:t>
            </a:r>
            <a:r>
              <a:rPr lang="en-US" sz="4400" dirty="0" smtClean="0">
                <a:solidFill>
                  <a:srgbClr val="FFFF00"/>
                </a:solidFill>
                <a:latin typeface="Shivaji02" pitchFamily="2" charset="0"/>
              </a:rPr>
              <a:t>-</a:t>
            </a:r>
            <a:r>
              <a:rPr lang="en-US" sz="4400" dirty="0" smtClean="0">
                <a:latin typeface="Shivaji02" pitchFamily="2" charset="0"/>
              </a:rPr>
              <a:t>  :</a:t>
            </a:r>
          </a:p>
          <a:p>
            <a:pPr>
              <a:buNone/>
            </a:pPr>
            <a:r>
              <a:rPr lang="en-US" sz="4400" dirty="0" smtClean="0">
                <a:latin typeface="Shivaji02" pitchFamily="2" charset="0"/>
              </a:rPr>
              <a:t>   </a:t>
            </a:r>
            <a:r>
              <a:rPr lang="en-US" sz="3800" dirty="0" err="1" smtClean="0">
                <a:latin typeface="Shivaji02" pitchFamily="2" charset="0"/>
              </a:rPr>
              <a:t>p`INanaM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jaIvanaM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laop</a:t>
            </a:r>
            <a:r>
              <a:rPr lang="en-US" sz="3800" dirty="0" smtClean="0">
                <a:latin typeface="Shivaji02" pitchFamily="2" charset="0"/>
              </a:rPr>
              <a:t>: </a:t>
            </a:r>
            <a:r>
              <a:rPr lang="en-US" sz="3800" dirty="0" err="1" smtClean="0">
                <a:latin typeface="Shivaji02" pitchFamily="2" charset="0"/>
              </a:rPr>
              <a:t>snaohao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QaarNapUrNao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smtClean="0"/>
              <a:t>!</a:t>
            </a:r>
            <a:endParaRPr lang="en-US" sz="3800" dirty="0" smtClean="0">
              <a:latin typeface="Shivaji02" pitchFamily="2" charset="0"/>
            </a:endParaRPr>
          </a:p>
          <a:p>
            <a:pPr>
              <a:buNone/>
            </a:pPr>
            <a:r>
              <a:rPr lang="en-US" sz="3800" dirty="0" smtClean="0">
                <a:latin typeface="Shivaji02" pitchFamily="2" charset="0"/>
              </a:rPr>
              <a:t>   </a:t>
            </a:r>
            <a:r>
              <a:rPr lang="en-US" sz="3800" dirty="0" err="1" smtClean="0">
                <a:latin typeface="Shivaji02" pitchFamily="2" charset="0"/>
              </a:rPr>
              <a:t>gaBaao-padSca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QaatunaaM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EaoYzM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err="1" smtClean="0">
                <a:latin typeface="Shivaji02" pitchFamily="2" charset="0"/>
              </a:rPr>
              <a:t>kma</a:t>
            </a:r>
            <a:r>
              <a:rPr lang="en-US" sz="3800" dirty="0" smtClean="0">
                <a:latin typeface="Shivaji02" pitchFamily="2" charset="0"/>
              </a:rPr>
              <a:t>-M </a:t>
            </a:r>
            <a:r>
              <a:rPr lang="en-US" sz="3800" dirty="0" err="1" smtClean="0">
                <a:latin typeface="Shivaji02" pitchFamily="2" charset="0"/>
              </a:rPr>
              <a:t>k`maat</a:t>
            </a:r>
            <a:r>
              <a:rPr lang="en-US" sz="3800" dirty="0" smtClean="0">
                <a:latin typeface="Shivaji02" pitchFamily="2" charset="0"/>
              </a:rPr>
              <a:t>\ </a:t>
            </a:r>
            <a:r>
              <a:rPr lang="en-US" sz="3800" dirty="0" err="1" smtClean="0">
                <a:latin typeface="Shivaji02" pitchFamily="2" charset="0"/>
              </a:rPr>
              <a:t>smaRtma</a:t>
            </a:r>
            <a:r>
              <a:rPr lang="en-US" sz="3800" dirty="0" smtClean="0">
                <a:latin typeface="Shivaji02" pitchFamily="2" charset="0"/>
              </a:rPr>
              <a:t>\ </a:t>
            </a:r>
            <a:r>
              <a:rPr lang="en-US" sz="3800" dirty="0" smtClean="0"/>
              <a:t>!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smtClean="0"/>
              <a:t>!</a:t>
            </a:r>
            <a:r>
              <a:rPr lang="en-US" sz="3800" dirty="0" smtClean="0">
                <a:latin typeface="Shivaji02" pitchFamily="2" charset="0"/>
              </a:rPr>
              <a:t> 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A.(</a:t>
            </a:r>
            <a:r>
              <a:rPr lang="en-US" sz="3800" dirty="0" err="1" smtClean="0">
                <a:solidFill>
                  <a:srgbClr val="FFFF00"/>
                </a:solidFill>
                <a:latin typeface="Shivaji02" pitchFamily="2" charset="0"/>
              </a:rPr>
              <a:t>u.saU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 11</a:t>
            </a:r>
            <a:r>
              <a:rPr lang="en-US" sz="3800" dirty="0" smtClean="0">
                <a:solidFill>
                  <a:srgbClr val="FFFF00"/>
                </a:solidFill>
              </a:rPr>
              <a:t>/</a:t>
            </a:r>
            <a:r>
              <a:rPr lang="en-US" sz="3800" dirty="0" smtClean="0">
                <a:solidFill>
                  <a:srgbClr val="FFFF00"/>
                </a:solidFill>
                <a:latin typeface="Shivaji02" pitchFamily="2" charset="0"/>
              </a:rPr>
              <a:t>4</a:t>
            </a:r>
          </a:p>
          <a:p>
            <a:pPr>
              <a:buNone/>
            </a:pPr>
            <a:r>
              <a:rPr lang="en-US" sz="6000" dirty="0" smtClean="0">
                <a:solidFill>
                  <a:srgbClr val="FFFF00"/>
                </a:solidFill>
                <a:latin typeface="Shivaji02" pitchFamily="2" charset="0"/>
              </a:rPr>
              <a:t>  </a:t>
            </a:r>
            <a:r>
              <a:rPr lang="en-US" sz="3500" dirty="0" err="1" smtClean="0">
                <a:latin typeface="Shivaji02" pitchFamily="2" charset="0"/>
              </a:rPr>
              <a:t>rsatuiYTM</a:t>
            </a:r>
            <a:r>
              <a:rPr lang="en-US" sz="3500" dirty="0" smtClean="0">
                <a:latin typeface="Shivaji02" pitchFamily="2" charset="0"/>
              </a:rPr>
              <a:t> </a:t>
            </a:r>
            <a:r>
              <a:rPr lang="en-US" sz="3500" dirty="0" err="1" smtClean="0">
                <a:latin typeface="Shivaji02" pitchFamily="2" charset="0"/>
              </a:rPr>
              <a:t>p`INanaM</a:t>
            </a:r>
            <a:r>
              <a:rPr lang="en-US" sz="3500" dirty="0" smtClean="0">
                <a:latin typeface="Shivaji02" pitchFamily="2" charset="0"/>
              </a:rPr>
              <a:t> </a:t>
            </a:r>
            <a:r>
              <a:rPr lang="en-US" sz="3500" dirty="0" err="1" smtClean="0">
                <a:latin typeface="Shivaji02" pitchFamily="2" charset="0"/>
              </a:rPr>
              <a:t>r@tpuiYTM</a:t>
            </a:r>
            <a:r>
              <a:rPr lang="en-US" sz="3500" dirty="0" smtClean="0">
                <a:latin typeface="Shivaji02" pitchFamily="2" charset="0"/>
              </a:rPr>
              <a:t> ca </a:t>
            </a:r>
            <a:r>
              <a:rPr lang="en-US" sz="3500" dirty="0" err="1" smtClean="0">
                <a:latin typeface="Shivaji02" pitchFamily="2" charset="0"/>
              </a:rPr>
              <a:t>kraoit</a:t>
            </a:r>
            <a:r>
              <a:rPr lang="en-US" sz="3500" dirty="0" smtClean="0">
                <a:solidFill>
                  <a:srgbClr val="FFFF00"/>
                </a:solidFill>
                <a:latin typeface="Shivaji02" pitchFamily="2" charset="0"/>
              </a:rPr>
              <a:t> </a:t>
            </a:r>
            <a:r>
              <a:rPr lang="en-US" sz="3500" dirty="0" smtClean="0"/>
              <a:t>!</a:t>
            </a:r>
            <a:r>
              <a:rPr lang="en-US" sz="3500" dirty="0" smtClean="0">
                <a:latin typeface="Shivaji02" pitchFamily="2" charset="0"/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  <a:latin typeface="Shivaji02" pitchFamily="2" charset="0"/>
              </a:rPr>
              <a:t>sau.saU</a:t>
            </a:r>
            <a:r>
              <a:rPr lang="en-US" sz="3500" dirty="0" smtClean="0">
                <a:solidFill>
                  <a:srgbClr val="FFFF00"/>
                </a:solidFill>
                <a:latin typeface="Shivaji02" pitchFamily="2" charset="0"/>
              </a:rPr>
              <a:t> 15</a:t>
            </a:r>
            <a:r>
              <a:rPr lang="en-US" sz="3500" dirty="0" smtClean="0">
                <a:solidFill>
                  <a:srgbClr val="FFFF00"/>
                </a:solidFill>
              </a:rPr>
              <a:t>/</a:t>
            </a:r>
            <a:r>
              <a:rPr lang="en-US" sz="3500" dirty="0" smtClean="0">
                <a:solidFill>
                  <a:srgbClr val="FFFF00"/>
                </a:solidFill>
                <a:latin typeface="Shivaji02" pitchFamily="2" charset="0"/>
              </a:rPr>
              <a:t>5</a:t>
            </a:r>
          </a:p>
          <a:p>
            <a:endParaRPr lang="en-US" dirty="0" smtClean="0">
              <a:latin typeface="Shivaji02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3178</TotalTime>
  <Words>2817</Words>
  <Application>Microsoft Office PowerPoint</Application>
  <PresentationFormat>On-screen Show (4:3)</PresentationFormat>
  <Paragraphs>408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Metro</vt:lpstr>
      <vt:lpstr>Qaatu</vt:lpstr>
      <vt:lpstr>pircaya</vt:lpstr>
      <vt:lpstr>QaatuMcao paoYaNa</vt:lpstr>
      <vt:lpstr>Slide 4</vt:lpstr>
      <vt:lpstr>Qaatu%p%tI </vt:lpstr>
      <vt:lpstr>Slide 6</vt:lpstr>
      <vt:lpstr>rsa Qaatu</vt:lpstr>
      <vt:lpstr>Slide 8</vt:lpstr>
      <vt:lpstr>Slide 9</vt:lpstr>
      <vt:lpstr>Slide 10</vt:lpstr>
      <vt:lpstr>Slide 11</vt:lpstr>
      <vt:lpstr>    r@t Qaatu</vt:lpstr>
      <vt:lpstr>Slide 13</vt:lpstr>
      <vt:lpstr>Slide 14</vt:lpstr>
      <vt:lpstr>Slide 15</vt:lpstr>
      <vt:lpstr>Slide 16</vt:lpstr>
      <vt:lpstr>Slide 17</vt:lpstr>
      <vt:lpstr>   maaMsa Qaatu</vt:lpstr>
      <vt:lpstr>Slide 19</vt:lpstr>
      <vt:lpstr>Slide 20</vt:lpstr>
      <vt:lpstr>maaMsasaar </vt:lpstr>
      <vt:lpstr>    maod Qaatu</vt:lpstr>
      <vt:lpstr>Slide 23</vt:lpstr>
      <vt:lpstr>Slide 24</vt:lpstr>
      <vt:lpstr>maodsaar</vt:lpstr>
      <vt:lpstr>    Aisqa Qaatu </vt:lpstr>
      <vt:lpstr>Slide 27</vt:lpstr>
      <vt:lpstr>Slide 28</vt:lpstr>
      <vt:lpstr>Aisqasaar</vt:lpstr>
      <vt:lpstr>     majjaa Qaatu</vt:lpstr>
      <vt:lpstr>Slide 31</vt:lpstr>
      <vt:lpstr>Slide 32</vt:lpstr>
      <vt:lpstr>majjaasaar</vt:lpstr>
      <vt:lpstr>     Sauk` Qaatu</vt:lpstr>
      <vt:lpstr>Slide 35</vt:lpstr>
      <vt:lpstr>Slide 36</vt:lpstr>
      <vt:lpstr>Slide 37</vt:lpstr>
      <vt:lpstr>Sauk`saar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Qaatu</dc:title>
  <dc:creator>Dr. N P Chavan</dc:creator>
  <cp:lastModifiedBy>Hi</cp:lastModifiedBy>
  <cp:revision>283</cp:revision>
  <dcterms:created xsi:type="dcterms:W3CDTF">2013-01-10T10:33:47Z</dcterms:created>
  <dcterms:modified xsi:type="dcterms:W3CDTF">2014-12-12T10:31:28Z</dcterms:modified>
</cp:coreProperties>
</file>