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98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6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Kruti Dev 055" pitchFamily="2" charset="0"/>
              </a:rPr>
              <a:t>jksxvuqRiRrhdj</a:t>
            </a:r>
            <a:r>
              <a:rPr lang="en-US" sz="4400" b="1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Kruti Dev 055" pitchFamily="2" charset="0"/>
              </a:rPr>
              <a:t>jksxvuqRiRrhdj</a:t>
            </a:r>
            <a:r>
              <a:rPr lang="en-US" b="1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14400"/>
            <a:ext cx="8613648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dirty="0" err="1" smtClean="0">
                <a:latin typeface="Kruti Dev 055" pitchFamily="2" charset="0"/>
              </a:rPr>
              <a:t>jksx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fodkj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nks”kk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kkrqeykfndkps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oS”kE</a:t>
            </a:r>
            <a:r>
              <a:rPr lang="en-US" dirty="0" smtClean="0">
                <a:latin typeface="Kruti Dev 055" pitchFamily="2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vuqRiRrh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b="1" dirty="0" err="1" smtClean="0">
                <a:latin typeface="Kruti Dev 055" pitchFamily="2" charset="0"/>
              </a:rPr>
              <a:t>mRiUu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gksÅ</a:t>
            </a:r>
            <a:r>
              <a:rPr lang="en-US" b="1" dirty="0" smtClean="0">
                <a:latin typeface="Kruti Dev 055" pitchFamily="2" charset="0"/>
              </a:rPr>
              <a:t> u </a:t>
            </a:r>
            <a:r>
              <a:rPr lang="en-US" b="1" dirty="0" err="1" smtClean="0">
                <a:latin typeface="Kruti Dev 055" pitchFamily="2" charset="0"/>
              </a:rPr>
              <a:t>ns.ks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^^</a:t>
            </a:r>
            <a:r>
              <a:rPr lang="en-US" dirty="0" err="1" smtClean="0">
                <a:latin typeface="Kruti Dev 055" pitchFamily="2" charset="0"/>
              </a:rPr>
              <a:t>LoLFkL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LokLF</a:t>
            </a:r>
            <a:r>
              <a:rPr lang="en-US" dirty="0" smtClean="0">
                <a:latin typeface="Kruti Dev 055" pitchFamily="2" charset="0"/>
              </a:rPr>
              <a:t>; j{k.ke~** ;k </a:t>
            </a:r>
            <a:r>
              <a:rPr lang="en-US" dirty="0" err="1" smtClean="0">
                <a:latin typeface="Kruti Dev 055" pitchFamily="2" charset="0"/>
              </a:rPr>
              <a:t>iz;kstukph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iqrhZ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Eg.ktsp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Kruti Dev 055" pitchFamily="2" charset="0"/>
              </a:rPr>
              <a:t>vuqRiRrhdj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b="1" dirty="0" err="1" smtClean="0">
                <a:latin typeface="Kruti Dev 055" pitchFamily="2" charset="0"/>
              </a:rPr>
              <a:t>vkIrksins’k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izKkua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izfrifr</a:t>
            </a:r>
            <a:r>
              <a:rPr lang="en-US" b="1" dirty="0" smtClean="0">
                <a:latin typeface="Kruti Dev 055" pitchFamily="2" charset="0"/>
              </a:rPr>
              <a:t>’; </a:t>
            </a:r>
            <a:r>
              <a:rPr lang="en-US" b="1" dirty="0" err="1" smtClean="0">
                <a:latin typeface="Kruti Dev 055" pitchFamily="2" charset="0"/>
              </a:rPr>
              <a:t>dkj.ka</a:t>
            </a:r>
            <a:r>
              <a:rPr lang="en-US" b="1" dirty="0" smtClean="0">
                <a:latin typeface="Kruti Dev 055" pitchFamily="2" charset="0"/>
              </a:rPr>
              <a:t> A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fodkjk.kkeuqRirk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dqRiUuukap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kkUr;sAA</a:t>
            </a:r>
            <a:r>
              <a:rPr lang="en-US" dirty="0" smtClean="0">
                <a:latin typeface="Kruti Dev 055" pitchFamily="2" charset="0"/>
              </a:rPr>
              <a:t>^ p-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- 6@44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  <a:r>
              <a:rPr lang="en-US" dirty="0" err="1" smtClean="0">
                <a:latin typeface="Kruti Dev 055" pitchFamily="2" charset="0"/>
              </a:rPr>
              <a:t>lno`r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fu;ekps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ikyu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vkpkj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jlk;ukps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v/kkj.kh; </a:t>
            </a:r>
            <a:r>
              <a:rPr lang="en-US" dirty="0" err="1" smtClean="0">
                <a:latin typeface="Kruti Dev 055" pitchFamily="2" charset="0"/>
              </a:rPr>
              <a:t>osxkps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izorZu</a:t>
            </a:r>
            <a:r>
              <a:rPr lang="en-US" dirty="0" smtClean="0">
                <a:latin typeface="Kruti Dev 055" pitchFamily="2" charset="0"/>
              </a:rPr>
              <a:t> o /kkj.kh; </a:t>
            </a:r>
            <a:r>
              <a:rPr lang="en-US" dirty="0" err="1" smtClean="0">
                <a:latin typeface="Kruti Dev 055" pitchFamily="2" charset="0"/>
              </a:rPr>
              <a:t>osxkoj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fu;a</a:t>
            </a:r>
            <a:r>
              <a:rPr lang="en-US" dirty="0" smtClean="0">
                <a:latin typeface="Kruti Dev 055" pitchFamily="2" charset="0"/>
              </a:rPr>
              <a:t>=.k </a:t>
            </a:r>
            <a:r>
              <a:rPr lang="en-US" dirty="0" err="1" smtClean="0">
                <a:latin typeface="Kruti Dev 055" pitchFamily="2" charset="0"/>
              </a:rPr>
              <a:t>Bso.ks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izR;sd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 Lora=</a:t>
            </a:r>
            <a:r>
              <a:rPr lang="en-US" dirty="0" err="1" smtClean="0">
                <a:latin typeface="Kruti Dev 055" pitchFamily="2" charset="0"/>
              </a:rPr>
              <a:t>o.khZr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R;kx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izKkijk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kkuka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bafnz;ksi’ke</a:t>
            </a:r>
            <a:r>
              <a:rPr lang="en-US" b="1" dirty="0" smtClean="0">
                <a:latin typeface="Kruti Dev 055" pitchFamily="2" charset="0"/>
              </a:rPr>
              <a:t>~% </a:t>
            </a:r>
            <a:r>
              <a:rPr lang="en-US" b="1" dirty="0" err="1" smtClean="0">
                <a:latin typeface="Kruti Dev 055" pitchFamily="2" charset="0"/>
              </a:rPr>
              <a:t>Le`fr%A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ns’kdkykRefoKkua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lno`rL;kuqorZue</a:t>
            </a:r>
            <a:r>
              <a:rPr lang="en-US" b="1" dirty="0" smtClean="0">
                <a:latin typeface="Kruti Dev 055" pitchFamily="2" charset="0"/>
              </a:rPr>
              <a:t>~ AA p- </a:t>
            </a:r>
            <a:r>
              <a:rPr lang="en-US" b="1" dirty="0" err="1" smtClean="0">
                <a:latin typeface="Kruti Dev 055" pitchFamily="2" charset="0"/>
              </a:rPr>
              <a:t>lw</a:t>
            </a:r>
            <a:r>
              <a:rPr lang="en-US" b="1" dirty="0" smtClean="0">
                <a:latin typeface="Kruti Dev 055" pitchFamily="2" charset="0"/>
              </a:rPr>
              <a:t>- 6@42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izKkijkgk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bafnz;ke</a:t>
            </a:r>
            <a:r>
              <a:rPr lang="en-US" dirty="0" smtClean="0">
                <a:latin typeface="Kruti Dev 055" pitchFamily="2" charset="0"/>
              </a:rPr>
              <a:t>/;s ‘</a:t>
            </a:r>
            <a:r>
              <a:rPr lang="en-US" dirty="0" err="1" smtClean="0">
                <a:latin typeface="Kruti Dev 055" pitchFamily="2" charset="0"/>
              </a:rPr>
              <a:t>kkarh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Hkko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Bso.ks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dirty="0" err="1" smtClean="0">
                <a:latin typeface="Kruti Dev 055" pitchFamily="2" charset="0"/>
              </a:rPr>
              <a:t>ns’k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vkRefoKku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vkpj.k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Bso.ks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/k{</a:t>
            </a:r>
            <a:r>
              <a:rPr lang="en-US" dirty="0" err="1" smtClean="0">
                <a:latin typeface="Kruti Dev 055" pitchFamily="2" charset="0"/>
              </a:rPr>
              <a:t>keRokph</a:t>
            </a:r>
            <a:r>
              <a:rPr lang="en-US" dirty="0" smtClean="0">
                <a:latin typeface="Kruti Dev 055" pitchFamily="2" charset="0"/>
              </a:rPr>
              <a:t> ok&lt; </a:t>
            </a:r>
            <a:r>
              <a:rPr lang="en-US" dirty="0" err="1" smtClean="0">
                <a:latin typeface="Kruti Dev 055" pitchFamily="2" charset="0"/>
              </a:rPr>
              <a:t>gksbZy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00872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jksxiz'keuh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u="sng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</a:t>
            </a:r>
          </a:p>
          <a:p>
            <a:r>
              <a:rPr lang="en-US" dirty="0" err="1" smtClean="0">
                <a:latin typeface="Kruti Dev 055" pitchFamily="2" charset="0"/>
              </a:rPr>
              <a:t>lE;d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vkpkj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jlk;ukps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ikyu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dsY;kuarj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fufeZrh</a:t>
            </a:r>
            <a:r>
              <a:rPr lang="en-US" dirty="0" smtClean="0">
                <a:latin typeface="Kruti Dev 055" pitchFamily="2" charset="0"/>
              </a:rPr>
              <a:t> &gt;</a:t>
            </a:r>
            <a:r>
              <a:rPr lang="en-US" dirty="0" err="1" smtClean="0">
                <a:latin typeface="Kruti Dev 055" pitchFamily="2" charset="0"/>
              </a:rPr>
              <a:t>kyh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tk.kkjh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iz’keuh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;k e/;s 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kks?ku</a:t>
            </a:r>
            <a:r>
              <a:rPr lang="en-US" b="1" dirty="0" smtClean="0">
                <a:latin typeface="Kruti Dev 055" pitchFamily="2" charset="0"/>
              </a:rPr>
              <a:t>] ‘</a:t>
            </a:r>
            <a:r>
              <a:rPr lang="en-US" b="1" dirty="0" err="1" smtClean="0">
                <a:latin typeface="Kruti Dev 055" pitchFamily="2" charset="0"/>
              </a:rPr>
              <a:t>keu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lariZ.k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viriZ.k</a:t>
            </a:r>
            <a:r>
              <a:rPr lang="en-US" b="1" dirty="0" smtClean="0">
                <a:latin typeface="Kruti Dev 055" pitchFamily="2" charset="0"/>
              </a:rPr>
              <a:t>] ‘</a:t>
            </a:r>
            <a:r>
              <a:rPr lang="en-US" b="1" dirty="0" err="1" smtClean="0">
                <a:latin typeface="Kruti Dev 055" pitchFamily="2" charset="0"/>
              </a:rPr>
              <a:t>kL</a:t>
            </a:r>
            <a:r>
              <a:rPr lang="en-US" b="1" dirty="0" smtClean="0">
                <a:latin typeface="Kruti Dev 055" pitchFamily="2" charset="0"/>
              </a:rPr>
              <a:t>=</a:t>
            </a:r>
            <a:r>
              <a:rPr lang="en-US" b="1" dirty="0" err="1" smtClean="0">
                <a:latin typeface="Kruti Dev 055" pitchFamily="2" charset="0"/>
              </a:rPr>
              <a:t>deZ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lokZpk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lekos'k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O;kf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kizR;kfud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jksx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izØh;syk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dj.;klkBh</a:t>
            </a:r>
            <a:r>
              <a:rPr lang="en-US" dirty="0" smtClean="0">
                <a:latin typeface="Kruti Dev 055" pitchFamily="2" charset="0"/>
              </a:rPr>
              <a:t> L=</a:t>
            </a:r>
            <a:r>
              <a:rPr lang="en-US" dirty="0" err="1" smtClean="0">
                <a:latin typeface="Kruti Dev 055" pitchFamily="2" charset="0"/>
              </a:rPr>
              <a:t>ksrksn`”VhtU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voLFkse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b="1" dirty="0" err="1" smtClean="0">
                <a:latin typeface="Kruti Dev 055" pitchFamily="2" charset="0"/>
              </a:rPr>
              <a:t>jksx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voLFksuqlkj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fnyh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tk.kkjh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Eg.kts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khizR;kfud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”;] </a:t>
            </a:r>
            <a:r>
              <a:rPr lang="en-US" dirty="0" err="1" smtClean="0">
                <a:latin typeface="Kruti Dev 055" pitchFamily="2" charset="0"/>
              </a:rPr>
              <a:t>leqZPNuk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Hkax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kizR;kfud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eqG</a:t>
            </a:r>
            <a:r>
              <a:rPr lang="en-US" dirty="0" smtClean="0">
                <a:latin typeface="Kruti Dev 055" pitchFamily="2" charset="0"/>
              </a:rPr>
              <a:t> fl/</a:t>
            </a:r>
            <a:r>
              <a:rPr lang="en-US" dirty="0" err="1" smtClean="0">
                <a:latin typeface="Kruti Dev 055" pitchFamily="2" charset="0"/>
              </a:rPr>
              <a:t>nkar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r>
              <a:rPr lang="en-US" dirty="0" err="1" smtClean="0">
                <a:latin typeface="Kruti Dev 055" pitchFamily="2" charset="0"/>
              </a:rPr>
              <a:t>tls&amp;izk.kogL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ksrlkoj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dudklo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àn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jksxke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b="1" dirty="0" err="1" smtClean="0">
                <a:latin typeface="Kruti Dev 055" pitchFamily="2" charset="0"/>
              </a:rPr>
              <a:t>vtqZukfj”V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ew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d`PNke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b="1" dirty="0" err="1" smtClean="0">
                <a:latin typeface="Kruti Dev 055" pitchFamily="2" charset="0"/>
              </a:rPr>
              <a:t>xks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kqj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LFkkukarj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lekxr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=s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^^</a:t>
            </a:r>
            <a:r>
              <a:rPr lang="en-US" dirty="0" err="1" smtClean="0">
                <a:latin typeface="Kruti Dev 055" pitchFamily="2" charset="0"/>
              </a:rPr>
              <a:t>O;k;keknq”e.kLrS</a:t>
            </a:r>
            <a:r>
              <a:rPr lang="en-US" dirty="0" smtClean="0">
                <a:latin typeface="Kruti Dev 055" pitchFamily="2" charset="0"/>
              </a:rPr>
              <a:t>{.;</a:t>
            </a:r>
            <a:r>
              <a:rPr lang="en-US" dirty="0" err="1" smtClean="0">
                <a:latin typeface="Kruti Dev 055" pitchFamily="2" charset="0"/>
              </a:rPr>
              <a:t>kfgrkpj.kknfiA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dks"Bkr</a:t>
            </a:r>
            <a:r>
              <a:rPr lang="en-US" dirty="0" smtClean="0">
                <a:latin typeface="Kruti Dev 055" pitchFamily="2" charset="0"/>
              </a:rPr>
              <a:t>~ ‘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vfLFkeekZ.khnzqrRokr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ek:rL;pAA</a:t>
            </a:r>
            <a:r>
              <a:rPr lang="en-US" dirty="0" smtClean="0">
                <a:latin typeface="Kruti Dev 055" pitchFamily="2" charset="0"/>
              </a:rPr>
              <a:t> v-g-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- 13@97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0872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	</a:t>
            </a:r>
            <a:r>
              <a:rPr lang="en-US" b="1" dirty="0" err="1" smtClean="0">
                <a:latin typeface="Kruti Dev 055" pitchFamily="2" charset="0"/>
              </a:rPr>
              <a:t>LFkku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cyfopkj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%&amp; </a:t>
            </a:r>
            <a:r>
              <a:rPr lang="en-US" dirty="0" err="1" smtClean="0">
                <a:latin typeface="Kruti Dev 055" pitchFamily="2" charset="0"/>
              </a:rPr>
              <a:t>tj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izdksfir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LoLFkku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lksMqu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nqlÚ;k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LFkkuke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xsyk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nks”kkaps</a:t>
            </a:r>
            <a:r>
              <a:rPr lang="en-US" dirty="0" smtClean="0">
                <a:latin typeface="Kruti Dev 055" pitchFamily="2" charset="0"/>
              </a:rPr>
              <a:t> cy </a:t>
            </a:r>
            <a:r>
              <a:rPr lang="en-US" dirty="0" err="1" smtClean="0">
                <a:latin typeface="Kruti Dev 055" pitchFamily="2" charset="0"/>
              </a:rPr>
              <a:t>deh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LFkkukarj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dks”Bkr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vk.k.;kps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mik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dirty="0" smtClean="0">
                <a:latin typeface="Kruti Dev 055" pitchFamily="2" charset="0"/>
              </a:rPr>
              <a:t>%&amp;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^^</a:t>
            </a:r>
            <a:r>
              <a:rPr lang="en-US" b="1" dirty="0" err="1" smtClean="0">
                <a:latin typeface="Kruti Dev 055" pitchFamily="2" charset="0"/>
              </a:rPr>
              <a:t>rFkk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rsH</a:t>
            </a:r>
            <a:r>
              <a:rPr lang="en-US" b="1" dirty="0" smtClean="0">
                <a:latin typeface="Kruti Dev 055" pitchFamily="2" charset="0"/>
              </a:rPr>
              <a:t>;% L=</a:t>
            </a:r>
            <a:r>
              <a:rPr lang="en-US" b="1" dirty="0" err="1" smtClean="0">
                <a:latin typeface="Kruti Dev 055" pitchFamily="2" charset="0"/>
              </a:rPr>
              <a:t>ksrkseq</a:t>
            </a:r>
            <a:r>
              <a:rPr lang="en-US" b="1" dirty="0" smtClean="0">
                <a:latin typeface="Kruti Dev 055" pitchFamily="2" charset="0"/>
              </a:rPr>
              <a:t>[</a:t>
            </a:r>
            <a:r>
              <a:rPr lang="en-US" b="1" dirty="0" err="1" smtClean="0">
                <a:latin typeface="Kruti Dev 055" pitchFamily="2" charset="0"/>
              </a:rPr>
              <a:t>kfo’kks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kukr~A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o`/</a:t>
            </a:r>
            <a:r>
              <a:rPr lang="en-US" b="1" dirty="0" err="1" smtClean="0">
                <a:latin typeface="Kruti Dev 055" pitchFamily="2" charset="0"/>
              </a:rPr>
              <a:t>n;kfHk</a:t>
            </a:r>
            <a:r>
              <a:rPr lang="en-US" b="1" dirty="0" smtClean="0">
                <a:latin typeface="Kruti Dev 055" pitchFamily="2" charset="0"/>
              </a:rPr>
              <a:t>”;</a:t>
            </a:r>
            <a:r>
              <a:rPr lang="en-US" b="1" dirty="0" err="1" smtClean="0">
                <a:latin typeface="Kruti Dev 055" pitchFamily="2" charset="0"/>
              </a:rPr>
              <a:t>Unkrikdkr~dks”Ba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ok;ks’p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fuxzgkr~AA</a:t>
            </a:r>
            <a:r>
              <a:rPr lang="en-US" dirty="0" smtClean="0">
                <a:latin typeface="Kruti Dev 055" pitchFamily="2" charset="0"/>
              </a:rPr>
              <a:t>** v-g-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- 13@18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159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jksxvuqRiRrhdj fpfdRlk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ATHARVA</cp:lastModifiedBy>
  <cp:revision>679</cp:revision>
  <dcterms:created xsi:type="dcterms:W3CDTF">2020-05-02T05:10:47Z</dcterms:created>
  <dcterms:modified xsi:type="dcterms:W3CDTF">2021-06-02T01:05:44Z</dcterms:modified>
</cp:coreProperties>
</file>