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                                   Chapter </a:t>
            </a:r>
            <a:r>
              <a:rPr lang="en-US" b="1" dirty="0" smtClean="0"/>
              <a:t>5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</a:t>
            </a:r>
            <a:r>
              <a:rPr lang="en-US" b="1" dirty="0" err="1" smtClean="0"/>
              <a:t>Dravadravya</a:t>
            </a:r>
            <a:r>
              <a:rPr lang="en-US" b="1" dirty="0" smtClean="0"/>
              <a:t> </a:t>
            </a:r>
            <a:r>
              <a:rPr lang="en-US" b="1" dirty="0" err="1" smtClean="0"/>
              <a:t>Vigyaniya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Drinkables</a:t>
            </a:r>
          </a:p>
          <a:p>
            <a:r>
              <a:rPr lang="en-US" dirty="0" smtClean="0"/>
              <a:t>The 5th chapter of </a:t>
            </a:r>
            <a:r>
              <a:rPr lang="en-US" dirty="0" err="1" smtClean="0"/>
              <a:t>Sutrasthana</a:t>
            </a:r>
            <a:r>
              <a:rPr lang="en-US" dirty="0" smtClean="0"/>
              <a:t> is known as </a:t>
            </a:r>
            <a:r>
              <a:rPr lang="en-US" dirty="0" err="1" smtClean="0"/>
              <a:t>Dravadravya</a:t>
            </a:r>
            <a:r>
              <a:rPr lang="en-US" dirty="0" smtClean="0"/>
              <a:t> </a:t>
            </a:r>
            <a:r>
              <a:rPr lang="en-US" dirty="0" err="1" smtClean="0"/>
              <a:t>Vijnaneeya</a:t>
            </a:r>
            <a:r>
              <a:rPr lang="en-US" dirty="0" smtClean="0"/>
              <a:t> Adhyaya. It deals with types and health benefits of all the liquid foods. It details types and benefits of water, milks, dairy products, sugarcane juices, honey, oils, wines and urine.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err="1" smtClean="0"/>
              <a:t>Toya</a:t>
            </a:r>
            <a:r>
              <a:rPr lang="en-US" b="1" dirty="0" smtClean="0"/>
              <a:t> </a:t>
            </a:r>
            <a:r>
              <a:rPr lang="en-US" b="1" dirty="0" err="1" smtClean="0"/>
              <a:t>varga</a:t>
            </a:r>
            <a:r>
              <a:rPr lang="en-US" b="1" dirty="0" smtClean="0"/>
              <a:t> –(group of waters)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Gangambu</a:t>
            </a:r>
            <a:r>
              <a:rPr lang="en-US" b="1" dirty="0" smtClean="0"/>
              <a:t> – benefits of drinking rain water</a:t>
            </a:r>
          </a:p>
          <a:p>
            <a:r>
              <a:rPr lang="en-US" b="1" dirty="0" smtClean="0"/>
              <a:t>Rain water is which has come into contact with Sunlight, Moon light and wind is</a:t>
            </a:r>
          </a:p>
          <a:p>
            <a:r>
              <a:rPr lang="en-US" dirty="0" err="1" smtClean="0"/>
              <a:t>Jeevaneeya</a:t>
            </a:r>
            <a:r>
              <a:rPr lang="en-US" dirty="0" smtClean="0"/>
              <a:t> – Enlivening, improves quality of life</a:t>
            </a:r>
          </a:p>
          <a:p>
            <a:r>
              <a:rPr lang="en-US" dirty="0" err="1" smtClean="0"/>
              <a:t>Tarpana</a:t>
            </a:r>
            <a:r>
              <a:rPr lang="en-US" dirty="0" smtClean="0"/>
              <a:t> – satiating</a:t>
            </a:r>
          </a:p>
          <a:p>
            <a:r>
              <a:rPr lang="en-US" dirty="0" err="1" smtClean="0"/>
              <a:t>Hrudya</a:t>
            </a:r>
            <a:r>
              <a:rPr lang="en-US" dirty="0" smtClean="0"/>
              <a:t> – good for heart</a:t>
            </a:r>
          </a:p>
          <a:p>
            <a:r>
              <a:rPr lang="en-US" dirty="0" err="1" smtClean="0"/>
              <a:t>Hladi</a:t>
            </a:r>
            <a:r>
              <a:rPr lang="en-US" dirty="0" smtClean="0"/>
              <a:t> – calming and soothing to the mind and stomach</a:t>
            </a:r>
          </a:p>
          <a:p>
            <a:r>
              <a:rPr lang="en-US" dirty="0" err="1" smtClean="0"/>
              <a:t>Buddhi</a:t>
            </a:r>
            <a:r>
              <a:rPr lang="en-US" dirty="0" smtClean="0"/>
              <a:t> </a:t>
            </a:r>
            <a:r>
              <a:rPr lang="en-US" dirty="0" err="1" smtClean="0"/>
              <a:t>praboodhanam</a:t>
            </a:r>
            <a:r>
              <a:rPr lang="en-US" dirty="0" smtClean="0"/>
              <a:t> – Stimulates intellect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Tanu – thin</a:t>
            </a:r>
          </a:p>
          <a:p>
            <a:r>
              <a:rPr lang="en-US" dirty="0" err="1" smtClean="0"/>
              <a:t>Avyaktarasa</a:t>
            </a:r>
            <a:r>
              <a:rPr lang="en-US" dirty="0" smtClean="0"/>
              <a:t> – imperceptible taste</a:t>
            </a:r>
          </a:p>
          <a:p>
            <a:r>
              <a:rPr lang="en-US" dirty="0" smtClean="0"/>
              <a:t>Sheeta – cold</a:t>
            </a:r>
          </a:p>
          <a:p>
            <a:r>
              <a:rPr lang="en-US" dirty="0" err="1" smtClean="0"/>
              <a:t>Laghu</a:t>
            </a:r>
            <a:r>
              <a:rPr lang="en-US" dirty="0" smtClean="0"/>
              <a:t> (light to digest)</a:t>
            </a:r>
          </a:p>
          <a:p>
            <a:r>
              <a:rPr lang="en-US" dirty="0" err="1" smtClean="0"/>
              <a:t>Amrutopama</a:t>
            </a:r>
            <a:r>
              <a:rPr lang="en-US" dirty="0" smtClean="0"/>
              <a:t> – similar to nectar</a:t>
            </a:r>
          </a:p>
          <a:p>
            <a:r>
              <a:rPr lang="en-US" dirty="0" smtClean="0"/>
              <a:t>Whether rain water is good or bad depends on the season and place where it rains.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Notes – The properties described above are of rain water collected in a clean vessel directly, a</a:t>
            </a:r>
          </a:p>
          <a:p>
            <a:r>
              <a:rPr lang="en-US" dirty="0" smtClean="0"/>
              <a:t>little while after the commencement of rain. It should be consumed within a few hours as it loses its properties. With the increasing industrialization and pollution, the rain water has </a:t>
            </a:r>
            <a:r>
              <a:rPr lang="en-US" smtClean="0"/>
              <a:t>lost its qualities </a:t>
            </a:r>
            <a:r>
              <a:rPr lang="en-US" dirty="0" smtClean="0"/>
              <a:t>nowadays. Hence, may not be good to consume.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</cp:revision>
  <dcterms:created xsi:type="dcterms:W3CDTF">2006-08-16T00:00:00Z</dcterms:created>
  <dcterms:modified xsi:type="dcterms:W3CDTF">2023-03-23T09:53:48Z</dcterms:modified>
</cp:coreProperties>
</file>