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0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CA822-1D4A-0A47-92F0-2F70D526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49758"/>
            <a:ext cx="10364451" cy="5141353"/>
          </a:xfrm>
        </p:spPr>
        <p:txBody>
          <a:bodyPr>
            <a:normAutofit/>
          </a:bodyPr>
          <a:lstStyle/>
          <a:p>
            <a:r>
              <a:rPr lang="en-US"/>
              <a:t>कुल – लवंगकुल (Myrtaceae)
लॅटिन नाव – Syzygium aromaticum. Linn.
1):-पर्याय देवकुसुम, श्रीप्रसूनक, लवङ्गकलिका, तोयाध. लवंग.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8930C5-D1FC-634F-9191-2F69ED78F0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7440" y="0"/>
            <a:ext cx="10363826" cy="2962842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accent2"/>
                </a:solidFill>
              </a:rPr>
              <a:t>          * लवंग *</a:t>
            </a:r>
          </a:p>
        </p:txBody>
      </p:sp>
    </p:spTree>
    <p:extLst>
      <p:ext uri="{BB962C8B-B14F-4D97-AF65-F5344CB8AC3E}">
        <p14:creationId xmlns:p14="http://schemas.microsoft.com/office/powerpoint/2010/main" xmlns="" val="362505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C5F86B5-8B0B-8441-9897-9D688C89B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1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54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4658A27-19EE-3140-9C43-9BD4B251D4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380387"/>
            <a:ext cx="6736522" cy="625797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71479CD-6977-FE40-853F-20EF99FB98E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736522" y="233140"/>
            <a:ext cx="4834589" cy="6257970"/>
          </a:xfrm>
        </p:spPr>
      </p:pic>
    </p:spTree>
    <p:extLst>
      <p:ext uri="{BB962C8B-B14F-4D97-AF65-F5344CB8AC3E}">
        <p14:creationId xmlns:p14="http://schemas.microsoft.com/office/powerpoint/2010/main" xmlns="" val="125650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3C59E5DD-81DA-6447-A0B9-6928E650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9" y="159517"/>
            <a:ext cx="11350242" cy="64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24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1D43D3-4A9E-FE4F-8E6E-9C5B78367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609" y="282222"/>
            <a:ext cx="10983107" cy="6319323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2):-स्वरूप १० ते १३ मीटर उंचीचे वृक्ष काण्डाच्या चारही बाजूंनी नाजूक फ फुटतात. पर्ण हिरवे, अण्डाकार, ७.५ ते १५ सें.मी. लांब. पुष्प सुगंधी, निळ तांबूस फल लवंगाकृती. 
उत्पत्तिस्थान मलाया व सिसिली बेटे हे मूळ उत्पत्तिस्थान.
 3)रासायनिक संघटन:-
 लवंगतेलात युजिनॉल, कॅरिओफायलिन, लवंगेत कॅल्शिअम.
4):-गुण
रस तिक्त कटु, विपाक कटु, वीर्य शीत,
मु. गुण लघु, स्निग्ध, तीक्ष्ण
5)प्रमुख कार्य व उपयोग :
लवंग चघळल्याने मुखदुर्गंधीहर आणि रुचिकर आहे. पोटात दिल्याने अ आध्मान, छदी इत्यादी सामकफपित्तज विकारांमध्ये तिचा वापर करावा.
6)दोषघ्नता:-
कटुतिक्त असल्याने कफघ्न, शीत असल्याने पितघ्न.</a:t>
            </a:r>
          </a:p>
        </p:txBody>
      </p:sp>
    </p:spTree>
    <p:extLst>
      <p:ext uri="{BB962C8B-B14F-4D97-AF65-F5344CB8AC3E}">
        <p14:creationId xmlns:p14="http://schemas.microsoft.com/office/powerpoint/2010/main" xmlns="" val="306738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C5F55B7-6A30-084E-AB04-753AD43A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7" y="189580"/>
            <a:ext cx="11718357" cy="64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00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4D9D9C-C95E-7147-9BDF-D688C810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4" y="0"/>
            <a:ext cx="1170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48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861EC-80E2-2345-B506-D4CC4A43C1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8599"/>
            <a:ext cx="10363826" cy="619661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आभ्यंतर
1):-अन्न व पुरीषवह
तिक्तकटु असल्याने दीपन, पाचन, रुचिवर्धक
*मुखशोधन व संग्राही तिक्तकटु अग्रिदीपन, आमपाचन व सारकिट्टविभजन ही कार्ये योग्य तऱ्हेने घडून येतात. 
*आध्मान, शूल – पावटा, हरभरा, मसूर, इत्यादी कषाय रसाचे आधिक्य
असलेल्या द्रव्यांच्या अतिसेवनाने आध्मान व आनाह ही लक्षणे उत्पन्न होतात
 *)छर्दि:-
 वातज आणि कफज छर्दीत लवंगचूर्ण व मध हे मिश्रण द्यावे. 
2):-प्राणवह
कास, श्वास, हिक्का तिक्तकटु, तीक्ष्ण, स्निग्ध व त्यातील विशिष्ट उग्रगंधी तेलामुळे लवंग कफघ्न, कफपूतिहर आणि श्वासघ्न आहे.</a:t>
            </a:r>
          </a:p>
        </p:txBody>
      </p:sp>
    </p:spTree>
    <p:extLst>
      <p:ext uri="{BB962C8B-B14F-4D97-AF65-F5344CB8AC3E}">
        <p14:creationId xmlns:p14="http://schemas.microsoft.com/office/powerpoint/2010/main" xmlns="" val="230605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BBAE5C-D7B1-5446-8692-15561EB4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15" y="24540"/>
            <a:ext cx="11325700" cy="68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9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CE6BA7-66D6-B247-BDF4-CD0EBBB44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576" y="969372"/>
            <a:ext cx="5106026" cy="4711883"/>
          </a:xfrm>
        </p:spPr>
        <p:txBody>
          <a:bodyPr>
            <a:normAutofit fontScale="70000" lnSpcReduction="20000"/>
          </a:bodyPr>
          <a:lstStyle/>
          <a:p>
            <a:r>
              <a:rPr lang="en-US" sz="3200"/>
              <a:t>4)रसरक्तवह:-
क्षय दीपन- पाचन कार्ये करून लवंग अरुची हे लक्षण दूर करते. 
हृदयविकार, रक्तदुष्टी व ज्वर आणि रक्तसंवहन  हृदयदौर्बल्य.
4):-शुक्रवह
लवंग वाजीकरण असून तिचा शुक्रस्तंभन योगात वापर करतात.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498ED132-58BB-5A47-A1F9-05FDF7A3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74" y="85894"/>
            <a:ext cx="6260450" cy="66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6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876ECD-4BBE-9646-829E-7764DD7EDA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150" y="957102"/>
            <a:ext cx="10590450" cy="483409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*मात्रा:- चूर्ण १ ते २ ग्रॅम. तेल – १ ते ३ थेंब. 
*):-कल्प – लवंगादिचूर्ण, लवंग चतुःसम, लवंगादिवटी, लवंगोदक, अविपत्तिकर चूर्ण.
लवंगं कटुकं तिक्तं लघु नेत्रहितं हिमम् । दीपनं पाचनं रुच्यं कफपित्तास्रनाशनम् ।। तृष्णां छर्दि तथाध्मानं शूलमाशु विनाशयेत् । कासं श्वासं च हिक्कां च क्षयं क्षपयति ध्रुवम् ।। भा. प्र.
आमयिक प्रयोगः
(१) खोकला व सर्दीवर लवंगेचा काढा मध घालून द्यावा.
(२) अजीर्ण आणि अग्निमांद्यावर लवंगेचा काढा द्यावा
(3) अजीर्णजन्य दिषूचिकेवर लवंगा, जायफळ व नागरमोथा यांचा काढा द्यावा.</a:t>
            </a:r>
          </a:p>
        </p:txBody>
      </p:sp>
    </p:spTree>
    <p:extLst>
      <p:ext uri="{BB962C8B-B14F-4D97-AF65-F5344CB8AC3E}">
        <p14:creationId xmlns:p14="http://schemas.microsoft.com/office/powerpoint/2010/main" xmlns="" val="6349094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Custom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Droplet</vt:lpstr>
      <vt:lpstr>कुल – लवंगकुल (Myrtaceae)
लॅटिन नाव – Syzygium aromaticum. Linn.
1):-पर्याय देवकुसुम, श्रीप्रसूनक, लवङ्गकलिका, तोयाध. लवंग.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कुल – लवंगकुल (Myrtaceae)
लॅटिन नाव – Syzygium aromaticum. Linn.
1):-पर्याय देवकुसुम, श्रीप्रसूनक, लवङ्गकलिका, तोयाध. लवंग.</dc:title>
  <dc:creator>Unknown User</dc:creator>
  <cp:lastModifiedBy>SUMEDH</cp:lastModifiedBy>
  <cp:revision>3</cp:revision>
  <dcterms:created xsi:type="dcterms:W3CDTF">2021-06-26T12:02:15Z</dcterms:created>
  <dcterms:modified xsi:type="dcterms:W3CDTF">2023-04-06T05:17:55Z</dcterms:modified>
</cp:coreProperties>
</file>