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6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9BD91-3EA8-EB7F-1CDC-1557C65659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Vyapad</a:t>
            </a:r>
            <a:r>
              <a:rPr lang="en-US" dirty="0"/>
              <a:t> and their management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13C6C4-6FD6-D460-3652-A94E67B4AC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75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FB03D-25AC-9FED-5E3E-789E510E1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82203"/>
            <a:ext cx="9601200" cy="1485900"/>
          </a:xfrm>
        </p:spPr>
        <p:txBody>
          <a:bodyPr/>
          <a:lstStyle/>
          <a:p>
            <a:r>
              <a:rPr lang="en-US" dirty="0" err="1"/>
              <a:t>Jivadanam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6BF84-6A24-BC18-55D0-7DD1C5A08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14438"/>
            <a:ext cx="9601200" cy="4652962"/>
          </a:xfrm>
        </p:spPr>
        <p:txBody>
          <a:bodyPr/>
          <a:lstStyle/>
          <a:p>
            <a:r>
              <a:rPr lang="en-US" dirty="0"/>
              <a:t>If Krishna drug is given to the </a:t>
            </a:r>
            <a:r>
              <a:rPr lang="en-US" dirty="0" err="1"/>
              <a:t>mrudu</a:t>
            </a:r>
            <a:r>
              <a:rPr lang="en-US" dirty="0"/>
              <a:t> </a:t>
            </a:r>
            <a:r>
              <a:rPr lang="en-US" dirty="0" err="1"/>
              <a:t>koster</a:t>
            </a:r>
            <a:r>
              <a:rPr lang="en-US" dirty="0"/>
              <a:t> patient in </a:t>
            </a:r>
            <a:r>
              <a:rPr lang="en-US" dirty="0" err="1"/>
              <a:t>alpa</a:t>
            </a:r>
            <a:r>
              <a:rPr lang="en-US" dirty="0"/>
              <a:t> dosh </a:t>
            </a:r>
            <a:r>
              <a:rPr lang="en-US" dirty="0" err="1"/>
              <a:t>avastha</a:t>
            </a:r>
            <a:r>
              <a:rPr lang="en-US" dirty="0"/>
              <a:t> then it create irritation and leads to heavy discharge of blood.</a:t>
            </a:r>
          </a:p>
          <a:p>
            <a:r>
              <a:rPr lang="en-US" b="1" dirty="0"/>
              <a:t>Sign</a:t>
            </a:r>
            <a:r>
              <a:rPr lang="en-US" dirty="0"/>
              <a:t> </a:t>
            </a:r>
            <a:r>
              <a:rPr lang="en-US" b="1" dirty="0"/>
              <a:t>and</a:t>
            </a:r>
            <a:r>
              <a:rPr lang="en-US" dirty="0"/>
              <a:t> </a:t>
            </a:r>
            <a:r>
              <a:rPr lang="en-US" b="1" dirty="0"/>
              <a:t>symptom- </a:t>
            </a:r>
            <a:r>
              <a:rPr lang="en-US" dirty="0"/>
              <a:t>excessive thirst  loss of consciousness delirium Frank blood loss per rectum</a:t>
            </a:r>
          </a:p>
          <a:p>
            <a:r>
              <a:rPr lang="en-US" b="1" dirty="0"/>
              <a:t>Management – </a:t>
            </a:r>
          </a:p>
          <a:p>
            <a:r>
              <a:rPr lang="en-US" dirty="0" err="1"/>
              <a:t>Pittahara</a:t>
            </a:r>
            <a:r>
              <a:rPr lang="en-US" dirty="0"/>
              <a:t> </a:t>
            </a:r>
            <a:r>
              <a:rPr lang="en-US" dirty="0" err="1"/>
              <a:t>chikitsa</a:t>
            </a:r>
            <a:endParaRPr lang="en-US" dirty="0"/>
          </a:p>
          <a:p>
            <a:r>
              <a:rPr lang="en-US" dirty="0" err="1"/>
              <a:t>Rakta</a:t>
            </a:r>
            <a:r>
              <a:rPr lang="en-US" dirty="0"/>
              <a:t> </a:t>
            </a:r>
            <a:r>
              <a:rPr lang="en-US" dirty="0" err="1"/>
              <a:t>basti</a:t>
            </a:r>
            <a:r>
              <a:rPr lang="en-US" dirty="0"/>
              <a:t>  </a:t>
            </a:r>
            <a:r>
              <a:rPr lang="en-US" dirty="0" err="1"/>
              <a:t>piccha</a:t>
            </a:r>
            <a:r>
              <a:rPr lang="en-US" dirty="0"/>
              <a:t> </a:t>
            </a:r>
            <a:r>
              <a:rPr lang="en-US" dirty="0" err="1"/>
              <a:t>basti</a:t>
            </a:r>
            <a:r>
              <a:rPr lang="en-US" dirty="0"/>
              <a:t>, </a:t>
            </a:r>
            <a:r>
              <a:rPr lang="en-US" dirty="0" err="1"/>
              <a:t>Grita</a:t>
            </a:r>
            <a:r>
              <a:rPr lang="en-US" dirty="0"/>
              <a:t> </a:t>
            </a:r>
            <a:r>
              <a:rPr lang="en-US" dirty="0" err="1"/>
              <a:t>manda</a:t>
            </a:r>
            <a:r>
              <a:rPr lang="en-US" dirty="0"/>
              <a:t> </a:t>
            </a:r>
            <a:r>
              <a:rPr lang="en-US" dirty="0" err="1"/>
              <a:t>yukta</a:t>
            </a:r>
            <a:r>
              <a:rPr lang="en-US" dirty="0"/>
              <a:t> </a:t>
            </a:r>
            <a:r>
              <a:rPr lang="en-US" dirty="0" err="1"/>
              <a:t>Anuvasana</a:t>
            </a:r>
            <a:r>
              <a:rPr lang="en-US" dirty="0"/>
              <a:t> </a:t>
            </a:r>
            <a:r>
              <a:rPr lang="en-US" dirty="0" err="1"/>
              <a:t>basti</a:t>
            </a:r>
            <a:endParaRPr lang="en-US" dirty="0"/>
          </a:p>
          <a:p>
            <a:r>
              <a:rPr lang="en-US" dirty="0"/>
              <a:t> Blood transfusion </a:t>
            </a:r>
          </a:p>
        </p:txBody>
      </p:sp>
    </p:spTree>
    <p:extLst>
      <p:ext uri="{BB962C8B-B14F-4D97-AF65-F5344CB8AC3E}">
        <p14:creationId xmlns:p14="http://schemas.microsoft.com/office/powerpoint/2010/main" val="3532655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4BD0-A7D4-31F3-4A4F-A1B989889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4388"/>
          </a:xfrm>
        </p:spPr>
        <p:txBody>
          <a:bodyPr/>
          <a:lstStyle/>
          <a:p>
            <a:r>
              <a:rPr lang="en-US" dirty="0" err="1"/>
              <a:t>Vibhramsha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74BD2-84A9-2544-55B5-B6BE6542A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50156"/>
            <a:ext cx="9601200" cy="4617244"/>
          </a:xfrm>
        </p:spPr>
        <p:txBody>
          <a:bodyPr/>
          <a:lstStyle/>
          <a:p>
            <a:endParaRPr lang="en-US" dirty="0"/>
          </a:p>
          <a:p>
            <a:r>
              <a:rPr lang="en-US" dirty="0" err="1"/>
              <a:t>Vibranshu</a:t>
            </a:r>
            <a:r>
              <a:rPr lang="en-US" dirty="0"/>
              <a:t> refers to three types of complication of </a:t>
            </a:r>
            <a:r>
              <a:rPr lang="en-US" dirty="0" err="1"/>
              <a:t>virechan</a:t>
            </a:r>
            <a:r>
              <a:rPr lang="en-US" dirty="0"/>
              <a:t> Karma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Sign</a:t>
            </a:r>
            <a:r>
              <a:rPr lang="en-US" dirty="0"/>
              <a:t> </a:t>
            </a:r>
            <a:r>
              <a:rPr lang="en-US" b="1" dirty="0"/>
              <a:t>and</a:t>
            </a:r>
            <a:r>
              <a:rPr lang="en-US" dirty="0"/>
              <a:t> </a:t>
            </a:r>
            <a:r>
              <a:rPr lang="en-US" b="1" dirty="0"/>
              <a:t>symptoms</a:t>
            </a:r>
            <a:r>
              <a:rPr lang="en-US" dirty="0"/>
              <a:t>  Prolapse of anus unconsciousness itching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b="1" dirty="0"/>
              <a:t>Management </a:t>
            </a:r>
          </a:p>
          <a:p>
            <a:r>
              <a:rPr lang="en-US" dirty="0"/>
              <a:t>Rectal</a:t>
            </a:r>
            <a:r>
              <a:rPr lang="en-US" b="1" dirty="0"/>
              <a:t> </a:t>
            </a:r>
            <a:r>
              <a:rPr lang="en-US" dirty="0"/>
              <a:t>prolapse it should be the placed by applying astringent medication </a:t>
            </a:r>
            <a:r>
              <a:rPr lang="en-US" dirty="0" err="1"/>
              <a:t>Saurashtri</a:t>
            </a:r>
            <a:r>
              <a:rPr lang="en-US" dirty="0"/>
              <a:t> powder </a:t>
            </a:r>
            <a:r>
              <a:rPr lang="en-US" dirty="0" err="1"/>
              <a:t>udumbar</a:t>
            </a:r>
            <a:r>
              <a:rPr lang="en-US" dirty="0"/>
              <a:t> </a:t>
            </a:r>
            <a:r>
              <a:rPr lang="en-US" dirty="0" err="1"/>
              <a:t>sara</a:t>
            </a:r>
            <a:r>
              <a:rPr lang="en-US" dirty="0"/>
              <a:t> </a:t>
            </a:r>
            <a:r>
              <a:rPr lang="en-US" dirty="0" err="1"/>
              <a:t>lodhra</a:t>
            </a:r>
            <a:r>
              <a:rPr lang="en-US" dirty="0"/>
              <a:t> </a:t>
            </a:r>
            <a:r>
              <a:rPr lang="en-US" dirty="0" err="1"/>
              <a:t>churna</a:t>
            </a:r>
            <a:r>
              <a:rPr lang="en-US" dirty="0"/>
              <a:t> along with this </a:t>
            </a:r>
            <a:r>
              <a:rPr lang="en-US" dirty="0" err="1"/>
              <a:t>jatyadi</a:t>
            </a:r>
            <a:r>
              <a:rPr lang="en-US" dirty="0"/>
              <a:t> </a:t>
            </a:r>
            <a:r>
              <a:rPr lang="en-US" dirty="0" err="1"/>
              <a:t>Taila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169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FDBEF-D2FA-5D6B-C4E5-38AA35308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Stambha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8F4D7-8B7A-11CF-3454-AD7CB11CB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</a:t>
            </a:r>
            <a:r>
              <a:rPr lang="en-US" dirty="0" err="1"/>
              <a:t>Sneha</a:t>
            </a:r>
            <a:r>
              <a:rPr lang="en-US" dirty="0"/>
              <a:t> is given to the </a:t>
            </a:r>
            <a:r>
              <a:rPr lang="en-US" dirty="0" err="1"/>
              <a:t>Snigdha</a:t>
            </a:r>
            <a:r>
              <a:rPr lang="en-US" dirty="0"/>
              <a:t> patient eat causes </a:t>
            </a:r>
            <a:r>
              <a:rPr lang="en-US" dirty="0" err="1"/>
              <a:t>dosaran</a:t>
            </a:r>
            <a:r>
              <a:rPr lang="en-US" dirty="0"/>
              <a:t> result in retention of </a:t>
            </a:r>
            <a:r>
              <a:rPr lang="en-US" dirty="0" err="1"/>
              <a:t>dosa</a:t>
            </a:r>
            <a:endParaRPr lang="en-US" dirty="0"/>
          </a:p>
          <a:p>
            <a:r>
              <a:rPr lang="en-US" b="1" dirty="0"/>
              <a:t>Sign</a:t>
            </a:r>
            <a:r>
              <a:rPr lang="en-US" dirty="0"/>
              <a:t> </a:t>
            </a:r>
            <a:r>
              <a:rPr lang="en-US" b="1" dirty="0"/>
              <a:t>and</a:t>
            </a:r>
            <a:r>
              <a:rPr lang="en-US" dirty="0"/>
              <a:t> </a:t>
            </a:r>
            <a:r>
              <a:rPr lang="en-US" b="1" dirty="0"/>
              <a:t>symptoms </a:t>
            </a:r>
            <a:r>
              <a:rPr lang="en-US" dirty="0" err="1"/>
              <a:t>vatsanga</a:t>
            </a:r>
            <a:r>
              <a:rPr lang="en-US" dirty="0"/>
              <a:t> </a:t>
            </a:r>
            <a:r>
              <a:rPr lang="en-US" dirty="0" err="1"/>
              <a:t>gudastambha</a:t>
            </a:r>
            <a:r>
              <a:rPr lang="en-US" dirty="0"/>
              <a:t> </a:t>
            </a:r>
            <a:r>
              <a:rPr lang="en-US" dirty="0" err="1"/>
              <a:t>क्षरती</a:t>
            </a:r>
            <a:r>
              <a:rPr lang="en-US" dirty="0"/>
              <a:t> </a:t>
            </a:r>
            <a:r>
              <a:rPr lang="en-US" dirty="0" err="1"/>
              <a:t>अल्पश</a:t>
            </a:r>
            <a:r>
              <a:rPr lang="en-US" dirty="0"/>
              <a:t>: स </a:t>
            </a:r>
            <a:r>
              <a:rPr lang="en-US" dirty="0" err="1"/>
              <a:t>शुल</a:t>
            </a:r>
            <a:r>
              <a:rPr lang="en-US" dirty="0"/>
              <a:t> : patient passes small amount of </a:t>
            </a:r>
            <a:r>
              <a:rPr lang="en-US" dirty="0" err="1"/>
              <a:t>feaces</a:t>
            </a:r>
            <a:r>
              <a:rPr lang="en-US" dirty="0"/>
              <a:t> with pain.</a:t>
            </a:r>
          </a:p>
          <a:p>
            <a:r>
              <a:rPr lang="en-US" b="1" dirty="0"/>
              <a:t>Management – </a:t>
            </a:r>
            <a:r>
              <a:rPr lang="en-US" dirty="0" err="1"/>
              <a:t>Langhana</a:t>
            </a:r>
            <a:r>
              <a:rPr lang="en-US" dirty="0"/>
              <a:t> </a:t>
            </a:r>
            <a:r>
              <a:rPr lang="en-US" dirty="0" err="1"/>
              <a:t>pachana</a:t>
            </a:r>
            <a:r>
              <a:rPr lang="en-US" dirty="0"/>
              <a:t> </a:t>
            </a:r>
            <a:r>
              <a:rPr lang="en-US" dirty="0" err="1"/>
              <a:t>Tikshna</a:t>
            </a:r>
            <a:r>
              <a:rPr lang="en-US" dirty="0"/>
              <a:t> </a:t>
            </a:r>
            <a:r>
              <a:rPr lang="en-US" dirty="0" err="1"/>
              <a:t>basti</a:t>
            </a:r>
            <a:r>
              <a:rPr lang="en-US" dirty="0"/>
              <a:t> and </a:t>
            </a:r>
            <a:r>
              <a:rPr lang="en-US" dirty="0" err="1"/>
              <a:t>virechan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834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2E74-DCEB-E8CE-0022-6318A778E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Updrava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6380C-DACC-ADB4-9636-223F7102E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96641"/>
            <a:ext cx="9601200" cy="4170759"/>
          </a:xfrm>
        </p:spPr>
        <p:txBody>
          <a:bodyPr/>
          <a:lstStyle/>
          <a:p>
            <a:r>
              <a:rPr lang="en-US" dirty="0"/>
              <a:t>When </a:t>
            </a:r>
            <a:r>
              <a:rPr lang="en-US" dirty="0" err="1"/>
              <a:t>ruksha</a:t>
            </a:r>
            <a:r>
              <a:rPr lang="en-US" dirty="0"/>
              <a:t> </a:t>
            </a:r>
            <a:r>
              <a:rPr lang="en-US" dirty="0" err="1"/>
              <a:t>virechana</a:t>
            </a:r>
            <a:r>
              <a:rPr lang="en-US" dirty="0"/>
              <a:t>  drug is given to </a:t>
            </a:r>
            <a:r>
              <a:rPr lang="en-US" dirty="0" err="1"/>
              <a:t>ruksha</a:t>
            </a:r>
            <a:r>
              <a:rPr lang="en-US" dirty="0"/>
              <a:t> patient , it vitiates </a:t>
            </a:r>
            <a:r>
              <a:rPr lang="en-US" dirty="0" err="1"/>
              <a:t>vata</a:t>
            </a:r>
            <a:r>
              <a:rPr lang="en-US" dirty="0"/>
              <a:t> leading to </a:t>
            </a:r>
            <a:r>
              <a:rPr lang="en-US" dirty="0" err="1"/>
              <a:t>updrava</a:t>
            </a:r>
            <a:r>
              <a:rPr lang="en-US" dirty="0"/>
              <a:t> complication.</a:t>
            </a:r>
          </a:p>
          <a:p>
            <a:r>
              <a:rPr lang="en-US" b="1" dirty="0"/>
              <a:t>Sign</a:t>
            </a:r>
            <a:r>
              <a:rPr lang="en-US" dirty="0"/>
              <a:t> </a:t>
            </a:r>
            <a:r>
              <a:rPr lang="en-US" b="1" dirty="0"/>
              <a:t>and</a:t>
            </a:r>
            <a:r>
              <a:rPr lang="en-US" dirty="0"/>
              <a:t> </a:t>
            </a:r>
            <a:r>
              <a:rPr lang="en-US" b="1" dirty="0"/>
              <a:t>symptoms</a:t>
            </a:r>
            <a:r>
              <a:rPr lang="en-US" dirty="0"/>
              <a:t>  </a:t>
            </a:r>
            <a:r>
              <a:rPr lang="en-US" dirty="0" err="1"/>
              <a:t>stambha</a:t>
            </a:r>
            <a:r>
              <a:rPr lang="en-US" dirty="0"/>
              <a:t> </a:t>
            </a:r>
            <a:r>
              <a:rPr lang="en-US" dirty="0" err="1"/>
              <a:t>shula</a:t>
            </a:r>
            <a:r>
              <a:rPr lang="en-US" dirty="0"/>
              <a:t> and </a:t>
            </a:r>
            <a:r>
              <a:rPr lang="en-US" dirty="0" err="1"/>
              <a:t>gatragraha</a:t>
            </a:r>
            <a:endParaRPr lang="en-US" dirty="0"/>
          </a:p>
          <a:p>
            <a:r>
              <a:rPr lang="en-US" b="1" dirty="0"/>
              <a:t>Management - </a:t>
            </a:r>
            <a:r>
              <a:rPr lang="en-US" dirty="0" err="1"/>
              <a:t>snehana</a:t>
            </a:r>
            <a:r>
              <a:rPr lang="en-US" b="1" dirty="0"/>
              <a:t>  </a:t>
            </a:r>
            <a:r>
              <a:rPr lang="en-US" dirty="0"/>
              <a:t> </a:t>
            </a:r>
            <a:r>
              <a:rPr lang="en-US" dirty="0" err="1"/>
              <a:t>Swedana</a:t>
            </a:r>
            <a:r>
              <a:rPr lang="en-US" dirty="0"/>
              <a:t> and other </a:t>
            </a:r>
            <a:r>
              <a:rPr lang="en-US" dirty="0" err="1"/>
              <a:t>vatahara</a:t>
            </a:r>
            <a:r>
              <a:rPr lang="en-US" dirty="0"/>
              <a:t> treatment</a:t>
            </a:r>
          </a:p>
          <a:p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540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C8EC7-CC60-A518-DA82-41B99740A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041" y="196452"/>
            <a:ext cx="9601200" cy="990601"/>
          </a:xfrm>
        </p:spPr>
        <p:txBody>
          <a:bodyPr/>
          <a:lstStyle/>
          <a:p>
            <a:r>
              <a:rPr lang="en-US" dirty="0" err="1"/>
              <a:t>Klama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3BC84-1358-B423-3414-CD4BC2E6F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072" y="875108"/>
            <a:ext cx="9601200" cy="5286375"/>
          </a:xfrm>
        </p:spPr>
        <p:txBody>
          <a:bodyPr/>
          <a:lstStyle/>
          <a:p>
            <a:r>
              <a:rPr lang="en-US" dirty="0"/>
              <a:t>When </a:t>
            </a:r>
            <a:r>
              <a:rPr lang="en-US" dirty="0" err="1"/>
              <a:t>Snigdha</a:t>
            </a:r>
            <a:r>
              <a:rPr lang="en-US" dirty="0"/>
              <a:t> and </a:t>
            </a:r>
            <a:r>
              <a:rPr lang="en-US" dirty="0" err="1"/>
              <a:t>mrudu</a:t>
            </a:r>
            <a:r>
              <a:rPr lang="en-US" dirty="0"/>
              <a:t> </a:t>
            </a:r>
            <a:r>
              <a:rPr lang="en-US" dirty="0" err="1"/>
              <a:t>Koshtha</a:t>
            </a:r>
            <a:r>
              <a:rPr lang="en-US" dirty="0"/>
              <a:t> patient is given </a:t>
            </a:r>
            <a:r>
              <a:rPr lang="en-US" dirty="0" err="1"/>
              <a:t>mrudu</a:t>
            </a:r>
            <a:r>
              <a:rPr lang="en-US" dirty="0"/>
              <a:t> drug it  causes vitiation of </a:t>
            </a:r>
            <a:r>
              <a:rPr lang="en-US" dirty="0" err="1"/>
              <a:t>kapha</a:t>
            </a:r>
            <a:r>
              <a:rPr lang="en-US" dirty="0"/>
              <a:t> and pitta and retention of </a:t>
            </a:r>
            <a:r>
              <a:rPr lang="en-US" dirty="0" err="1"/>
              <a:t>Vata</a:t>
            </a:r>
            <a:r>
              <a:rPr lang="en-US" dirty="0"/>
              <a:t>.</a:t>
            </a:r>
          </a:p>
          <a:p>
            <a:r>
              <a:rPr lang="en-US" b="1" dirty="0"/>
              <a:t>Sign</a:t>
            </a:r>
            <a:r>
              <a:rPr lang="en-US" dirty="0"/>
              <a:t> </a:t>
            </a:r>
            <a:r>
              <a:rPr lang="en-US" b="1" dirty="0"/>
              <a:t>and</a:t>
            </a:r>
            <a:r>
              <a:rPr lang="en-US" dirty="0"/>
              <a:t> </a:t>
            </a:r>
            <a:r>
              <a:rPr lang="en-US" b="1" dirty="0"/>
              <a:t>symptoms</a:t>
            </a:r>
            <a:r>
              <a:rPr lang="en-US" dirty="0"/>
              <a:t> </a:t>
            </a:r>
          </a:p>
          <a:p>
            <a:r>
              <a:rPr lang="en-US" dirty="0" err="1"/>
              <a:t>Tandra</a:t>
            </a:r>
            <a:r>
              <a:rPr lang="en-US" dirty="0"/>
              <a:t>, </a:t>
            </a:r>
            <a:r>
              <a:rPr lang="en-US" dirty="0" err="1"/>
              <a:t>gaurava</a:t>
            </a:r>
            <a:r>
              <a:rPr lang="en-US" dirty="0"/>
              <a:t> </a:t>
            </a:r>
            <a:r>
              <a:rPr lang="en-US" dirty="0" err="1"/>
              <a:t>klama</a:t>
            </a:r>
            <a:r>
              <a:rPr lang="en-US" dirty="0"/>
              <a:t> </a:t>
            </a:r>
            <a:r>
              <a:rPr lang="en-US" dirty="0" err="1"/>
              <a:t>Daurbalya</a:t>
            </a:r>
            <a:r>
              <a:rPr lang="en-US" dirty="0"/>
              <a:t> and </a:t>
            </a:r>
            <a:r>
              <a:rPr lang="en-US" dirty="0" err="1"/>
              <a:t>angsada</a:t>
            </a:r>
            <a:r>
              <a:rPr lang="en-US" dirty="0"/>
              <a:t>.</a:t>
            </a:r>
          </a:p>
          <a:p>
            <a:r>
              <a:rPr lang="en-US" b="1" dirty="0"/>
              <a:t>Management</a:t>
            </a:r>
            <a:r>
              <a:rPr lang="en-US" dirty="0"/>
              <a:t> </a:t>
            </a:r>
          </a:p>
          <a:p>
            <a:r>
              <a:rPr lang="en-US" dirty="0" err="1"/>
              <a:t>Kapha</a:t>
            </a:r>
            <a:r>
              <a:rPr lang="en-US" dirty="0"/>
              <a:t> Pitta Hara </a:t>
            </a:r>
            <a:r>
              <a:rPr lang="en-US" dirty="0" err="1"/>
              <a:t>chikitsa</a:t>
            </a:r>
            <a:r>
              <a:rPr lang="en-US" dirty="0"/>
              <a:t> </a:t>
            </a:r>
          </a:p>
          <a:p>
            <a:r>
              <a:rPr lang="en-US" dirty="0" err="1"/>
              <a:t>Langhana</a:t>
            </a:r>
            <a:r>
              <a:rPr lang="en-US" dirty="0"/>
              <a:t> </a:t>
            </a:r>
            <a:r>
              <a:rPr lang="en-US" dirty="0" err="1"/>
              <a:t>pachana</a:t>
            </a:r>
            <a:r>
              <a:rPr lang="en-US" dirty="0"/>
              <a:t> </a:t>
            </a:r>
          </a:p>
          <a:p>
            <a:r>
              <a:rPr lang="en-US" dirty="0" err="1"/>
              <a:t>Snehana</a:t>
            </a:r>
            <a:r>
              <a:rPr lang="en-US" dirty="0"/>
              <a:t>  </a:t>
            </a:r>
            <a:r>
              <a:rPr lang="en-US" dirty="0" err="1"/>
              <a:t>Tikshna</a:t>
            </a:r>
            <a:r>
              <a:rPr lang="en-US" dirty="0"/>
              <a:t> </a:t>
            </a:r>
            <a:r>
              <a:rPr lang="en-US" dirty="0" err="1"/>
              <a:t>Shodhana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94252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9F74F-7FDD-3327-9EA1-93D0E4508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05E2F-B7F2-3A21-6B1E-6A2212416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85800"/>
            <a:ext cx="9601200" cy="5181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Because of improper selection the nature of </a:t>
            </a:r>
            <a:r>
              <a:rPr lang="en-US" dirty="0" err="1"/>
              <a:t>ausat</a:t>
            </a:r>
            <a:r>
              <a:rPr lang="en-US" dirty="0"/>
              <a:t> and those of </a:t>
            </a:r>
            <a:r>
              <a:rPr lang="en-US" dirty="0" err="1"/>
              <a:t>aushadh</a:t>
            </a:r>
            <a:r>
              <a:rPr lang="en-US" dirty="0"/>
              <a:t>, patient </a:t>
            </a:r>
            <a:r>
              <a:rPr lang="en-US" dirty="0" err="1"/>
              <a:t>mein</a:t>
            </a:r>
            <a:r>
              <a:rPr lang="en-US" dirty="0"/>
              <a:t> develop certain complications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As per </a:t>
            </a:r>
            <a:r>
              <a:rPr lang="en-US" dirty="0" err="1"/>
              <a:t>charak</a:t>
            </a:r>
            <a:r>
              <a:rPr lang="en-US" dirty="0"/>
              <a:t> there are 10 </a:t>
            </a:r>
            <a:r>
              <a:rPr lang="en-US" dirty="0" err="1"/>
              <a:t>vyapada</a:t>
            </a:r>
            <a:r>
              <a:rPr lang="en-US" dirty="0"/>
              <a:t> as follows,(cha.si.6/29)</a:t>
            </a:r>
          </a:p>
          <a:p>
            <a:pPr marL="0" indent="0">
              <a:buNone/>
            </a:pPr>
            <a:r>
              <a:rPr lang="en-US" dirty="0" err="1"/>
              <a:t>Adhmana</a:t>
            </a:r>
            <a:r>
              <a:rPr lang="en-US" dirty="0"/>
              <a:t>. Distension of abdomen</a:t>
            </a:r>
          </a:p>
          <a:p>
            <a:pPr marL="0" indent="0">
              <a:buNone/>
            </a:pPr>
            <a:r>
              <a:rPr lang="en-US" dirty="0" err="1"/>
              <a:t>Parikartika</a:t>
            </a:r>
            <a:r>
              <a:rPr lang="en-US" dirty="0"/>
              <a:t>  gripping pain</a:t>
            </a:r>
          </a:p>
          <a:p>
            <a:pPr marL="0" indent="0">
              <a:buNone/>
            </a:pPr>
            <a:r>
              <a:rPr lang="en-US" dirty="0" err="1"/>
              <a:t>Parisrava</a:t>
            </a:r>
            <a:r>
              <a:rPr lang="en-US" dirty="0"/>
              <a:t> discharge from anus</a:t>
            </a:r>
          </a:p>
          <a:p>
            <a:pPr marL="0" indent="0">
              <a:buNone/>
            </a:pPr>
            <a:r>
              <a:rPr lang="en-US" dirty="0" err="1"/>
              <a:t>Hridgraha</a:t>
            </a:r>
            <a:r>
              <a:rPr lang="en-US" dirty="0"/>
              <a:t> cardiac </a:t>
            </a:r>
            <a:r>
              <a:rPr lang="en-US" dirty="0" err="1"/>
              <a:t>disconfort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Jivadanam</a:t>
            </a:r>
            <a:r>
              <a:rPr lang="en-US" dirty="0"/>
              <a:t> discharge of blood per rectum</a:t>
            </a:r>
          </a:p>
          <a:p>
            <a:pPr marL="0" indent="0">
              <a:buNone/>
            </a:pPr>
            <a:r>
              <a:rPr lang="en-US" dirty="0" err="1"/>
              <a:t>Vibhramsha</a:t>
            </a:r>
            <a:r>
              <a:rPr lang="en-US" dirty="0"/>
              <a:t> improper action of medication</a:t>
            </a:r>
          </a:p>
          <a:p>
            <a:pPr marL="0" indent="0">
              <a:buNone/>
            </a:pPr>
            <a:r>
              <a:rPr lang="en-US" dirty="0" err="1"/>
              <a:t>Stambha</a:t>
            </a:r>
            <a:r>
              <a:rPr lang="en-US" dirty="0"/>
              <a:t> rigidity</a:t>
            </a:r>
          </a:p>
          <a:p>
            <a:pPr marL="0" indent="0">
              <a:buNone/>
            </a:pPr>
            <a:r>
              <a:rPr lang="en-US" dirty="0" err="1"/>
              <a:t>Updrava</a:t>
            </a:r>
            <a:r>
              <a:rPr lang="en-US" dirty="0"/>
              <a:t> serious complication</a:t>
            </a:r>
          </a:p>
          <a:p>
            <a:pPr marL="0" indent="0">
              <a:buNone/>
            </a:pPr>
            <a:r>
              <a:rPr lang="en-US" dirty="0" err="1"/>
              <a:t>Klama</a:t>
            </a:r>
            <a:r>
              <a:rPr lang="en-US" dirty="0"/>
              <a:t> exhaustion </a:t>
            </a:r>
          </a:p>
        </p:txBody>
      </p:sp>
    </p:spTree>
    <p:extLst>
      <p:ext uri="{BB962C8B-B14F-4D97-AF65-F5344CB8AC3E}">
        <p14:creationId xmlns:p14="http://schemas.microsoft.com/office/powerpoint/2010/main" val="740678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793CE-634B-A414-2D7F-E64FCBAFB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Rappers is divided into two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36A74-B9DC-B648-2EEC-CB19EB0720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err="1"/>
              <a:t>Atiyoga</a:t>
            </a:r>
            <a:endParaRPr lang="en-US" b="1" dirty="0"/>
          </a:p>
          <a:p>
            <a:r>
              <a:rPr lang="en-US" dirty="0" err="1"/>
              <a:t>Parikartika</a:t>
            </a:r>
            <a:endParaRPr lang="en-US" dirty="0"/>
          </a:p>
          <a:p>
            <a:r>
              <a:rPr lang="en-US" dirty="0" err="1"/>
              <a:t>Jivadanam</a:t>
            </a:r>
            <a:endParaRPr lang="en-US" dirty="0"/>
          </a:p>
          <a:p>
            <a:r>
              <a:rPr lang="en-US" dirty="0" err="1"/>
              <a:t>Vibhramsha</a:t>
            </a:r>
            <a:endParaRPr lang="en-US" dirty="0"/>
          </a:p>
          <a:p>
            <a:r>
              <a:rPr lang="en-US" dirty="0" err="1"/>
              <a:t>Gudabhramsha</a:t>
            </a:r>
            <a:endParaRPr lang="en-US" dirty="0"/>
          </a:p>
          <a:p>
            <a:r>
              <a:rPr lang="en-US" dirty="0" err="1"/>
              <a:t>Sanjna</a:t>
            </a:r>
            <a:r>
              <a:rPr lang="en-US" dirty="0"/>
              <a:t> </a:t>
            </a:r>
            <a:r>
              <a:rPr lang="en-US" dirty="0" err="1"/>
              <a:t>vibhramsha</a:t>
            </a:r>
            <a:r>
              <a:rPr lang="en-US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514E4-F833-9109-D886-0C0E7798D5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err="1"/>
              <a:t>Ayoga</a:t>
            </a:r>
            <a:endParaRPr lang="en-US" b="1" dirty="0"/>
          </a:p>
          <a:p>
            <a:r>
              <a:rPr lang="en-US" dirty="0" err="1"/>
              <a:t>Adhmana</a:t>
            </a:r>
            <a:r>
              <a:rPr lang="en-US" b="1" dirty="0"/>
              <a:t> </a:t>
            </a:r>
          </a:p>
          <a:p>
            <a:r>
              <a:rPr lang="en-US" dirty="0" err="1"/>
              <a:t>Srava</a:t>
            </a:r>
            <a:endParaRPr lang="en-US" dirty="0"/>
          </a:p>
          <a:p>
            <a:r>
              <a:rPr lang="en-US" dirty="0" err="1"/>
              <a:t>Hridgraha</a:t>
            </a:r>
            <a:endParaRPr lang="en-US" dirty="0"/>
          </a:p>
          <a:p>
            <a:r>
              <a:rPr lang="en-US" dirty="0" err="1"/>
              <a:t>Gatragraha</a:t>
            </a:r>
            <a:endParaRPr lang="en-US" dirty="0"/>
          </a:p>
          <a:p>
            <a:r>
              <a:rPr lang="en-US" dirty="0" err="1"/>
              <a:t>Kandvadi</a:t>
            </a:r>
            <a:r>
              <a:rPr lang="en-US" dirty="0"/>
              <a:t> </a:t>
            </a:r>
            <a:r>
              <a:rPr lang="en-US" dirty="0" err="1"/>
              <a:t>vibhramsha</a:t>
            </a:r>
            <a:endParaRPr lang="en-US" dirty="0"/>
          </a:p>
          <a:p>
            <a:r>
              <a:rPr lang="en-US" dirty="0" err="1"/>
              <a:t>Updrava</a:t>
            </a:r>
            <a:endParaRPr lang="en-US" dirty="0"/>
          </a:p>
          <a:p>
            <a:r>
              <a:rPr lang="en-US" dirty="0" err="1"/>
              <a:t>Klama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61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3C7E1-EABF-911E-2376-2E965DD84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23791-8791-3F69-06EC-507B3A236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Sushrut</a:t>
            </a:r>
            <a:r>
              <a:rPr lang="en-US" b="1" dirty="0"/>
              <a:t> Has mentioned 15complications </a:t>
            </a:r>
          </a:p>
          <a:p>
            <a:r>
              <a:rPr lang="en-US" b="1" dirty="0"/>
              <a:t>10charkokt and 5extra </a:t>
            </a:r>
            <a:r>
              <a:rPr lang="en-US" b="1" dirty="0" err="1"/>
              <a:t>vyapada</a:t>
            </a:r>
            <a:r>
              <a:rPr lang="en-US" b="1" dirty="0"/>
              <a:t> </a:t>
            </a:r>
          </a:p>
          <a:p>
            <a:r>
              <a:rPr lang="en-US" b="1" dirty="0"/>
              <a:t>Sa-</a:t>
            </a:r>
            <a:r>
              <a:rPr lang="en-US" b="1" dirty="0" err="1"/>
              <a:t>avashesha</a:t>
            </a:r>
            <a:r>
              <a:rPr lang="en-US" b="1" dirty="0"/>
              <a:t> </a:t>
            </a:r>
            <a:r>
              <a:rPr lang="en-US" b="1" dirty="0" err="1"/>
              <a:t>oushadatvam</a:t>
            </a:r>
            <a:endParaRPr lang="en-US" b="1" dirty="0"/>
          </a:p>
          <a:p>
            <a:r>
              <a:rPr lang="en-US" b="1" dirty="0" err="1"/>
              <a:t>Jirna</a:t>
            </a:r>
            <a:r>
              <a:rPr lang="en-US" b="1" dirty="0"/>
              <a:t> </a:t>
            </a:r>
            <a:r>
              <a:rPr lang="en-US" b="1" dirty="0" err="1"/>
              <a:t>aushadhatvam</a:t>
            </a:r>
            <a:endParaRPr lang="en-US" b="1" dirty="0"/>
          </a:p>
          <a:p>
            <a:r>
              <a:rPr lang="en-US" b="1" dirty="0" err="1"/>
              <a:t>Hina</a:t>
            </a:r>
            <a:r>
              <a:rPr lang="en-US" b="1" dirty="0"/>
              <a:t> </a:t>
            </a:r>
            <a:r>
              <a:rPr lang="en-US" b="1" dirty="0" err="1"/>
              <a:t>Doshaprotatvam</a:t>
            </a:r>
            <a:r>
              <a:rPr lang="en-US" b="1" dirty="0"/>
              <a:t> </a:t>
            </a:r>
          </a:p>
          <a:p>
            <a:r>
              <a:rPr lang="en-US" b="1" dirty="0" err="1"/>
              <a:t>Vamanasyadhogati</a:t>
            </a:r>
            <a:r>
              <a:rPr lang="en-US" b="1" dirty="0"/>
              <a:t> </a:t>
            </a:r>
          </a:p>
          <a:p>
            <a:r>
              <a:rPr lang="en-US" b="1" dirty="0" err="1"/>
              <a:t>Virechanasya</a:t>
            </a:r>
            <a:r>
              <a:rPr lang="en-US" b="1" dirty="0"/>
              <a:t> </a:t>
            </a:r>
            <a:r>
              <a:rPr lang="en-US" b="1" dirty="0" err="1"/>
              <a:t>urdhwa</a:t>
            </a:r>
            <a:r>
              <a:rPr lang="en-US" b="1" dirty="0"/>
              <a:t> </a:t>
            </a:r>
            <a:r>
              <a:rPr lang="en-US" b="1" dirty="0" err="1"/>
              <a:t>gati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19112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05B9E-AD26-C512-D3C4-9D4038663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96454"/>
            <a:ext cx="9601200" cy="750094"/>
          </a:xfrm>
        </p:spPr>
        <p:txBody>
          <a:bodyPr/>
          <a:lstStyle/>
          <a:p>
            <a:r>
              <a:rPr lang="en-US" dirty="0" err="1"/>
              <a:t>Adhmana</a:t>
            </a:r>
            <a:r>
              <a:rPr lang="en-US" dirty="0"/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11487D0-FBE9-E9E9-C63E-02CE73C93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946548"/>
            <a:ext cx="9601200" cy="5339952"/>
          </a:xfrm>
        </p:spPr>
        <p:txBody>
          <a:bodyPr>
            <a:normAutofit/>
          </a:bodyPr>
          <a:lstStyle/>
          <a:p>
            <a:r>
              <a:rPr lang="en-US" dirty="0" err="1"/>
              <a:t>Virechan</a:t>
            </a:r>
            <a:r>
              <a:rPr lang="en-US" dirty="0"/>
              <a:t> </a:t>
            </a:r>
            <a:r>
              <a:rPr lang="en-US" dirty="0" err="1"/>
              <a:t>aushadhi</a:t>
            </a:r>
            <a:r>
              <a:rPr lang="en-US" dirty="0"/>
              <a:t> of low dose and low potency is given to the </a:t>
            </a:r>
            <a:r>
              <a:rPr lang="en-US" dirty="0" err="1"/>
              <a:t>ruksha</a:t>
            </a:r>
            <a:r>
              <a:rPr lang="en-US" dirty="0"/>
              <a:t> patient, </a:t>
            </a:r>
            <a:r>
              <a:rPr lang="en-US" dirty="0" err="1"/>
              <a:t>bahu</a:t>
            </a:r>
            <a:r>
              <a:rPr lang="en-US" dirty="0"/>
              <a:t> </a:t>
            </a:r>
            <a:r>
              <a:rPr lang="en-US" dirty="0" err="1"/>
              <a:t>dosha</a:t>
            </a:r>
            <a:r>
              <a:rPr lang="en-US" dirty="0"/>
              <a:t> condition ,Or in Agni </a:t>
            </a:r>
            <a:r>
              <a:rPr lang="en-US" dirty="0" err="1"/>
              <a:t>Mandir</a:t>
            </a:r>
            <a:r>
              <a:rPr lang="en-US" dirty="0"/>
              <a:t> condition.</a:t>
            </a:r>
          </a:p>
          <a:p>
            <a:r>
              <a:rPr lang="en-US" b="1" dirty="0"/>
              <a:t>Sign</a:t>
            </a:r>
            <a:r>
              <a:rPr lang="en-US" dirty="0"/>
              <a:t> </a:t>
            </a:r>
            <a:r>
              <a:rPr lang="en-US" b="1" dirty="0"/>
              <a:t>and</a:t>
            </a:r>
            <a:r>
              <a:rPr lang="en-US" dirty="0"/>
              <a:t> </a:t>
            </a:r>
            <a:r>
              <a:rPr lang="en-US" b="1" dirty="0"/>
              <a:t>symptoms</a:t>
            </a:r>
            <a:r>
              <a:rPr lang="en-US" dirty="0"/>
              <a:t>:- distention of abdomen, pain in back side chest and head</a:t>
            </a:r>
          </a:p>
          <a:p>
            <a:pPr marL="0" indent="0">
              <a:buNone/>
            </a:pPr>
            <a:r>
              <a:rPr lang="en-US" dirty="0"/>
              <a:t> to </a:t>
            </a:r>
            <a:r>
              <a:rPr lang="en-US" dirty="0" err="1"/>
              <a:t>breath,feaces</a:t>
            </a:r>
            <a:r>
              <a:rPr lang="en-US" dirty="0"/>
              <a:t> ,urine and Flatus.</a:t>
            </a:r>
          </a:p>
          <a:p>
            <a:r>
              <a:rPr lang="en-US" b="1" dirty="0"/>
              <a:t>Treatment</a:t>
            </a:r>
            <a:r>
              <a:rPr lang="en-US" dirty="0"/>
              <a:t> :-</a:t>
            </a:r>
          </a:p>
          <a:p>
            <a:pPr marL="0" indent="0">
              <a:buNone/>
            </a:pPr>
            <a:r>
              <a:rPr lang="en-US" dirty="0" err="1"/>
              <a:t>Abhyanga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Swedana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Varti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Niruha</a:t>
            </a:r>
            <a:r>
              <a:rPr lang="en-US" dirty="0"/>
              <a:t> and </a:t>
            </a:r>
            <a:r>
              <a:rPr lang="en-US" dirty="0" err="1"/>
              <a:t>anuvasana</a:t>
            </a:r>
            <a:r>
              <a:rPr lang="en-US" dirty="0"/>
              <a:t> </a:t>
            </a:r>
            <a:r>
              <a:rPr lang="en-US" dirty="0" err="1"/>
              <a:t>basti</a:t>
            </a:r>
            <a:endParaRPr lang="en-US" dirty="0"/>
          </a:p>
          <a:p>
            <a:pPr marL="0" indent="0">
              <a:buNone/>
            </a:pPr>
            <a:r>
              <a:rPr lang="en-US" b="1" dirty="0" err="1"/>
              <a:t>Sushrut</a:t>
            </a:r>
            <a:r>
              <a:rPr lang="en-US" b="1" dirty="0"/>
              <a:t>   </a:t>
            </a:r>
            <a:r>
              <a:rPr lang="en-US" dirty="0" err="1"/>
              <a:t>Langhan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</a:t>
            </a:r>
            <a:r>
              <a:rPr lang="en-US" dirty="0" err="1"/>
              <a:t>Deepan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652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A8B90-DAEC-5773-8E51-D4827442A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7966"/>
          </a:xfrm>
        </p:spPr>
        <p:txBody>
          <a:bodyPr/>
          <a:lstStyle/>
          <a:p>
            <a:r>
              <a:rPr lang="en-US" dirty="0" err="1"/>
              <a:t>Parikartika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7840A-BB3E-7E9A-BE33-BE00FC469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39453"/>
            <a:ext cx="9601200" cy="452794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When the strong </a:t>
            </a:r>
            <a:r>
              <a:rPr lang="en-US" dirty="0" err="1"/>
              <a:t>virechan</a:t>
            </a:r>
            <a:r>
              <a:rPr lang="en-US" dirty="0"/>
              <a:t> drug is given to the </a:t>
            </a:r>
            <a:r>
              <a:rPr lang="en-US" dirty="0" err="1"/>
              <a:t>snigdha</a:t>
            </a:r>
            <a:r>
              <a:rPr lang="en-US" dirty="0"/>
              <a:t> the patient having Guru </a:t>
            </a:r>
            <a:r>
              <a:rPr lang="en-US" dirty="0" err="1"/>
              <a:t>aam</a:t>
            </a:r>
            <a:r>
              <a:rPr lang="en-US" dirty="0"/>
              <a:t> and </a:t>
            </a:r>
            <a:r>
              <a:rPr lang="en-US" dirty="0" err="1"/>
              <a:t>mrudu</a:t>
            </a:r>
            <a:r>
              <a:rPr lang="en-US" dirty="0"/>
              <a:t>  </a:t>
            </a:r>
            <a:r>
              <a:rPr lang="en-US" dirty="0" err="1"/>
              <a:t>koshtha</a:t>
            </a:r>
            <a:r>
              <a:rPr lang="en-US" dirty="0"/>
              <a:t>  and is weak and tired it may cause </a:t>
            </a:r>
            <a:r>
              <a:rPr lang="en-US" dirty="0" err="1"/>
              <a:t>kartanvat</a:t>
            </a:r>
            <a:r>
              <a:rPr lang="en-US" dirty="0"/>
              <a:t> </a:t>
            </a:r>
            <a:r>
              <a:rPr lang="en-US" dirty="0" err="1"/>
              <a:t>vedna</a:t>
            </a:r>
            <a:r>
              <a:rPr lang="en-US" dirty="0"/>
              <a:t> patient </a:t>
            </a:r>
            <a:r>
              <a:rPr lang="en-US" dirty="0" err="1"/>
              <a:t>mein</a:t>
            </a:r>
            <a:r>
              <a:rPr lang="en-US" dirty="0"/>
              <a:t> pass tool containing blood and mucus this is known as </a:t>
            </a:r>
            <a:r>
              <a:rPr lang="en-US" b="1" dirty="0" err="1"/>
              <a:t>parikartika</a:t>
            </a:r>
            <a:r>
              <a:rPr lang="en-US" b="1" dirty="0"/>
              <a:t>.</a:t>
            </a:r>
          </a:p>
          <a:p>
            <a:r>
              <a:rPr lang="en-US" b="1" dirty="0"/>
              <a:t>Sign and symptoms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dirty="0"/>
              <a:t>burning</a:t>
            </a:r>
            <a:r>
              <a:rPr lang="en-US" b="1" dirty="0"/>
              <a:t> </a:t>
            </a:r>
            <a:r>
              <a:rPr lang="en-US" dirty="0"/>
              <a:t>sensation in in anus umbilical region, urethra head and retention of gases and loss of appetite</a:t>
            </a:r>
          </a:p>
          <a:p>
            <a:r>
              <a:rPr lang="en-US" b="1" dirty="0"/>
              <a:t>Treatment</a:t>
            </a:r>
          </a:p>
          <a:p>
            <a:pPr marL="0" indent="0">
              <a:buNone/>
            </a:pPr>
            <a:r>
              <a:rPr lang="en-US" dirty="0" err="1"/>
              <a:t>Langhana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Pachana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Rukshana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Shee</a:t>
            </a:r>
            <a:r>
              <a:rPr lang="en-US" dirty="0"/>
              <a:t> </a:t>
            </a:r>
            <a:r>
              <a:rPr lang="en-US" dirty="0" err="1"/>
              <a:t>basti</a:t>
            </a:r>
            <a:r>
              <a:rPr lang="en-US" dirty="0"/>
              <a:t> ,</a:t>
            </a:r>
            <a:r>
              <a:rPr lang="en-US" dirty="0" err="1"/>
              <a:t>picha</a:t>
            </a:r>
            <a:r>
              <a:rPr lang="en-US" dirty="0"/>
              <a:t> </a:t>
            </a:r>
            <a:r>
              <a:rPr lang="en-US" dirty="0" err="1"/>
              <a:t>basti</a:t>
            </a:r>
            <a:r>
              <a:rPr lang="en-US" dirty="0"/>
              <a:t> and </a:t>
            </a:r>
            <a:r>
              <a:rPr lang="en-US" dirty="0" err="1"/>
              <a:t>anuvasana</a:t>
            </a:r>
            <a:r>
              <a:rPr lang="en-US" dirty="0"/>
              <a:t> </a:t>
            </a:r>
            <a:r>
              <a:rPr lang="en-US" dirty="0" err="1"/>
              <a:t>basti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BrimhanaFor</a:t>
            </a:r>
            <a:r>
              <a:rPr lang="en-US" dirty="0"/>
              <a:t> weak patient</a:t>
            </a:r>
          </a:p>
        </p:txBody>
      </p:sp>
    </p:spTree>
    <p:extLst>
      <p:ext uri="{BB962C8B-B14F-4D97-AF65-F5344CB8AC3E}">
        <p14:creationId xmlns:p14="http://schemas.microsoft.com/office/powerpoint/2010/main" val="3485455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359B3-A103-E8A0-549A-346FE1C55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256" y="0"/>
            <a:ext cx="9601200" cy="1485900"/>
          </a:xfrm>
        </p:spPr>
        <p:txBody>
          <a:bodyPr/>
          <a:lstStyle/>
          <a:p>
            <a:r>
              <a:rPr lang="en-US" dirty="0" err="1"/>
              <a:t>Srava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78EE4-5654-0327-AA7F-C48341EC0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256" y="1046560"/>
            <a:ext cx="9601200" cy="3581400"/>
          </a:xfrm>
        </p:spPr>
        <p:txBody>
          <a:bodyPr/>
          <a:lstStyle/>
          <a:p>
            <a:r>
              <a:rPr lang="en-US" dirty="0"/>
              <a:t>If mild drug is given to the patient having excess of </a:t>
            </a:r>
            <a:r>
              <a:rPr lang="en-US" dirty="0" err="1"/>
              <a:t>Dosha</a:t>
            </a:r>
            <a:r>
              <a:rPr lang="en-US" dirty="0"/>
              <a:t> and </a:t>
            </a:r>
            <a:r>
              <a:rPr lang="en-US" dirty="0" err="1"/>
              <a:t>Krura</a:t>
            </a:r>
            <a:r>
              <a:rPr lang="en-US" dirty="0"/>
              <a:t> </a:t>
            </a:r>
            <a:r>
              <a:rPr lang="en-US" dirty="0" err="1"/>
              <a:t>Koshtha</a:t>
            </a:r>
            <a:r>
              <a:rPr lang="en-US" dirty="0"/>
              <a:t>, then the drug is unable to remove the </a:t>
            </a:r>
            <a:r>
              <a:rPr lang="en-US" dirty="0" err="1"/>
              <a:t>doshas</a:t>
            </a:r>
            <a:r>
              <a:rPr lang="en-US" dirty="0"/>
              <a:t>. These </a:t>
            </a:r>
            <a:r>
              <a:rPr lang="en-US" dirty="0" err="1"/>
              <a:t>dosha</a:t>
            </a:r>
            <a:r>
              <a:rPr lang="en-US" dirty="0"/>
              <a:t> get aggravated leading to condition of </a:t>
            </a:r>
            <a:r>
              <a:rPr lang="en-US" dirty="0" err="1"/>
              <a:t>Parisrava</a:t>
            </a:r>
            <a:r>
              <a:rPr lang="en-US" dirty="0"/>
              <a:t>.</a:t>
            </a:r>
          </a:p>
          <a:p>
            <a:r>
              <a:rPr lang="en-US" b="1" dirty="0"/>
              <a:t>Sign And symptom:- </a:t>
            </a:r>
            <a:r>
              <a:rPr lang="en-US" dirty="0"/>
              <a:t>weakness itching swelling skin disease </a:t>
            </a:r>
            <a:r>
              <a:rPr lang="en-US" dirty="0" err="1"/>
              <a:t>heaveness</a:t>
            </a:r>
            <a:r>
              <a:rPr lang="en-US" dirty="0"/>
              <a:t> in body loss of appetite </a:t>
            </a:r>
            <a:r>
              <a:rPr lang="en-US" dirty="0" err="1"/>
              <a:t>anaemia</a:t>
            </a:r>
            <a:r>
              <a:rPr lang="en-US" dirty="0"/>
              <a:t>.</a:t>
            </a:r>
          </a:p>
          <a:p>
            <a:r>
              <a:rPr lang="en-US" b="1" dirty="0"/>
              <a:t>Treatment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dirty="0" err="1"/>
              <a:t>Tikshna</a:t>
            </a:r>
            <a:r>
              <a:rPr lang="en-US" dirty="0"/>
              <a:t> </a:t>
            </a:r>
            <a:r>
              <a:rPr lang="en-US" dirty="0" err="1"/>
              <a:t>Virechana</a:t>
            </a:r>
            <a:r>
              <a:rPr lang="en-US" dirty="0"/>
              <a:t> after </a:t>
            </a:r>
            <a:r>
              <a:rPr lang="en-US" dirty="0" err="1"/>
              <a:t>snehana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Asava</a:t>
            </a:r>
            <a:r>
              <a:rPr lang="en-US" dirty="0"/>
              <a:t> –</a:t>
            </a:r>
            <a:r>
              <a:rPr lang="en-US" dirty="0" err="1"/>
              <a:t>Arishta</a:t>
            </a:r>
            <a:r>
              <a:rPr lang="en-US" dirty="0"/>
              <a:t> (Mentioned in </a:t>
            </a:r>
            <a:r>
              <a:rPr lang="en-US" dirty="0" err="1"/>
              <a:t>Grahani</a:t>
            </a:r>
            <a:r>
              <a:rPr lang="en-US" dirty="0"/>
              <a:t> and </a:t>
            </a:r>
            <a:r>
              <a:rPr lang="en-US" dirty="0" err="1"/>
              <a:t>Arsha</a:t>
            </a:r>
            <a:r>
              <a:rPr lang="en-US" dirty="0"/>
              <a:t> </a:t>
            </a:r>
            <a:r>
              <a:rPr lang="en-US" dirty="0" err="1"/>
              <a:t>chikitsa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Asthpana</a:t>
            </a:r>
            <a:r>
              <a:rPr lang="en-US" dirty="0"/>
              <a:t> </a:t>
            </a:r>
            <a:r>
              <a:rPr lang="en-US" dirty="0" err="1"/>
              <a:t>basti</a:t>
            </a:r>
            <a:r>
              <a:rPr lang="en-US" dirty="0"/>
              <a:t>(su.chi.34/17)</a:t>
            </a:r>
          </a:p>
        </p:txBody>
      </p:sp>
    </p:spTree>
    <p:extLst>
      <p:ext uri="{BB962C8B-B14F-4D97-AF65-F5344CB8AC3E}">
        <p14:creationId xmlns:p14="http://schemas.microsoft.com/office/powerpoint/2010/main" val="4226004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38CD4-A01D-F087-0CC5-275914AB0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64419"/>
          </a:xfrm>
        </p:spPr>
        <p:txBody>
          <a:bodyPr/>
          <a:lstStyle/>
          <a:p>
            <a:r>
              <a:rPr lang="en-US" dirty="0" err="1"/>
              <a:t>Hridgraha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5562D-5DC5-CF4E-4BCD-4707B1774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18047"/>
            <a:ext cx="9601200" cy="4349353"/>
          </a:xfrm>
        </p:spPr>
        <p:txBody>
          <a:bodyPr/>
          <a:lstStyle/>
          <a:p>
            <a:r>
              <a:rPr lang="en-US" dirty="0"/>
              <a:t>If patient tries to retain the </a:t>
            </a:r>
            <a:r>
              <a:rPr lang="en-US" dirty="0" err="1"/>
              <a:t>the</a:t>
            </a:r>
            <a:r>
              <a:rPr lang="en-US" dirty="0"/>
              <a:t> Vegas generated due to </a:t>
            </a:r>
            <a:r>
              <a:rPr lang="en-US" dirty="0" err="1"/>
              <a:t>virechanvirechana</a:t>
            </a:r>
            <a:r>
              <a:rPr lang="en-US" dirty="0"/>
              <a:t>  Karma after taking </a:t>
            </a:r>
            <a:r>
              <a:rPr lang="en-US" dirty="0" err="1"/>
              <a:t>virechan</a:t>
            </a:r>
            <a:r>
              <a:rPr lang="en-US" dirty="0"/>
              <a:t> drug then the </a:t>
            </a:r>
            <a:r>
              <a:rPr lang="en-US" dirty="0" err="1"/>
              <a:t>Vata</a:t>
            </a:r>
            <a:r>
              <a:rPr lang="en-US" dirty="0"/>
              <a:t> </a:t>
            </a:r>
            <a:r>
              <a:rPr lang="en-US" dirty="0" err="1"/>
              <a:t>dosah</a:t>
            </a:r>
            <a:r>
              <a:rPr lang="en-US" dirty="0"/>
              <a:t> gets vitiated and reaches </a:t>
            </a:r>
            <a:r>
              <a:rPr lang="en-US" dirty="0" err="1"/>
              <a:t>hrudaya</a:t>
            </a:r>
            <a:r>
              <a:rPr lang="en-US" dirty="0"/>
              <a:t> leading to </a:t>
            </a:r>
            <a:r>
              <a:rPr lang="en-US" dirty="0" err="1"/>
              <a:t>hrudagraha</a:t>
            </a:r>
            <a:r>
              <a:rPr lang="en-US" dirty="0"/>
              <a:t>.</a:t>
            </a:r>
          </a:p>
          <a:p>
            <a:r>
              <a:rPr lang="en-US" b="1" dirty="0"/>
              <a:t>Sign</a:t>
            </a:r>
            <a:r>
              <a:rPr lang="en-US" dirty="0"/>
              <a:t> </a:t>
            </a:r>
            <a:r>
              <a:rPr lang="en-US" b="1" dirty="0"/>
              <a:t>And</a:t>
            </a:r>
            <a:r>
              <a:rPr lang="en-US" dirty="0"/>
              <a:t> </a:t>
            </a:r>
            <a:r>
              <a:rPr lang="en-US" b="1" dirty="0"/>
              <a:t>symptoms </a:t>
            </a:r>
            <a:r>
              <a:rPr lang="en-US" dirty="0"/>
              <a:t>Hiccup</a:t>
            </a:r>
            <a:r>
              <a:rPr lang="en-US" b="1" dirty="0"/>
              <a:t> </a:t>
            </a:r>
            <a:r>
              <a:rPr lang="en-US" dirty="0"/>
              <a:t>cough</a:t>
            </a:r>
            <a:r>
              <a:rPr lang="en-US" b="1" dirty="0"/>
              <a:t> </a:t>
            </a:r>
            <a:r>
              <a:rPr lang="en-US" dirty="0"/>
              <a:t>pain</a:t>
            </a:r>
            <a:r>
              <a:rPr lang="en-US" b="1" dirty="0"/>
              <a:t> </a:t>
            </a:r>
            <a:r>
              <a:rPr lang="en-US" dirty="0"/>
              <a:t>in flanks unconsciousness biting of tongue and teeth excessive salivation rotation of I eye ball.</a:t>
            </a:r>
          </a:p>
          <a:p>
            <a:r>
              <a:rPr lang="en-US" b="1" dirty="0"/>
              <a:t>Treatment </a:t>
            </a:r>
          </a:p>
          <a:p>
            <a:pPr marL="0" indent="0">
              <a:buNone/>
            </a:pPr>
            <a:r>
              <a:rPr lang="en-US" dirty="0" err="1"/>
              <a:t>Vamana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Tikshna</a:t>
            </a:r>
            <a:r>
              <a:rPr lang="en-US" dirty="0"/>
              <a:t> </a:t>
            </a:r>
            <a:r>
              <a:rPr lang="en-US" dirty="0" err="1"/>
              <a:t>Nasya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Dhanya</a:t>
            </a:r>
            <a:r>
              <a:rPr lang="en-US" dirty="0"/>
              <a:t> and </a:t>
            </a:r>
            <a:r>
              <a:rPr lang="en-US" dirty="0" err="1"/>
              <a:t>anuvasana</a:t>
            </a:r>
            <a:r>
              <a:rPr lang="en-US" dirty="0"/>
              <a:t> </a:t>
            </a:r>
            <a:r>
              <a:rPr lang="en-US" dirty="0" err="1"/>
              <a:t>basti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Snigdha</a:t>
            </a:r>
            <a:r>
              <a:rPr lang="en-US" dirty="0"/>
              <a:t> </a:t>
            </a:r>
            <a:r>
              <a:rPr lang="en-US" dirty="0" err="1"/>
              <a:t>amla</a:t>
            </a:r>
            <a:r>
              <a:rPr lang="en-US" dirty="0"/>
              <a:t> </a:t>
            </a:r>
            <a:r>
              <a:rPr lang="en-US" dirty="0" err="1"/>
              <a:t>lavana</a:t>
            </a:r>
            <a:r>
              <a:rPr lang="en-US" dirty="0"/>
              <a:t> </a:t>
            </a:r>
            <a:r>
              <a:rPr lang="en-US" dirty="0" err="1"/>
              <a:t>yukta</a:t>
            </a:r>
            <a:r>
              <a:rPr lang="en-US" dirty="0"/>
              <a:t> </a:t>
            </a:r>
            <a:r>
              <a:rPr lang="en-US" dirty="0" err="1"/>
              <a:t>aushaddhi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7777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35C47-FE5A-3C15-36DA-1805B30B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Gatragraha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EA832-7E2A-8C89-DF95-67517C25C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64469"/>
            <a:ext cx="9601200" cy="5143500"/>
          </a:xfrm>
        </p:spPr>
        <p:txBody>
          <a:bodyPr/>
          <a:lstStyle/>
          <a:p>
            <a:r>
              <a:rPr lang="en-US" dirty="0"/>
              <a:t>Occur because of  two causes</a:t>
            </a:r>
          </a:p>
          <a:p>
            <a:r>
              <a:rPr lang="en-US" dirty="0"/>
              <a:t>Consumption of </a:t>
            </a:r>
            <a:r>
              <a:rPr lang="en-US" dirty="0" err="1"/>
              <a:t>virechan</a:t>
            </a:r>
            <a:r>
              <a:rPr lang="en-US" dirty="0"/>
              <a:t> </a:t>
            </a:r>
            <a:r>
              <a:rPr lang="en-US" dirty="0" err="1"/>
              <a:t>dravya</a:t>
            </a:r>
            <a:r>
              <a:rPr lang="en-US" dirty="0"/>
              <a:t>,</a:t>
            </a:r>
            <a:r>
              <a:rPr lang="en-US" dirty="0">
                <a:sym typeface="Wingdings" pitchFamily="2" charset="2"/>
              </a:rPr>
              <a:t>if Vega </a:t>
            </a:r>
            <a:r>
              <a:rPr lang="en-US" dirty="0" err="1">
                <a:sym typeface="Wingdings" pitchFamily="2" charset="2"/>
              </a:rPr>
              <a:t>Dharan</a:t>
            </a:r>
            <a:r>
              <a:rPr lang="en-US" dirty="0">
                <a:sym typeface="Wingdings" pitchFamily="2" charset="2"/>
              </a:rPr>
              <a:t> </a:t>
            </a:r>
            <a:r>
              <a:rPr lang="en-US" dirty="0" err="1">
                <a:sym typeface="Wingdings" pitchFamily="2" charset="2"/>
              </a:rPr>
              <a:t>kapha</a:t>
            </a:r>
            <a:r>
              <a:rPr lang="en-US" dirty="0">
                <a:sym typeface="Wingdings" pitchFamily="2" charset="2"/>
              </a:rPr>
              <a:t> gets aggravated leading to </a:t>
            </a:r>
            <a:r>
              <a:rPr lang="en-US" dirty="0" err="1">
                <a:sym typeface="Wingdings" pitchFamily="2" charset="2"/>
              </a:rPr>
              <a:t>gatragraha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If </a:t>
            </a:r>
            <a:r>
              <a:rPr lang="en-US" dirty="0" err="1">
                <a:sym typeface="Wingdings" pitchFamily="2" charset="2"/>
              </a:rPr>
              <a:t>Atiyoga</a:t>
            </a:r>
            <a:r>
              <a:rPr lang="en-US" dirty="0">
                <a:sym typeface="Wingdings" pitchFamily="2" charset="2"/>
              </a:rPr>
              <a:t> of </a:t>
            </a:r>
            <a:r>
              <a:rPr lang="en-US" dirty="0" err="1">
                <a:sym typeface="Wingdings" pitchFamily="2" charset="2"/>
              </a:rPr>
              <a:t>virechan</a:t>
            </a:r>
            <a:r>
              <a:rPr lang="en-US" dirty="0">
                <a:sym typeface="Wingdings" pitchFamily="2" charset="2"/>
              </a:rPr>
              <a:t> aggravated,,</a:t>
            </a:r>
            <a:r>
              <a:rPr lang="en-US" dirty="0" err="1">
                <a:sym typeface="Wingdings" pitchFamily="2" charset="2"/>
              </a:rPr>
              <a:t>vata</a:t>
            </a:r>
            <a:r>
              <a:rPr lang="en-US" dirty="0">
                <a:sym typeface="Wingdings" pitchFamily="2" charset="2"/>
              </a:rPr>
              <a:t> leads to </a:t>
            </a:r>
            <a:r>
              <a:rPr lang="en-US" dirty="0" err="1">
                <a:sym typeface="Wingdings" pitchFamily="2" charset="2"/>
              </a:rPr>
              <a:t>Gatragraha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r>
              <a:rPr lang="en-US" b="1" dirty="0"/>
              <a:t>Sign</a:t>
            </a:r>
            <a:r>
              <a:rPr lang="en-US" dirty="0"/>
              <a:t> </a:t>
            </a:r>
            <a:r>
              <a:rPr lang="en-US" b="1" dirty="0"/>
              <a:t>and</a:t>
            </a:r>
            <a:r>
              <a:rPr lang="en-US" dirty="0"/>
              <a:t> </a:t>
            </a:r>
            <a:r>
              <a:rPr lang="en-US" b="1" dirty="0"/>
              <a:t>symptoms- </a:t>
            </a:r>
            <a:r>
              <a:rPr lang="en-US" dirty="0" err="1"/>
              <a:t>angagraha</a:t>
            </a:r>
            <a:r>
              <a:rPr lang="en-US" dirty="0"/>
              <a:t>, </a:t>
            </a:r>
            <a:r>
              <a:rPr lang="en-US" dirty="0" err="1"/>
              <a:t>sada</a:t>
            </a:r>
            <a:r>
              <a:rPr lang="en-US" dirty="0"/>
              <a:t>, pricking pain twisting and stirring pain.</a:t>
            </a:r>
          </a:p>
          <a:p>
            <a:r>
              <a:rPr lang="en-US" b="1" dirty="0"/>
              <a:t>Management–</a:t>
            </a:r>
            <a:r>
              <a:rPr lang="en-US" dirty="0"/>
              <a:t> </a:t>
            </a:r>
            <a:r>
              <a:rPr lang="en-US" dirty="0" err="1"/>
              <a:t>vaat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chikitsa</a:t>
            </a:r>
            <a:r>
              <a:rPr lang="en-US" dirty="0"/>
              <a:t>  </a:t>
            </a:r>
            <a:r>
              <a:rPr lang="en-US" dirty="0" err="1"/>
              <a:t>snehana</a:t>
            </a:r>
            <a:r>
              <a:rPr lang="en-US" dirty="0"/>
              <a:t> Sweden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63687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Crop</vt:lpstr>
      <vt:lpstr>Vyapad and their management </vt:lpstr>
      <vt:lpstr>PowerPoint Presentation</vt:lpstr>
      <vt:lpstr>Rappers is divided into two group</vt:lpstr>
      <vt:lpstr>PowerPoint Presentation</vt:lpstr>
      <vt:lpstr>Adhmana </vt:lpstr>
      <vt:lpstr>Parikartika </vt:lpstr>
      <vt:lpstr>Srava</vt:lpstr>
      <vt:lpstr>Hridgraha </vt:lpstr>
      <vt:lpstr>Gatragraha </vt:lpstr>
      <vt:lpstr>Jivadanam </vt:lpstr>
      <vt:lpstr>Vibhramsha </vt:lpstr>
      <vt:lpstr>Stambha </vt:lpstr>
      <vt:lpstr>Updrava </vt:lpstr>
      <vt:lpstr>Klama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Vyapad and their management </dc:title>
  <dc:creator>919923737607</dc:creator>
  <cp:lastModifiedBy>919923737607</cp:lastModifiedBy>
  <cp:revision>3</cp:revision>
  <dcterms:created xsi:type="dcterms:W3CDTF">2023-03-08T16:44:56Z</dcterms:created>
  <dcterms:modified xsi:type="dcterms:W3CDTF">2023-03-09T17:43:35Z</dcterms:modified>
</cp:coreProperties>
</file>